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54"/>
  </p:notesMasterIdLst>
  <p:handoutMasterIdLst>
    <p:handoutMasterId r:id="rId55"/>
  </p:handoutMasterIdLst>
  <p:sldIdLst>
    <p:sldId id="1135" r:id="rId5"/>
    <p:sldId id="1054" r:id="rId6"/>
    <p:sldId id="1156" r:id="rId7"/>
    <p:sldId id="1157" r:id="rId8"/>
    <p:sldId id="1158" r:id="rId9"/>
    <p:sldId id="1236" r:id="rId10"/>
    <p:sldId id="1237" r:id="rId11"/>
    <p:sldId id="1238" r:id="rId12"/>
    <p:sldId id="1239" r:id="rId13"/>
    <p:sldId id="1240" r:id="rId14"/>
    <p:sldId id="1200" r:id="rId15"/>
    <p:sldId id="1201" r:id="rId16"/>
    <p:sldId id="1202" r:id="rId17"/>
    <p:sldId id="1204" r:id="rId18"/>
    <p:sldId id="1205" r:id="rId19"/>
    <p:sldId id="1206" r:id="rId20"/>
    <p:sldId id="1207" r:id="rId21"/>
    <p:sldId id="1208" r:id="rId22"/>
    <p:sldId id="1209" r:id="rId23"/>
    <p:sldId id="1210" r:id="rId24"/>
    <p:sldId id="1211" r:id="rId25"/>
    <p:sldId id="1212" r:id="rId26"/>
    <p:sldId id="1213" r:id="rId27"/>
    <p:sldId id="1214" r:id="rId28"/>
    <p:sldId id="1215" r:id="rId29"/>
    <p:sldId id="1216" r:id="rId30"/>
    <p:sldId id="1218" r:id="rId31"/>
    <p:sldId id="1241" r:id="rId32"/>
    <p:sldId id="1217" r:id="rId33"/>
    <p:sldId id="1219" r:id="rId34"/>
    <p:sldId id="1220" r:id="rId35"/>
    <p:sldId id="1221" r:id="rId36"/>
    <p:sldId id="1222" r:id="rId37"/>
    <p:sldId id="1223" r:id="rId38"/>
    <p:sldId id="1225" r:id="rId39"/>
    <p:sldId id="1226" r:id="rId40"/>
    <p:sldId id="1227" r:id="rId41"/>
    <p:sldId id="1228" r:id="rId42"/>
    <p:sldId id="1229" r:id="rId43"/>
    <p:sldId id="1230" r:id="rId44"/>
    <p:sldId id="1231" r:id="rId45"/>
    <p:sldId id="1232" r:id="rId46"/>
    <p:sldId id="1235" r:id="rId47"/>
    <p:sldId id="1244" r:id="rId48"/>
    <p:sldId id="1243" r:id="rId49"/>
    <p:sldId id="1144" r:id="rId50"/>
    <p:sldId id="1150" r:id="rId51"/>
    <p:sldId id="1245" r:id="rId52"/>
    <p:sldId id="1076" r:id="rId5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6"/>
            <p14:sldId id="1157"/>
            <p14:sldId id="1158"/>
            <p14:sldId id="1236"/>
            <p14:sldId id="1237"/>
            <p14:sldId id="1238"/>
            <p14:sldId id="1239"/>
            <p14:sldId id="1240"/>
            <p14:sldId id="1200"/>
            <p14:sldId id="1201"/>
            <p14:sldId id="1202"/>
            <p14:sldId id="1204"/>
            <p14:sldId id="1205"/>
            <p14:sldId id="1206"/>
            <p14:sldId id="1207"/>
            <p14:sldId id="1208"/>
            <p14:sldId id="1209"/>
            <p14:sldId id="1210"/>
            <p14:sldId id="1211"/>
            <p14:sldId id="1212"/>
            <p14:sldId id="1213"/>
            <p14:sldId id="1214"/>
            <p14:sldId id="1215"/>
            <p14:sldId id="1216"/>
            <p14:sldId id="1218"/>
            <p14:sldId id="1241"/>
            <p14:sldId id="1217"/>
            <p14:sldId id="1219"/>
            <p14:sldId id="1220"/>
            <p14:sldId id="1221"/>
            <p14:sldId id="1222"/>
            <p14:sldId id="1223"/>
            <p14:sldId id="1225"/>
            <p14:sldId id="1226"/>
            <p14:sldId id="1227"/>
            <p14:sldId id="1228"/>
            <p14:sldId id="1229"/>
            <p14:sldId id="1230"/>
            <p14:sldId id="1231"/>
            <p14:sldId id="1232"/>
            <p14:sldId id="1235"/>
          </p14:sldIdLst>
        </p14:section>
        <p14:section name="Special content" id="{6925D2A1-AD53-4951-AB34-79DFA02CD676}">
          <p14:sldIdLst>
            <p14:sldId id="1244"/>
            <p14:sldId id="1243"/>
            <p14:sldId id="1144"/>
            <p14:sldId id="1150"/>
            <p14:sldId id="1245"/>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Chris Hallum" initials="CH" lastIdx="8" clrIdx="2">
    <p:extLst>
      <p:ext uri="{19B8F6BF-5375-455C-9EA6-DF929625EA0E}">
        <p15:presenceInfo xmlns:p15="http://schemas.microsoft.com/office/powerpoint/2012/main" userId="S-1-5-21-397955417-626881126-188441444-27203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458" autoAdjust="0"/>
    <p:restoredTop sz="89840" autoAdjust="0"/>
  </p:normalViewPr>
  <p:slideViewPr>
    <p:cSldViewPr snapToGrid="0">
      <p:cViewPr varScale="1">
        <p:scale>
          <a:sx n="87" d="100"/>
          <a:sy n="87" d="100"/>
        </p:scale>
        <p:origin x="1002" y="8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822"/>
    </p:cViewPr>
  </p:sorterViewPr>
  <p:notesViewPr>
    <p:cSldViewPr snapToGrid="0" showGuides="1">
      <p:cViewPr>
        <p:scale>
          <a:sx n="41" d="100"/>
          <a:sy n="41" d="100"/>
        </p:scale>
        <p:origin x="-3792" y="-84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1:26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1:21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1:21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6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18</a:t>
            </a:fld>
            <a:endParaRPr lang="en-US"/>
          </a:p>
        </p:txBody>
      </p:sp>
    </p:spTree>
    <p:extLst>
      <p:ext uri="{BB962C8B-B14F-4D97-AF65-F5344CB8AC3E}">
        <p14:creationId xmlns:p14="http://schemas.microsoft.com/office/powerpoint/2010/main" val="851733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19</a:t>
            </a:fld>
            <a:endParaRPr lang="en-US"/>
          </a:p>
        </p:txBody>
      </p:sp>
    </p:spTree>
    <p:extLst>
      <p:ext uri="{BB962C8B-B14F-4D97-AF65-F5344CB8AC3E}">
        <p14:creationId xmlns:p14="http://schemas.microsoft.com/office/powerpoint/2010/main" val="232916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20</a:t>
            </a:fld>
            <a:endParaRPr lang="en-US"/>
          </a:p>
        </p:txBody>
      </p:sp>
    </p:spTree>
    <p:extLst>
      <p:ext uri="{BB962C8B-B14F-4D97-AF65-F5344CB8AC3E}">
        <p14:creationId xmlns:p14="http://schemas.microsoft.com/office/powerpoint/2010/main" val="1627453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21</a:t>
            </a:fld>
            <a:endParaRPr lang="en-US"/>
          </a:p>
        </p:txBody>
      </p:sp>
    </p:spTree>
    <p:extLst>
      <p:ext uri="{BB962C8B-B14F-4D97-AF65-F5344CB8AC3E}">
        <p14:creationId xmlns:p14="http://schemas.microsoft.com/office/powerpoint/2010/main" val="4071797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33">
              <a:defRPr/>
            </a:pPr>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23</a:t>
            </a:fld>
            <a:endParaRPr lang="en-US"/>
          </a:p>
        </p:txBody>
      </p:sp>
    </p:spTree>
    <p:extLst>
      <p:ext uri="{BB962C8B-B14F-4D97-AF65-F5344CB8AC3E}">
        <p14:creationId xmlns:p14="http://schemas.microsoft.com/office/powerpoint/2010/main" val="428048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24</a:t>
            </a:fld>
            <a:endParaRPr lang="en-US"/>
          </a:p>
        </p:txBody>
      </p:sp>
    </p:spTree>
    <p:extLst>
      <p:ext uri="{BB962C8B-B14F-4D97-AF65-F5344CB8AC3E}">
        <p14:creationId xmlns:p14="http://schemas.microsoft.com/office/powerpoint/2010/main" val="1792012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33">
              <a:defRPr/>
            </a:pPr>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26</a:t>
            </a:fld>
            <a:endParaRPr lang="en-US"/>
          </a:p>
        </p:txBody>
      </p:sp>
    </p:spTree>
    <p:extLst>
      <p:ext uri="{BB962C8B-B14F-4D97-AF65-F5344CB8AC3E}">
        <p14:creationId xmlns:p14="http://schemas.microsoft.com/office/powerpoint/2010/main" val="2022414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27</a:t>
            </a:fld>
            <a:endParaRPr lang="en-US"/>
          </a:p>
        </p:txBody>
      </p:sp>
    </p:spTree>
    <p:extLst>
      <p:ext uri="{BB962C8B-B14F-4D97-AF65-F5344CB8AC3E}">
        <p14:creationId xmlns:p14="http://schemas.microsoft.com/office/powerpoint/2010/main" val="2577774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29</a:t>
            </a:fld>
            <a:endParaRPr lang="en-US"/>
          </a:p>
        </p:txBody>
      </p:sp>
    </p:spTree>
    <p:extLst>
      <p:ext uri="{BB962C8B-B14F-4D97-AF65-F5344CB8AC3E}">
        <p14:creationId xmlns:p14="http://schemas.microsoft.com/office/powerpoint/2010/main" val="4134068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30</a:t>
            </a:fld>
            <a:endParaRPr lang="en-US"/>
          </a:p>
        </p:txBody>
      </p:sp>
    </p:spTree>
    <p:extLst>
      <p:ext uri="{BB962C8B-B14F-4D97-AF65-F5344CB8AC3E}">
        <p14:creationId xmlns:p14="http://schemas.microsoft.com/office/powerpoint/2010/main" val="31472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1:21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224827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33</a:t>
            </a:fld>
            <a:endParaRPr lang="en-US"/>
          </a:p>
        </p:txBody>
      </p:sp>
    </p:spTree>
    <p:extLst>
      <p:ext uri="{BB962C8B-B14F-4D97-AF65-F5344CB8AC3E}">
        <p14:creationId xmlns:p14="http://schemas.microsoft.com/office/powerpoint/2010/main" val="4172301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35</a:t>
            </a:fld>
            <a:endParaRPr lang="en-US"/>
          </a:p>
        </p:txBody>
      </p:sp>
    </p:spTree>
    <p:extLst>
      <p:ext uri="{BB962C8B-B14F-4D97-AF65-F5344CB8AC3E}">
        <p14:creationId xmlns:p14="http://schemas.microsoft.com/office/powerpoint/2010/main" val="537977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36</a:t>
            </a:fld>
            <a:endParaRPr lang="en-US"/>
          </a:p>
        </p:txBody>
      </p:sp>
    </p:spTree>
    <p:extLst>
      <p:ext uri="{BB962C8B-B14F-4D97-AF65-F5344CB8AC3E}">
        <p14:creationId xmlns:p14="http://schemas.microsoft.com/office/powerpoint/2010/main" val="1789574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37</a:t>
            </a:fld>
            <a:endParaRPr lang="en-US"/>
          </a:p>
        </p:txBody>
      </p:sp>
    </p:spTree>
    <p:extLst>
      <p:ext uri="{BB962C8B-B14F-4D97-AF65-F5344CB8AC3E}">
        <p14:creationId xmlns:p14="http://schemas.microsoft.com/office/powerpoint/2010/main" val="2212699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33">
              <a:defRPr/>
            </a:pPr>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38</a:t>
            </a:fld>
            <a:endParaRPr lang="en-US"/>
          </a:p>
        </p:txBody>
      </p:sp>
    </p:spTree>
    <p:extLst>
      <p:ext uri="{BB962C8B-B14F-4D97-AF65-F5344CB8AC3E}">
        <p14:creationId xmlns:p14="http://schemas.microsoft.com/office/powerpoint/2010/main" val="451582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40</a:t>
            </a:fld>
            <a:endParaRPr lang="en-US"/>
          </a:p>
        </p:txBody>
      </p:sp>
    </p:spTree>
    <p:extLst>
      <p:ext uri="{BB962C8B-B14F-4D97-AF65-F5344CB8AC3E}">
        <p14:creationId xmlns:p14="http://schemas.microsoft.com/office/powerpoint/2010/main" val="626888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33">
              <a:defRPr/>
            </a:pPr>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41</a:t>
            </a:fld>
            <a:endParaRPr lang="en-US"/>
          </a:p>
        </p:txBody>
      </p:sp>
    </p:spTree>
    <p:extLst>
      <p:ext uri="{BB962C8B-B14F-4D97-AF65-F5344CB8AC3E}">
        <p14:creationId xmlns:p14="http://schemas.microsoft.com/office/powerpoint/2010/main" val="689489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42</a:t>
            </a:fld>
            <a:endParaRPr lang="en-US"/>
          </a:p>
        </p:txBody>
      </p:sp>
    </p:spTree>
    <p:extLst>
      <p:ext uri="{BB962C8B-B14F-4D97-AF65-F5344CB8AC3E}">
        <p14:creationId xmlns:p14="http://schemas.microsoft.com/office/powerpoint/2010/main" val="3452057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7676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61">
              <a:lnSpc>
                <a:spcPct val="115000"/>
              </a:lnSpc>
              <a:spcAft>
                <a:spcPts val="996"/>
              </a:spcAft>
              <a:defRPr/>
            </a:pPr>
            <a:endParaRPr lang="en-US" dirty="0">
              <a:solidFill>
                <a:prstClr val="black"/>
              </a:solidFill>
              <a:ea typeface="Calibri"/>
              <a:cs typeface="Times New Roman"/>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444326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44</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6/23/2013 1:26 AM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94585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2598837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46</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1:26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1:26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040584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1:26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40266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5</a:t>
            </a:fld>
            <a:endParaRPr lang="en-US"/>
          </a:p>
        </p:txBody>
      </p:sp>
    </p:spTree>
    <p:extLst>
      <p:ext uri="{BB962C8B-B14F-4D97-AF65-F5344CB8AC3E}">
        <p14:creationId xmlns:p14="http://schemas.microsoft.com/office/powerpoint/2010/main" val="56437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0"/>
              </a:spcBef>
              <a:spcAft>
                <a:spcPts val="441"/>
              </a:spcAft>
              <a:buClr>
                <a:srgbClr val="000000">
                  <a:lumMod val="75000"/>
                  <a:lumOff val="25000"/>
                </a:srgbClr>
              </a:buClr>
              <a:buNone/>
              <a:tabLst>
                <a:tab pos="472576" algn="l"/>
              </a:tabLst>
            </a:pPr>
            <a:endParaRPr lang="en-US" dirty="0"/>
          </a:p>
        </p:txBody>
      </p:sp>
    </p:spTree>
    <p:extLst>
      <p:ext uri="{BB962C8B-B14F-4D97-AF65-F5344CB8AC3E}">
        <p14:creationId xmlns:p14="http://schemas.microsoft.com/office/powerpoint/2010/main" val="1523297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33">
              <a:defRPr/>
            </a:pPr>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15</a:t>
            </a:fld>
            <a:endParaRPr lang="en-US"/>
          </a:p>
        </p:txBody>
      </p:sp>
    </p:spTree>
    <p:extLst>
      <p:ext uri="{BB962C8B-B14F-4D97-AF65-F5344CB8AC3E}">
        <p14:creationId xmlns:p14="http://schemas.microsoft.com/office/powerpoint/2010/main" val="637376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62" rtl="0" eaLnBrk="1" fontAlgn="auto" latinLnBrk="0" hangingPunct="1">
              <a:lnSpc>
                <a:spcPct val="100000"/>
              </a:lnSpc>
              <a:spcBef>
                <a:spcPts val="0"/>
              </a:spcBef>
              <a:spcAft>
                <a:spcPts val="441"/>
              </a:spcAft>
              <a:buClr>
                <a:srgbClr val="000000">
                  <a:lumMod val="75000"/>
                  <a:lumOff val="25000"/>
                </a:srgbClr>
              </a:buClr>
              <a:buSzTx/>
              <a:buFontTx/>
              <a:buNone/>
              <a:tabLst>
                <a:tab pos="472576" algn="l"/>
              </a:tabLst>
              <a:defRPr/>
            </a:pPr>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16</a:t>
            </a:fld>
            <a:endParaRPr lang="en-US"/>
          </a:p>
        </p:txBody>
      </p:sp>
    </p:spTree>
    <p:extLst>
      <p:ext uri="{BB962C8B-B14F-4D97-AF65-F5344CB8AC3E}">
        <p14:creationId xmlns:p14="http://schemas.microsoft.com/office/powerpoint/2010/main" val="251969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33">
              <a:defRPr/>
            </a:pPr>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17</a:t>
            </a:fld>
            <a:endParaRPr lang="en-US"/>
          </a:p>
        </p:txBody>
      </p:sp>
    </p:spTree>
    <p:extLst>
      <p:ext uri="{BB962C8B-B14F-4D97-AF65-F5344CB8AC3E}">
        <p14:creationId xmlns:p14="http://schemas.microsoft.com/office/powerpoint/2010/main" val="128465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mp; Content_with Subtitle">
    <p:spTree>
      <p:nvGrpSpPr>
        <p:cNvPr id="1" name=""/>
        <p:cNvGrpSpPr/>
        <p:nvPr/>
      </p:nvGrpSpPr>
      <p:grpSpPr>
        <a:xfrm>
          <a:off x="0" y="0"/>
          <a:ext cx="0" cy="0"/>
          <a:chOff x="0" y="0"/>
          <a:chExt cx="0" cy="0"/>
        </a:xfrm>
      </p:grpSpPr>
      <p:sp>
        <p:nvSpPr>
          <p:cNvPr id="3" name="Text Placeholder 8"/>
          <p:cNvSpPr>
            <a:spLocks noGrp="1"/>
          </p:cNvSpPr>
          <p:nvPr>
            <p:ph type="body" sz="quarter" idx="15"/>
          </p:nvPr>
        </p:nvSpPr>
        <p:spPr>
          <a:xfrm>
            <a:off x="509551" y="513797"/>
            <a:ext cx="11428171" cy="742629"/>
          </a:xfrm>
        </p:spPr>
        <p:txBody>
          <a:bodyPr>
            <a:noAutofit/>
          </a:bodyPr>
          <a:lstStyle>
            <a:lvl1pPr>
              <a:lnSpc>
                <a:spcPct val="95000"/>
              </a:lnSpc>
              <a:defRPr sz="4896"/>
            </a:lvl1pPr>
          </a:lstStyle>
          <a:p>
            <a:pPr lvl="0"/>
            <a:r>
              <a:rPr lang="en-US" dirty="0" smtClean="0"/>
              <a:t>Click to edit Master text styles</a:t>
            </a:r>
          </a:p>
        </p:txBody>
      </p:sp>
    </p:spTree>
    <p:extLst>
      <p:ext uri="{BB962C8B-B14F-4D97-AF65-F5344CB8AC3E}">
        <p14:creationId xmlns:p14="http://schemas.microsoft.com/office/powerpoint/2010/main" val="249300777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71465" y="296864"/>
            <a:ext cx="11879340" cy="853023"/>
          </a:xfrm>
        </p:spPr>
        <p:txBody>
          <a:bodyPr vert="horz" wrap="square" lIns="149226" tIns="93266" rIns="149226" bIns="93266" rtlCol="0" anchor="t" anchorCtr="0">
            <a:spAutoFit/>
          </a:bodyPr>
          <a:lstStyle>
            <a:lvl1pPr>
              <a:lnSpc>
                <a:spcPct val="80000"/>
              </a:lnSpc>
              <a:spcAft>
                <a:spcPts val="0"/>
              </a:spcAft>
              <a:defRPr lang="en-US" sz="4799" spc="-102" dirty="0" smtClean="0">
                <a:solidFill>
                  <a:schemeClr val="tx1">
                    <a:lumMod val="65000"/>
                    <a:lumOff val="35000"/>
                  </a:schemeClr>
                </a:solidFill>
                <a:latin typeface="Segoe UI Light" pitchFamily="34" charset="0"/>
                <a:ea typeface="+mj-ea"/>
                <a:cs typeface="+mj-cs"/>
              </a:defRPr>
            </a:lvl1pPr>
          </a:lstStyle>
          <a:p>
            <a:pPr lvl="0" defTabSz="1242395">
              <a:lnSpc>
                <a:spcPct val="90000"/>
              </a:lnSpc>
              <a:spcBef>
                <a:spcPct val="0"/>
              </a:spcBef>
            </a:pPr>
            <a:r>
              <a:rPr lang="en-US" dirty="0" smtClean="0"/>
              <a:t>Click to edit Master text styles</a:t>
            </a:r>
          </a:p>
        </p:txBody>
      </p:sp>
      <p:pic>
        <p:nvPicPr>
          <p:cNvPr id="4"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1144964" y="6513665"/>
            <a:ext cx="1005839" cy="36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68816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4"/>
            <a:ext cx="11375537" cy="10170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4"/>
            <a:ext cx="11375537" cy="1468672"/>
          </a:xfrm>
        </p:spPr>
        <p:txBody>
          <a:bodyPr/>
          <a:lstStyle>
            <a:lvl1pPr marL="0" indent="0">
              <a:spcBef>
                <a:spcPts val="0"/>
              </a:spcBef>
              <a:spcAft>
                <a:spcPts val="1224"/>
              </a:spcAft>
              <a:buNone/>
              <a:defRPr sz="5440" spc="-136" baseline="0">
                <a:latin typeface="Segoe UI Light" pitchFamily="34" charset="0"/>
              </a:defRPr>
            </a:lvl1pPr>
            <a:lvl2pPr marL="0" indent="0">
              <a:spcBef>
                <a:spcPts val="0"/>
              </a:spcBef>
              <a:spcAft>
                <a:spcPts val="544"/>
              </a:spcAft>
              <a:buNone/>
              <a:defRPr sz="2720" spc="-68" baseline="0"/>
            </a:lvl2pPr>
            <a:lvl3pPr marL="0" indent="0">
              <a:spcBef>
                <a:spcPts val="0"/>
              </a:spcBef>
              <a:spcAft>
                <a:spcPts val="544"/>
              </a:spcAft>
              <a:buNone/>
              <a:defRPr sz="2720"/>
            </a:lvl3pPr>
            <a:lvl4pPr marL="0" indent="0">
              <a:spcBef>
                <a:spcPts val="0"/>
              </a:spcBef>
              <a:spcAft>
                <a:spcPts val="544"/>
              </a:spcAft>
              <a:buNone/>
              <a:defRPr/>
            </a:lvl4pPr>
            <a:lvl5pPr marL="0" indent="0">
              <a:spcBef>
                <a:spcPts val="0"/>
              </a:spcBef>
              <a:spcAft>
                <a:spcPts val="544"/>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6390258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3"/>
            <a:ext cx="11456578" cy="3499548"/>
          </a:xfrm>
        </p:spPr>
        <p:txBody>
          <a:bodyPr/>
          <a:lstStyle>
            <a:lvl1pPr marL="0" indent="0">
              <a:buNone/>
              <a:defRPr sz="11967" i="0" spc="-136"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9" name="Text Placeholder 8"/>
          <p:cNvSpPr>
            <a:spLocks noGrp="1"/>
          </p:cNvSpPr>
          <p:nvPr>
            <p:ph type="body" sz="quarter" idx="11" hasCustomPrompt="1"/>
          </p:nvPr>
        </p:nvSpPr>
        <p:spPr>
          <a:xfrm>
            <a:off x="523182" y="3283250"/>
            <a:ext cx="7666298" cy="738664"/>
          </a:xfrm>
        </p:spPr>
        <p:txBody>
          <a:bodyPr/>
          <a:lstStyle>
            <a:lvl1pPr marL="0" indent="0">
              <a:buNone/>
              <a:defRPr spc="-136"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467366" y="6283738"/>
            <a:ext cx="1900213" cy="69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977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mp; Only">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11144964" y="6513664"/>
            <a:ext cx="1005839" cy="36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391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 id="2147484191" r:id="rId24"/>
    <p:sldLayoutId id="2147484193" r:id="rId25"/>
    <p:sldLayoutId id="2147484194" r:id="rId26"/>
    <p:sldLayoutId id="2147484195" r:id="rId2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32.png"/><Relationship Id="rId7" Type="http://schemas.openxmlformats.org/officeDocument/2006/relationships/hyperlink" Target="microsoft.com/dv"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microsoft.com/workstyle" TargetMode="External"/><Relationship Id="rId3" Type="http://schemas.openxmlformats.org/officeDocument/2006/relationships/hyperlink" Target="../technet.microsoft.com/en-us/evalcenter/hh667640.aspx?wt.mc_id=TEC_105_1_33" TargetMode="External"/><Relationship Id="rId7" Type="http://schemas.openxmlformats.org/officeDocument/2006/relationships/hyperlink" Target="http://www.microsoft.com/en-us/server-cloud/windows-server/virtual-desktop-infrastructure.aspx"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hyperlink" Target="http://technet.microsoft.com/en-us/evalcenter/hh670538.aspx?ocid=&amp;wt.mc_id=TEC_108_1_33" TargetMode="External"/><Relationship Id="rId11" Type="http://schemas.openxmlformats.org/officeDocument/2006/relationships/image" Target="../media/image34.png"/><Relationship Id="rId5" Type="http://schemas.openxmlformats.org/officeDocument/2006/relationships/hyperlink" Target="http://www.microsoft.com/en-us/server-cloud/windows-server" TargetMode="External"/><Relationship Id="rId10" Type="http://schemas.openxmlformats.org/officeDocument/2006/relationships/image" Target="../media/image33.png"/><Relationship Id="rId4" Type="http://schemas.openxmlformats.org/officeDocument/2006/relationships/hyperlink" Target="http://www.microsoft.com/en-us/windows/windowsintune/try-and-buy" TargetMode="External"/><Relationship Id="rId9" Type="http://schemas.openxmlformats.org/officeDocument/2006/relationships/hyperlink" Target="http://www.microsoft.com/server-cloud/user-device-management"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6.xml"/><Relationship Id="rId5" Type="http://schemas.openxmlformats.org/officeDocument/2006/relationships/image" Target="../media/image38.png"/><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0466" y="1895108"/>
            <a:ext cx="10553700" cy="2225225"/>
          </a:xfrm>
          <a:prstGeom prst="rect">
            <a:avLst/>
          </a:prstGeom>
          <a:noFill/>
        </p:spPr>
        <p:txBody>
          <a:bodyPr wrap="square" rtlCol="0">
            <a:spAutoFit/>
          </a:bodyPr>
          <a:lstStyle/>
          <a:p>
            <a:pPr>
              <a:lnSpc>
                <a:spcPct val="90000"/>
              </a:lnSpc>
            </a:pPr>
            <a:r>
              <a:rPr lang="en-US" sz="2200" dirty="0">
                <a:solidFill>
                  <a:schemeClr val="tx1">
                    <a:lumMod val="65000"/>
                    <a:lumOff val="35000"/>
                  </a:schemeClr>
                </a:solidFill>
                <a:latin typeface="Segoe UI Light" pitchFamily="34" charset="0"/>
              </a:rPr>
              <a:t>“Commercial based antivirus and security products are designed for and focus on protecting you from prevalent classes of in the wild threats coming from criminals, thugs and digital mobsters (and it's a constant battle). It is not designed to protect you from the digital equivalent of Seal Team Six. So if you're the guy that finds himself in the crosshairs… you're not safe.”</a:t>
            </a:r>
          </a:p>
          <a:p>
            <a:pPr>
              <a:lnSpc>
                <a:spcPct val="90000"/>
              </a:lnSpc>
            </a:pPr>
            <a:endParaRPr lang="en-US" sz="2200" dirty="0">
              <a:solidFill>
                <a:schemeClr val="tx1">
                  <a:lumMod val="65000"/>
                  <a:lumOff val="35000"/>
                </a:schemeClr>
              </a:solidFill>
              <a:latin typeface="Segoe UI Light" pitchFamily="34" charset="0"/>
            </a:endParaRPr>
          </a:p>
          <a:p>
            <a:pPr>
              <a:lnSpc>
                <a:spcPct val="90000"/>
              </a:lnSpc>
            </a:pPr>
            <a:r>
              <a:rPr lang="en-US" sz="2200" dirty="0">
                <a:solidFill>
                  <a:schemeClr val="tx1">
                    <a:lumMod val="65000"/>
                    <a:lumOff val="35000"/>
                  </a:schemeClr>
                </a:solidFill>
                <a:latin typeface="Segoe UI Light" pitchFamily="34" charset="0"/>
              </a:rPr>
              <a:t>-- F-Secure “News from the Lab”, May 30, </a:t>
            </a:r>
            <a:r>
              <a:rPr lang="en-US" sz="2200" dirty="0" smtClean="0">
                <a:solidFill>
                  <a:schemeClr val="tx1">
                    <a:lumMod val="65000"/>
                    <a:lumOff val="35000"/>
                  </a:schemeClr>
                </a:solidFill>
                <a:latin typeface="Segoe UI Light" pitchFamily="34" charset="0"/>
              </a:rPr>
              <a:t>2012</a:t>
            </a:r>
            <a:endParaRPr lang="en-US" sz="2200" dirty="0">
              <a:solidFill>
                <a:schemeClr val="tx1">
                  <a:lumMod val="65000"/>
                  <a:lumOff val="35000"/>
                </a:schemeClr>
              </a:solidFill>
              <a:latin typeface="Segoe UI Light" pitchFamily="34" charset="0"/>
            </a:endParaRPr>
          </a:p>
        </p:txBody>
      </p:sp>
      <p:sp>
        <p:nvSpPr>
          <p:cNvPr id="3" name="TextBox 2"/>
          <p:cNvSpPr txBox="1"/>
          <p:nvPr/>
        </p:nvSpPr>
        <p:spPr>
          <a:xfrm>
            <a:off x="1460466" y="1895108"/>
            <a:ext cx="10553700" cy="2529923"/>
          </a:xfrm>
          <a:prstGeom prst="rect">
            <a:avLst/>
          </a:prstGeom>
          <a:noFill/>
        </p:spPr>
        <p:txBody>
          <a:bodyPr wrap="square" rtlCol="0">
            <a:spAutoFit/>
          </a:bodyPr>
          <a:lstStyle/>
          <a:p>
            <a:pPr>
              <a:lnSpc>
                <a:spcPct val="90000"/>
              </a:lnSpc>
            </a:pPr>
            <a:r>
              <a:rPr lang="en-US" sz="2200" dirty="0">
                <a:solidFill>
                  <a:schemeClr val="tx1">
                    <a:lumMod val="65000"/>
                    <a:lumOff val="35000"/>
                  </a:schemeClr>
                </a:solidFill>
                <a:latin typeface="Segoe UI Light" pitchFamily="34" charset="0"/>
              </a:rPr>
              <a:t>A Lockheed Martin official said the firm is “spending more time helping deal with attacks on the supply chain” of partners, subcontractors and suppliers than dealing with attacks directly against the company. “For now, our defenses are strong enough to counter the threat, and many attackers know that, so they go after suppliers. But of course they are always trying to develop new ways to attack</a:t>
            </a:r>
            <a:r>
              <a:rPr lang="en-US" sz="2200" dirty="0" smtClean="0">
                <a:solidFill>
                  <a:schemeClr val="tx1">
                    <a:lumMod val="65000"/>
                    <a:lumOff val="35000"/>
                  </a:schemeClr>
                </a:solidFill>
                <a:latin typeface="Segoe UI Light" pitchFamily="34" charset="0"/>
              </a:rPr>
              <a:t>.”</a:t>
            </a:r>
          </a:p>
          <a:p>
            <a:pPr>
              <a:lnSpc>
                <a:spcPct val="90000"/>
              </a:lnSpc>
            </a:pPr>
            <a:endParaRPr lang="en-US" sz="2200" dirty="0" smtClean="0">
              <a:solidFill>
                <a:schemeClr val="tx1">
                  <a:lumMod val="65000"/>
                  <a:lumOff val="35000"/>
                </a:schemeClr>
              </a:solidFill>
              <a:latin typeface="Segoe UI Light" pitchFamily="34" charset="0"/>
            </a:endParaRPr>
          </a:p>
          <a:p>
            <a:pPr>
              <a:lnSpc>
                <a:spcPct val="90000"/>
              </a:lnSpc>
            </a:pPr>
            <a:r>
              <a:rPr lang="en-US" sz="2200" dirty="0" smtClean="0">
                <a:solidFill>
                  <a:schemeClr val="tx1">
                    <a:lumMod val="65000"/>
                    <a:lumOff val="35000"/>
                  </a:schemeClr>
                </a:solidFill>
                <a:latin typeface="Segoe UI Light" pitchFamily="34" charset="0"/>
              </a:rPr>
              <a:t>-- </a:t>
            </a:r>
            <a:r>
              <a:rPr lang="en-US" sz="2200" dirty="0">
                <a:solidFill>
                  <a:schemeClr val="tx1">
                    <a:lumMod val="65000"/>
                    <a:lumOff val="35000"/>
                  </a:schemeClr>
                </a:solidFill>
                <a:latin typeface="Segoe UI Light" pitchFamily="34" charset="0"/>
              </a:rPr>
              <a:t>Washington Post “Confidential report lists U.S. weapons system designs compromised by Chinese </a:t>
            </a:r>
            <a:r>
              <a:rPr lang="en-US" sz="2200" dirty="0" err="1" smtClean="0">
                <a:solidFill>
                  <a:schemeClr val="tx1">
                    <a:lumMod val="65000"/>
                    <a:lumOff val="35000"/>
                  </a:schemeClr>
                </a:solidFill>
                <a:latin typeface="Segoe UI Light" pitchFamily="34" charset="0"/>
              </a:rPr>
              <a:t>cyberspies</a:t>
            </a:r>
            <a:r>
              <a:rPr lang="en-US" sz="2200" dirty="0" smtClean="0">
                <a:solidFill>
                  <a:schemeClr val="tx1">
                    <a:lumMod val="65000"/>
                    <a:lumOff val="35000"/>
                  </a:schemeClr>
                </a:solidFill>
                <a:latin typeface="Segoe UI Light" pitchFamily="34" charset="0"/>
              </a:rPr>
              <a:t>”, May 27, 2013</a:t>
            </a:r>
            <a:endParaRPr lang="en-US" sz="2200" dirty="0">
              <a:solidFill>
                <a:schemeClr val="tx1">
                  <a:lumMod val="65000"/>
                  <a:lumOff val="35000"/>
                </a:schemeClr>
              </a:solidFill>
              <a:latin typeface="Segoe UI Light" pitchFamily="34" charset="0"/>
            </a:endParaRPr>
          </a:p>
        </p:txBody>
      </p:sp>
      <p:sp>
        <p:nvSpPr>
          <p:cNvPr id="4" name="TextBox 3"/>
          <p:cNvSpPr txBox="1"/>
          <p:nvPr/>
        </p:nvSpPr>
        <p:spPr>
          <a:xfrm>
            <a:off x="1460466" y="1895108"/>
            <a:ext cx="10025486" cy="2804870"/>
          </a:xfrm>
          <a:prstGeom prst="rect">
            <a:avLst/>
          </a:prstGeom>
          <a:noFill/>
        </p:spPr>
        <p:txBody>
          <a:bodyPr wrap="square" rtlCol="0">
            <a:spAutoFit/>
          </a:bodyPr>
          <a:lstStyle/>
          <a:p>
            <a:pPr>
              <a:lnSpc>
                <a:spcPct val="90000"/>
              </a:lnSpc>
            </a:pPr>
            <a:r>
              <a:rPr lang="en-US" sz="2448" dirty="0" smtClean="0">
                <a:latin typeface="+mj-lt"/>
              </a:rPr>
              <a:t>“</a:t>
            </a:r>
            <a:r>
              <a:rPr lang="en-US" sz="2448" i="1" dirty="0">
                <a:latin typeface="+mj-lt"/>
              </a:rPr>
              <a:t>When discussing the importance of information security we’ve probably heard excuses such as “we’re too small to be a target” or “we don’t have anything of value”, but if there is anything this report can teach us, is that breaches can and do occur in organizations of all sizes and across a large number of industries</a:t>
            </a:r>
            <a:r>
              <a:rPr lang="en-US" sz="2448" i="1" dirty="0" smtClean="0">
                <a:latin typeface="+mj-lt"/>
              </a:rPr>
              <a:t>.”</a:t>
            </a:r>
            <a:endParaRPr lang="en-US" sz="2448" i="1" dirty="0">
              <a:latin typeface="+mj-lt"/>
            </a:endParaRPr>
          </a:p>
          <a:p>
            <a:pPr>
              <a:lnSpc>
                <a:spcPct val="90000"/>
              </a:lnSpc>
            </a:pPr>
            <a:endParaRPr lang="en-US" sz="2448" dirty="0">
              <a:latin typeface="+mj-lt"/>
            </a:endParaRPr>
          </a:p>
          <a:p>
            <a:pPr>
              <a:lnSpc>
                <a:spcPct val="90000"/>
              </a:lnSpc>
            </a:pPr>
            <a:r>
              <a:rPr lang="en-US" sz="2448" dirty="0">
                <a:latin typeface="+mj-lt"/>
              </a:rPr>
              <a:t>-- </a:t>
            </a:r>
            <a:r>
              <a:rPr lang="en-US" sz="2448" dirty="0" err="1" smtClean="0">
                <a:latin typeface="+mj-lt"/>
              </a:rPr>
              <a:t>TechRepublic</a:t>
            </a:r>
            <a:r>
              <a:rPr lang="en-US" sz="2448" dirty="0" smtClean="0">
                <a:latin typeface="+mj-lt"/>
              </a:rPr>
              <a:t> </a:t>
            </a:r>
            <a:r>
              <a:rPr lang="en-US" sz="2448" dirty="0">
                <a:latin typeface="+mj-lt"/>
              </a:rPr>
              <a:t>speaking on </a:t>
            </a:r>
            <a:r>
              <a:rPr lang="en-US" sz="2448" dirty="0" smtClean="0">
                <a:latin typeface="+mj-lt"/>
              </a:rPr>
              <a:t>the 2013 </a:t>
            </a:r>
            <a:r>
              <a:rPr lang="en-US" sz="2448" dirty="0">
                <a:latin typeface="+mj-lt"/>
              </a:rPr>
              <a:t>edition of </a:t>
            </a:r>
            <a:r>
              <a:rPr lang="en-US" sz="2448" dirty="0" smtClean="0">
                <a:latin typeface="+mj-lt"/>
              </a:rPr>
              <a:t>Verizon’s Data </a:t>
            </a:r>
            <a:r>
              <a:rPr lang="en-US" sz="2448" dirty="0">
                <a:latin typeface="+mj-lt"/>
              </a:rPr>
              <a:t>Breach Investigations Report (DBIR</a:t>
            </a:r>
            <a:r>
              <a:rPr lang="en-US" sz="2448" dirty="0" smtClean="0">
                <a:latin typeface="+mj-lt"/>
              </a:rPr>
              <a:t>).</a:t>
            </a:r>
            <a:endParaRPr lang="en-US" sz="2448" dirty="0">
              <a:latin typeface="+mj-lt"/>
            </a:endParaRPr>
          </a:p>
        </p:txBody>
      </p:sp>
    </p:spTree>
    <p:extLst>
      <p:ext uri="{BB962C8B-B14F-4D97-AF65-F5344CB8AC3E}">
        <p14:creationId xmlns:p14="http://schemas.microsoft.com/office/powerpoint/2010/main" val="8013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0-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1"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0-ppt_h/2"/>
                                          </p:val>
                                        </p:tav>
                                      </p:tavLst>
                                    </p:anim>
                                    <p:set>
                                      <p:cBhvr>
                                        <p:cTn id="18" dur="1" fill="hold">
                                          <p:stCondLst>
                                            <p:cond delay="499"/>
                                          </p:stCondLst>
                                        </p:cTn>
                                        <p:tgtEl>
                                          <p:spTgt spid="4"/>
                                        </p:tgtEl>
                                        <p:attrNameLst>
                                          <p:attrName>style.visibility</p:attrName>
                                        </p:attrNameLst>
                                      </p:cBhvr>
                                      <p:to>
                                        <p:strVal val="hidden"/>
                                      </p:to>
                                    </p:set>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8919" y="3186395"/>
            <a:ext cx="9792335" cy="1109535"/>
          </a:xfrm>
          <a:prstGeom prst="rect">
            <a:avLst/>
          </a:prstGeom>
          <a:noFill/>
        </p:spPr>
        <p:txBody>
          <a:bodyPr wrap="square" rtlCol="0">
            <a:spAutoFit/>
          </a:bodyPr>
          <a:lstStyle/>
          <a:p>
            <a:pPr algn="ctr">
              <a:lnSpc>
                <a:spcPct val="90000"/>
              </a:lnSpc>
            </a:pPr>
            <a:r>
              <a:rPr lang="en-US" sz="3672" dirty="0">
                <a:latin typeface="+mj-lt"/>
              </a:rPr>
              <a:t>Moving forward, there will be two types of </a:t>
            </a:r>
            <a:r>
              <a:rPr lang="en-US" sz="3672" dirty="0" smtClean="0">
                <a:latin typeface="+mj-lt"/>
              </a:rPr>
              <a:t>organizations</a:t>
            </a:r>
            <a:endParaRPr lang="en-US" sz="3672" dirty="0">
              <a:latin typeface="+mj-lt"/>
            </a:endParaRPr>
          </a:p>
        </p:txBody>
      </p:sp>
    </p:spTree>
    <p:extLst>
      <p:ext uri="{BB962C8B-B14F-4D97-AF65-F5344CB8AC3E}">
        <p14:creationId xmlns:p14="http://schemas.microsoft.com/office/powerpoint/2010/main" val="113206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8919" y="3186395"/>
            <a:ext cx="9792335" cy="1109535"/>
          </a:xfrm>
          <a:prstGeom prst="rect">
            <a:avLst/>
          </a:prstGeom>
          <a:noFill/>
        </p:spPr>
        <p:txBody>
          <a:bodyPr wrap="square" rtlCol="0">
            <a:spAutoFit/>
          </a:bodyPr>
          <a:lstStyle/>
          <a:p>
            <a:pPr algn="ctr">
              <a:lnSpc>
                <a:spcPct val="90000"/>
              </a:lnSpc>
            </a:pPr>
            <a:r>
              <a:rPr lang="en-US" sz="3672" dirty="0">
                <a:latin typeface="+mj-lt"/>
              </a:rPr>
              <a:t>Those who adapt to the modern threat environment.</a:t>
            </a:r>
          </a:p>
        </p:txBody>
      </p:sp>
    </p:spTree>
    <p:extLst>
      <p:ext uri="{BB962C8B-B14F-4D97-AF65-F5344CB8AC3E}">
        <p14:creationId xmlns:p14="http://schemas.microsoft.com/office/powerpoint/2010/main" val="1220714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8919" y="3186394"/>
            <a:ext cx="9792335" cy="600934"/>
          </a:xfrm>
          <a:prstGeom prst="rect">
            <a:avLst/>
          </a:prstGeom>
          <a:noFill/>
        </p:spPr>
        <p:txBody>
          <a:bodyPr wrap="square" rtlCol="0">
            <a:spAutoFit/>
          </a:bodyPr>
          <a:lstStyle/>
          <a:p>
            <a:pPr algn="ctr">
              <a:lnSpc>
                <a:spcPct val="90000"/>
              </a:lnSpc>
            </a:pPr>
            <a:r>
              <a:rPr lang="en-US" sz="3672" dirty="0">
                <a:latin typeface="+mj-lt"/>
              </a:rPr>
              <a:t>Those who don’t.</a:t>
            </a:r>
          </a:p>
        </p:txBody>
      </p:sp>
    </p:spTree>
    <p:extLst>
      <p:ext uri="{BB962C8B-B14F-4D97-AF65-F5344CB8AC3E}">
        <p14:creationId xmlns:p14="http://schemas.microsoft.com/office/powerpoint/2010/main" val="150234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37876" y="141886"/>
            <a:ext cx="11877655" cy="779156"/>
          </a:xfrm>
        </p:spPr>
        <p:txBody>
          <a:bodyPr/>
          <a:lstStyle/>
          <a:p>
            <a:pPr marL="0" indent="0">
              <a:buNone/>
            </a:pPr>
            <a:r>
              <a:rPr lang="en-US" dirty="0"/>
              <a:t>Windows </a:t>
            </a:r>
            <a:r>
              <a:rPr lang="en-US" dirty="0" smtClean="0"/>
              <a:t>8 and 8.1 Security </a:t>
            </a:r>
            <a:r>
              <a:rPr lang="en-US" dirty="0"/>
              <a:t>Capabilities</a:t>
            </a:r>
          </a:p>
        </p:txBody>
      </p:sp>
      <p:sp>
        <p:nvSpPr>
          <p:cNvPr id="51" name="Rectangle 50"/>
          <p:cNvSpPr/>
          <p:nvPr/>
        </p:nvSpPr>
        <p:spPr bwMode="auto">
          <a:xfrm>
            <a:off x="218492" y="1202074"/>
            <a:ext cx="3941803" cy="4639649"/>
          </a:xfrm>
          <a:prstGeom prst="rect">
            <a:avLst/>
          </a:prstGeom>
          <a:solidFill>
            <a:schemeClr val="accent1">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46623" bIns="137141" numCol="1" spcCol="0" rtlCol="0" fromWordArt="0" anchor="t" anchorCtr="0" forceAA="0" compatLnSpc="1">
            <a:prstTxWarp prst="textNoShape">
              <a:avLst/>
            </a:prstTxWarp>
            <a:noAutofit/>
          </a:bodyPr>
          <a:lstStyle/>
          <a:p>
            <a:pPr algn="ctr" defTabSz="932109" fontAlgn="base">
              <a:spcBef>
                <a:spcPct val="0"/>
              </a:spcBef>
              <a:spcAft>
                <a:spcPct val="0"/>
              </a:spcAft>
            </a:pPr>
            <a:r>
              <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Modern Access Control</a:t>
            </a: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r>
              <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Securing the Sign-In</a:t>
            </a:r>
          </a:p>
          <a:p>
            <a:pPr defTabSz="932109" fontAlgn="base">
              <a:spcBef>
                <a:spcPct val="0"/>
              </a:spcBef>
              <a:spcAft>
                <a:spcPct val="0"/>
              </a:spcAft>
            </a:pPr>
            <a:r>
              <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Secure Access to Resources</a:t>
            </a:r>
          </a:p>
          <a:p>
            <a:pPr defTabSz="932109" fontAlgn="base">
              <a:spcBef>
                <a:spcPct val="0"/>
              </a:spcBef>
              <a:spcAft>
                <a:spcPct val="0"/>
              </a:spcAft>
            </a:pPr>
            <a:endPar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endPar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endPar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grpSp>
        <p:nvGrpSpPr>
          <p:cNvPr id="52" name="Group 51"/>
          <p:cNvGrpSpPr/>
          <p:nvPr/>
        </p:nvGrpSpPr>
        <p:grpSpPr>
          <a:xfrm>
            <a:off x="1414129" y="2015411"/>
            <a:ext cx="1928982" cy="853483"/>
            <a:chOff x="1213479" y="2435952"/>
            <a:chExt cx="2152187" cy="952240"/>
          </a:xfrm>
          <a:solidFill>
            <a:schemeClr val="tx1"/>
          </a:solidFill>
        </p:grpSpPr>
        <p:grpSp>
          <p:nvGrpSpPr>
            <p:cNvPr id="53" name="Group 52"/>
            <p:cNvGrpSpPr/>
            <p:nvPr/>
          </p:nvGrpSpPr>
          <p:grpSpPr bwMode="black">
            <a:xfrm>
              <a:off x="1213479" y="2452689"/>
              <a:ext cx="746235" cy="736221"/>
              <a:chOff x="2916435" y="3914161"/>
              <a:chExt cx="930763" cy="918512"/>
            </a:xfrm>
            <a:grpFill/>
          </p:grpSpPr>
          <p:pic>
            <p:nvPicPr>
              <p:cNvPr id="61" name="Picture 6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6"/>
                <a:ext cx="394555" cy="530027"/>
              </a:xfrm>
              <a:prstGeom prst="rect">
                <a:avLst/>
              </a:prstGeom>
              <a:grpFill/>
            </p:spPr>
          </p:pic>
          <p:sp>
            <p:nvSpPr>
              <p:cNvPr id="62" name="Freeform 61"/>
              <p:cNvSpPr>
                <a:spLocks/>
              </p:cNvSpPr>
              <p:nvPr/>
            </p:nvSpPr>
            <p:spPr bwMode="black">
              <a:xfrm rot="10800000">
                <a:off x="3279998" y="3914161"/>
                <a:ext cx="567200" cy="820338"/>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grpFill/>
              <a:extLst/>
            </p:spPr>
            <p:txBody>
              <a:bodyPr vert="horz" wrap="square" lIns="91427" tIns="45714" rIns="91427" bIns="45714" numCol="1" anchor="t" anchorCtr="0" compatLnSpc="1">
                <a:prstTxWarp prst="textNoShape">
                  <a:avLst/>
                </a:prstTxWarp>
              </a:bodyPr>
              <a:lstStyle/>
              <a:p>
                <a:endParaRPr lang="en-US" sz="1000" dirty="0">
                  <a:solidFill>
                    <a:srgbClr val="FFFFFF"/>
                  </a:solidFill>
                </a:endParaRPr>
              </a:p>
            </p:txBody>
          </p:sp>
        </p:grpSp>
        <p:sp>
          <p:nvSpPr>
            <p:cNvPr id="54" name="Freeform 20"/>
            <p:cNvSpPr>
              <a:spLocks noEditPoints="1"/>
            </p:cNvSpPr>
            <p:nvPr/>
          </p:nvSpPr>
          <p:spPr bwMode="black">
            <a:xfrm>
              <a:off x="1989067" y="2435954"/>
              <a:ext cx="965355" cy="671150"/>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grpFill/>
            <a:extLst/>
          </p:spPr>
          <p:txBody>
            <a:bodyPr vert="horz" wrap="square" lIns="82293" tIns="41147" rIns="82293" bIns="41147" numCol="1" anchor="t" anchorCtr="0" compatLnSpc="1">
              <a:prstTxWarp prst="textNoShape">
                <a:avLst/>
              </a:prstTxWarp>
            </a:bodyPr>
            <a:lstStyle/>
            <a:p>
              <a:endParaRPr lang="en-US" sz="1000" dirty="0">
                <a:solidFill>
                  <a:srgbClr val="FFFFFF"/>
                </a:solidFill>
              </a:endParaRPr>
            </a:p>
          </p:txBody>
        </p:sp>
        <p:pic>
          <p:nvPicPr>
            <p:cNvPr id="55" name="Picture 5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3016250" y="2435952"/>
              <a:ext cx="349416" cy="671148"/>
            </a:xfrm>
            <a:prstGeom prst="rect">
              <a:avLst/>
            </a:prstGeom>
            <a:grpFill/>
          </p:spPr>
        </p:pic>
        <p:grpSp>
          <p:nvGrpSpPr>
            <p:cNvPr id="56" name="Group 55"/>
            <p:cNvGrpSpPr/>
            <p:nvPr/>
          </p:nvGrpSpPr>
          <p:grpSpPr>
            <a:xfrm>
              <a:off x="2660597" y="2806204"/>
              <a:ext cx="581113" cy="581988"/>
              <a:chOff x="2694822" y="2806204"/>
              <a:chExt cx="581113" cy="581988"/>
            </a:xfrm>
            <a:grpFill/>
          </p:grpSpPr>
          <p:sp>
            <p:nvSpPr>
              <p:cNvPr id="57" name="Freeform 56"/>
              <p:cNvSpPr/>
              <p:nvPr/>
            </p:nvSpPr>
            <p:spPr>
              <a:xfrm>
                <a:off x="2702719" y="2831306"/>
                <a:ext cx="561975" cy="540544"/>
              </a:xfrm>
              <a:custGeom>
                <a:avLst/>
                <a:gdLst>
                  <a:gd name="connsiteX0" fmla="*/ 40481 w 561975"/>
                  <a:gd name="connsiteY0" fmla="*/ 7144 h 540544"/>
                  <a:gd name="connsiteX1" fmla="*/ 30956 w 561975"/>
                  <a:gd name="connsiteY1" fmla="*/ 95250 h 540544"/>
                  <a:gd name="connsiteX2" fmla="*/ 21431 w 561975"/>
                  <a:gd name="connsiteY2" fmla="*/ 176213 h 540544"/>
                  <a:gd name="connsiteX3" fmla="*/ 0 w 561975"/>
                  <a:gd name="connsiteY3" fmla="*/ 271463 h 540544"/>
                  <a:gd name="connsiteX4" fmla="*/ 38100 w 561975"/>
                  <a:gd name="connsiteY4" fmla="*/ 378619 h 540544"/>
                  <a:gd name="connsiteX5" fmla="*/ 92869 w 561975"/>
                  <a:gd name="connsiteY5" fmla="*/ 450057 h 540544"/>
                  <a:gd name="connsiteX6" fmla="*/ 142875 w 561975"/>
                  <a:gd name="connsiteY6" fmla="*/ 500063 h 540544"/>
                  <a:gd name="connsiteX7" fmla="*/ 233362 w 561975"/>
                  <a:gd name="connsiteY7" fmla="*/ 523875 h 540544"/>
                  <a:gd name="connsiteX8" fmla="*/ 283369 w 561975"/>
                  <a:gd name="connsiteY8" fmla="*/ 540544 h 540544"/>
                  <a:gd name="connsiteX9" fmla="*/ 354806 w 561975"/>
                  <a:gd name="connsiteY9" fmla="*/ 523875 h 540544"/>
                  <a:gd name="connsiteX10" fmla="*/ 464344 w 561975"/>
                  <a:gd name="connsiteY10" fmla="*/ 471488 h 540544"/>
                  <a:gd name="connsiteX11" fmla="*/ 528637 w 561975"/>
                  <a:gd name="connsiteY11" fmla="*/ 402432 h 540544"/>
                  <a:gd name="connsiteX12" fmla="*/ 542925 w 561975"/>
                  <a:gd name="connsiteY12" fmla="*/ 338138 h 540544"/>
                  <a:gd name="connsiteX13" fmla="*/ 561975 w 561975"/>
                  <a:gd name="connsiteY13" fmla="*/ 280988 h 540544"/>
                  <a:gd name="connsiteX14" fmla="*/ 557212 w 561975"/>
                  <a:gd name="connsiteY14" fmla="*/ 209550 h 540544"/>
                  <a:gd name="connsiteX15" fmla="*/ 547687 w 561975"/>
                  <a:gd name="connsiteY15" fmla="*/ 121444 h 540544"/>
                  <a:gd name="connsiteX16" fmla="*/ 542925 w 561975"/>
                  <a:gd name="connsiteY16" fmla="*/ 59532 h 540544"/>
                  <a:gd name="connsiteX17" fmla="*/ 523875 w 561975"/>
                  <a:gd name="connsiteY17" fmla="*/ 0 h 540544"/>
                  <a:gd name="connsiteX18" fmla="*/ 504825 w 561975"/>
                  <a:gd name="connsiteY18" fmla="*/ 0 h 540544"/>
                  <a:gd name="connsiteX19" fmla="*/ 461962 w 561975"/>
                  <a:gd name="connsiteY19" fmla="*/ 19050 h 540544"/>
                  <a:gd name="connsiteX20" fmla="*/ 390525 w 561975"/>
                  <a:gd name="connsiteY20" fmla="*/ 23813 h 540544"/>
                  <a:gd name="connsiteX21" fmla="*/ 340519 w 561975"/>
                  <a:gd name="connsiteY21" fmla="*/ 21432 h 540544"/>
                  <a:gd name="connsiteX22" fmla="*/ 283369 w 561975"/>
                  <a:gd name="connsiteY22" fmla="*/ 2382 h 540544"/>
                  <a:gd name="connsiteX23" fmla="*/ 230981 w 561975"/>
                  <a:gd name="connsiteY23" fmla="*/ 16669 h 540544"/>
                  <a:gd name="connsiteX24" fmla="*/ 190500 w 561975"/>
                  <a:gd name="connsiteY24" fmla="*/ 19050 h 540544"/>
                  <a:gd name="connsiteX25" fmla="*/ 138112 w 561975"/>
                  <a:gd name="connsiteY25" fmla="*/ 19050 h 540544"/>
                  <a:gd name="connsiteX26" fmla="*/ 40481 w 561975"/>
                  <a:gd name="connsiteY26" fmla="*/ 7144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1975" h="540544">
                    <a:moveTo>
                      <a:pt x="40481" y="7144"/>
                    </a:moveTo>
                    <a:lnTo>
                      <a:pt x="30956" y="95250"/>
                    </a:lnTo>
                    <a:lnTo>
                      <a:pt x="21431" y="176213"/>
                    </a:lnTo>
                    <a:lnTo>
                      <a:pt x="0" y="271463"/>
                    </a:lnTo>
                    <a:lnTo>
                      <a:pt x="38100" y="378619"/>
                    </a:lnTo>
                    <a:lnTo>
                      <a:pt x="92869" y="450057"/>
                    </a:lnTo>
                    <a:lnTo>
                      <a:pt x="142875" y="500063"/>
                    </a:lnTo>
                    <a:lnTo>
                      <a:pt x="233362" y="523875"/>
                    </a:lnTo>
                    <a:lnTo>
                      <a:pt x="283369" y="540544"/>
                    </a:lnTo>
                    <a:lnTo>
                      <a:pt x="354806" y="523875"/>
                    </a:lnTo>
                    <a:lnTo>
                      <a:pt x="464344" y="471488"/>
                    </a:lnTo>
                    <a:lnTo>
                      <a:pt x="528637" y="402432"/>
                    </a:lnTo>
                    <a:lnTo>
                      <a:pt x="542925" y="338138"/>
                    </a:lnTo>
                    <a:lnTo>
                      <a:pt x="561975" y="280988"/>
                    </a:lnTo>
                    <a:lnTo>
                      <a:pt x="557212" y="209550"/>
                    </a:lnTo>
                    <a:lnTo>
                      <a:pt x="547687" y="121444"/>
                    </a:lnTo>
                    <a:lnTo>
                      <a:pt x="542925" y="59532"/>
                    </a:lnTo>
                    <a:lnTo>
                      <a:pt x="523875" y="0"/>
                    </a:lnTo>
                    <a:lnTo>
                      <a:pt x="504825" y="0"/>
                    </a:lnTo>
                    <a:lnTo>
                      <a:pt x="461962" y="19050"/>
                    </a:lnTo>
                    <a:lnTo>
                      <a:pt x="390525" y="23813"/>
                    </a:lnTo>
                    <a:lnTo>
                      <a:pt x="340519" y="21432"/>
                    </a:lnTo>
                    <a:lnTo>
                      <a:pt x="283369" y="2382"/>
                    </a:lnTo>
                    <a:lnTo>
                      <a:pt x="230981" y="16669"/>
                    </a:lnTo>
                    <a:lnTo>
                      <a:pt x="190500" y="19050"/>
                    </a:lnTo>
                    <a:lnTo>
                      <a:pt x="138112" y="19050"/>
                    </a:lnTo>
                    <a:lnTo>
                      <a:pt x="40481" y="71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FFFFFF"/>
                  </a:solidFill>
                </a:endParaRPr>
              </a:p>
            </p:txBody>
          </p:sp>
          <p:grpSp>
            <p:nvGrpSpPr>
              <p:cNvPr id="58" name="Group 57"/>
              <p:cNvGrpSpPr>
                <a:grpSpLocks noChangeAspect="1"/>
              </p:cNvGrpSpPr>
              <p:nvPr/>
            </p:nvGrpSpPr>
            <p:grpSpPr>
              <a:xfrm>
                <a:off x="2694822" y="2806204"/>
                <a:ext cx="581113" cy="581988"/>
                <a:chOff x="2800943" y="2392042"/>
                <a:chExt cx="757278" cy="758419"/>
              </a:xfrm>
              <a:grpFill/>
            </p:grpSpPr>
            <p:sp>
              <p:nvSpPr>
                <p:cNvPr id="59" name="Freeform 58"/>
                <p:cNvSpPr/>
                <p:nvPr/>
              </p:nvSpPr>
              <p:spPr>
                <a:xfrm>
                  <a:off x="2826065" y="2439873"/>
                  <a:ext cx="705078" cy="710588"/>
                </a:xfrm>
                <a:custGeom>
                  <a:avLst/>
                  <a:gdLst>
                    <a:gd name="connsiteX0" fmla="*/ 338768 w 705079"/>
                    <a:gd name="connsiteY0" fmla="*/ 5509 h 710588"/>
                    <a:gd name="connsiteX1" fmla="*/ 289192 w 705079"/>
                    <a:gd name="connsiteY1" fmla="*/ 24788 h 710588"/>
                    <a:gd name="connsiteX2" fmla="*/ 206566 w 705079"/>
                    <a:gd name="connsiteY2" fmla="*/ 41314 h 710588"/>
                    <a:gd name="connsiteX3" fmla="*/ 77118 w 705079"/>
                    <a:gd name="connsiteY3" fmla="*/ 16526 h 710588"/>
                    <a:gd name="connsiteX4" fmla="*/ 52330 w 705079"/>
                    <a:gd name="connsiteY4" fmla="*/ 22034 h 710588"/>
                    <a:gd name="connsiteX5" fmla="*/ 33050 w 705079"/>
                    <a:gd name="connsiteY5" fmla="*/ 90890 h 710588"/>
                    <a:gd name="connsiteX6" fmla="*/ 16525 w 705079"/>
                    <a:gd name="connsiteY6" fmla="*/ 206567 h 710588"/>
                    <a:gd name="connsiteX7" fmla="*/ 0 w 705079"/>
                    <a:gd name="connsiteY7" fmla="*/ 349786 h 710588"/>
                    <a:gd name="connsiteX8" fmla="*/ 13771 w 705079"/>
                    <a:gd name="connsiteY8" fmla="*/ 421396 h 710588"/>
                    <a:gd name="connsiteX9" fmla="*/ 52330 w 705079"/>
                    <a:gd name="connsiteY9" fmla="*/ 534318 h 710588"/>
                    <a:gd name="connsiteX10" fmla="*/ 110168 w 705079"/>
                    <a:gd name="connsiteY10" fmla="*/ 614191 h 710588"/>
                    <a:gd name="connsiteX11" fmla="*/ 203812 w 705079"/>
                    <a:gd name="connsiteY11" fmla="*/ 658258 h 710588"/>
                    <a:gd name="connsiteX12" fmla="*/ 305718 w 705079"/>
                    <a:gd name="connsiteY12" fmla="*/ 696817 h 710588"/>
                    <a:gd name="connsiteX13" fmla="*/ 349785 w 705079"/>
                    <a:gd name="connsiteY13" fmla="*/ 710588 h 710588"/>
                    <a:gd name="connsiteX14" fmla="*/ 454445 w 705079"/>
                    <a:gd name="connsiteY14" fmla="*/ 680292 h 710588"/>
                    <a:gd name="connsiteX15" fmla="*/ 567368 w 705079"/>
                    <a:gd name="connsiteY15" fmla="*/ 630716 h 710588"/>
                    <a:gd name="connsiteX16" fmla="*/ 638978 w 705079"/>
                    <a:gd name="connsiteY16" fmla="*/ 556352 h 710588"/>
                    <a:gd name="connsiteX17" fmla="*/ 696817 w 705079"/>
                    <a:gd name="connsiteY17" fmla="*/ 484743 h 710588"/>
                    <a:gd name="connsiteX18" fmla="*/ 705079 w 705079"/>
                    <a:gd name="connsiteY18" fmla="*/ 429658 h 710588"/>
                    <a:gd name="connsiteX19" fmla="*/ 705079 w 705079"/>
                    <a:gd name="connsiteY19" fmla="*/ 311227 h 710588"/>
                    <a:gd name="connsiteX20" fmla="*/ 699571 w 705079"/>
                    <a:gd name="connsiteY20" fmla="*/ 225846 h 710588"/>
                    <a:gd name="connsiteX21" fmla="*/ 688554 w 705079"/>
                    <a:gd name="connsiteY21" fmla="*/ 88135 h 710588"/>
                    <a:gd name="connsiteX22" fmla="*/ 644486 w 705079"/>
                    <a:gd name="connsiteY22" fmla="*/ 0 h 710588"/>
                    <a:gd name="connsiteX23" fmla="*/ 586648 w 705079"/>
                    <a:gd name="connsiteY23" fmla="*/ 13771 h 710588"/>
                    <a:gd name="connsiteX24" fmla="*/ 506776 w 705079"/>
                    <a:gd name="connsiteY24" fmla="*/ 19280 h 710588"/>
                    <a:gd name="connsiteX25" fmla="*/ 443429 w 705079"/>
                    <a:gd name="connsiteY25" fmla="*/ 19280 h 710588"/>
                    <a:gd name="connsiteX26" fmla="*/ 338768 w 705079"/>
                    <a:gd name="connsiteY26" fmla="*/ 5509 h 71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5079" h="710588">
                      <a:moveTo>
                        <a:pt x="338768" y="5509"/>
                      </a:moveTo>
                      <a:lnTo>
                        <a:pt x="289192" y="24788"/>
                      </a:lnTo>
                      <a:lnTo>
                        <a:pt x="206566" y="41314"/>
                      </a:lnTo>
                      <a:lnTo>
                        <a:pt x="77118" y="16526"/>
                      </a:lnTo>
                      <a:lnTo>
                        <a:pt x="52330" y="22034"/>
                      </a:lnTo>
                      <a:lnTo>
                        <a:pt x="33050" y="90890"/>
                      </a:lnTo>
                      <a:lnTo>
                        <a:pt x="16525" y="206567"/>
                      </a:lnTo>
                      <a:lnTo>
                        <a:pt x="0" y="349786"/>
                      </a:lnTo>
                      <a:lnTo>
                        <a:pt x="13771" y="421396"/>
                      </a:lnTo>
                      <a:lnTo>
                        <a:pt x="52330" y="534318"/>
                      </a:lnTo>
                      <a:lnTo>
                        <a:pt x="110168" y="614191"/>
                      </a:lnTo>
                      <a:lnTo>
                        <a:pt x="203812" y="658258"/>
                      </a:lnTo>
                      <a:lnTo>
                        <a:pt x="305718" y="696817"/>
                      </a:lnTo>
                      <a:lnTo>
                        <a:pt x="349785" y="710588"/>
                      </a:lnTo>
                      <a:lnTo>
                        <a:pt x="454445" y="680292"/>
                      </a:lnTo>
                      <a:lnTo>
                        <a:pt x="567368" y="630716"/>
                      </a:lnTo>
                      <a:lnTo>
                        <a:pt x="638978" y="556352"/>
                      </a:lnTo>
                      <a:lnTo>
                        <a:pt x="696817" y="484743"/>
                      </a:lnTo>
                      <a:lnTo>
                        <a:pt x="705079" y="429658"/>
                      </a:lnTo>
                      <a:lnTo>
                        <a:pt x="705079" y="311227"/>
                      </a:lnTo>
                      <a:lnTo>
                        <a:pt x="699571" y="225846"/>
                      </a:lnTo>
                      <a:lnTo>
                        <a:pt x="688554" y="88135"/>
                      </a:lnTo>
                      <a:lnTo>
                        <a:pt x="644486" y="0"/>
                      </a:lnTo>
                      <a:lnTo>
                        <a:pt x="586648" y="13771"/>
                      </a:lnTo>
                      <a:lnTo>
                        <a:pt x="506776" y="19280"/>
                      </a:lnTo>
                      <a:lnTo>
                        <a:pt x="443429" y="19280"/>
                      </a:lnTo>
                      <a:lnTo>
                        <a:pt x="338768" y="550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FFFFFF"/>
                    </a:solidFill>
                  </a:endParaRPr>
                </a:p>
              </p:txBody>
            </p:sp>
            <p:sp>
              <p:nvSpPr>
                <p:cNvPr id="60" name="Freeform 6"/>
                <p:cNvSpPr>
                  <a:spLocks noEditPoints="1"/>
                </p:cNvSpPr>
                <p:nvPr/>
              </p:nvSpPr>
              <p:spPr bwMode="auto">
                <a:xfrm>
                  <a:off x="2800943" y="2392042"/>
                  <a:ext cx="757278" cy="758419"/>
                </a:xfrm>
                <a:custGeom>
                  <a:avLst/>
                  <a:gdLst>
                    <a:gd name="T0" fmla="*/ 88 w 1048"/>
                    <a:gd name="T1" fmla="*/ 0 h 1006"/>
                    <a:gd name="T2" fmla="*/ 1048 w 1048"/>
                    <a:gd name="T3" fmla="*/ 503 h 1006"/>
                    <a:gd name="T4" fmla="*/ 527 w 1048"/>
                    <a:gd name="T5" fmla="*/ 945 h 1006"/>
                    <a:gd name="T6" fmla="*/ 291 w 1048"/>
                    <a:gd name="T7" fmla="*/ 861 h 1006"/>
                    <a:gd name="T8" fmla="*/ 122 w 1048"/>
                    <a:gd name="T9" fmla="*/ 79 h 1006"/>
                    <a:gd name="T10" fmla="*/ 517 w 1048"/>
                    <a:gd name="T11" fmla="*/ 70 h 1006"/>
                    <a:gd name="T12" fmla="*/ 737 w 1048"/>
                    <a:gd name="T13" fmla="*/ 111 h 1006"/>
                    <a:gd name="T14" fmla="*/ 932 w 1048"/>
                    <a:gd name="T15" fmla="*/ 96 h 1006"/>
                    <a:gd name="T16" fmla="*/ 951 w 1048"/>
                    <a:gd name="T17" fmla="*/ 475 h 1006"/>
                    <a:gd name="T18" fmla="*/ 859 w 1048"/>
                    <a:gd name="T19" fmla="*/ 132 h 1006"/>
                    <a:gd name="T20" fmla="*/ 836 w 1048"/>
                    <a:gd name="T21" fmla="*/ 136 h 1006"/>
                    <a:gd name="T22" fmla="*/ 797 w 1048"/>
                    <a:gd name="T23" fmla="*/ 142 h 1006"/>
                    <a:gd name="T24" fmla="*/ 759 w 1048"/>
                    <a:gd name="T25" fmla="*/ 145 h 1006"/>
                    <a:gd name="T26" fmla="*/ 522 w 1048"/>
                    <a:gd name="T27" fmla="*/ 104 h 1006"/>
                    <a:gd name="T28" fmla="*/ 309 w 1048"/>
                    <a:gd name="T29" fmla="*/ 145 h 1006"/>
                    <a:gd name="T30" fmla="*/ 267 w 1048"/>
                    <a:gd name="T31" fmla="*/ 144 h 1006"/>
                    <a:gd name="T32" fmla="*/ 231 w 1048"/>
                    <a:gd name="T33" fmla="*/ 140 h 1006"/>
                    <a:gd name="T34" fmla="*/ 205 w 1048"/>
                    <a:gd name="T35" fmla="*/ 136 h 1006"/>
                    <a:gd name="T36" fmla="*/ 144 w 1048"/>
                    <a:gd name="T37" fmla="*/ 122 h 1006"/>
                    <a:gd name="T38" fmla="*/ 93 w 1048"/>
                    <a:gd name="T39" fmla="*/ 501 h 1006"/>
                    <a:gd name="T40" fmla="*/ 95 w 1048"/>
                    <a:gd name="T41" fmla="*/ 543 h 1006"/>
                    <a:gd name="T42" fmla="*/ 98 w 1048"/>
                    <a:gd name="T43" fmla="*/ 566 h 1006"/>
                    <a:gd name="T44" fmla="*/ 108 w 1048"/>
                    <a:gd name="T45" fmla="*/ 605 h 1006"/>
                    <a:gd name="T46" fmla="*/ 115 w 1048"/>
                    <a:gd name="T47" fmla="*/ 626 h 1006"/>
                    <a:gd name="T48" fmla="*/ 132 w 1048"/>
                    <a:gd name="T49" fmla="*/ 663 h 1006"/>
                    <a:gd name="T50" fmla="*/ 522 w 1048"/>
                    <a:gd name="T51" fmla="*/ 907 h 1006"/>
                    <a:gd name="T52" fmla="*/ 756 w 1048"/>
                    <a:gd name="T53" fmla="*/ 817 h 1006"/>
                    <a:gd name="T54" fmla="*/ 767 w 1048"/>
                    <a:gd name="T55" fmla="*/ 810 h 1006"/>
                    <a:gd name="T56" fmla="*/ 779 w 1048"/>
                    <a:gd name="T57" fmla="*/ 802 h 1006"/>
                    <a:gd name="T58" fmla="*/ 834 w 1048"/>
                    <a:gd name="T59" fmla="*/ 760 h 1006"/>
                    <a:gd name="T60" fmla="*/ 844 w 1048"/>
                    <a:gd name="T61" fmla="*/ 751 h 1006"/>
                    <a:gd name="T62" fmla="*/ 851 w 1048"/>
                    <a:gd name="T63" fmla="*/ 744 h 1006"/>
                    <a:gd name="T64" fmla="*/ 878 w 1048"/>
                    <a:gd name="T65" fmla="*/ 714 h 1006"/>
                    <a:gd name="T66" fmla="*/ 911 w 1048"/>
                    <a:gd name="T67" fmla="*/ 663 h 1006"/>
                    <a:gd name="T68" fmla="*/ 928 w 1048"/>
                    <a:gd name="T69" fmla="*/ 626 h 1006"/>
                    <a:gd name="T70" fmla="*/ 936 w 1048"/>
                    <a:gd name="T71" fmla="*/ 605 h 1006"/>
                    <a:gd name="T72" fmla="*/ 945 w 1048"/>
                    <a:gd name="T73" fmla="*/ 566 h 1006"/>
                    <a:gd name="T74" fmla="*/ 949 w 1048"/>
                    <a:gd name="T75" fmla="*/ 543 h 1006"/>
                    <a:gd name="T76" fmla="*/ 951 w 1048"/>
                    <a:gd name="T77" fmla="*/ 501 h 1006"/>
                    <a:gd name="T78" fmla="*/ 898 w 1048"/>
                    <a:gd name="T79" fmla="*/ 523 h 1006"/>
                    <a:gd name="T80" fmla="*/ 894 w 1048"/>
                    <a:gd name="T81" fmla="*/ 558 h 1006"/>
                    <a:gd name="T82" fmla="*/ 890 w 1048"/>
                    <a:gd name="T83" fmla="*/ 577 h 1006"/>
                    <a:gd name="T84" fmla="*/ 880 w 1048"/>
                    <a:gd name="T85" fmla="*/ 611 h 1006"/>
                    <a:gd name="T86" fmla="*/ 864 w 1048"/>
                    <a:gd name="T87" fmla="*/ 644 h 1006"/>
                    <a:gd name="T88" fmla="*/ 835 w 1048"/>
                    <a:gd name="T89" fmla="*/ 688 h 1006"/>
                    <a:gd name="T90" fmla="*/ 829 w 1048"/>
                    <a:gd name="T91" fmla="*/ 696 h 1006"/>
                    <a:gd name="T92" fmla="*/ 812 w 1048"/>
                    <a:gd name="T93" fmla="*/ 714 h 1006"/>
                    <a:gd name="T94" fmla="*/ 798 w 1048"/>
                    <a:gd name="T95" fmla="*/ 727 h 1006"/>
                    <a:gd name="T96" fmla="*/ 750 w 1048"/>
                    <a:gd name="T97" fmla="*/ 765 h 1006"/>
                    <a:gd name="T98" fmla="*/ 741 w 1048"/>
                    <a:gd name="T99" fmla="*/ 770 h 1006"/>
                    <a:gd name="T100" fmla="*/ 730 w 1048"/>
                    <a:gd name="T101" fmla="*/ 778 h 1006"/>
                    <a:gd name="T102" fmla="*/ 525 w 1048"/>
                    <a:gd name="T103" fmla="*/ 856 h 1006"/>
                    <a:gd name="T104" fmla="*/ 337 w 1048"/>
                    <a:gd name="T105" fmla="*/ 787 h 1006"/>
                    <a:gd name="T106" fmla="*/ 854 w 1048"/>
                    <a:gd name="T107" fmla="*/ 234 h 1006"/>
                    <a:gd name="T108" fmla="*/ 855 w 1048"/>
                    <a:gd name="T109" fmla="*/ 172 h 1006"/>
                    <a:gd name="T110" fmla="*/ 898 w 1048"/>
                    <a:gd name="T111" fmla="*/ 520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8" h="1006">
                      <a:moveTo>
                        <a:pt x="960" y="0"/>
                      </a:moveTo>
                      <a:cubicBezTo>
                        <a:pt x="713" y="117"/>
                        <a:pt x="524" y="0"/>
                        <a:pt x="524" y="0"/>
                      </a:cubicBezTo>
                      <a:cubicBezTo>
                        <a:pt x="524" y="0"/>
                        <a:pt x="335" y="117"/>
                        <a:pt x="88" y="0"/>
                      </a:cubicBezTo>
                      <a:cubicBezTo>
                        <a:pt x="88" y="0"/>
                        <a:pt x="0" y="197"/>
                        <a:pt x="0" y="503"/>
                      </a:cubicBezTo>
                      <a:cubicBezTo>
                        <a:pt x="0" y="926"/>
                        <a:pt x="524" y="1006"/>
                        <a:pt x="524" y="1006"/>
                      </a:cubicBezTo>
                      <a:cubicBezTo>
                        <a:pt x="524" y="1006"/>
                        <a:pt x="1048" y="926"/>
                        <a:pt x="1048" y="503"/>
                      </a:cubicBezTo>
                      <a:cubicBezTo>
                        <a:pt x="1048" y="197"/>
                        <a:pt x="960" y="0"/>
                        <a:pt x="960" y="0"/>
                      </a:cubicBezTo>
                      <a:close/>
                      <a:moveTo>
                        <a:pt x="761" y="859"/>
                      </a:moveTo>
                      <a:cubicBezTo>
                        <a:pt x="664" y="914"/>
                        <a:pt x="565" y="937"/>
                        <a:pt x="527" y="945"/>
                      </a:cubicBezTo>
                      <a:cubicBezTo>
                        <a:pt x="524" y="946"/>
                        <a:pt x="524" y="946"/>
                        <a:pt x="524" y="946"/>
                      </a:cubicBezTo>
                      <a:cubicBezTo>
                        <a:pt x="520" y="945"/>
                        <a:pt x="520" y="945"/>
                        <a:pt x="520" y="945"/>
                      </a:cubicBezTo>
                      <a:cubicBezTo>
                        <a:pt x="484" y="938"/>
                        <a:pt x="388" y="915"/>
                        <a:pt x="291" y="861"/>
                      </a:cubicBezTo>
                      <a:cubicBezTo>
                        <a:pt x="137" y="776"/>
                        <a:pt x="59" y="655"/>
                        <a:pt x="59" y="503"/>
                      </a:cubicBezTo>
                      <a:cubicBezTo>
                        <a:pt x="59" y="324"/>
                        <a:pt x="90" y="183"/>
                        <a:pt x="116" y="96"/>
                      </a:cubicBezTo>
                      <a:cubicBezTo>
                        <a:pt x="122" y="79"/>
                        <a:pt x="122" y="79"/>
                        <a:pt x="122" y="79"/>
                      </a:cubicBezTo>
                      <a:cubicBezTo>
                        <a:pt x="139" y="84"/>
                        <a:pt x="139" y="84"/>
                        <a:pt x="139" y="84"/>
                      </a:cubicBezTo>
                      <a:cubicBezTo>
                        <a:pt x="196" y="102"/>
                        <a:pt x="253" y="111"/>
                        <a:pt x="311" y="111"/>
                      </a:cubicBezTo>
                      <a:cubicBezTo>
                        <a:pt x="402" y="111"/>
                        <a:pt x="473" y="89"/>
                        <a:pt x="517" y="70"/>
                      </a:cubicBezTo>
                      <a:cubicBezTo>
                        <a:pt x="524" y="67"/>
                        <a:pt x="524" y="67"/>
                        <a:pt x="524" y="67"/>
                      </a:cubicBezTo>
                      <a:cubicBezTo>
                        <a:pt x="531" y="70"/>
                        <a:pt x="531" y="70"/>
                        <a:pt x="531" y="70"/>
                      </a:cubicBezTo>
                      <a:cubicBezTo>
                        <a:pt x="575" y="89"/>
                        <a:pt x="646" y="111"/>
                        <a:pt x="737" y="111"/>
                      </a:cubicBezTo>
                      <a:cubicBezTo>
                        <a:pt x="795" y="111"/>
                        <a:pt x="852" y="102"/>
                        <a:pt x="909" y="84"/>
                      </a:cubicBezTo>
                      <a:cubicBezTo>
                        <a:pt x="926" y="79"/>
                        <a:pt x="926" y="79"/>
                        <a:pt x="926" y="79"/>
                      </a:cubicBezTo>
                      <a:cubicBezTo>
                        <a:pt x="932" y="96"/>
                        <a:pt x="932" y="96"/>
                        <a:pt x="932" y="96"/>
                      </a:cubicBezTo>
                      <a:cubicBezTo>
                        <a:pt x="958" y="182"/>
                        <a:pt x="989" y="322"/>
                        <a:pt x="989" y="503"/>
                      </a:cubicBezTo>
                      <a:cubicBezTo>
                        <a:pt x="989" y="654"/>
                        <a:pt x="912" y="774"/>
                        <a:pt x="761" y="859"/>
                      </a:cubicBezTo>
                      <a:close/>
                      <a:moveTo>
                        <a:pt x="951" y="475"/>
                      </a:moveTo>
                      <a:cubicBezTo>
                        <a:pt x="948" y="323"/>
                        <a:pt x="923" y="202"/>
                        <a:pt x="900" y="122"/>
                      </a:cubicBezTo>
                      <a:cubicBezTo>
                        <a:pt x="900" y="122"/>
                        <a:pt x="900" y="122"/>
                        <a:pt x="900" y="122"/>
                      </a:cubicBezTo>
                      <a:cubicBezTo>
                        <a:pt x="886" y="125"/>
                        <a:pt x="873" y="129"/>
                        <a:pt x="859" y="132"/>
                      </a:cubicBezTo>
                      <a:cubicBezTo>
                        <a:pt x="859" y="132"/>
                        <a:pt x="858" y="132"/>
                        <a:pt x="858" y="132"/>
                      </a:cubicBezTo>
                      <a:cubicBezTo>
                        <a:pt x="851" y="134"/>
                        <a:pt x="845" y="135"/>
                        <a:pt x="838" y="136"/>
                      </a:cubicBezTo>
                      <a:cubicBezTo>
                        <a:pt x="838" y="136"/>
                        <a:pt x="837" y="136"/>
                        <a:pt x="836" y="136"/>
                      </a:cubicBezTo>
                      <a:cubicBezTo>
                        <a:pt x="830" y="137"/>
                        <a:pt x="824" y="138"/>
                        <a:pt x="818" y="139"/>
                      </a:cubicBezTo>
                      <a:cubicBezTo>
                        <a:pt x="816" y="139"/>
                        <a:pt x="814" y="140"/>
                        <a:pt x="812" y="140"/>
                      </a:cubicBezTo>
                      <a:cubicBezTo>
                        <a:pt x="807" y="141"/>
                        <a:pt x="802" y="141"/>
                        <a:pt x="797" y="142"/>
                      </a:cubicBezTo>
                      <a:cubicBezTo>
                        <a:pt x="793" y="142"/>
                        <a:pt x="790" y="142"/>
                        <a:pt x="786" y="143"/>
                      </a:cubicBezTo>
                      <a:cubicBezTo>
                        <a:pt x="783" y="143"/>
                        <a:pt x="780" y="143"/>
                        <a:pt x="776" y="144"/>
                      </a:cubicBezTo>
                      <a:cubicBezTo>
                        <a:pt x="770" y="144"/>
                        <a:pt x="765" y="144"/>
                        <a:pt x="759" y="145"/>
                      </a:cubicBezTo>
                      <a:cubicBezTo>
                        <a:pt x="758" y="145"/>
                        <a:pt x="757" y="145"/>
                        <a:pt x="756" y="145"/>
                      </a:cubicBezTo>
                      <a:cubicBezTo>
                        <a:pt x="749" y="145"/>
                        <a:pt x="742" y="145"/>
                        <a:pt x="735" y="145"/>
                      </a:cubicBezTo>
                      <a:cubicBezTo>
                        <a:pt x="642" y="145"/>
                        <a:pt x="569" y="123"/>
                        <a:pt x="522" y="104"/>
                      </a:cubicBezTo>
                      <a:cubicBezTo>
                        <a:pt x="522" y="104"/>
                        <a:pt x="522" y="104"/>
                        <a:pt x="522" y="104"/>
                      </a:cubicBezTo>
                      <a:cubicBezTo>
                        <a:pt x="522" y="104"/>
                        <a:pt x="522" y="104"/>
                        <a:pt x="522" y="104"/>
                      </a:cubicBezTo>
                      <a:cubicBezTo>
                        <a:pt x="475" y="123"/>
                        <a:pt x="401" y="145"/>
                        <a:pt x="309" y="145"/>
                      </a:cubicBezTo>
                      <a:cubicBezTo>
                        <a:pt x="302" y="145"/>
                        <a:pt x="295" y="145"/>
                        <a:pt x="288" y="145"/>
                      </a:cubicBezTo>
                      <a:cubicBezTo>
                        <a:pt x="287" y="145"/>
                        <a:pt x="286" y="145"/>
                        <a:pt x="285" y="145"/>
                      </a:cubicBezTo>
                      <a:cubicBezTo>
                        <a:pt x="279" y="144"/>
                        <a:pt x="273" y="144"/>
                        <a:pt x="267" y="144"/>
                      </a:cubicBezTo>
                      <a:cubicBezTo>
                        <a:pt x="264" y="143"/>
                        <a:pt x="261" y="143"/>
                        <a:pt x="257" y="143"/>
                      </a:cubicBezTo>
                      <a:cubicBezTo>
                        <a:pt x="254" y="142"/>
                        <a:pt x="250" y="142"/>
                        <a:pt x="246" y="142"/>
                      </a:cubicBezTo>
                      <a:cubicBezTo>
                        <a:pt x="241" y="141"/>
                        <a:pt x="236" y="141"/>
                        <a:pt x="231" y="140"/>
                      </a:cubicBezTo>
                      <a:cubicBezTo>
                        <a:pt x="229" y="140"/>
                        <a:pt x="228" y="139"/>
                        <a:pt x="226" y="139"/>
                      </a:cubicBezTo>
                      <a:cubicBezTo>
                        <a:pt x="220" y="138"/>
                        <a:pt x="213" y="137"/>
                        <a:pt x="207" y="136"/>
                      </a:cubicBezTo>
                      <a:cubicBezTo>
                        <a:pt x="207" y="136"/>
                        <a:pt x="206" y="136"/>
                        <a:pt x="205" y="136"/>
                      </a:cubicBezTo>
                      <a:cubicBezTo>
                        <a:pt x="199" y="135"/>
                        <a:pt x="192" y="134"/>
                        <a:pt x="186" y="132"/>
                      </a:cubicBezTo>
                      <a:cubicBezTo>
                        <a:pt x="185" y="132"/>
                        <a:pt x="185" y="132"/>
                        <a:pt x="185" y="132"/>
                      </a:cubicBezTo>
                      <a:cubicBezTo>
                        <a:pt x="171" y="129"/>
                        <a:pt x="157" y="125"/>
                        <a:pt x="144" y="122"/>
                      </a:cubicBezTo>
                      <a:cubicBezTo>
                        <a:pt x="143" y="122"/>
                        <a:pt x="143" y="122"/>
                        <a:pt x="143" y="122"/>
                      </a:cubicBezTo>
                      <a:cubicBezTo>
                        <a:pt x="120" y="202"/>
                        <a:pt x="95" y="323"/>
                        <a:pt x="93" y="475"/>
                      </a:cubicBezTo>
                      <a:cubicBezTo>
                        <a:pt x="93" y="484"/>
                        <a:pt x="93" y="492"/>
                        <a:pt x="93" y="501"/>
                      </a:cubicBezTo>
                      <a:cubicBezTo>
                        <a:pt x="93" y="508"/>
                        <a:pt x="93" y="514"/>
                        <a:pt x="93" y="521"/>
                      </a:cubicBezTo>
                      <a:cubicBezTo>
                        <a:pt x="93" y="522"/>
                        <a:pt x="93" y="523"/>
                        <a:pt x="93" y="524"/>
                      </a:cubicBezTo>
                      <a:cubicBezTo>
                        <a:pt x="94" y="530"/>
                        <a:pt x="94" y="537"/>
                        <a:pt x="95" y="543"/>
                      </a:cubicBezTo>
                      <a:cubicBezTo>
                        <a:pt x="95" y="544"/>
                        <a:pt x="95" y="545"/>
                        <a:pt x="95" y="546"/>
                      </a:cubicBezTo>
                      <a:cubicBezTo>
                        <a:pt x="96" y="552"/>
                        <a:pt x="97" y="559"/>
                        <a:pt x="98" y="565"/>
                      </a:cubicBezTo>
                      <a:cubicBezTo>
                        <a:pt x="98" y="566"/>
                        <a:pt x="98" y="566"/>
                        <a:pt x="98" y="566"/>
                      </a:cubicBezTo>
                      <a:cubicBezTo>
                        <a:pt x="100" y="573"/>
                        <a:pt x="101" y="579"/>
                        <a:pt x="102" y="586"/>
                      </a:cubicBezTo>
                      <a:cubicBezTo>
                        <a:pt x="103" y="586"/>
                        <a:pt x="103" y="586"/>
                        <a:pt x="103" y="586"/>
                      </a:cubicBezTo>
                      <a:cubicBezTo>
                        <a:pt x="104" y="593"/>
                        <a:pt x="106" y="599"/>
                        <a:pt x="108" y="605"/>
                      </a:cubicBezTo>
                      <a:cubicBezTo>
                        <a:pt x="108" y="606"/>
                        <a:pt x="108" y="606"/>
                        <a:pt x="108" y="607"/>
                      </a:cubicBezTo>
                      <a:cubicBezTo>
                        <a:pt x="110" y="613"/>
                        <a:pt x="112" y="619"/>
                        <a:pt x="115" y="625"/>
                      </a:cubicBezTo>
                      <a:cubicBezTo>
                        <a:pt x="115" y="626"/>
                        <a:pt x="115" y="626"/>
                        <a:pt x="115" y="626"/>
                      </a:cubicBezTo>
                      <a:cubicBezTo>
                        <a:pt x="120" y="639"/>
                        <a:pt x="126" y="651"/>
                        <a:pt x="132" y="663"/>
                      </a:cubicBezTo>
                      <a:cubicBezTo>
                        <a:pt x="132" y="663"/>
                        <a:pt x="132" y="663"/>
                        <a:pt x="132" y="663"/>
                      </a:cubicBezTo>
                      <a:cubicBezTo>
                        <a:pt x="132" y="663"/>
                        <a:pt x="132" y="663"/>
                        <a:pt x="132" y="663"/>
                      </a:cubicBezTo>
                      <a:cubicBezTo>
                        <a:pt x="167" y="728"/>
                        <a:pt x="225" y="783"/>
                        <a:pt x="306" y="828"/>
                      </a:cubicBezTo>
                      <a:cubicBezTo>
                        <a:pt x="395" y="877"/>
                        <a:pt x="484" y="899"/>
                        <a:pt x="522" y="907"/>
                      </a:cubicBezTo>
                      <a:cubicBezTo>
                        <a:pt x="522" y="907"/>
                        <a:pt x="522" y="907"/>
                        <a:pt x="522" y="907"/>
                      </a:cubicBezTo>
                      <a:cubicBezTo>
                        <a:pt x="522" y="907"/>
                        <a:pt x="522" y="907"/>
                        <a:pt x="522" y="907"/>
                      </a:cubicBezTo>
                      <a:cubicBezTo>
                        <a:pt x="559" y="899"/>
                        <a:pt x="648" y="877"/>
                        <a:pt x="738" y="828"/>
                      </a:cubicBezTo>
                      <a:cubicBezTo>
                        <a:pt x="744" y="824"/>
                        <a:pt x="750" y="820"/>
                        <a:pt x="756" y="817"/>
                      </a:cubicBezTo>
                      <a:cubicBezTo>
                        <a:pt x="756" y="817"/>
                        <a:pt x="756" y="817"/>
                        <a:pt x="756" y="817"/>
                      </a:cubicBezTo>
                      <a:cubicBezTo>
                        <a:pt x="757" y="817"/>
                        <a:pt x="757" y="816"/>
                        <a:pt x="757" y="816"/>
                      </a:cubicBezTo>
                      <a:cubicBezTo>
                        <a:pt x="761" y="814"/>
                        <a:pt x="764" y="812"/>
                        <a:pt x="767" y="810"/>
                      </a:cubicBezTo>
                      <a:cubicBezTo>
                        <a:pt x="768" y="810"/>
                        <a:pt x="769" y="809"/>
                        <a:pt x="770" y="809"/>
                      </a:cubicBezTo>
                      <a:cubicBezTo>
                        <a:pt x="773" y="807"/>
                        <a:pt x="776" y="805"/>
                        <a:pt x="778" y="803"/>
                      </a:cubicBezTo>
                      <a:cubicBezTo>
                        <a:pt x="779" y="803"/>
                        <a:pt x="779" y="803"/>
                        <a:pt x="779" y="802"/>
                      </a:cubicBezTo>
                      <a:cubicBezTo>
                        <a:pt x="779" y="802"/>
                        <a:pt x="779" y="802"/>
                        <a:pt x="779" y="802"/>
                      </a:cubicBezTo>
                      <a:cubicBezTo>
                        <a:pt x="799" y="789"/>
                        <a:pt x="817" y="775"/>
                        <a:pt x="834" y="760"/>
                      </a:cubicBezTo>
                      <a:cubicBezTo>
                        <a:pt x="834" y="760"/>
                        <a:pt x="834" y="760"/>
                        <a:pt x="834" y="760"/>
                      </a:cubicBezTo>
                      <a:cubicBezTo>
                        <a:pt x="834" y="760"/>
                        <a:pt x="834" y="760"/>
                        <a:pt x="835" y="759"/>
                      </a:cubicBezTo>
                      <a:cubicBezTo>
                        <a:pt x="837" y="757"/>
                        <a:pt x="840" y="755"/>
                        <a:pt x="842" y="752"/>
                      </a:cubicBezTo>
                      <a:cubicBezTo>
                        <a:pt x="843" y="752"/>
                        <a:pt x="843" y="751"/>
                        <a:pt x="844" y="751"/>
                      </a:cubicBezTo>
                      <a:cubicBezTo>
                        <a:pt x="846" y="749"/>
                        <a:pt x="849" y="746"/>
                        <a:pt x="851" y="744"/>
                      </a:cubicBezTo>
                      <a:cubicBezTo>
                        <a:pt x="851" y="744"/>
                        <a:pt x="851" y="744"/>
                        <a:pt x="851" y="744"/>
                      </a:cubicBezTo>
                      <a:cubicBezTo>
                        <a:pt x="851" y="744"/>
                        <a:pt x="851" y="744"/>
                        <a:pt x="851" y="744"/>
                      </a:cubicBezTo>
                      <a:cubicBezTo>
                        <a:pt x="858" y="737"/>
                        <a:pt x="864" y="730"/>
                        <a:pt x="870" y="723"/>
                      </a:cubicBezTo>
                      <a:cubicBezTo>
                        <a:pt x="870" y="723"/>
                        <a:pt x="870" y="722"/>
                        <a:pt x="871" y="722"/>
                      </a:cubicBezTo>
                      <a:cubicBezTo>
                        <a:pt x="873" y="720"/>
                        <a:pt x="875" y="717"/>
                        <a:pt x="878" y="714"/>
                      </a:cubicBezTo>
                      <a:cubicBezTo>
                        <a:pt x="878" y="714"/>
                        <a:pt x="878" y="714"/>
                        <a:pt x="878" y="714"/>
                      </a:cubicBezTo>
                      <a:cubicBezTo>
                        <a:pt x="878" y="714"/>
                        <a:pt x="878" y="714"/>
                        <a:pt x="878" y="714"/>
                      </a:cubicBezTo>
                      <a:cubicBezTo>
                        <a:pt x="891" y="698"/>
                        <a:pt x="902" y="681"/>
                        <a:pt x="911" y="663"/>
                      </a:cubicBezTo>
                      <a:cubicBezTo>
                        <a:pt x="911" y="663"/>
                        <a:pt x="911" y="663"/>
                        <a:pt x="911" y="663"/>
                      </a:cubicBezTo>
                      <a:cubicBezTo>
                        <a:pt x="911" y="663"/>
                        <a:pt x="911" y="663"/>
                        <a:pt x="911" y="663"/>
                      </a:cubicBezTo>
                      <a:cubicBezTo>
                        <a:pt x="918" y="651"/>
                        <a:pt x="923" y="639"/>
                        <a:pt x="928" y="626"/>
                      </a:cubicBezTo>
                      <a:cubicBezTo>
                        <a:pt x="928" y="626"/>
                        <a:pt x="929" y="626"/>
                        <a:pt x="929" y="625"/>
                      </a:cubicBezTo>
                      <a:cubicBezTo>
                        <a:pt x="931" y="619"/>
                        <a:pt x="933" y="613"/>
                        <a:pt x="935" y="607"/>
                      </a:cubicBezTo>
                      <a:cubicBezTo>
                        <a:pt x="935" y="606"/>
                        <a:pt x="935" y="606"/>
                        <a:pt x="936" y="605"/>
                      </a:cubicBezTo>
                      <a:cubicBezTo>
                        <a:pt x="938" y="599"/>
                        <a:pt x="939" y="593"/>
                        <a:pt x="941" y="586"/>
                      </a:cubicBezTo>
                      <a:cubicBezTo>
                        <a:pt x="941" y="586"/>
                        <a:pt x="941" y="586"/>
                        <a:pt x="941" y="586"/>
                      </a:cubicBezTo>
                      <a:cubicBezTo>
                        <a:pt x="943" y="579"/>
                        <a:pt x="944" y="573"/>
                        <a:pt x="945" y="566"/>
                      </a:cubicBezTo>
                      <a:cubicBezTo>
                        <a:pt x="945" y="566"/>
                        <a:pt x="945" y="566"/>
                        <a:pt x="945" y="565"/>
                      </a:cubicBezTo>
                      <a:cubicBezTo>
                        <a:pt x="946" y="559"/>
                        <a:pt x="947" y="552"/>
                        <a:pt x="948" y="546"/>
                      </a:cubicBezTo>
                      <a:cubicBezTo>
                        <a:pt x="948" y="545"/>
                        <a:pt x="948" y="544"/>
                        <a:pt x="949" y="543"/>
                      </a:cubicBezTo>
                      <a:cubicBezTo>
                        <a:pt x="949" y="537"/>
                        <a:pt x="950" y="530"/>
                        <a:pt x="950" y="524"/>
                      </a:cubicBezTo>
                      <a:cubicBezTo>
                        <a:pt x="950" y="523"/>
                        <a:pt x="950" y="522"/>
                        <a:pt x="950" y="521"/>
                      </a:cubicBezTo>
                      <a:cubicBezTo>
                        <a:pt x="951" y="514"/>
                        <a:pt x="951" y="508"/>
                        <a:pt x="951" y="501"/>
                      </a:cubicBezTo>
                      <a:cubicBezTo>
                        <a:pt x="951" y="492"/>
                        <a:pt x="951" y="484"/>
                        <a:pt x="951" y="475"/>
                      </a:cubicBezTo>
                      <a:close/>
                      <a:moveTo>
                        <a:pt x="898" y="520"/>
                      </a:moveTo>
                      <a:cubicBezTo>
                        <a:pt x="898" y="521"/>
                        <a:pt x="898" y="522"/>
                        <a:pt x="898" y="523"/>
                      </a:cubicBezTo>
                      <a:cubicBezTo>
                        <a:pt x="898" y="528"/>
                        <a:pt x="898" y="534"/>
                        <a:pt x="897" y="539"/>
                      </a:cubicBezTo>
                      <a:cubicBezTo>
                        <a:pt x="897" y="540"/>
                        <a:pt x="897" y="541"/>
                        <a:pt x="897" y="542"/>
                      </a:cubicBezTo>
                      <a:cubicBezTo>
                        <a:pt x="896" y="547"/>
                        <a:pt x="895" y="553"/>
                        <a:pt x="894" y="558"/>
                      </a:cubicBezTo>
                      <a:cubicBezTo>
                        <a:pt x="894" y="559"/>
                        <a:pt x="894" y="559"/>
                        <a:pt x="894" y="560"/>
                      </a:cubicBezTo>
                      <a:cubicBezTo>
                        <a:pt x="893" y="565"/>
                        <a:pt x="892" y="571"/>
                        <a:pt x="890" y="576"/>
                      </a:cubicBezTo>
                      <a:cubicBezTo>
                        <a:pt x="890" y="577"/>
                        <a:pt x="890" y="577"/>
                        <a:pt x="890" y="577"/>
                      </a:cubicBezTo>
                      <a:cubicBezTo>
                        <a:pt x="889" y="582"/>
                        <a:pt x="887" y="588"/>
                        <a:pt x="886" y="593"/>
                      </a:cubicBezTo>
                      <a:cubicBezTo>
                        <a:pt x="886" y="594"/>
                        <a:pt x="885" y="594"/>
                        <a:pt x="885" y="595"/>
                      </a:cubicBezTo>
                      <a:cubicBezTo>
                        <a:pt x="884" y="600"/>
                        <a:pt x="882" y="606"/>
                        <a:pt x="880" y="611"/>
                      </a:cubicBezTo>
                      <a:cubicBezTo>
                        <a:pt x="880" y="611"/>
                        <a:pt x="879" y="612"/>
                        <a:pt x="879" y="612"/>
                      </a:cubicBezTo>
                      <a:cubicBezTo>
                        <a:pt x="875" y="623"/>
                        <a:pt x="870" y="633"/>
                        <a:pt x="865" y="644"/>
                      </a:cubicBezTo>
                      <a:cubicBezTo>
                        <a:pt x="864" y="644"/>
                        <a:pt x="864" y="644"/>
                        <a:pt x="864" y="644"/>
                      </a:cubicBezTo>
                      <a:cubicBezTo>
                        <a:pt x="864" y="644"/>
                        <a:pt x="864" y="644"/>
                        <a:pt x="864" y="644"/>
                      </a:cubicBezTo>
                      <a:cubicBezTo>
                        <a:pt x="856" y="659"/>
                        <a:pt x="846" y="674"/>
                        <a:pt x="835" y="688"/>
                      </a:cubicBezTo>
                      <a:cubicBezTo>
                        <a:pt x="835" y="688"/>
                        <a:pt x="835" y="688"/>
                        <a:pt x="835" y="688"/>
                      </a:cubicBezTo>
                      <a:cubicBezTo>
                        <a:pt x="835" y="688"/>
                        <a:pt x="835" y="688"/>
                        <a:pt x="835" y="688"/>
                      </a:cubicBezTo>
                      <a:cubicBezTo>
                        <a:pt x="833" y="691"/>
                        <a:pt x="831" y="693"/>
                        <a:pt x="829" y="696"/>
                      </a:cubicBezTo>
                      <a:cubicBezTo>
                        <a:pt x="829" y="696"/>
                        <a:pt x="829" y="696"/>
                        <a:pt x="829" y="696"/>
                      </a:cubicBezTo>
                      <a:cubicBezTo>
                        <a:pt x="824" y="702"/>
                        <a:pt x="818" y="708"/>
                        <a:pt x="812" y="714"/>
                      </a:cubicBezTo>
                      <a:cubicBezTo>
                        <a:pt x="812" y="714"/>
                        <a:pt x="812" y="714"/>
                        <a:pt x="812" y="714"/>
                      </a:cubicBezTo>
                      <a:cubicBezTo>
                        <a:pt x="812" y="714"/>
                        <a:pt x="812" y="714"/>
                        <a:pt x="812" y="714"/>
                      </a:cubicBezTo>
                      <a:cubicBezTo>
                        <a:pt x="810" y="716"/>
                        <a:pt x="808" y="718"/>
                        <a:pt x="806" y="720"/>
                      </a:cubicBezTo>
                      <a:cubicBezTo>
                        <a:pt x="805" y="721"/>
                        <a:pt x="805" y="721"/>
                        <a:pt x="804" y="721"/>
                      </a:cubicBezTo>
                      <a:cubicBezTo>
                        <a:pt x="802" y="723"/>
                        <a:pt x="800" y="725"/>
                        <a:pt x="798" y="727"/>
                      </a:cubicBezTo>
                      <a:cubicBezTo>
                        <a:pt x="798" y="728"/>
                        <a:pt x="797" y="728"/>
                        <a:pt x="797" y="728"/>
                      </a:cubicBezTo>
                      <a:cubicBezTo>
                        <a:pt x="797" y="728"/>
                        <a:pt x="797" y="728"/>
                        <a:pt x="797" y="728"/>
                      </a:cubicBezTo>
                      <a:cubicBezTo>
                        <a:pt x="783" y="741"/>
                        <a:pt x="767" y="753"/>
                        <a:pt x="750" y="765"/>
                      </a:cubicBezTo>
                      <a:cubicBezTo>
                        <a:pt x="750" y="765"/>
                        <a:pt x="750" y="765"/>
                        <a:pt x="750" y="765"/>
                      </a:cubicBezTo>
                      <a:cubicBezTo>
                        <a:pt x="749" y="765"/>
                        <a:pt x="749" y="765"/>
                        <a:pt x="749" y="766"/>
                      </a:cubicBezTo>
                      <a:cubicBezTo>
                        <a:pt x="746" y="767"/>
                        <a:pt x="744" y="769"/>
                        <a:pt x="741" y="770"/>
                      </a:cubicBezTo>
                      <a:cubicBezTo>
                        <a:pt x="740" y="771"/>
                        <a:pt x="740" y="771"/>
                        <a:pt x="739" y="772"/>
                      </a:cubicBezTo>
                      <a:cubicBezTo>
                        <a:pt x="736" y="774"/>
                        <a:pt x="733" y="775"/>
                        <a:pt x="731" y="777"/>
                      </a:cubicBezTo>
                      <a:cubicBezTo>
                        <a:pt x="730" y="777"/>
                        <a:pt x="730" y="777"/>
                        <a:pt x="730" y="778"/>
                      </a:cubicBezTo>
                      <a:cubicBezTo>
                        <a:pt x="730" y="778"/>
                        <a:pt x="730" y="778"/>
                        <a:pt x="730" y="778"/>
                      </a:cubicBezTo>
                      <a:cubicBezTo>
                        <a:pt x="724" y="781"/>
                        <a:pt x="719" y="784"/>
                        <a:pt x="713" y="787"/>
                      </a:cubicBezTo>
                      <a:cubicBezTo>
                        <a:pt x="635" y="830"/>
                        <a:pt x="558" y="849"/>
                        <a:pt x="525" y="856"/>
                      </a:cubicBezTo>
                      <a:cubicBezTo>
                        <a:pt x="525" y="856"/>
                        <a:pt x="525" y="856"/>
                        <a:pt x="525" y="856"/>
                      </a:cubicBezTo>
                      <a:cubicBezTo>
                        <a:pt x="525" y="856"/>
                        <a:pt x="525" y="856"/>
                        <a:pt x="525" y="856"/>
                      </a:cubicBezTo>
                      <a:cubicBezTo>
                        <a:pt x="493" y="849"/>
                        <a:pt x="415" y="830"/>
                        <a:pt x="337" y="787"/>
                      </a:cubicBezTo>
                      <a:cubicBezTo>
                        <a:pt x="277" y="754"/>
                        <a:pt x="231" y="714"/>
                        <a:pt x="200" y="667"/>
                      </a:cubicBezTo>
                      <a:cubicBezTo>
                        <a:pt x="257" y="691"/>
                        <a:pt x="319" y="704"/>
                        <a:pt x="384" y="704"/>
                      </a:cubicBezTo>
                      <a:cubicBezTo>
                        <a:pt x="643" y="704"/>
                        <a:pt x="854" y="494"/>
                        <a:pt x="854" y="234"/>
                      </a:cubicBezTo>
                      <a:cubicBezTo>
                        <a:pt x="854" y="213"/>
                        <a:pt x="853" y="193"/>
                        <a:pt x="850" y="174"/>
                      </a:cubicBezTo>
                      <a:cubicBezTo>
                        <a:pt x="852" y="173"/>
                        <a:pt x="853" y="173"/>
                        <a:pt x="855" y="172"/>
                      </a:cubicBezTo>
                      <a:cubicBezTo>
                        <a:pt x="855" y="172"/>
                        <a:pt x="855" y="172"/>
                        <a:pt x="855" y="172"/>
                      </a:cubicBezTo>
                      <a:cubicBezTo>
                        <a:pt x="875" y="242"/>
                        <a:pt x="897" y="347"/>
                        <a:pt x="899" y="480"/>
                      </a:cubicBezTo>
                      <a:cubicBezTo>
                        <a:pt x="899" y="488"/>
                        <a:pt x="899" y="495"/>
                        <a:pt x="899" y="502"/>
                      </a:cubicBezTo>
                      <a:cubicBezTo>
                        <a:pt x="899" y="508"/>
                        <a:pt x="899" y="514"/>
                        <a:pt x="898" y="520"/>
                      </a:cubicBezTo>
                      <a:close/>
                    </a:path>
                  </a:pathLst>
                </a:custGeom>
                <a:grpFill/>
                <a:ln w="0">
                  <a:solidFill>
                    <a:schemeClr val="accent1"/>
                  </a:solidFill>
                </a:ln>
              </p:spPr>
              <p:txBody>
                <a:bodyPr vert="horz" wrap="square" lIns="91418" tIns="45710" rIns="91418" bIns="45710" numCol="1" anchor="t" anchorCtr="0" compatLnSpc="1">
                  <a:prstTxWarp prst="textNoShape">
                    <a:avLst/>
                  </a:prstTxWarp>
                </a:bodyPr>
                <a:lstStyle/>
                <a:p>
                  <a:endParaRPr lang="en-US" sz="1801" dirty="0">
                    <a:gradFill>
                      <a:gsLst>
                        <a:gs pos="0">
                          <a:srgbClr val="FFFFFF"/>
                        </a:gs>
                        <a:gs pos="100000">
                          <a:srgbClr val="FFFFFF"/>
                        </a:gs>
                      </a:gsLst>
                      <a:lin ang="5400000" scaled="0"/>
                    </a:gradFill>
                  </a:endParaRPr>
                </a:p>
              </p:txBody>
            </p:sp>
          </p:grpSp>
        </p:grpSp>
      </p:grpSp>
      <p:sp>
        <p:nvSpPr>
          <p:cNvPr id="48" name="Rectangle 47"/>
          <p:cNvSpPr/>
          <p:nvPr/>
        </p:nvSpPr>
        <p:spPr bwMode="auto">
          <a:xfrm>
            <a:off x="8203182" y="1202074"/>
            <a:ext cx="3946781" cy="4639649"/>
          </a:xfrm>
          <a:prstGeom prst="rect">
            <a:avLst/>
          </a:prstGeom>
          <a:solidFill>
            <a:schemeClr val="accent1">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46623" bIns="137141" numCol="1" spcCol="0" rtlCol="0" fromWordArt="0" anchor="t" anchorCtr="0" forceAA="0" compatLnSpc="1">
            <a:prstTxWarp prst="textNoShape">
              <a:avLst/>
            </a:prstTxWarp>
            <a:noAutofit/>
          </a:bodyPr>
          <a:lstStyle/>
          <a:p>
            <a:pPr algn="ctr" defTabSz="932109" fontAlgn="base">
              <a:spcBef>
                <a:spcPct val="0"/>
              </a:spcBef>
              <a:spcAft>
                <a:spcPct val="0"/>
              </a:spcAft>
            </a:pPr>
            <a:r>
              <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Protect Sensitive Data</a:t>
            </a: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r>
              <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Securing Device with Encryption</a:t>
            </a:r>
          </a:p>
          <a:p>
            <a:pPr algn="ctr" defTabSz="932109" fontAlgn="base">
              <a:spcBef>
                <a:spcPct val="0"/>
              </a:spcBef>
              <a:spcAft>
                <a:spcPct val="0"/>
              </a:spcAft>
            </a:pPr>
            <a:endPar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pic>
        <p:nvPicPr>
          <p:cNvPr id="49" name="Picture 4" descr="\\MAGNUM\Projects\Microsoft\Cloud Power FY12\Design\ICONS_PNG\Document_Secure.png"/>
          <p:cNvPicPr>
            <a:picLocks noChangeAspect="1" noChangeArrowheads="1"/>
          </p:cNvPicPr>
          <p:nvPr/>
        </p:nvPicPr>
        <p:blipFill>
          <a:blip r:embed="rId7" cstate="print">
            <a:lum bright="100000"/>
          </a:blip>
          <a:srcRect/>
          <a:stretch>
            <a:fillRect/>
          </a:stretch>
        </p:blipFill>
        <p:spPr bwMode="auto">
          <a:xfrm>
            <a:off x="9536851" y="1802750"/>
            <a:ext cx="1099341" cy="1099341"/>
          </a:xfrm>
          <a:prstGeom prst="rect">
            <a:avLst/>
          </a:prstGeom>
          <a:noFill/>
        </p:spPr>
      </p:pic>
      <p:sp>
        <p:nvSpPr>
          <p:cNvPr id="45" name="Rectangle 44"/>
          <p:cNvSpPr/>
          <p:nvPr/>
        </p:nvSpPr>
        <p:spPr bwMode="auto">
          <a:xfrm>
            <a:off x="4210839" y="1202074"/>
            <a:ext cx="3941803" cy="4639649"/>
          </a:xfrm>
          <a:prstGeom prst="rect">
            <a:avLst/>
          </a:prstGeom>
          <a:solidFill>
            <a:schemeClr val="accent1">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46623" bIns="137141" numCol="1" spcCol="0" rtlCol="0" fromWordArt="0" anchor="t" anchorCtr="0" forceAA="0" compatLnSpc="1">
            <a:prstTxWarp prst="textNoShape">
              <a:avLst/>
            </a:prstTxWarp>
            <a:noAutofit/>
          </a:bodyPr>
          <a:lstStyle/>
          <a:p>
            <a:pPr algn="ctr" defTabSz="932109" fontAlgn="base">
              <a:spcBef>
                <a:spcPct val="0"/>
              </a:spcBef>
              <a:spcAft>
                <a:spcPct val="0"/>
              </a:spcAft>
            </a:pPr>
            <a:r>
              <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Malware Resistance</a:t>
            </a: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r>
              <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Securing the Boot</a:t>
            </a:r>
          </a:p>
          <a:p>
            <a:pPr defTabSz="932109" fontAlgn="base">
              <a:spcBef>
                <a:spcPct val="0"/>
              </a:spcBef>
              <a:spcAft>
                <a:spcPct val="0"/>
              </a:spcAft>
            </a:pPr>
            <a:r>
              <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Securing the Code and Core</a:t>
            </a:r>
          </a:p>
          <a:p>
            <a:pPr defTabSz="932109" fontAlgn="base">
              <a:spcBef>
                <a:spcPct val="0"/>
              </a:spcBef>
              <a:spcAft>
                <a:spcPct val="0"/>
              </a:spcAft>
            </a:pPr>
            <a:r>
              <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Securing the Desktop </a:t>
            </a:r>
          </a:p>
          <a:p>
            <a:pPr algn="ctr" defTabSz="932109" fontAlgn="base">
              <a:spcBef>
                <a:spcPct val="0"/>
              </a:spcBef>
              <a:spcAft>
                <a:spcPct val="0"/>
              </a:spcAft>
            </a:pPr>
            <a:endPar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sp>
        <p:nvSpPr>
          <p:cNvPr id="46" name="Freeform 46"/>
          <p:cNvSpPr>
            <a:spLocks noChangeAspect="1" noEditPoints="1"/>
          </p:cNvSpPr>
          <p:nvPr/>
        </p:nvSpPr>
        <p:spPr bwMode="auto">
          <a:xfrm>
            <a:off x="5656207" y="1935045"/>
            <a:ext cx="1122235" cy="806880"/>
          </a:xfrm>
          <a:custGeom>
            <a:avLst/>
            <a:gdLst>
              <a:gd name="T0" fmla="*/ 166 w 1209"/>
              <a:gd name="T1" fmla="*/ 697 h 870"/>
              <a:gd name="T2" fmla="*/ 170 w 1209"/>
              <a:gd name="T3" fmla="*/ 523 h 870"/>
              <a:gd name="T4" fmla="*/ 726 w 1209"/>
              <a:gd name="T5" fmla="*/ 493 h 870"/>
              <a:gd name="T6" fmla="*/ 610 w 1209"/>
              <a:gd name="T7" fmla="*/ 457 h 870"/>
              <a:gd name="T8" fmla="*/ 509 w 1209"/>
              <a:gd name="T9" fmla="*/ 445 h 870"/>
              <a:gd name="T10" fmla="*/ 504 w 1209"/>
              <a:gd name="T11" fmla="*/ 356 h 870"/>
              <a:gd name="T12" fmla="*/ 561 w 1209"/>
              <a:gd name="T13" fmla="*/ 352 h 870"/>
              <a:gd name="T14" fmla="*/ 570 w 1209"/>
              <a:gd name="T15" fmla="*/ 287 h 870"/>
              <a:gd name="T16" fmla="*/ 594 w 1209"/>
              <a:gd name="T17" fmla="*/ 250 h 870"/>
              <a:gd name="T18" fmla="*/ 550 w 1209"/>
              <a:gd name="T19" fmla="*/ 198 h 870"/>
              <a:gd name="T20" fmla="*/ 479 w 1209"/>
              <a:gd name="T21" fmla="*/ 173 h 870"/>
              <a:gd name="T22" fmla="*/ 374 w 1209"/>
              <a:gd name="T23" fmla="*/ 117 h 870"/>
              <a:gd name="T24" fmla="*/ 335 w 1209"/>
              <a:gd name="T25" fmla="*/ 251 h 870"/>
              <a:gd name="T26" fmla="*/ 418 w 1209"/>
              <a:gd name="T27" fmla="*/ 362 h 870"/>
              <a:gd name="T28" fmla="*/ 472 w 1209"/>
              <a:gd name="T29" fmla="*/ 456 h 870"/>
              <a:gd name="T30" fmla="*/ 563 w 1209"/>
              <a:gd name="T31" fmla="*/ 541 h 870"/>
              <a:gd name="T32" fmla="*/ 410 w 1209"/>
              <a:gd name="T33" fmla="*/ 526 h 870"/>
              <a:gd name="T34" fmla="*/ 229 w 1209"/>
              <a:gd name="T35" fmla="*/ 530 h 870"/>
              <a:gd name="T36" fmla="*/ 599 w 1209"/>
              <a:gd name="T37" fmla="*/ 122 h 870"/>
              <a:gd name="T38" fmla="*/ 683 w 1209"/>
              <a:gd name="T39" fmla="*/ 167 h 870"/>
              <a:gd name="T40" fmla="*/ 723 w 1209"/>
              <a:gd name="T41" fmla="*/ 94 h 870"/>
              <a:gd name="T42" fmla="*/ 605 w 1209"/>
              <a:gd name="T43" fmla="*/ 75 h 870"/>
              <a:gd name="T44" fmla="*/ 717 w 1209"/>
              <a:gd name="T45" fmla="*/ 694 h 870"/>
              <a:gd name="T46" fmla="*/ 678 w 1209"/>
              <a:gd name="T47" fmla="*/ 770 h 870"/>
              <a:gd name="T48" fmla="*/ 577 w 1209"/>
              <a:gd name="T49" fmla="*/ 729 h 870"/>
              <a:gd name="T50" fmla="*/ 371 w 1209"/>
              <a:gd name="T51" fmla="*/ 807 h 870"/>
              <a:gd name="T52" fmla="*/ 132 w 1209"/>
              <a:gd name="T53" fmla="*/ 653 h 870"/>
              <a:gd name="T54" fmla="*/ 104 w 1209"/>
              <a:gd name="T55" fmla="*/ 647 h 870"/>
              <a:gd name="T56" fmla="*/ 82 w 1209"/>
              <a:gd name="T57" fmla="*/ 638 h 870"/>
              <a:gd name="T58" fmla="*/ 68 w 1209"/>
              <a:gd name="T59" fmla="*/ 626 h 870"/>
              <a:gd name="T60" fmla="*/ 61 w 1209"/>
              <a:gd name="T61" fmla="*/ 614 h 870"/>
              <a:gd name="T62" fmla="*/ 61 w 1209"/>
              <a:gd name="T63" fmla="*/ 602 h 870"/>
              <a:gd name="T64" fmla="*/ 64 w 1209"/>
              <a:gd name="T65" fmla="*/ 589 h 870"/>
              <a:gd name="T66" fmla="*/ 72 w 1209"/>
              <a:gd name="T67" fmla="*/ 571 h 870"/>
              <a:gd name="T68" fmla="*/ 85 w 1209"/>
              <a:gd name="T69" fmla="*/ 551 h 870"/>
              <a:gd name="T70" fmla="*/ 137 w 1209"/>
              <a:gd name="T71" fmla="*/ 495 h 870"/>
              <a:gd name="T72" fmla="*/ 61 w 1209"/>
              <a:gd name="T73" fmla="*/ 486 h 870"/>
              <a:gd name="T74" fmla="*/ 42 w 1209"/>
              <a:gd name="T75" fmla="*/ 508 h 870"/>
              <a:gd name="T76" fmla="*/ 26 w 1209"/>
              <a:gd name="T77" fmla="*/ 530 h 870"/>
              <a:gd name="T78" fmla="*/ 15 w 1209"/>
              <a:gd name="T79" fmla="*/ 550 h 870"/>
              <a:gd name="T80" fmla="*/ 7 w 1209"/>
              <a:gd name="T81" fmla="*/ 570 h 870"/>
              <a:gd name="T82" fmla="*/ 2 w 1209"/>
              <a:gd name="T83" fmla="*/ 590 h 870"/>
              <a:gd name="T84" fmla="*/ 0 w 1209"/>
              <a:gd name="T85" fmla="*/ 609 h 870"/>
              <a:gd name="T86" fmla="*/ 3 w 1209"/>
              <a:gd name="T87" fmla="*/ 627 h 870"/>
              <a:gd name="T88" fmla="*/ 143 w 1209"/>
              <a:gd name="T89" fmla="*/ 705 h 870"/>
              <a:gd name="T90" fmla="*/ 1181 w 1209"/>
              <a:gd name="T91" fmla="*/ 176 h 870"/>
              <a:gd name="T92" fmla="*/ 1175 w 1209"/>
              <a:gd name="T93" fmla="*/ 167 h 870"/>
              <a:gd name="T94" fmla="*/ 1166 w 1209"/>
              <a:gd name="T95" fmla="*/ 156 h 870"/>
              <a:gd name="T96" fmla="*/ 1137 w 1209"/>
              <a:gd name="T97" fmla="*/ 134 h 870"/>
              <a:gd name="T98" fmla="*/ 995 w 1209"/>
              <a:gd name="T99" fmla="*/ 167 h 870"/>
              <a:gd name="T100" fmla="*/ 1117 w 1209"/>
              <a:gd name="T101" fmla="*/ 192 h 870"/>
              <a:gd name="T102" fmla="*/ 1127 w 1209"/>
              <a:gd name="T103" fmla="*/ 202 h 870"/>
              <a:gd name="T104" fmla="*/ 1131 w 1209"/>
              <a:gd name="T105" fmla="*/ 212 h 870"/>
              <a:gd name="T106" fmla="*/ 1131 w 1209"/>
              <a:gd name="T107" fmla="*/ 220 h 870"/>
              <a:gd name="T108" fmla="*/ 1130 w 1209"/>
              <a:gd name="T109" fmla="*/ 229 h 870"/>
              <a:gd name="T110" fmla="*/ 1126 w 1209"/>
              <a:gd name="T111" fmla="*/ 241 h 870"/>
              <a:gd name="T112" fmla="*/ 1121 w 1209"/>
              <a:gd name="T113" fmla="*/ 253 h 870"/>
              <a:gd name="T114" fmla="*/ 1096 w 1209"/>
              <a:gd name="T115" fmla="*/ 287 h 870"/>
              <a:gd name="T116" fmla="*/ 1048 w 1209"/>
              <a:gd name="T117" fmla="*/ 336 h 870"/>
              <a:gd name="T118" fmla="*/ 1058 w 1209"/>
              <a:gd name="T119" fmla="*/ 405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9" h="870">
                <a:moveTo>
                  <a:pt x="1058" y="111"/>
                </a:moveTo>
                <a:cubicBezTo>
                  <a:pt x="1058" y="111"/>
                  <a:pt x="1058" y="111"/>
                  <a:pt x="1058" y="111"/>
                </a:cubicBezTo>
                <a:moveTo>
                  <a:pt x="419" y="548"/>
                </a:moveTo>
                <a:cubicBezTo>
                  <a:pt x="419" y="548"/>
                  <a:pt x="446" y="628"/>
                  <a:pt x="421" y="697"/>
                </a:cubicBezTo>
                <a:cubicBezTo>
                  <a:pt x="396" y="767"/>
                  <a:pt x="313" y="828"/>
                  <a:pt x="294" y="828"/>
                </a:cubicBezTo>
                <a:cubicBezTo>
                  <a:pt x="274" y="828"/>
                  <a:pt x="191" y="767"/>
                  <a:pt x="166" y="697"/>
                </a:cubicBezTo>
                <a:cubicBezTo>
                  <a:pt x="141" y="628"/>
                  <a:pt x="168" y="548"/>
                  <a:pt x="168" y="548"/>
                </a:cubicBezTo>
                <a:cubicBezTo>
                  <a:pt x="168" y="548"/>
                  <a:pt x="201" y="562"/>
                  <a:pt x="235" y="553"/>
                </a:cubicBezTo>
                <a:cubicBezTo>
                  <a:pt x="268" y="545"/>
                  <a:pt x="294" y="522"/>
                  <a:pt x="294" y="522"/>
                </a:cubicBezTo>
                <a:cubicBezTo>
                  <a:pt x="294" y="522"/>
                  <a:pt x="319" y="545"/>
                  <a:pt x="352" y="553"/>
                </a:cubicBezTo>
                <a:cubicBezTo>
                  <a:pt x="386" y="562"/>
                  <a:pt x="419" y="548"/>
                  <a:pt x="419" y="548"/>
                </a:cubicBezTo>
                <a:close/>
                <a:moveTo>
                  <a:pt x="170" y="523"/>
                </a:moveTo>
                <a:cubicBezTo>
                  <a:pt x="164" y="495"/>
                  <a:pt x="161" y="465"/>
                  <a:pt x="161" y="435"/>
                </a:cubicBezTo>
                <a:cubicBezTo>
                  <a:pt x="161" y="195"/>
                  <a:pt x="356" y="0"/>
                  <a:pt x="596" y="0"/>
                </a:cubicBezTo>
                <a:cubicBezTo>
                  <a:pt x="801" y="0"/>
                  <a:pt x="973" y="143"/>
                  <a:pt x="1019" y="334"/>
                </a:cubicBezTo>
                <a:cubicBezTo>
                  <a:pt x="1016" y="337"/>
                  <a:pt x="1012" y="339"/>
                  <a:pt x="1009" y="342"/>
                </a:cubicBezTo>
                <a:cubicBezTo>
                  <a:pt x="939" y="397"/>
                  <a:pt x="844" y="452"/>
                  <a:pt x="736" y="499"/>
                </a:cubicBezTo>
                <a:cubicBezTo>
                  <a:pt x="732" y="497"/>
                  <a:pt x="729" y="495"/>
                  <a:pt x="726" y="493"/>
                </a:cubicBezTo>
                <a:cubicBezTo>
                  <a:pt x="717" y="484"/>
                  <a:pt x="704" y="474"/>
                  <a:pt x="696" y="470"/>
                </a:cubicBezTo>
                <a:cubicBezTo>
                  <a:pt x="688" y="467"/>
                  <a:pt x="682" y="461"/>
                  <a:pt x="682" y="457"/>
                </a:cubicBezTo>
                <a:cubicBezTo>
                  <a:pt x="682" y="457"/>
                  <a:pt x="682" y="457"/>
                  <a:pt x="676" y="454"/>
                </a:cubicBezTo>
                <a:cubicBezTo>
                  <a:pt x="671" y="451"/>
                  <a:pt x="671" y="451"/>
                  <a:pt x="671" y="451"/>
                </a:cubicBezTo>
                <a:cubicBezTo>
                  <a:pt x="665" y="449"/>
                  <a:pt x="653" y="448"/>
                  <a:pt x="644" y="448"/>
                </a:cubicBezTo>
                <a:cubicBezTo>
                  <a:pt x="636" y="448"/>
                  <a:pt x="620" y="452"/>
                  <a:pt x="610" y="457"/>
                </a:cubicBezTo>
                <a:cubicBezTo>
                  <a:pt x="599" y="461"/>
                  <a:pt x="586" y="464"/>
                  <a:pt x="582" y="464"/>
                </a:cubicBezTo>
                <a:cubicBezTo>
                  <a:pt x="578" y="464"/>
                  <a:pt x="568" y="464"/>
                  <a:pt x="560" y="464"/>
                </a:cubicBezTo>
                <a:cubicBezTo>
                  <a:pt x="560" y="464"/>
                  <a:pt x="560" y="464"/>
                  <a:pt x="550" y="464"/>
                </a:cubicBezTo>
                <a:cubicBezTo>
                  <a:pt x="541" y="464"/>
                  <a:pt x="541" y="464"/>
                  <a:pt x="541" y="464"/>
                </a:cubicBezTo>
                <a:cubicBezTo>
                  <a:pt x="532" y="464"/>
                  <a:pt x="520" y="457"/>
                  <a:pt x="515" y="447"/>
                </a:cubicBezTo>
                <a:cubicBezTo>
                  <a:pt x="515" y="447"/>
                  <a:pt x="515" y="447"/>
                  <a:pt x="509" y="445"/>
                </a:cubicBezTo>
                <a:cubicBezTo>
                  <a:pt x="503" y="444"/>
                  <a:pt x="503" y="444"/>
                  <a:pt x="503" y="444"/>
                </a:cubicBezTo>
                <a:cubicBezTo>
                  <a:pt x="491" y="438"/>
                  <a:pt x="483" y="428"/>
                  <a:pt x="485" y="422"/>
                </a:cubicBezTo>
                <a:cubicBezTo>
                  <a:pt x="488" y="416"/>
                  <a:pt x="489" y="407"/>
                  <a:pt x="488" y="403"/>
                </a:cubicBezTo>
                <a:cubicBezTo>
                  <a:pt x="487" y="399"/>
                  <a:pt x="488" y="391"/>
                  <a:pt x="489" y="386"/>
                </a:cubicBezTo>
                <a:cubicBezTo>
                  <a:pt x="491" y="381"/>
                  <a:pt x="492" y="373"/>
                  <a:pt x="493" y="367"/>
                </a:cubicBezTo>
                <a:cubicBezTo>
                  <a:pt x="493" y="362"/>
                  <a:pt x="499" y="357"/>
                  <a:pt x="504" y="356"/>
                </a:cubicBezTo>
                <a:cubicBezTo>
                  <a:pt x="510" y="355"/>
                  <a:pt x="519" y="354"/>
                  <a:pt x="524" y="354"/>
                </a:cubicBezTo>
                <a:cubicBezTo>
                  <a:pt x="529" y="354"/>
                  <a:pt x="534" y="358"/>
                  <a:pt x="535" y="362"/>
                </a:cubicBezTo>
                <a:cubicBezTo>
                  <a:pt x="536" y="366"/>
                  <a:pt x="539" y="370"/>
                  <a:pt x="541" y="370"/>
                </a:cubicBezTo>
                <a:cubicBezTo>
                  <a:pt x="543" y="370"/>
                  <a:pt x="547" y="370"/>
                  <a:pt x="549" y="370"/>
                </a:cubicBezTo>
                <a:cubicBezTo>
                  <a:pt x="552" y="370"/>
                  <a:pt x="557" y="366"/>
                  <a:pt x="560" y="362"/>
                </a:cubicBezTo>
                <a:cubicBezTo>
                  <a:pt x="563" y="358"/>
                  <a:pt x="563" y="353"/>
                  <a:pt x="561" y="352"/>
                </a:cubicBezTo>
                <a:cubicBezTo>
                  <a:pt x="558" y="350"/>
                  <a:pt x="554" y="346"/>
                  <a:pt x="551" y="342"/>
                </a:cubicBezTo>
                <a:cubicBezTo>
                  <a:pt x="549" y="339"/>
                  <a:pt x="547" y="334"/>
                  <a:pt x="548" y="332"/>
                </a:cubicBezTo>
                <a:cubicBezTo>
                  <a:pt x="548" y="332"/>
                  <a:pt x="548" y="332"/>
                  <a:pt x="548" y="327"/>
                </a:cubicBezTo>
                <a:cubicBezTo>
                  <a:pt x="548" y="322"/>
                  <a:pt x="548" y="322"/>
                  <a:pt x="548" y="322"/>
                </a:cubicBezTo>
                <a:cubicBezTo>
                  <a:pt x="558" y="313"/>
                  <a:pt x="565" y="304"/>
                  <a:pt x="565" y="302"/>
                </a:cubicBezTo>
                <a:cubicBezTo>
                  <a:pt x="565" y="300"/>
                  <a:pt x="567" y="293"/>
                  <a:pt x="570" y="287"/>
                </a:cubicBezTo>
                <a:cubicBezTo>
                  <a:pt x="573" y="281"/>
                  <a:pt x="567" y="275"/>
                  <a:pt x="558" y="274"/>
                </a:cubicBezTo>
                <a:cubicBezTo>
                  <a:pt x="558" y="274"/>
                  <a:pt x="558" y="274"/>
                  <a:pt x="584" y="274"/>
                </a:cubicBezTo>
                <a:cubicBezTo>
                  <a:pt x="611" y="274"/>
                  <a:pt x="611" y="274"/>
                  <a:pt x="611" y="274"/>
                </a:cubicBezTo>
                <a:cubicBezTo>
                  <a:pt x="617" y="271"/>
                  <a:pt x="623" y="267"/>
                  <a:pt x="625" y="264"/>
                </a:cubicBezTo>
                <a:cubicBezTo>
                  <a:pt x="626" y="262"/>
                  <a:pt x="623" y="259"/>
                  <a:pt x="617" y="257"/>
                </a:cubicBezTo>
                <a:cubicBezTo>
                  <a:pt x="611" y="256"/>
                  <a:pt x="601" y="253"/>
                  <a:pt x="594" y="250"/>
                </a:cubicBezTo>
                <a:cubicBezTo>
                  <a:pt x="586" y="247"/>
                  <a:pt x="581" y="240"/>
                  <a:pt x="581" y="235"/>
                </a:cubicBezTo>
                <a:cubicBezTo>
                  <a:pt x="582" y="230"/>
                  <a:pt x="581" y="220"/>
                  <a:pt x="580" y="213"/>
                </a:cubicBezTo>
                <a:cubicBezTo>
                  <a:pt x="579" y="206"/>
                  <a:pt x="576" y="201"/>
                  <a:pt x="572" y="203"/>
                </a:cubicBezTo>
                <a:cubicBezTo>
                  <a:pt x="568" y="204"/>
                  <a:pt x="559" y="207"/>
                  <a:pt x="550" y="209"/>
                </a:cubicBezTo>
                <a:cubicBezTo>
                  <a:pt x="550" y="209"/>
                  <a:pt x="550" y="209"/>
                  <a:pt x="550" y="203"/>
                </a:cubicBezTo>
                <a:cubicBezTo>
                  <a:pt x="550" y="198"/>
                  <a:pt x="550" y="198"/>
                  <a:pt x="550" y="198"/>
                </a:cubicBezTo>
                <a:cubicBezTo>
                  <a:pt x="559" y="192"/>
                  <a:pt x="565" y="183"/>
                  <a:pt x="565" y="179"/>
                </a:cubicBezTo>
                <a:cubicBezTo>
                  <a:pt x="565" y="176"/>
                  <a:pt x="559" y="173"/>
                  <a:pt x="551" y="173"/>
                </a:cubicBezTo>
                <a:cubicBezTo>
                  <a:pt x="544" y="173"/>
                  <a:pt x="530" y="175"/>
                  <a:pt x="521" y="179"/>
                </a:cubicBezTo>
                <a:cubicBezTo>
                  <a:pt x="512" y="182"/>
                  <a:pt x="500" y="185"/>
                  <a:pt x="495" y="185"/>
                </a:cubicBezTo>
                <a:cubicBezTo>
                  <a:pt x="489" y="185"/>
                  <a:pt x="484" y="179"/>
                  <a:pt x="484" y="173"/>
                </a:cubicBezTo>
                <a:cubicBezTo>
                  <a:pt x="484" y="173"/>
                  <a:pt x="484" y="173"/>
                  <a:pt x="479" y="173"/>
                </a:cubicBezTo>
                <a:cubicBezTo>
                  <a:pt x="473" y="173"/>
                  <a:pt x="473" y="173"/>
                  <a:pt x="473" y="173"/>
                </a:cubicBezTo>
                <a:cubicBezTo>
                  <a:pt x="473" y="164"/>
                  <a:pt x="476" y="149"/>
                  <a:pt x="479" y="140"/>
                </a:cubicBezTo>
                <a:cubicBezTo>
                  <a:pt x="482" y="130"/>
                  <a:pt x="482" y="114"/>
                  <a:pt x="479" y="104"/>
                </a:cubicBezTo>
                <a:cubicBezTo>
                  <a:pt x="476" y="93"/>
                  <a:pt x="462" y="87"/>
                  <a:pt x="448" y="89"/>
                </a:cubicBezTo>
                <a:cubicBezTo>
                  <a:pt x="434" y="92"/>
                  <a:pt x="412" y="98"/>
                  <a:pt x="400" y="104"/>
                </a:cubicBezTo>
                <a:cubicBezTo>
                  <a:pt x="394" y="107"/>
                  <a:pt x="385" y="111"/>
                  <a:pt x="374" y="117"/>
                </a:cubicBezTo>
                <a:cubicBezTo>
                  <a:pt x="346" y="136"/>
                  <a:pt x="320" y="159"/>
                  <a:pt x="298" y="186"/>
                </a:cubicBezTo>
                <a:cubicBezTo>
                  <a:pt x="299" y="186"/>
                  <a:pt x="300" y="186"/>
                  <a:pt x="301" y="186"/>
                </a:cubicBezTo>
                <a:cubicBezTo>
                  <a:pt x="306" y="186"/>
                  <a:pt x="317" y="188"/>
                  <a:pt x="326" y="191"/>
                </a:cubicBezTo>
                <a:cubicBezTo>
                  <a:pt x="336" y="193"/>
                  <a:pt x="343" y="198"/>
                  <a:pt x="343" y="203"/>
                </a:cubicBezTo>
                <a:cubicBezTo>
                  <a:pt x="343" y="207"/>
                  <a:pt x="343" y="217"/>
                  <a:pt x="343" y="225"/>
                </a:cubicBezTo>
                <a:cubicBezTo>
                  <a:pt x="343" y="233"/>
                  <a:pt x="340" y="245"/>
                  <a:pt x="335" y="251"/>
                </a:cubicBezTo>
                <a:cubicBezTo>
                  <a:pt x="330" y="258"/>
                  <a:pt x="330" y="269"/>
                  <a:pt x="335" y="275"/>
                </a:cubicBezTo>
                <a:cubicBezTo>
                  <a:pt x="340" y="281"/>
                  <a:pt x="343" y="293"/>
                  <a:pt x="343" y="302"/>
                </a:cubicBezTo>
                <a:cubicBezTo>
                  <a:pt x="343" y="311"/>
                  <a:pt x="348" y="324"/>
                  <a:pt x="354" y="330"/>
                </a:cubicBezTo>
                <a:cubicBezTo>
                  <a:pt x="359" y="337"/>
                  <a:pt x="370" y="345"/>
                  <a:pt x="377" y="348"/>
                </a:cubicBezTo>
                <a:cubicBezTo>
                  <a:pt x="384" y="352"/>
                  <a:pt x="395" y="354"/>
                  <a:pt x="401" y="354"/>
                </a:cubicBezTo>
                <a:cubicBezTo>
                  <a:pt x="406" y="354"/>
                  <a:pt x="414" y="358"/>
                  <a:pt x="418" y="362"/>
                </a:cubicBezTo>
                <a:cubicBezTo>
                  <a:pt x="421" y="366"/>
                  <a:pt x="424" y="376"/>
                  <a:pt x="424" y="383"/>
                </a:cubicBezTo>
                <a:cubicBezTo>
                  <a:pt x="424" y="390"/>
                  <a:pt x="426" y="401"/>
                  <a:pt x="429" y="408"/>
                </a:cubicBezTo>
                <a:cubicBezTo>
                  <a:pt x="432" y="414"/>
                  <a:pt x="434" y="422"/>
                  <a:pt x="434" y="424"/>
                </a:cubicBezTo>
                <a:cubicBezTo>
                  <a:pt x="434" y="426"/>
                  <a:pt x="437" y="432"/>
                  <a:pt x="442" y="437"/>
                </a:cubicBezTo>
                <a:cubicBezTo>
                  <a:pt x="447" y="442"/>
                  <a:pt x="452" y="445"/>
                  <a:pt x="454" y="445"/>
                </a:cubicBezTo>
                <a:cubicBezTo>
                  <a:pt x="456" y="445"/>
                  <a:pt x="464" y="450"/>
                  <a:pt x="472" y="456"/>
                </a:cubicBezTo>
                <a:cubicBezTo>
                  <a:pt x="480" y="461"/>
                  <a:pt x="488" y="470"/>
                  <a:pt x="491" y="475"/>
                </a:cubicBezTo>
                <a:cubicBezTo>
                  <a:pt x="494" y="479"/>
                  <a:pt x="499" y="483"/>
                  <a:pt x="503" y="483"/>
                </a:cubicBezTo>
                <a:cubicBezTo>
                  <a:pt x="507" y="483"/>
                  <a:pt x="515" y="486"/>
                  <a:pt x="519" y="490"/>
                </a:cubicBezTo>
                <a:cubicBezTo>
                  <a:pt x="524" y="494"/>
                  <a:pt x="536" y="497"/>
                  <a:pt x="546" y="497"/>
                </a:cubicBezTo>
                <a:cubicBezTo>
                  <a:pt x="555" y="497"/>
                  <a:pt x="563" y="504"/>
                  <a:pt x="563" y="513"/>
                </a:cubicBezTo>
                <a:cubicBezTo>
                  <a:pt x="563" y="522"/>
                  <a:pt x="563" y="535"/>
                  <a:pt x="563" y="541"/>
                </a:cubicBezTo>
                <a:cubicBezTo>
                  <a:pt x="563" y="547"/>
                  <a:pt x="563" y="557"/>
                  <a:pt x="563" y="564"/>
                </a:cubicBezTo>
                <a:cubicBezTo>
                  <a:pt x="563" y="565"/>
                  <a:pt x="564" y="566"/>
                  <a:pt x="564" y="566"/>
                </a:cubicBezTo>
                <a:cubicBezTo>
                  <a:pt x="526" y="579"/>
                  <a:pt x="490" y="590"/>
                  <a:pt x="454" y="599"/>
                </a:cubicBezTo>
                <a:cubicBezTo>
                  <a:pt x="451" y="566"/>
                  <a:pt x="443" y="542"/>
                  <a:pt x="442" y="540"/>
                </a:cubicBezTo>
                <a:cubicBezTo>
                  <a:pt x="434" y="516"/>
                  <a:pt x="434" y="516"/>
                  <a:pt x="434" y="516"/>
                </a:cubicBezTo>
                <a:cubicBezTo>
                  <a:pt x="410" y="526"/>
                  <a:pt x="410" y="526"/>
                  <a:pt x="410" y="526"/>
                </a:cubicBezTo>
                <a:cubicBezTo>
                  <a:pt x="410" y="526"/>
                  <a:pt x="394" y="532"/>
                  <a:pt x="376" y="532"/>
                </a:cubicBezTo>
                <a:cubicBezTo>
                  <a:pt x="370" y="532"/>
                  <a:pt x="364" y="532"/>
                  <a:pt x="358" y="530"/>
                </a:cubicBezTo>
                <a:cubicBezTo>
                  <a:pt x="331" y="523"/>
                  <a:pt x="310" y="504"/>
                  <a:pt x="309" y="504"/>
                </a:cubicBezTo>
                <a:cubicBezTo>
                  <a:pt x="294" y="490"/>
                  <a:pt x="294" y="490"/>
                  <a:pt x="294" y="490"/>
                </a:cubicBezTo>
                <a:cubicBezTo>
                  <a:pt x="278" y="504"/>
                  <a:pt x="278" y="504"/>
                  <a:pt x="278" y="504"/>
                </a:cubicBezTo>
                <a:cubicBezTo>
                  <a:pt x="278" y="504"/>
                  <a:pt x="256" y="523"/>
                  <a:pt x="229" y="530"/>
                </a:cubicBezTo>
                <a:cubicBezTo>
                  <a:pt x="223" y="532"/>
                  <a:pt x="218" y="532"/>
                  <a:pt x="211" y="532"/>
                </a:cubicBezTo>
                <a:cubicBezTo>
                  <a:pt x="193" y="532"/>
                  <a:pt x="177" y="526"/>
                  <a:pt x="177" y="526"/>
                </a:cubicBezTo>
                <a:lnTo>
                  <a:pt x="170" y="523"/>
                </a:lnTo>
                <a:close/>
                <a:moveTo>
                  <a:pt x="586" y="111"/>
                </a:moveTo>
                <a:cubicBezTo>
                  <a:pt x="586" y="111"/>
                  <a:pt x="586" y="111"/>
                  <a:pt x="590" y="114"/>
                </a:cubicBezTo>
                <a:cubicBezTo>
                  <a:pt x="594" y="118"/>
                  <a:pt x="596" y="120"/>
                  <a:pt x="599" y="122"/>
                </a:cubicBezTo>
                <a:cubicBezTo>
                  <a:pt x="602" y="124"/>
                  <a:pt x="608" y="129"/>
                  <a:pt x="611" y="131"/>
                </a:cubicBezTo>
                <a:cubicBezTo>
                  <a:pt x="615" y="134"/>
                  <a:pt x="623" y="141"/>
                  <a:pt x="629" y="147"/>
                </a:cubicBezTo>
                <a:cubicBezTo>
                  <a:pt x="636" y="152"/>
                  <a:pt x="646" y="155"/>
                  <a:pt x="653" y="153"/>
                </a:cubicBezTo>
                <a:cubicBezTo>
                  <a:pt x="660" y="150"/>
                  <a:pt x="665" y="153"/>
                  <a:pt x="665" y="158"/>
                </a:cubicBezTo>
                <a:cubicBezTo>
                  <a:pt x="665" y="163"/>
                  <a:pt x="668" y="167"/>
                  <a:pt x="672" y="167"/>
                </a:cubicBezTo>
                <a:cubicBezTo>
                  <a:pt x="675" y="167"/>
                  <a:pt x="680" y="167"/>
                  <a:pt x="683" y="167"/>
                </a:cubicBezTo>
                <a:cubicBezTo>
                  <a:pt x="686" y="167"/>
                  <a:pt x="688" y="165"/>
                  <a:pt x="688" y="163"/>
                </a:cubicBezTo>
                <a:cubicBezTo>
                  <a:pt x="688" y="161"/>
                  <a:pt x="701" y="155"/>
                  <a:pt x="717" y="150"/>
                </a:cubicBezTo>
                <a:cubicBezTo>
                  <a:pt x="733" y="146"/>
                  <a:pt x="744" y="139"/>
                  <a:pt x="742" y="137"/>
                </a:cubicBezTo>
                <a:cubicBezTo>
                  <a:pt x="742" y="137"/>
                  <a:pt x="742" y="137"/>
                  <a:pt x="737" y="126"/>
                </a:cubicBezTo>
                <a:cubicBezTo>
                  <a:pt x="731" y="116"/>
                  <a:pt x="727" y="118"/>
                  <a:pt x="725" y="106"/>
                </a:cubicBezTo>
                <a:cubicBezTo>
                  <a:pt x="723" y="94"/>
                  <a:pt x="723" y="94"/>
                  <a:pt x="723" y="94"/>
                </a:cubicBezTo>
                <a:cubicBezTo>
                  <a:pt x="719" y="78"/>
                  <a:pt x="707" y="66"/>
                  <a:pt x="697" y="66"/>
                </a:cubicBezTo>
                <a:cubicBezTo>
                  <a:pt x="687" y="66"/>
                  <a:pt x="673" y="61"/>
                  <a:pt x="667" y="55"/>
                </a:cubicBezTo>
                <a:cubicBezTo>
                  <a:pt x="666" y="54"/>
                  <a:pt x="666" y="54"/>
                  <a:pt x="665" y="53"/>
                </a:cubicBezTo>
                <a:cubicBezTo>
                  <a:pt x="647" y="50"/>
                  <a:pt x="628" y="48"/>
                  <a:pt x="609" y="47"/>
                </a:cubicBezTo>
                <a:cubicBezTo>
                  <a:pt x="607" y="50"/>
                  <a:pt x="605" y="53"/>
                  <a:pt x="605" y="55"/>
                </a:cubicBezTo>
                <a:cubicBezTo>
                  <a:pt x="605" y="61"/>
                  <a:pt x="605" y="70"/>
                  <a:pt x="605" y="75"/>
                </a:cubicBezTo>
                <a:cubicBezTo>
                  <a:pt x="605" y="80"/>
                  <a:pt x="602" y="88"/>
                  <a:pt x="597" y="93"/>
                </a:cubicBezTo>
                <a:cubicBezTo>
                  <a:pt x="593" y="97"/>
                  <a:pt x="588" y="105"/>
                  <a:pt x="586" y="111"/>
                </a:cubicBezTo>
                <a:close/>
                <a:moveTo>
                  <a:pt x="783" y="588"/>
                </a:moveTo>
                <a:cubicBezTo>
                  <a:pt x="775" y="597"/>
                  <a:pt x="770" y="606"/>
                  <a:pt x="770" y="614"/>
                </a:cubicBezTo>
                <a:cubicBezTo>
                  <a:pt x="770" y="627"/>
                  <a:pt x="762" y="648"/>
                  <a:pt x="751" y="660"/>
                </a:cubicBezTo>
                <a:cubicBezTo>
                  <a:pt x="740" y="672"/>
                  <a:pt x="725" y="688"/>
                  <a:pt x="717" y="694"/>
                </a:cubicBezTo>
                <a:cubicBezTo>
                  <a:pt x="709" y="701"/>
                  <a:pt x="698" y="709"/>
                  <a:pt x="692" y="713"/>
                </a:cubicBezTo>
                <a:cubicBezTo>
                  <a:pt x="687" y="717"/>
                  <a:pt x="679" y="726"/>
                  <a:pt x="674" y="733"/>
                </a:cubicBezTo>
                <a:cubicBezTo>
                  <a:pt x="670" y="740"/>
                  <a:pt x="673" y="746"/>
                  <a:pt x="680" y="747"/>
                </a:cubicBezTo>
                <a:cubicBezTo>
                  <a:pt x="687" y="747"/>
                  <a:pt x="695" y="748"/>
                  <a:pt x="698" y="749"/>
                </a:cubicBezTo>
                <a:cubicBezTo>
                  <a:pt x="701" y="750"/>
                  <a:pt x="701" y="755"/>
                  <a:pt x="698" y="760"/>
                </a:cubicBezTo>
                <a:cubicBezTo>
                  <a:pt x="695" y="766"/>
                  <a:pt x="687" y="770"/>
                  <a:pt x="678" y="770"/>
                </a:cubicBezTo>
                <a:cubicBezTo>
                  <a:pt x="670" y="770"/>
                  <a:pt x="656" y="770"/>
                  <a:pt x="647" y="770"/>
                </a:cubicBezTo>
                <a:cubicBezTo>
                  <a:pt x="638" y="770"/>
                  <a:pt x="631" y="769"/>
                  <a:pt x="631" y="767"/>
                </a:cubicBezTo>
                <a:cubicBezTo>
                  <a:pt x="631" y="766"/>
                  <a:pt x="624" y="764"/>
                  <a:pt x="615" y="764"/>
                </a:cubicBezTo>
                <a:cubicBezTo>
                  <a:pt x="606" y="764"/>
                  <a:pt x="599" y="758"/>
                  <a:pt x="599" y="751"/>
                </a:cubicBezTo>
                <a:cubicBezTo>
                  <a:pt x="599" y="743"/>
                  <a:pt x="594" y="737"/>
                  <a:pt x="588" y="737"/>
                </a:cubicBezTo>
                <a:cubicBezTo>
                  <a:pt x="582" y="737"/>
                  <a:pt x="577" y="734"/>
                  <a:pt x="577" y="729"/>
                </a:cubicBezTo>
                <a:cubicBezTo>
                  <a:pt x="577" y="725"/>
                  <a:pt x="575" y="713"/>
                  <a:pt x="573" y="703"/>
                </a:cubicBezTo>
                <a:cubicBezTo>
                  <a:pt x="571" y="695"/>
                  <a:pt x="569" y="682"/>
                  <a:pt x="568" y="670"/>
                </a:cubicBezTo>
                <a:cubicBezTo>
                  <a:pt x="526" y="684"/>
                  <a:pt x="484" y="695"/>
                  <a:pt x="444" y="705"/>
                </a:cubicBezTo>
                <a:cubicBezTo>
                  <a:pt x="444" y="705"/>
                  <a:pt x="444" y="705"/>
                  <a:pt x="444" y="705"/>
                </a:cubicBezTo>
                <a:cubicBezTo>
                  <a:pt x="427" y="751"/>
                  <a:pt x="391" y="788"/>
                  <a:pt x="371" y="807"/>
                </a:cubicBezTo>
                <a:cubicBezTo>
                  <a:pt x="371" y="807"/>
                  <a:pt x="371" y="807"/>
                  <a:pt x="371" y="807"/>
                </a:cubicBezTo>
                <a:cubicBezTo>
                  <a:pt x="437" y="847"/>
                  <a:pt x="514" y="870"/>
                  <a:pt x="596" y="870"/>
                </a:cubicBezTo>
                <a:cubicBezTo>
                  <a:pt x="831" y="870"/>
                  <a:pt x="1022" y="683"/>
                  <a:pt x="1030" y="450"/>
                </a:cubicBezTo>
                <a:cubicBezTo>
                  <a:pt x="961" y="499"/>
                  <a:pt x="876" y="546"/>
                  <a:pt x="783" y="588"/>
                </a:cubicBezTo>
                <a:close/>
                <a:moveTo>
                  <a:pt x="143" y="705"/>
                </a:moveTo>
                <a:cubicBezTo>
                  <a:pt x="137" y="688"/>
                  <a:pt x="134" y="671"/>
                  <a:pt x="132" y="653"/>
                </a:cubicBezTo>
                <a:cubicBezTo>
                  <a:pt x="132" y="653"/>
                  <a:pt x="132" y="653"/>
                  <a:pt x="132" y="653"/>
                </a:cubicBezTo>
                <a:cubicBezTo>
                  <a:pt x="132" y="653"/>
                  <a:pt x="131" y="653"/>
                  <a:pt x="131" y="653"/>
                </a:cubicBezTo>
                <a:cubicBezTo>
                  <a:pt x="128" y="653"/>
                  <a:pt x="125" y="652"/>
                  <a:pt x="122" y="652"/>
                </a:cubicBezTo>
                <a:cubicBezTo>
                  <a:pt x="122" y="651"/>
                  <a:pt x="121" y="651"/>
                  <a:pt x="121" y="651"/>
                </a:cubicBezTo>
                <a:cubicBezTo>
                  <a:pt x="118" y="651"/>
                  <a:pt x="115" y="650"/>
                  <a:pt x="113" y="649"/>
                </a:cubicBezTo>
                <a:cubicBezTo>
                  <a:pt x="112" y="649"/>
                  <a:pt x="112" y="649"/>
                  <a:pt x="111" y="649"/>
                </a:cubicBezTo>
                <a:cubicBezTo>
                  <a:pt x="109" y="648"/>
                  <a:pt x="106" y="648"/>
                  <a:pt x="104" y="647"/>
                </a:cubicBezTo>
                <a:cubicBezTo>
                  <a:pt x="104" y="647"/>
                  <a:pt x="103" y="647"/>
                  <a:pt x="103" y="647"/>
                </a:cubicBezTo>
                <a:cubicBezTo>
                  <a:pt x="100" y="646"/>
                  <a:pt x="98" y="645"/>
                  <a:pt x="96" y="644"/>
                </a:cubicBezTo>
                <a:cubicBezTo>
                  <a:pt x="96" y="644"/>
                  <a:pt x="95" y="644"/>
                  <a:pt x="95" y="644"/>
                </a:cubicBezTo>
                <a:cubicBezTo>
                  <a:pt x="93" y="643"/>
                  <a:pt x="91" y="642"/>
                  <a:pt x="89" y="641"/>
                </a:cubicBezTo>
                <a:cubicBezTo>
                  <a:pt x="88" y="641"/>
                  <a:pt x="88" y="641"/>
                  <a:pt x="88" y="641"/>
                </a:cubicBezTo>
                <a:cubicBezTo>
                  <a:pt x="86" y="640"/>
                  <a:pt x="84" y="639"/>
                  <a:pt x="82" y="638"/>
                </a:cubicBezTo>
                <a:cubicBezTo>
                  <a:pt x="82" y="638"/>
                  <a:pt x="82" y="638"/>
                  <a:pt x="82" y="637"/>
                </a:cubicBezTo>
                <a:cubicBezTo>
                  <a:pt x="80" y="636"/>
                  <a:pt x="78" y="635"/>
                  <a:pt x="77" y="634"/>
                </a:cubicBezTo>
                <a:cubicBezTo>
                  <a:pt x="76" y="634"/>
                  <a:pt x="76" y="634"/>
                  <a:pt x="76" y="634"/>
                </a:cubicBezTo>
                <a:cubicBezTo>
                  <a:pt x="75" y="633"/>
                  <a:pt x="73" y="632"/>
                  <a:pt x="72" y="630"/>
                </a:cubicBezTo>
                <a:cubicBezTo>
                  <a:pt x="72" y="630"/>
                  <a:pt x="72" y="630"/>
                  <a:pt x="71" y="630"/>
                </a:cubicBezTo>
                <a:cubicBezTo>
                  <a:pt x="70" y="629"/>
                  <a:pt x="69" y="628"/>
                  <a:pt x="68" y="626"/>
                </a:cubicBezTo>
                <a:cubicBezTo>
                  <a:pt x="68" y="626"/>
                  <a:pt x="68" y="626"/>
                  <a:pt x="68" y="626"/>
                </a:cubicBezTo>
                <a:cubicBezTo>
                  <a:pt x="66" y="625"/>
                  <a:pt x="65" y="623"/>
                  <a:pt x="65" y="622"/>
                </a:cubicBezTo>
                <a:cubicBezTo>
                  <a:pt x="65" y="622"/>
                  <a:pt x="65" y="622"/>
                  <a:pt x="64" y="622"/>
                </a:cubicBezTo>
                <a:cubicBezTo>
                  <a:pt x="64" y="620"/>
                  <a:pt x="63" y="619"/>
                  <a:pt x="62" y="617"/>
                </a:cubicBezTo>
                <a:cubicBezTo>
                  <a:pt x="62" y="617"/>
                  <a:pt x="62" y="616"/>
                  <a:pt x="61" y="615"/>
                </a:cubicBezTo>
                <a:cubicBezTo>
                  <a:pt x="61" y="614"/>
                  <a:pt x="61" y="614"/>
                  <a:pt x="61" y="614"/>
                </a:cubicBezTo>
                <a:cubicBezTo>
                  <a:pt x="61" y="613"/>
                  <a:pt x="61" y="612"/>
                  <a:pt x="61" y="611"/>
                </a:cubicBezTo>
                <a:cubicBezTo>
                  <a:pt x="61" y="611"/>
                  <a:pt x="61" y="611"/>
                  <a:pt x="61" y="610"/>
                </a:cubicBezTo>
                <a:cubicBezTo>
                  <a:pt x="61" y="610"/>
                  <a:pt x="61" y="609"/>
                  <a:pt x="61" y="608"/>
                </a:cubicBezTo>
                <a:cubicBezTo>
                  <a:pt x="61" y="607"/>
                  <a:pt x="61" y="607"/>
                  <a:pt x="61" y="607"/>
                </a:cubicBezTo>
                <a:cubicBezTo>
                  <a:pt x="61" y="606"/>
                  <a:pt x="61" y="604"/>
                  <a:pt x="61" y="603"/>
                </a:cubicBezTo>
                <a:cubicBezTo>
                  <a:pt x="61" y="603"/>
                  <a:pt x="61" y="603"/>
                  <a:pt x="61" y="602"/>
                </a:cubicBezTo>
                <a:cubicBezTo>
                  <a:pt x="61" y="601"/>
                  <a:pt x="61" y="600"/>
                  <a:pt x="61" y="599"/>
                </a:cubicBezTo>
                <a:cubicBezTo>
                  <a:pt x="61" y="599"/>
                  <a:pt x="61" y="599"/>
                  <a:pt x="61" y="598"/>
                </a:cubicBezTo>
                <a:cubicBezTo>
                  <a:pt x="62" y="597"/>
                  <a:pt x="62" y="596"/>
                  <a:pt x="62" y="594"/>
                </a:cubicBezTo>
                <a:cubicBezTo>
                  <a:pt x="62" y="594"/>
                  <a:pt x="62" y="594"/>
                  <a:pt x="63" y="593"/>
                </a:cubicBezTo>
                <a:cubicBezTo>
                  <a:pt x="63" y="592"/>
                  <a:pt x="63" y="591"/>
                  <a:pt x="64" y="589"/>
                </a:cubicBezTo>
                <a:cubicBezTo>
                  <a:pt x="64" y="589"/>
                  <a:pt x="64" y="589"/>
                  <a:pt x="64" y="589"/>
                </a:cubicBezTo>
                <a:cubicBezTo>
                  <a:pt x="64" y="587"/>
                  <a:pt x="65" y="586"/>
                  <a:pt x="66" y="584"/>
                </a:cubicBezTo>
                <a:cubicBezTo>
                  <a:pt x="66" y="584"/>
                  <a:pt x="66" y="583"/>
                  <a:pt x="66" y="583"/>
                </a:cubicBezTo>
                <a:cubicBezTo>
                  <a:pt x="67" y="581"/>
                  <a:pt x="67" y="580"/>
                  <a:pt x="68" y="578"/>
                </a:cubicBezTo>
                <a:cubicBezTo>
                  <a:pt x="68" y="578"/>
                  <a:pt x="69" y="577"/>
                  <a:pt x="69" y="577"/>
                </a:cubicBezTo>
                <a:cubicBezTo>
                  <a:pt x="69" y="576"/>
                  <a:pt x="70" y="574"/>
                  <a:pt x="71" y="573"/>
                </a:cubicBezTo>
                <a:cubicBezTo>
                  <a:pt x="71" y="573"/>
                  <a:pt x="71" y="572"/>
                  <a:pt x="72" y="571"/>
                </a:cubicBezTo>
                <a:cubicBezTo>
                  <a:pt x="73" y="570"/>
                  <a:pt x="74" y="568"/>
                  <a:pt x="74" y="567"/>
                </a:cubicBezTo>
                <a:cubicBezTo>
                  <a:pt x="75" y="566"/>
                  <a:pt x="75" y="565"/>
                  <a:pt x="76" y="565"/>
                </a:cubicBezTo>
                <a:cubicBezTo>
                  <a:pt x="76" y="563"/>
                  <a:pt x="77" y="562"/>
                  <a:pt x="78" y="561"/>
                </a:cubicBezTo>
                <a:cubicBezTo>
                  <a:pt x="79" y="560"/>
                  <a:pt x="79" y="560"/>
                  <a:pt x="79" y="559"/>
                </a:cubicBezTo>
                <a:cubicBezTo>
                  <a:pt x="80" y="557"/>
                  <a:pt x="82" y="555"/>
                  <a:pt x="83" y="554"/>
                </a:cubicBezTo>
                <a:cubicBezTo>
                  <a:pt x="83" y="553"/>
                  <a:pt x="84" y="552"/>
                  <a:pt x="85" y="551"/>
                </a:cubicBezTo>
                <a:cubicBezTo>
                  <a:pt x="86" y="550"/>
                  <a:pt x="87" y="549"/>
                  <a:pt x="88" y="547"/>
                </a:cubicBezTo>
                <a:cubicBezTo>
                  <a:pt x="88" y="546"/>
                  <a:pt x="89" y="545"/>
                  <a:pt x="90" y="544"/>
                </a:cubicBezTo>
                <a:cubicBezTo>
                  <a:pt x="91" y="543"/>
                  <a:pt x="92" y="541"/>
                  <a:pt x="94" y="540"/>
                </a:cubicBezTo>
                <a:cubicBezTo>
                  <a:pt x="94" y="539"/>
                  <a:pt x="95" y="538"/>
                  <a:pt x="96" y="537"/>
                </a:cubicBezTo>
                <a:cubicBezTo>
                  <a:pt x="97" y="535"/>
                  <a:pt x="99" y="534"/>
                  <a:pt x="100" y="532"/>
                </a:cubicBezTo>
                <a:cubicBezTo>
                  <a:pt x="110" y="520"/>
                  <a:pt x="123" y="508"/>
                  <a:pt x="137" y="495"/>
                </a:cubicBezTo>
                <a:cubicBezTo>
                  <a:pt x="135" y="475"/>
                  <a:pt x="133" y="455"/>
                  <a:pt x="133" y="435"/>
                </a:cubicBezTo>
                <a:cubicBezTo>
                  <a:pt x="133" y="430"/>
                  <a:pt x="133" y="425"/>
                  <a:pt x="134" y="420"/>
                </a:cubicBezTo>
                <a:cubicBezTo>
                  <a:pt x="108" y="440"/>
                  <a:pt x="87" y="459"/>
                  <a:pt x="68" y="478"/>
                </a:cubicBezTo>
                <a:cubicBezTo>
                  <a:pt x="68" y="478"/>
                  <a:pt x="67" y="479"/>
                  <a:pt x="67" y="480"/>
                </a:cubicBezTo>
                <a:cubicBezTo>
                  <a:pt x="65" y="481"/>
                  <a:pt x="64" y="482"/>
                  <a:pt x="63" y="484"/>
                </a:cubicBezTo>
                <a:cubicBezTo>
                  <a:pt x="62" y="484"/>
                  <a:pt x="61" y="485"/>
                  <a:pt x="61" y="486"/>
                </a:cubicBezTo>
                <a:cubicBezTo>
                  <a:pt x="59" y="487"/>
                  <a:pt x="58" y="489"/>
                  <a:pt x="57" y="490"/>
                </a:cubicBezTo>
                <a:cubicBezTo>
                  <a:pt x="56" y="491"/>
                  <a:pt x="56" y="492"/>
                  <a:pt x="55" y="493"/>
                </a:cubicBezTo>
                <a:cubicBezTo>
                  <a:pt x="54" y="494"/>
                  <a:pt x="53" y="495"/>
                  <a:pt x="51" y="497"/>
                </a:cubicBezTo>
                <a:cubicBezTo>
                  <a:pt x="51" y="497"/>
                  <a:pt x="51" y="498"/>
                  <a:pt x="50" y="498"/>
                </a:cubicBezTo>
                <a:cubicBezTo>
                  <a:pt x="48" y="501"/>
                  <a:pt x="46" y="503"/>
                  <a:pt x="44" y="506"/>
                </a:cubicBezTo>
                <a:cubicBezTo>
                  <a:pt x="43" y="507"/>
                  <a:pt x="42" y="508"/>
                  <a:pt x="42" y="508"/>
                </a:cubicBezTo>
                <a:cubicBezTo>
                  <a:pt x="41" y="510"/>
                  <a:pt x="40" y="511"/>
                  <a:pt x="39" y="512"/>
                </a:cubicBezTo>
                <a:cubicBezTo>
                  <a:pt x="38" y="513"/>
                  <a:pt x="37" y="514"/>
                  <a:pt x="37" y="515"/>
                </a:cubicBezTo>
                <a:cubicBezTo>
                  <a:pt x="36" y="516"/>
                  <a:pt x="35" y="517"/>
                  <a:pt x="34" y="518"/>
                </a:cubicBezTo>
                <a:cubicBezTo>
                  <a:pt x="34" y="519"/>
                  <a:pt x="33" y="520"/>
                  <a:pt x="32" y="521"/>
                </a:cubicBezTo>
                <a:cubicBezTo>
                  <a:pt x="31" y="523"/>
                  <a:pt x="30" y="525"/>
                  <a:pt x="28" y="527"/>
                </a:cubicBezTo>
                <a:cubicBezTo>
                  <a:pt x="28" y="528"/>
                  <a:pt x="27" y="529"/>
                  <a:pt x="26" y="530"/>
                </a:cubicBezTo>
                <a:cubicBezTo>
                  <a:pt x="26" y="531"/>
                  <a:pt x="25" y="532"/>
                  <a:pt x="24" y="534"/>
                </a:cubicBezTo>
                <a:cubicBezTo>
                  <a:pt x="24" y="535"/>
                  <a:pt x="23" y="536"/>
                  <a:pt x="22" y="536"/>
                </a:cubicBezTo>
                <a:cubicBezTo>
                  <a:pt x="22" y="538"/>
                  <a:pt x="21" y="539"/>
                  <a:pt x="21" y="540"/>
                </a:cubicBezTo>
                <a:cubicBezTo>
                  <a:pt x="20" y="541"/>
                  <a:pt x="19" y="542"/>
                  <a:pt x="19" y="543"/>
                </a:cubicBezTo>
                <a:cubicBezTo>
                  <a:pt x="18" y="544"/>
                  <a:pt x="18" y="545"/>
                  <a:pt x="17" y="546"/>
                </a:cubicBezTo>
                <a:cubicBezTo>
                  <a:pt x="16" y="547"/>
                  <a:pt x="16" y="549"/>
                  <a:pt x="15" y="550"/>
                </a:cubicBezTo>
                <a:cubicBezTo>
                  <a:pt x="14" y="551"/>
                  <a:pt x="14" y="553"/>
                  <a:pt x="13" y="554"/>
                </a:cubicBezTo>
                <a:cubicBezTo>
                  <a:pt x="13" y="555"/>
                  <a:pt x="12" y="556"/>
                  <a:pt x="12" y="557"/>
                </a:cubicBezTo>
                <a:cubicBezTo>
                  <a:pt x="11" y="558"/>
                  <a:pt x="11" y="559"/>
                  <a:pt x="10" y="560"/>
                </a:cubicBezTo>
                <a:cubicBezTo>
                  <a:pt x="10" y="561"/>
                  <a:pt x="9" y="562"/>
                  <a:pt x="9" y="564"/>
                </a:cubicBezTo>
                <a:cubicBezTo>
                  <a:pt x="9" y="564"/>
                  <a:pt x="8" y="565"/>
                  <a:pt x="8" y="566"/>
                </a:cubicBezTo>
                <a:cubicBezTo>
                  <a:pt x="8" y="567"/>
                  <a:pt x="7" y="569"/>
                  <a:pt x="7" y="570"/>
                </a:cubicBezTo>
                <a:cubicBezTo>
                  <a:pt x="6" y="571"/>
                  <a:pt x="6" y="571"/>
                  <a:pt x="6" y="572"/>
                </a:cubicBezTo>
                <a:cubicBezTo>
                  <a:pt x="5" y="574"/>
                  <a:pt x="5" y="576"/>
                  <a:pt x="4" y="578"/>
                </a:cubicBezTo>
                <a:cubicBezTo>
                  <a:pt x="4" y="578"/>
                  <a:pt x="4" y="579"/>
                  <a:pt x="4" y="580"/>
                </a:cubicBezTo>
                <a:cubicBezTo>
                  <a:pt x="3" y="581"/>
                  <a:pt x="3" y="582"/>
                  <a:pt x="3" y="584"/>
                </a:cubicBezTo>
                <a:cubicBezTo>
                  <a:pt x="3" y="584"/>
                  <a:pt x="3" y="585"/>
                  <a:pt x="2" y="586"/>
                </a:cubicBezTo>
                <a:cubicBezTo>
                  <a:pt x="2" y="587"/>
                  <a:pt x="2" y="588"/>
                  <a:pt x="2" y="590"/>
                </a:cubicBezTo>
                <a:cubicBezTo>
                  <a:pt x="2" y="590"/>
                  <a:pt x="2" y="591"/>
                  <a:pt x="1" y="592"/>
                </a:cubicBezTo>
                <a:cubicBezTo>
                  <a:pt x="1" y="594"/>
                  <a:pt x="1" y="595"/>
                  <a:pt x="1" y="597"/>
                </a:cubicBezTo>
                <a:cubicBezTo>
                  <a:pt x="1" y="598"/>
                  <a:pt x="1" y="598"/>
                  <a:pt x="1" y="598"/>
                </a:cubicBezTo>
                <a:cubicBezTo>
                  <a:pt x="1" y="600"/>
                  <a:pt x="0" y="601"/>
                  <a:pt x="0" y="603"/>
                </a:cubicBezTo>
                <a:cubicBezTo>
                  <a:pt x="0" y="603"/>
                  <a:pt x="0" y="604"/>
                  <a:pt x="0" y="605"/>
                </a:cubicBezTo>
                <a:cubicBezTo>
                  <a:pt x="0" y="606"/>
                  <a:pt x="0" y="607"/>
                  <a:pt x="0" y="609"/>
                </a:cubicBezTo>
                <a:cubicBezTo>
                  <a:pt x="0" y="609"/>
                  <a:pt x="0" y="610"/>
                  <a:pt x="0" y="611"/>
                </a:cubicBezTo>
                <a:cubicBezTo>
                  <a:pt x="1" y="612"/>
                  <a:pt x="1" y="613"/>
                  <a:pt x="1" y="615"/>
                </a:cubicBezTo>
                <a:cubicBezTo>
                  <a:pt x="1" y="615"/>
                  <a:pt x="1" y="616"/>
                  <a:pt x="1" y="616"/>
                </a:cubicBezTo>
                <a:cubicBezTo>
                  <a:pt x="1" y="618"/>
                  <a:pt x="1" y="620"/>
                  <a:pt x="2" y="621"/>
                </a:cubicBezTo>
                <a:cubicBezTo>
                  <a:pt x="2" y="622"/>
                  <a:pt x="2" y="622"/>
                  <a:pt x="2" y="623"/>
                </a:cubicBezTo>
                <a:cubicBezTo>
                  <a:pt x="2" y="624"/>
                  <a:pt x="2" y="625"/>
                  <a:pt x="3" y="627"/>
                </a:cubicBezTo>
                <a:cubicBezTo>
                  <a:pt x="3" y="627"/>
                  <a:pt x="3" y="628"/>
                  <a:pt x="3" y="628"/>
                </a:cubicBezTo>
                <a:cubicBezTo>
                  <a:pt x="3" y="630"/>
                  <a:pt x="4" y="631"/>
                  <a:pt x="4" y="632"/>
                </a:cubicBezTo>
                <a:cubicBezTo>
                  <a:pt x="4" y="633"/>
                  <a:pt x="4" y="633"/>
                  <a:pt x="5" y="634"/>
                </a:cubicBezTo>
                <a:cubicBezTo>
                  <a:pt x="5" y="636"/>
                  <a:pt x="6" y="637"/>
                  <a:pt x="6" y="639"/>
                </a:cubicBezTo>
                <a:cubicBezTo>
                  <a:pt x="18" y="670"/>
                  <a:pt x="53" y="706"/>
                  <a:pt x="148" y="716"/>
                </a:cubicBezTo>
                <a:cubicBezTo>
                  <a:pt x="146" y="712"/>
                  <a:pt x="145" y="709"/>
                  <a:pt x="143" y="705"/>
                </a:cubicBezTo>
                <a:close/>
                <a:moveTo>
                  <a:pt x="1186" y="186"/>
                </a:moveTo>
                <a:cubicBezTo>
                  <a:pt x="1185" y="185"/>
                  <a:pt x="1185" y="184"/>
                  <a:pt x="1184" y="183"/>
                </a:cubicBezTo>
                <a:cubicBezTo>
                  <a:pt x="1184" y="182"/>
                  <a:pt x="1184" y="182"/>
                  <a:pt x="1184" y="182"/>
                </a:cubicBezTo>
                <a:cubicBezTo>
                  <a:pt x="1184" y="181"/>
                  <a:pt x="1183" y="180"/>
                  <a:pt x="1183" y="180"/>
                </a:cubicBezTo>
                <a:cubicBezTo>
                  <a:pt x="1183" y="179"/>
                  <a:pt x="1182" y="179"/>
                  <a:pt x="1182" y="178"/>
                </a:cubicBezTo>
                <a:cubicBezTo>
                  <a:pt x="1182" y="178"/>
                  <a:pt x="1182" y="177"/>
                  <a:pt x="1181" y="176"/>
                </a:cubicBezTo>
                <a:cubicBezTo>
                  <a:pt x="1181" y="176"/>
                  <a:pt x="1181" y="175"/>
                  <a:pt x="1180" y="175"/>
                </a:cubicBezTo>
                <a:cubicBezTo>
                  <a:pt x="1180" y="174"/>
                  <a:pt x="1180" y="174"/>
                  <a:pt x="1179" y="173"/>
                </a:cubicBezTo>
                <a:cubicBezTo>
                  <a:pt x="1179" y="173"/>
                  <a:pt x="1179" y="172"/>
                  <a:pt x="1179" y="172"/>
                </a:cubicBezTo>
                <a:cubicBezTo>
                  <a:pt x="1178" y="171"/>
                  <a:pt x="1178" y="170"/>
                  <a:pt x="1178" y="170"/>
                </a:cubicBezTo>
                <a:cubicBezTo>
                  <a:pt x="1177" y="169"/>
                  <a:pt x="1177" y="169"/>
                  <a:pt x="1176" y="168"/>
                </a:cubicBezTo>
                <a:cubicBezTo>
                  <a:pt x="1176" y="168"/>
                  <a:pt x="1176" y="167"/>
                  <a:pt x="1175" y="167"/>
                </a:cubicBezTo>
                <a:cubicBezTo>
                  <a:pt x="1174" y="165"/>
                  <a:pt x="1173" y="164"/>
                  <a:pt x="1172" y="162"/>
                </a:cubicBezTo>
                <a:cubicBezTo>
                  <a:pt x="1172" y="162"/>
                  <a:pt x="1172" y="162"/>
                  <a:pt x="1172" y="162"/>
                </a:cubicBezTo>
                <a:cubicBezTo>
                  <a:pt x="1171" y="161"/>
                  <a:pt x="1171" y="161"/>
                  <a:pt x="1170" y="160"/>
                </a:cubicBezTo>
                <a:cubicBezTo>
                  <a:pt x="1170" y="160"/>
                  <a:pt x="1169" y="159"/>
                  <a:pt x="1169" y="159"/>
                </a:cubicBezTo>
                <a:cubicBezTo>
                  <a:pt x="1169" y="158"/>
                  <a:pt x="1168" y="157"/>
                  <a:pt x="1167" y="157"/>
                </a:cubicBezTo>
                <a:cubicBezTo>
                  <a:pt x="1167" y="156"/>
                  <a:pt x="1167" y="156"/>
                  <a:pt x="1166" y="156"/>
                </a:cubicBezTo>
                <a:cubicBezTo>
                  <a:pt x="1166" y="155"/>
                  <a:pt x="1165" y="154"/>
                  <a:pt x="1164" y="154"/>
                </a:cubicBezTo>
                <a:cubicBezTo>
                  <a:pt x="1164" y="153"/>
                  <a:pt x="1164" y="153"/>
                  <a:pt x="1163" y="153"/>
                </a:cubicBezTo>
                <a:cubicBezTo>
                  <a:pt x="1163" y="152"/>
                  <a:pt x="1162" y="151"/>
                  <a:pt x="1161" y="151"/>
                </a:cubicBezTo>
                <a:cubicBezTo>
                  <a:pt x="1161" y="150"/>
                  <a:pt x="1160" y="150"/>
                  <a:pt x="1160" y="150"/>
                </a:cubicBezTo>
                <a:cubicBezTo>
                  <a:pt x="1154" y="144"/>
                  <a:pt x="1146" y="139"/>
                  <a:pt x="1137" y="134"/>
                </a:cubicBezTo>
                <a:cubicBezTo>
                  <a:pt x="1137" y="134"/>
                  <a:pt x="1137" y="134"/>
                  <a:pt x="1137" y="134"/>
                </a:cubicBezTo>
                <a:cubicBezTo>
                  <a:pt x="1116" y="122"/>
                  <a:pt x="1086" y="113"/>
                  <a:pt x="1045" y="109"/>
                </a:cubicBezTo>
                <a:cubicBezTo>
                  <a:pt x="1045" y="109"/>
                  <a:pt x="1045" y="109"/>
                  <a:pt x="1045" y="109"/>
                </a:cubicBezTo>
                <a:cubicBezTo>
                  <a:pt x="1030" y="107"/>
                  <a:pt x="1013" y="107"/>
                  <a:pt x="995" y="107"/>
                </a:cubicBezTo>
                <a:cubicBezTo>
                  <a:pt x="973" y="107"/>
                  <a:pt x="950" y="108"/>
                  <a:pt x="925" y="110"/>
                </a:cubicBezTo>
                <a:cubicBezTo>
                  <a:pt x="943" y="128"/>
                  <a:pt x="959" y="147"/>
                  <a:pt x="973" y="167"/>
                </a:cubicBezTo>
                <a:cubicBezTo>
                  <a:pt x="981" y="167"/>
                  <a:pt x="988" y="167"/>
                  <a:pt x="995" y="167"/>
                </a:cubicBezTo>
                <a:cubicBezTo>
                  <a:pt x="1024" y="167"/>
                  <a:pt x="1050" y="169"/>
                  <a:pt x="1071" y="174"/>
                </a:cubicBezTo>
                <a:cubicBezTo>
                  <a:pt x="1071" y="174"/>
                  <a:pt x="1071" y="174"/>
                  <a:pt x="1071" y="174"/>
                </a:cubicBezTo>
                <a:cubicBezTo>
                  <a:pt x="1089" y="177"/>
                  <a:pt x="1103" y="183"/>
                  <a:pt x="1114" y="189"/>
                </a:cubicBezTo>
                <a:cubicBezTo>
                  <a:pt x="1114" y="189"/>
                  <a:pt x="1114" y="189"/>
                  <a:pt x="1114" y="190"/>
                </a:cubicBezTo>
                <a:cubicBezTo>
                  <a:pt x="1115" y="190"/>
                  <a:pt x="1116" y="191"/>
                  <a:pt x="1117" y="192"/>
                </a:cubicBezTo>
                <a:cubicBezTo>
                  <a:pt x="1117" y="192"/>
                  <a:pt x="1117" y="192"/>
                  <a:pt x="1117" y="192"/>
                </a:cubicBezTo>
                <a:cubicBezTo>
                  <a:pt x="1119" y="193"/>
                  <a:pt x="1121" y="195"/>
                  <a:pt x="1122" y="197"/>
                </a:cubicBezTo>
                <a:cubicBezTo>
                  <a:pt x="1123" y="197"/>
                  <a:pt x="1123" y="197"/>
                  <a:pt x="1123" y="197"/>
                </a:cubicBezTo>
                <a:cubicBezTo>
                  <a:pt x="1123" y="198"/>
                  <a:pt x="1124" y="198"/>
                  <a:pt x="1125" y="199"/>
                </a:cubicBezTo>
                <a:cubicBezTo>
                  <a:pt x="1125" y="199"/>
                  <a:pt x="1125" y="199"/>
                  <a:pt x="1125" y="200"/>
                </a:cubicBezTo>
                <a:cubicBezTo>
                  <a:pt x="1126" y="200"/>
                  <a:pt x="1126" y="201"/>
                  <a:pt x="1126" y="201"/>
                </a:cubicBezTo>
                <a:cubicBezTo>
                  <a:pt x="1127" y="202"/>
                  <a:pt x="1127" y="202"/>
                  <a:pt x="1127" y="202"/>
                </a:cubicBezTo>
                <a:cubicBezTo>
                  <a:pt x="1127" y="203"/>
                  <a:pt x="1128" y="203"/>
                  <a:pt x="1128" y="204"/>
                </a:cubicBezTo>
                <a:cubicBezTo>
                  <a:pt x="1128" y="204"/>
                  <a:pt x="1128" y="205"/>
                  <a:pt x="1128" y="205"/>
                </a:cubicBezTo>
                <a:cubicBezTo>
                  <a:pt x="1129" y="206"/>
                  <a:pt x="1129" y="207"/>
                  <a:pt x="1130" y="207"/>
                </a:cubicBezTo>
                <a:cubicBezTo>
                  <a:pt x="1130" y="208"/>
                  <a:pt x="1130" y="209"/>
                  <a:pt x="1130" y="210"/>
                </a:cubicBezTo>
                <a:cubicBezTo>
                  <a:pt x="1130" y="210"/>
                  <a:pt x="1131" y="210"/>
                  <a:pt x="1131" y="210"/>
                </a:cubicBezTo>
                <a:cubicBezTo>
                  <a:pt x="1131" y="211"/>
                  <a:pt x="1131" y="211"/>
                  <a:pt x="1131" y="212"/>
                </a:cubicBezTo>
                <a:cubicBezTo>
                  <a:pt x="1131" y="212"/>
                  <a:pt x="1131" y="213"/>
                  <a:pt x="1131" y="213"/>
                </a:cubicBezTo>
                <a:cubicBezTo>
                  <a:pt x="1131" y="213"/>
                  <a:pt x="1131" y="214"/>
                  <a:pt x="1131" y="214"/>
                </a:cubicBezTo>
                <a:cubicBezTo>
                  <a:pt x="1131" y="215"/>
                  <a:pt x="1131" y="215"/>
                  <a:pt x="1131" y="215"/>
                </a:cubicBezTo>
                <a:cubicBezTo>
                  <a:pt x="1131" y="216"/>
                  <a:pt x="1131" y="216"/>
                  <a:pt x="1131" y="217"/>
                </a:cubicBezTo>
                <a:cubicBezTo>
                  <a:pt x="1131" y="217"/>
                  <a:pt x="1131" y="218"/>
                  <a:pt x="1131" y="218"/>
                </a:cubicBezTo>
                <a:cubicBezTo>
                  <a:pt x="1131" y="219"/>
                  <a:pt x="1131" y="219"/>
                  <a:pt x="1131" y="220"/>
                </a:cubicBezTo>
                <a:cubicBezTo>
                  <a:pt x="1131" y="220"/>
                  <a:pt x="1131" y="221"/>
                  <a:pt x="1131" y="221"/>
                </a:cubicBezTo>
                <a:cubicBezTo>
                  <a:pt x="1131" y="222"/>
                  <a:pt x="1131" y="222"/>
                  <a:pt x="1131" y="223"/>
                </a:cubicBezTo>
                <a:cubicBezTo>
                  <a:pt x="1131" y="223"/>
                  <a:pt x="1131" y="224"/>
                  <a:pt x="1131" y="224"/>
                </a:cubicBezTo>
                <a:cubicBezTo>
                  <a:pt x="1131" y="225"/>
                  <a:pt x="1131" y="225"/>
                  <a:pt x="1131" y="226"/>
                </a:cubicBezTo>
                <a:cubicBezTo>
                  <a:pt x="1131" y="226"/>
                  <a:pt x="1131" y="227"/>
                  <a:pt x="1130" y="227"/>
                </a:cubicBezTo>
                <a:cubicBezTo>
                  <a:pt x="1130" y="228"/>
                  <a:pt x="1130" y="228"/>
                  <a:pt x="1130" y="229"/>
                </a:cubicBezTo>
                <a:cubicBezTo>
                  <a:pt x="1130" y="229"/>
                  <a:pt x="1130" y="230"/>
                  <a:pt x="1130" y="231"/>
                </a:cubicBezTo>
                <a:cubicBezTo>
                  <a:pt x="1130" y="231"/>
                  <a:pt x="1130" y="231"/>
                  <a:pt x="1130" y="231"/>
                </a:cubicBezTo>
                <a:cubicBezTo>
                  <a:pt x="1129" y="233"/>
                  <a:pt x="1129" y="235"/>
                  <a:pt x="1128" y="237"/>
                </a:cubicBezTo>
                <a:cubicBezTo>
                  <a:pt x="1128" y="237"/>
                  <a:pt x="1128" y="237"/>
                  <a:pt x="1128" y="237"/>
                </a:cubicBezTo>
                <a:cubicBezTo>
                  <a:pt x="1127" y="238"/>
                  <a:pt x="1127" y="239"/>
                  <a:pt x="1127" y="240"/>
                </a:cubicBezTo>
                <a:cubicBezTo>
                  <a:pt x="1127" y="240"/>
                  <a:pt x="1126" y="241"/>
                  <a:pt x="1126" y="241"/>
                </a:cubicBezTo>
                <a:cubicBezTo>
                  <a:pt x="1126" y="242"/>
                  <a:pt x="1126" y="243"/>
                  <a:pt x="1125" y="244"/>
                </a:cubicBezTo>
                <a:cubicBezTo>
                  <a:pt x="1125" y="244"/>
                  <a:pt x="1125" y="244"/>
                  <a:pt x="1125" y="245"/>
                </a:cubicBezTo>
                <a:cubicBezTo>
                  <a:pt x="1124" y="246"/>
                  <a:pt x="1124" y="247"/>
                  <a:pt x="1123" y="248"/>
                </a:cubicBezTo>
                <a:cubicBezTo>
                  <a:pt x="1123" y="248"/>
                  <a:pt x="1123" y="248"/>
                  <a:pt x="1123" y="249"/>
                </a:cubicBezTo>
                <a:cubicBezTo>
                  <a:pt x="1122" y="250"/>
                  <a:pt x="1122" y="251"/>
                  <a:pt x="1121" y="252"/>
                </a:cubicBezTo>
                <a:cubicBezTo>
                  <a:pt x="1121" y="252"/>
                  <a:pt x="1121" y="252"/>
                  <a:pt x="1121" y="253"/>
                </a:cubicBezTo>
                <a:cubicBezTo>
                  <a:pt x="1120" y="254"/>
                  <a:pt x="1120" y="255"/>
                  <a:pt x="1119" y="256"/>
                </a:cubicBezTo>
                <a:cubicBezTo>
                  <a:pt x="1119" y="256"/>
                  <a:pt x="1119" y="256"/>
                  <a:pt x="1119" y="257"/>
                </a:cubicBezTo>
                <a:cubicBezTo>
                  <a:pt x="1118" y="258"/>
                  <a:pt x="1117" y="259"/>
                  <a:pt x="1116" y="260"/>
                </a:cubicBezTo>
                <a:cubicBezTo>
                  <a:pt x="1116" y="260"/>
                  <a:pt x="1116" y="260"/>
                  <a:pt x="1116" y="260"/>
                </a:cubicBezTo>
                <a:cubicBezTo>
                  <a:pt x="1111" y="269"/>
                  <a:pt x="1105" y="278"/>
                  <a:pt x="1097" y="287"/>
                </a:cubicBezTo>
                <a:cubicBezTo>
                  <a:pt x="1097" y="287"/>
                  <a:pt x="1097" y="287"/>
                  <a:pt x="1096" y="287"/>
                </a:cubicBezTo>
                <a:cubicBezTo>
                  <a:pt x="1095" y="289"/>
                  <a:pt x="1094" y="291"/>
                  <a:pt x="1092" y="292"/>
                </a:cubicBezTo>
                <a:cubicBezTo>
                  <a:pt x="1092" y="292"/>
                  <a:pt x="1092" y="292"/>
                  <a:pt x="1092" y="292"/>
                </a:cubicBezTo>
                <a:cubicBezTo>
                  <a:pt x="1091" y="294"/>
                  <a:pt x="1089" y="296"/>
                  <a:pt x="1088" y="297"/>
                </a:cubicBezTo>
                <a:cubicBezTo>
                  <a:pt x="1088" y="297"/>
                  <a:pt x="1088" y="297"/>
                  <a:pt x="1088" y="298"/>
                </a:cubicBezTo>
                <a:cubicBezTo>
                  <a:pt x="1077" y="309"/>
                  <a:pt x="1064" y="322"/>
                  <a:pt x="1048" y="336"/>
                </a:cubicBezTo>
                <a:cubicBezTo>
                  <a:pt x="1048" y="336"/>
                  <a:pt x="1048" y="336"/>
                  <a:pt x="1048" y="336"/>
                </a:cubicBezTo>
                <a:cubicBezTo>
                  <a:pt x="1040" y="343"/>
                  <a:pt x="1031" y="350"/>
                  <a:pt x="1021" y="358"/>
                </a:cubicBezTo>
                <a:cubicBezTo>
                  <a:pt x="930" y="429"/>
                  <a:pt x="799" y="500"/>
                  <a:pt x="651" y="556"/>
                </a:cubicBezTo>
                <a:cubicBezTo>
                  <a:pt x="585" y="582"/>
                  <a:pt x="519" y="603"/>
                  <a:pt x="456" y="619"/>
                </a:cubicBezTo>
                <a:cubicBezTo>
                  <a:pt x="456" y="639"/>
                  <a:pt x="455" y="661"/>
                  <a:pt x="450" y="683"/>
                </a:cubicBezTo>
                <a:cubicBezTo>
                  <a:pt x="522" y="665"/>
                  <a:pt x="597" y="641"/>
                  <a:pt x="673" y="612"/>
                </a:cubicBezTo>
                <a:cubicBezTo>
                  <a:pt x="825" y="554"/>
                  <a:pt x="962" y="480"/>
                  <a:pt x="1058" y="405"/>
                </a:cubicBezTo>
                <a:cubicBezTo>
                  <a:pt x="1058" y="405"/>
                  <a:pt x="1058" y="405"/>
                  <a:pt x="1058" y="405"/>
                </a:cubicBezTo>
                <a:cubicBezTo>
                  <a:pt x="1165" y="322"/>
                  <a:pt x="1209" y="246"/>
                  <a:pt x="1186" y="186"/>
                </a:cubicBezTo>
                <a:close/>
              </a:path>
            </a:pathLst>
          </a:custGeom>
          <a:solidFill>
            <a:schemeClr val="tx1"/>
          </a:solidFill>
          <a:ln>
            <a:noFill/>
          </a:ln>
        </p:spPr>
        <p:txBody>
          <a:bodyPr vert="horz" wrap="square" lIns="91418" tIns="45710" rIns="91418" bIns="45710" numCol="1" anchor="t" anchorCtr="0" compatLnSpc="1">
            <a:prstTxWarp prst="textNoShape">
              <a:avLst/>
            </a:prstTxWarp>
          </a:bodyPr>
          <a:lstStyle/>
          <a:p>
            <a:endParaRPr lang="en-US" sz="1801" dirty="0">
              <a:gradFill>
                <a:gsLst>
                  <a:gs pos="0">
                    <a:srgbClr val="FFFFFF"/>
                  </a:gs>
                  <a:gs pos="100000">
                    <a:srgbClr val="FFFFFF"/>
                  </a:gs>
                </a:gsLst>
                <a:lin ang="5400000" scaled="0"/>
              </a:gradFill>
            </a:endParaRPr>
          </a:p>
        </p:txBody>
      </p:sp>
      <p:sp>
        <p:nvSpPr>
          <p:cNvPr id="2" name="Rectangle 1"/>
          <p:cNvSpPr/>
          <p:nvPr/>
        </p:nvSpPr>
        <p:spPr>
          <a:xfrm>
            <a:off x="235293" y="5893487"/>
            <a:ext cx="11914670" cy="1005697"/>
          </a:xfrm>
          <a:prstGeom prst="rect">
            <a:avLst/>
          </a:prstGeom>
          <a:solidFill>
            <a:schemeClr val="accent1">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109" fontAlgn="base">
              <a:spcBef>
                <a:spcPct val="0"/>
              </a:spcBef>
              <a:spcAft>
                <a:spcPct val="0"/>
              </a:spcAft>
            </a:pPr>
            <a:r>
              <a:rPr lang="en-US" sz="2720"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Trustworthy Hardware</a:t>
            </a:r>
          </a:p>
          <a:p>
            <a:pPr defTabSz="932109" fontAlgn="base">
              <a:spcBef>
                <a:spcPct val="0"/>
              </a:spcBef>
              <a:spcAft>
                <a:spcPct val="0"/>
              </a:spcAft>
            </a:pPr>
            <a:r>
              <a:rPr lang="en-US" sz="2176"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   </a:t>
            </a:r>
            <a:endPar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cxnSp>
        <p:nvCxnSpPr>
          <p:cNvPr id="7" name="Straight Connector 6"/>
          <p:cNvCxnSpPr/>
          <p:nvPr/>
        </p:nvCxnSpPr>
        <p:spPr>
          <a:xfrm>
            <a:off x="137875" y="4055682"/>
            <a:ext cx="1206167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0831" y="4192158"/>
            <a:ext cx="3779464" cy="1172116"/>
          </a:xfrm>
          <a:prstGeom prst="rect">
            <a:avLst/>
          </a:prstGeom>
          <a:noFill/>
        </p:spPr>
        <p:txBody>
          <a:bodyPr wrap="square" lIns="0" tIns="0" rIns="0" bIns="0" rtlCol="0">
            <a:spAutoFit/>
          </a:bodyPr>
          <a:lstStyle/>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First Class Biometric Experience</a:t>
            </a:r>
          </a:p>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Multifactor Authentication for BYOD</a:t>
            </a:r>
          </a:p>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Trustworthy Identities and Devices</a:t>
            </a:r>
          </a:p>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Single Sign-On to Service Providers</a:t>
            </a:r>
          </a:p>
        </p:txBody>
      </p:sp>
      <p:sp>
        <p:nvSpPr>
          <p:cNvPr id="32" name="TextBox 31"/>
          <p:cNvSpPr txBox="1"/>
          <p:nvPr/>
        </p:nvSpPr>
        <p:spPr>
          <a:xfrm>
            <a:off x="4397970" y="4200731"/>
            <a:ext cx="3779464" cy="1465145"/>
          </a:xfrm>
          <a:prstGeom prst="rect">
            <a:avLst/>
          </a:prstGeom>
          <a:noFill/>
        </p:spPr>
        <p:txBody>
          <a:bodyPr wrap="square" lIns="0" tIns="0" rIns="0" bIns="0" rtlCol="0">
            <a:spAutoFit/>
          </a:bodyPr>
          <a:lstStyle/>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Provable PC Health</a:t>
            </a:r>
          </a:p>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Improved Windows Defender</a:t>
            </a:r>
          </a:p>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Improved Internet Explorer</a:t>
            </a:r>
          </a:p>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Improved System Core Hardening</a:t>
            </a:r>
          </a:p>
          <a:p>
            <a:pPr defTabSz="932109" fontAlgn="base">
              <a:spcBef>
                <a:spcPct val="0"/>
              </a:spcBef>
              <a:spcAft>
                <a:spcPct val="0"/>
              </a:spcAft>
            </a:pPr>
            <a:endParaRPr lang="en-US" sz="1904" dirty="0">
              <a:solidFill>
                <a:schemeClr val="accent1">
                  <a:lumMod val="50000"/>
                </a:schemeClr>
              </a:solidFill>
              <a:latin typeface="Segoe UI Light" pitchFamily="34" charset="0"/>
              <a:ea typeface="Segoe UI" pitchFamily="34" charset="0"/>
              <a:cs typeface="Segoe UI" pitchFamily="34" charset="0"/>
            </a:endParaRPr>
          </a:p>
        </p:txBody>
      </p:sp>
      <p:sp>
        <p:nvSpPr>
          <p:cNvPr id="33" name="TextBox 32"/>
          <p:cNvSpPr txBox="1"/>
          <p:nvPr/>
        </p:nvSpPr>
        <p:spPr>
          <a:xfrm>
            <a:off x="8420081" y="4189322"/>
            <a:ext cx="3779464" cy="586058"/>
          </a:xfrm>
          <a:prstGeom prst="rect">
            <a:avLst/>
          </a:prstGeom>
          <a:noFill/>
        </p:spPr>
        <p:txBody>
          <a:bodyPr wrap="square" lIns="0" tIns="0" rIns="0" bIns="0" rtlCol="0">
            <a:spAutoFit/>
          </a:bodyPr>
          <a:lstStyle/>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Pervasive Device Encryption </a:t>
            </a:r>
          </a:p>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Selective Wipe of Corp Data </a:t>
            </a:r>
          </a:p>
        </p:txBody>
      </p:sp>
      <p:sp>
        <p:nvSpPr>
          <p:cNvPr id="35" name="TextBox 34"/>
          <p:cNvSpPr txBox="1"/>
          <p:nvPr/>
        </p:nvSpPr>
        <p:spPr>
          <a:xfrm>
            <a:off x="1781674" y="6503549"/>
            <a:ext cx="760225" cy="293029"/>
          </a:xfrm>
          <a:prstGeom prst="rect">
            <a:avLst/>
          </a:prstGeom>
          <a:noFill/>
        </p:spPr>
        <p:txBody>
          <a:bodyPr wrap="square" lIns="0" tIns="0" rIns="0" bIns="0" rtlCol="0">
            <a:spAutoFit/>
          </a:bodyPr>
          <a:lstStyle/>
          <a:p>
            <a:pPr algn="ctr" defTabSz="932109" fontAlgn="base">
              <a:spcBef>
                <a:spcPct val="0"/>
              </a:spcBef>
              <a:spcAft>
                <a:spcPct val="0"/>
              </a:spcAft>
            </a:pPr>
            <a:r>
              <a:rPr lang="en-US" sz="1904" dirty="0">
                <a:latin typeface="Segoe UI Light" pitchFamily="34" charset="0"/>
                <a:ea typeface="Segoe UI" pitchFamily="34" charset="0"/>
                <a:cs typeface="Segoe UI" pitchFamily="34" charset="0"/>
              </a:rPr>
              <a:t>UEFI </a:t>
            </a:r>
          </a:p>
        </p:txBody>
      </p:sp>
      <p:sp>
        <p:nvSpPr>
          <p:cNvPr id="36" name="TextBox 35"/>
          <p:cNvSpPr txBox="1"/>
          <p:nvPr/>
        </p:nvSpPr>
        <p:spPr>
          <a:xfrm>
            <a:off x="9792687" y="6503548"/>
            <a:ext cx="587669" cy="293029"/>
          </a:xfrm>
          <a:prstGeom prst="rect">
            <a:avLst/>
          </a:prstGeom>
          <a:noFill/>
        </p:spPr>
        <p:txBody>
          <a:bodyPr wrap="square" lIns="0" tIns="0" rIns="0" bIns="0" rtlCol="0">
            <a:spAutoFit/>
          </a:bodyPr>
          <a:lstStyle/>
          <a:p>
            <a:pPr algn="ctr" defTabSz="932109" fontAlgn="base">
              <a:spcBef>
                <a:spcPct val="0"/>
              </a:spcBef>
              <a:spcAft>
                <a:spcPct val="0"/>
              </a:spcAft>
            </a:pPr>
            <a:r>
              <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TPM</a:t>
            </a:r>
          </a:p>
        </p:txBody>
      </p:sp>
      <p:sp>
        <p:nvSpPr>
          <p:cNvPr id="38" name="TextBox 37"/>
          <p:cNvSpPr txBox="1"/>
          <p:nvPr/>
        </p:nvSpPr>
        <p:spPr>
          <a:xfrm>
            <a:off x="4591862" y="6503548"/>
            <a:ext cx="3084234" cy="293029"/>
          </a:xfrm>
          <a:prstGeom prst="rect">
            <a:avLst/>
          </a:prstGeom>
          <a:noFill/>
        </p:spPr>
        <p:txBody>
          <a:bodyPr wrap="square" lIns="0" tIns="0" rIns="0" bIns="0" rtlCol="0">
            <a:spAutoFit/>
          </a:bodyPr>
          <a:lstStyle/>
          <a:p>
            <a:pPr algn="ct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Modern Biometric Readers</a:t>
            </a:r>
          </a:p>
        </p:txBody>
      </p:sp>
      <p:sp>
        <p:nvSpPr>
          <p:cNvPr id="27" name="TextBox 26"/>
          <p:cNvSpPr txBox="1"/>
          <p:nvPr/>
        </p:nvSpPr>
        <p:spPr>
          <a:xfrm>
            <a:off x="9793599" y="6504459"/>
            <a:ext cx="587669" cy="293029"/>
          </a:xfrm>
          <a:prstGeom prst="rect">
            <a:avLst/>
          </a:prstGeom>
          <a:noFill/>
        </p:spPr>
        <p:txBody>
          <a:bodyPr wrap="square" lIns="0" tIns="0" rIns="0" bIns="0" rtlCol="0">
            <a:spAutoFit/>
          </a:bodyPr>
          <a:lstStyle/>
          <a:p>
            <a:pPr algn="ct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TPM</a:t>
            </a:r>
          </a:p>
        </p:txBody>
      </p:sp>
      <p:sp>
        <p:nvSpPr>
          <p:cNvPr id="34" name="TextBox 33"/>
          <p:cNvSpPr txBox="1"/>
          <p:nvPr/>
        </p:nvSpPr>
        <p:spPr>
          <a:xfrm>
            <a:off x="1780762" y="6503547"/>
            <a:ext cx="760225" cy="293029"/>
          </a:xfrm>
          <a:prstGeom prst="rect">
            <a:avLst/>
          </a:prstGeom>
          <a:noFill/>
        </p:spPr>
        <p:txBody>
          <a:bodyPr wrap="square" lIns="0" tIns="0" rIns="0" bIns="0" rtlCol="0">
            <a:spAutoFit/>
          </a:bodyPr>
          <a:lstStyle/>
          <a:p>
            <a:pPr algn="ctr" defTabSz="932109" fontAlgn="base">
              <a:spcBef>
                <a:spcPct val="0"/>
              </a:spcBef>
              <a:spcAft>
                <a:spcPct val="0"/>
              </a:spcAft>
            </a:pPr>
            <a:r>
              <a:rPr lang="en-US" sz="1904" dirty="0">
                <a:solidFill>
                  <a:schemeClr val="bg2">
                    <a:lumMod val="90000"/>
                    <a:lumOff val="10000"/>
                  </a:schemeClr>
                </a:solidFill>
                <a:latin typeface="Segoe UI Light" pitchFamily="34" charset="0"/>
                <a:ea typeface="Segoe UI" pitchFamily="34" charset="0"/>
                <a:cs typeface="Segoe UI" pitchFamily="34" charset="0"/>
              </a:rPr>
              <a:t>UEFI </a:t>
            </a:r>
          </a:p>
        </p:txBody>
      </p:sp>
    </p:spTree>
    <p:extLst>
      <p:ext uri="{BB962C8B-B14F-4D97-AF65-F5344CB8AC3E}">
        <p14:creationId xmlns:p14="http://schemas.microsoft.com/office/powerpoint/2010/main" val="207062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0-#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0-#ppt_w/2"/>
                                          </p:val>
                                        </p:tav>
                                        <p:tav tm="100000">
                                          <p:val>
                                            <p:strVal val="#ppt_x"/>
                                          </p:val>
                                        </p:tav>
                                      </p:tavLst>
                                    </p:anim>
                                    <p:anim calcmode="lin" valueType="num">
                                      <p:cBhvr additive="base">
                                        <p:cTn id="32" dur="500" fill="hold"/>
                                        <p:tgtEl>
                                          <p:spTgt spid="34"/>
                                        </p:tgtEl>
                                        <p:attrNameLst>
                                          <p:attrName>ppt_y</p:attrName>
                                        </p:attrNameLst>
                                      </p:cBhvr>
                                      <p:tavLst>
                                        <p:tav tm="0">
                                          <p:val>
                                            <p:strVal val="#ppt_y"/>
                                          </p:val>
                                        </p:tav>
                                        <p:tav tm="100000">
                                          <p:val>
                                            <p:strVal val="#ppt_y"/>
                                          </p:val>
                                        </p:tav>
                                      </p:tavLst>
                                    </p:anim>
                                  </p:childTnLst>
                                </p:cTn>
                              </p:par>
                              <p:par>
                                <p:cTn id="33" presetID="1" presetClass="exit"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p:bldP spid="33" grpId="0"/>
      <p:bldP spid="35" grpId="0"/>
      <p:bldP spid="36" grpId="0"/>
      <p:bldP spid="38" grpId="0"/>
      <p:bldP spid="27"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49" y="2581620"/>
            <a:ext cx="11294863" cy="1766637"/>
          </a:xfrm>
          <a:prstGeom prst="rect">
            <a:avLst/>
          </a:prstGeom>
        </p:spPr>
        <p:txBody>
          <a:bodyPr wrap="square">
            <a:spAutoFit/>
          </a:bodyPr>
          <a:lstStyle/>
          <a:p>
            <a:pPr marL="632541" defTabSz="1243083" fontAlgn="base">
              <a:spcBef>
                <a:spcPct val="0"/>
              </a:spcBef>
              <a:spcAft>
                <a:spcPct val="0"/>
              </a:spcAft>
            </a:pPr>
            <a:r>
              <a:rPr lang="en-US" sz="5440" dirty="0">
                <a:gradFill>
                  <a:gsLst>
                    <a:gs pos="0">
                      <a:srgbClr val="FFFFFF"/>
                    </a:gs>
                    <a:gs pos="100000">
                      <a:srgbClr val="FFFFFF"/>
                    </a:gs>
                  </a:gsLst>
                  <a:lin ang="5400000" scaled="0"/>
                </a:gradFill>
                <a:latin typeface="+mj-lt"/>
              </a:rPr>
              <a:t>Modern Hardware</a:t>
            </a:r>
          </a:p>
          <a:p>
            <a:pPr marL="632541" defTabSz="1243083" fontAlgn="base">
              <a:spcBef>
                <a:spcPct val="0"/>
              </a:spcBef>
              <a:spcAft>
                <a:spcPct val="0"/>
              </a:spcAft>
            </a:pPr>
            <a:endParaRPr lang="en-US" sz="5440" dirty="0">
              <a:gradFill>
                <a:gsLst>
                  <a:gs pos="0">
                    <a:srgbClr val="FFFFFF"/>
                  </a:gs>
                  <a:gs pos="100000">
                    <a:srgbClr val="FFFFFF"/>
                  </a:gs>
                </a:gsLst>
                <a:lin ang="5400000" scaled="0"/>
              </a:gradFill>
              <a:latin typeface="+mj-lt"/>
            </a:endParaRPr>
          </a:p>
        </p:txBody>
      </p:sp>
      <p:pic>
        <p:nvPicPr>
          <p:cNvPr id="6" name="Picture 3" descr="\\MAGNUM\Projects\Microsoft\Cloud Power FY12\Design\ICONS_PNG\Confidentiality.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0052273" y="2253791"/>
            <a:ext cx="1865207" cy="1865207"/>
          </a:xfrm>
          <a:prstGeom prst="rect">
            <a:avLst/>
          </a:prstGeom>
          <a:noFill/>
        </p:spPr>
      </p:pic>
      <p:sp>
        <p:nvSpPr>
          <p:cNvPr id="2" name="Rectangle 1"/>
          <p:cNvSpPr/>
          <p:nvPr/>
        </p:nvSpPr>
        <p:spPr>
          <a:xfrm>
            <a:off x="1413157" y="3481476"/>
            <a:ext cx="4813625" cy="510909"/>
          </a:xfrm>
          <a:prstGeom prst="rect">
            <a:avLst/>
          </a:prstGeom>
        </p:spPr>
        <p:txBody>
          <a:bodyPr wrap="none">
            <a:spAutoFit/>
          </a:bodyPr>
          <a:lstStyle/>
          <a:p>
            <a:r>
              <a:rPr lang="en-US" sz="2720" dirty="0">
                <a:latin typeface="+mj-lt"/>
              </a:rPr>
              <a:t>Trusted Platform Module (TPM) </a:t>
            </a:r>
          </a:p>
        </p:txBody>
      </p:sp>
      <p:sp>
        <p:nvSpPr>
          <p:cNvPr id="3" name="Right Arrow 2"/>
          <p:cNvSpPr/>
          <p:nvPr/>
        </p:nvSpPr>
        <p:spPr bwMode="auto">
          <a:xfrm>
            <a:off x="1228162" y="3662410"/>
            <a:ext cx="265330" cy="19782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endParaRPr lang="en-US" sz="2448" spc="-68" dirty="0" err="1">
              <a:solidFill>
                <a:schemeClr val="tx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6478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66" y="233153"/>
            <a:ext cx="11373923" cy="828706"/>
          </a:xfrm>
        </p:spPr>
        <p:txBody>
          <a:bodyPr/>
          <a:lstStyle/>
          <a:p>
            <a:r>
              <a:rPr lang="en-US" dirty="0">
                <a:solidFill>
                  <a:schemeClr val="tx1"/>
                </a:solidFill>
              </a:rPr>
              <a:t>Trusted Platform Module in </a:t>
            </a:r>
            <a:r>
              <a:rPr lang="en-US" dirty="0" smtClean="0">
                <a:solidFill>
                  <a:schemeClr val="tx1"/>
                </a:solidFill>
              </a:rPr>
              <a:t>Windows 8.1</a:t>
            </a:r>
            <a:endParaRPr lang="en-US" dirty="0">
              <a:solidFill>
                <a:schemeClr val="tx1"/>
              </a:solidFill>
            </a:endParaRPr>
          </a:p>
        </p:txBody>
      </p:sp>
      <p:sp>
        <p:nvSpPr>
          <p:cNvPr id="5" name="TextBox 4"/>
          <p:cNvSpPr txBox="1"/>
          <p:nvPr/>
        </p:nvSpPr>
        <p:spPr>
          <a:xfrm>
            <a:off x="5285634" y="1406010"/>
            <a:ext cx="6788326" cy="4663969"/>
          </a:xfrm>
          <a:prstGeom prst="rect">
            <a:avLst/>
          </a:prstGeom>
          <a:noFill/>
        </p:spPr>
        <p:txBody>
          <a:bodyPr wrap="square" lIns="0" tIns="0" rIns="0" bIns="0" rtlCol="0">
            <a:spAutoFit/>
          </a:bodyPr>
          <a:lstStyle/>
          <a:p>
            <a:pPr>
              <a:spcAft>
                <a:spcPts val="408"/>
              </a:spcAft>
            </a:pPr>
            <a:r>
              <a:rPr lang="en-US" sz="2720" dirty="0">
                <a:solidFill>
                  <a:schemeClr val="tx1">
                    <a:lumMod val="75000"/>
                    <a:lumOff val="25000"/>
                  </a:schemeClr>
                </a:solidFill>
                <a:latin typeface="Segoe UI Light" pitchFamily="34" charset="0"/>
              </a:rPr>
              <a:t>The Opportunity</a:t>
            </a:r>
          </a:p>
          <a:p>
            <a:pPr marL="388591" indent="-388591">
              <a:spcAft>
                <a:spcPts val="408"/>
              </a:spcAft>
              <a:buFont typeface="Arial" panose="020B0604020202020204" pitchFamily="34" charset="0"/>
              <a:buChar char="•"/>
            </a:pPr>
            <a:r>
              <a:rPr lang="en-US" sz="2176" dirty="0">
                <a:solidFill>
                  <a:schemeClr val="tx1">
                    <a:lumMod val="75000"/>
                    <a:lumOff val="25000"/>
                  </a:schemeClr>
                </a:solidFill>
                <a:latin typeface="Segoe UI Light" pitchFamily="34" charset="0"/>
              </a:rPr>
              <a:t>Dramatically improve security for Consumer and BYOD</a:t>
            </a:r>
          </a:p>
          <a:p>
            <a:pPr marL="388591" indent="-388591">
              <a:spcAft>
                <a:spcPts val="408"/>
              </a:spcAft>
              <a:buFont typeface="Arial" panose="020B0604020202020204" pitchFamily="34" charset="0"/>
              <a:buChar char="•"/>
            </a:pPr>
            <a:r>
              <a:rPr lang="en-US" sz="2176" dirty="0">
                <a:solidFill>
                  <a:schemeClr val="tx1">
                    <a:lumMod val="75000"/>
                    <a:lumOff val="25000"/>
                  </a:schemeClr>
                </a:solidFill>
                <a:latin typeface="Segoe UI Light" pitchFamily="34" charset="0"/>
              </a:rPr>
              <a:t>Leverage in innovative ways to address modern threats</a:t>
            </a:r>
          </a:p>
          <a:p>
            <a:pPr>
              <a:spcAft>
                <a:spcPts val="408"/>
              </a:spcAft>
            </a:pPr>
            <a:endParaRPr lang="en-US" sz="136" dirty="0">
              <a:solidFill>
                <a:schemeClr val="tx1">
                  <a:lumMod val="75000"/>
                  <a:lumOff val="25000"/>
                </a:schemeClr>
              </a:solidFill>
              <a:latin typeface="Segoe UI Light" pitchFamily="34" charset="0"/>
            </a:endParaRPr>
          </a:p>
          <a:p>
            <a:pPr>
              <a:spcAft>
                <a:spcPts val="408"/>
              </a:spcAft>
            </a:pPr>
            <a:r>
              <a:rPr lang="en-US" sz="2720" dirty="0">
                <a:solidFill>
                  <a:schemeClr val="tx1">
                    <a:lumMod val="75000"/>
                    <a:lumOff val="25000"/>
                  </a:schemeClr>
                </a:solidFill>
                <a:latin typeface="Segoe UI Light" pitchFamily="34" charset="0"/>
              </a:rPr>
              <a:t>History in Windows</a:t>
            </a:r>
          </a:p>
          <a:p>
            <a:pPr marL="388591" indent="-388591">
              <a:spcAft>
                <a:spcPts val="408"/>
              </a:spcAft>
              <a:buFont typeface="Arial" panose="020B0604020202020204" pitchFamily="34" charset="0"/>
              <a:buChar char="•"/>
            </a:pPr>
            <a:r>
              <a:rPr lang="en-US" sz="2176" dirty="0">
                <a:solidFill>
                  <a:schemeClr val="tx1">
                    <a:lumMod val="75000"/>
                    <a:lumOff val="25000"/>
                  </a:schemeClr>
                </a:solidFill>
                <a:latin typeface="Segoe UI Light" pitchFamily="34" charset="0"/>
              </a:rPr>
              <a:t>TPM is currently optional component</a:t>
            </a:r>
          </a:p>
          <a:p>
            <a:pPr marL="388591" indent="-388591">
              <a:spcAft>
                <a:spcPts val="408"/>
              </a:spcAft>
              <a:buFont typeface="Arial" panose="020B0604020202020204" pitchFamily="34" charset="0"/>
              <a:buChar char="•"/>
            </a:pPr>
            <a:r>
              <a:rPr lang="en-US" sz="2176" dirty="0">
                <a:solidFill>
                  <a:schemeClr val="tx1">
                    <a:lumMod val="75000"/>
                    <a:lumOff val="25000"/>
                  </a:schemeClr>
                </a:solidFill>
                <a:latin typeface="Segoe UI Light" pitchFamily="34" charset="0"/>
              </a:rPr>
              <a:t>Pervasive on Commercial Devices, and most tablets </a:t>
            </a:r>
          </a:p>
          <a:p>
            <a:pPr>
              <a:spcAft>
                <a:spcPts val="408"/>
              </a:spcAft>
            </a:pPr>
            <a:endParaRPr lang="en-US" sz="136" dirty="0">
              <a:solidFill>
                <a:schemeClr val="tx1">
                  <a:lumMod val="75000"/>
                  <a:lumOff val="25000"/>
                </a:schemeClr>
              </a:solidFill>
              <a:latin typeface="Segoe UI Light" pitchFamily="34" charset="0"/>
            </a:endParaRPr>
          </a:p>
          <a:p>
            <a:pPr>
              <a:spcAft>
                <a:spcPts val="408"/>
              </a:spcAft>
            </a:pPr>
            <a:endParaRPr lang="en-US" sz="136" dirty="0">
              <a:solidFill>
                <a:schemeClr val="tx1">
                  <a:lumMod val="75000"/>
                  <a:lumOff val="25000"/>
                </a:schemeClr>
              </a:solidFill>
              <a:latin typeface="Segoe UI Light" pitchFamily="34" charset="0"/>
            </a:endParaRPr>
          </a:p>
          <a:p>
            <a:pPr>
              <a:spcAft>
                <a:spcPts val="408"/>
              </a:spcAft>
            </a:pPr>
            <a:r>
              <a:rPr lang="en-US" sz="2720" dirty="0">
                <a:solidFill>
                  <a:schemeClr val="tx1">
                    <a:lumMod val="75000"/>
                    <a:lumOff val="25000"/>
                  </a:schemeClr>
                </a:solidFill>
                <a:latin typeface="Segoe UI Light" pitchFamily="34" charset="0"/>
              </a:rPr>
              <a:t>Our Goal in </a:t>
            </a:r>
            <a:r>
              <a:rPr lang="en-US" sz="2720" dirty="0" smtClean="0">
                <a:solidFill>
                  <a:schemeClr val="tx1">
                    <a:lumMod val="75000"/>
                    <a:lumOff val="25000"/>
                  </a:schemeClr>
                </a:solidFill>
                <a:latin typeface="Segoe UI Light" pitchFamily="34" charset="0"/>
              </a:rPr>
              <a:t>Windows 8.1</a:t>
            </a:r>
            <a:endParaRPr lang="en-US" sz="2720" dirty="0">
              <a:solidFill>
                <a:schemeClr val="tx1">
                  <a:lumMod val="75000"/>
                  <a:lumOff val="25000"/>
                </a:schemeClr>
              </a:solidFill>
              <a:latin typeface="Segoe UI Light" pitchFamily="34" charset="0"/>
            </a:endParaRPr>
          </a:p>
          <a:p>
            <a:pPr marL="388591" indent="-388591">
              <a:spcAft>
                <a:spcPts val="408"/>
              </a:spcAft>
              <a:buFont typeface="Arial" panose="020B0604020202020204" pitchFamily="34" charset="0"/>
              <a:buChar char="•"/>
            </a:pPr>
            <a:r>
              <a:rPr lang="en-US" sz="2176" dirty="0">
                <a:solidFill>
                  <a:schemeClr val="tx1">
                    <a:lumMod val="75000"/>
                    <a:lumOff val="25000"/>
                  </a:schemeClr>
                </a:solidFill>
                <a:latin typeface="Segoe UI Light" pitchFamily="34" charset="0"/>
              </a:rPr>
              <a:t>Drive adoption of Connected Standby arch with OEM’s</a:t>
            </a:r>
          </a:p>
          <a:p>
            <a:pPr marL="388591" indent="-388591">
              <a:spcAft>
                <a:spcPts val="408"/>
              </a:spcAft>
              <a:buFont typeface="Arial" panose="020B0604020202020204" pitchFamily="34" charset="0"/>
              <a:buChar char="•"/>
            </a:pPr>
            <a:r>
              <a:rPr lang="en-US" sz="2176" dirty="0">
                <a:solidFill>
                  <a:schemeClr val="tx1">
                    <a:lumMod val="75000"/>
                    <a:lumOff val="25000"/>
                  </a:schemeClr>
                </a:solidFill>
                <a:latin typeface="Segoe UI Light" pitchFamily="34" charset="0"/>
              </a:rPr>
              <a:t>Work with Intel to make PTT pervasive on all </a:t>
            </a:r>
            <a:r>
              <a:rPr lang="en-US" sz="2176" dirty="0" err="1">
                <a:solidFill>
                  <a:schemeClr val="tx1">
                    <a:lumMod val="75000"/>
                    <a:lumOff val="25000"/>
                  </a:schemeClr>
                </a:solidFill>
                <a:latin typeface="Segoe UI Light" pitchFamily="34" charset="0"/>
              </a:rPr>
              <a:t>proc’s</a:t>
            </a:r>
            <a:r>
              <a:rPr lang="en-US" sz="2176" dirty="0">
                <a:solidFill>
                  <a:schemeClr val="tx1">
                    <a:lumMod val="75000"/>
                    <a:lumOff val="25000"/>
                  </a:schemeClr>
                </a:solidFill>
                <a:latin typeface="Segoe UI Light" pitchFamily="34" charset="0"/>
              </a:rPr>
              <a:t> </a:t>
            </a:r>
          </a:p>
          <a:p>
            <a:pPr marL="388591" indent="-388591">
              <a:spcAft>
                <a:spcPts val="408"/>
              </a:spcAft>
              <a:buFont typeface="Arial" panose="020B0604020202020204" pitchFamily="34" charset="0"/>
              <a:buChar char="•"/>
            </a:pPr>
            <a:r>
              <a:rPr lang="en-US" sz="2176" dirty="0">
                <a:solidFill>
                  <a:schemeClr val="tx1">
                    <a:lumMod val="75000"/>
                    <a:lumOff val="25000"/>
                  </a:schemeClr>
                </a:solidFill>
                <a:latin typeface="Segoe UI Light" pitchFamily="34" charset="0"/>
              </a:rPr>
              <a:t>Add TPM requirement to 2015 Windows cert </a:t>
            </a:r>
            <a:r>
              <a:rPr lang="en-US" sz="2176" dirty="0" err="1">
                <a:solidFill>
                  <a:schemeClr val="tx1">
                    <a:lumMod val="75000"/>
                    <a:lumOff val="25000"/>
                  </a:schemeClr>
                </a:solidFill>
                <a:latin typeface="Segoe UI Light" pitchFamily="34" charset="0"/>
              </a:rPr>
              <a:t>reqs</a:t>
            </a:r>
            <a:endParaRPr lang="en-US" sz="2176" dirty="0">
              <a:solidFill>
                <a:schemeClr val="tx1">
                  <a:lumMod val="75000"/>
                  <a:lumOff val="25000"/>
                </a:schemeClr>
              </a:solidFill>
              <a:latin typeface="Segoe UI Light" pitchFamily="34" charset="0"/>
            </a:endParaRPr>
          </a:p>
          <a:p>
            <a:pPr marL="388591" indent="-388591">
              <a:spcAft>
                <a:spcPts val="408"/>
              </a:spcAft>
              <a:buFont typeface="Arial" panose="020B0604020202020204" pitchFamily="34" charset="0"/>
              <a:buChar char="•"/>
            </a:pPr>
            <a:r>
              <a:rPr lang="en-US" sz="2176" dirty="0">
                <a:solidFill>
                  <a:schemeClr val="tx1">
                    <a:lumMod val="75000"/>
                    <a:lumOff val="25000"/>
                  </a:schemeClr>
                </a:solidFill>
                <a:latin typeface="Segoe UI Light" pitchFamily="34" charset="0"/>
              </a:rPr>
              <a:t>Secure approval in regions such as Russia and China</a:t>
            </a:r>
          </a:p>
        </p:txBody>
      </p:sp>
      <p:pic>
        <p:nvPicPr>
          <p:cNvPr id="6" name="Picture 5"/>
          <p:cNvPicPr>
            <a:picLocks noChangeAspect="1"/>
          </p:cNvPicPr>
          <p:nvPr/>
        </p:nvPicPr>
        <p:blipFill>
          <a:blip r:embed="rId3"/>
          <a:stretch>
            <a:fillRect/>
          </a:stretch>
        </p:blipFill>
        <p:spPr>
          <a:xfrm>
            <a:off x="177800" y="1406010"/>
            <a:ext cx="4848225" cy="3638550"/>
          </a:xfrm>
          <a:prstGeom prst="rect">
            <a:avLst/>
          </a:prstGeom>
        </p:spPr>
      </p:pic>
    </p:spTree>
    <p:extLst>
      <p:ext uri="{BB962C8B-B14F-4D97-AF65-F5344CB8AC3E}">
        <p14:creationId xmlns:p14="http://schemas.microsoft.com/office/powerpoint/2010/main" val="124629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49" y="2581620"/>
            <a:ext cx="11294863" cy="1766637"/>
          </a:xfrm>
          <a:prstGeom prst="rect">
            <a:avLst/>
          </a:prstGeom>
        </p:spPr>
        <p:txBody>
          <a:bodyPr wrap="square">
            <a:spAutoFit/>
          </a:bodyPr>
          <a:lstStyle/>
          <a:p>
            <a:pPr marL="632541" defTabSz="1243083" fontAlgn="base">
              <a:spcBef>
                <a:spcPct val="0"/>
              </a:spcBef>
              <a:spcAft>
                <a:spcPct val="0"/>
              </a:spcAft>
            </a:pPr>
            <a:r>
              <a:rPr lang="en-US" sz="5440" dirty="0">
                <a:gradFill>
                  <a:gsLst>
                    <a:gs pos="0">
                      <a:srgbClr val="FFFFFF"/>
                    </a:gs>
                    <a:gs pos="100000">
                      <a:srgbClr val="FFFFFF"/>
                    </a:gs>
                  </a:gsLst>
                  <a:lin ang="5400000" scaled="0"/>
                </a:gradFill>
                <a:latin typeface="+mj-lt"/>
              </a:rPr>
              <a:t>Modern Access Control</a:t>
            </a:r>
          </a:p>
          <a:p>
            <a:pPr marL="632541" defTabSz="1243083" fontAlgn="base">
              <a:spcBef>
                <a:spcPct val="0"/>
              </a:spcBef>
              <a:spcAft>
                <a:spcPct val="0"/>
              </a:spcAft>
            </a:pPr>
            <a:endParaRPr lang="en-US" sz="5440" dirty="0">
              <a:gradFill>
                <a:gsLst>
                  <a:gs pos="0">
                    <a:srgbClr val="FFFFFF"/>
                  </a:gs>
                  <a:gs pos="100000">
                    <a:srgbClr val="FFFFFF"/>
                  </a:gs>
                </a:gsLst>
                <a:lin ang="5400000" scaled="0"/>
              </a:gradFill>
              <a:latin typeface="+mj-lt"/>
            </a:endParaRPr>
          </a:p>
        </p:txBody>
      </p:sp>
      <p:pic>
        <p:nvPicPr>
          <p:cNvPr id="6" name="Picture 3" descr="\\MAGNUM\Projects\Microsoft\Cloud Power FY12\Design\ICONS_PNG\Confidentiality.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0052273" y="2253791"/>
            <a:ext cx="1865207" cy="1865207"/>
          </a:xfrm>
          <a:prstGeom prst="rect">
            <a:avLst/>
          </a:prstGeom>
          <a:noFill/>
        </p:spPr>
      </p:pic>
      <p:sp>
        <p:nvSpPr>
          <p:cNvPr id="2" name="Rectangle 1"/>
          <p:cNvSpPr/>
          <p:nvPr/>
        </p:nvSpPr>
        <p:spPr>
          <a:xfrm>
            <a:off x="1413157" y="3481476"/>
            <a:ext cx="5417060" cy="1766637"/>
          </a:xfrm>
          <a:prstGeom prst="rect">
            <a:avLst/>
          </a:prstGeom>
        </p:spPr>
        <p:txBody>
          <a:bodyPr wrap="none">
            <a:spAutoFit/>
          </a:bodyPr>
          <a:lstStyle/>
          <a:p>
            <a:r>
              <a:rPr lang="en-US" sz="2720" dirty="0">
                <a:latin typeface="+mj-lt"/>
              </a:rPr>
              <a:t>First Class Biometric Experience</a:t>
            </a:r>
          </a:p>
          <a:p>
            <a:r>
              <a:rPr lang="en-US" sz="2720" dirty="0">
                <a:latin typeface="+mj-lt"/>
              </a:rPr>
              <a:t>Multifactor Authentication for BYOD</a:t>
            </a:r>
          </a:p>
          <a:p>
            <a:r>
              <a:rPr lang="en-US" sz="2720" dirty="0">
                <a:latin typeface="+mj-lt"/>
              </a:rPr>
              <a:t>Trustworthy Identities and Devices</a:t>
            </a:r>
          </a:p>
          <a:p>
            <a:r>
              <a:rPr lang="en-US" sz="2720" dirty="0">
                <a:latin typeface="+mj-lt"/>
              </a:rPr>
              <a:t>Single Sign-On to Service Providers</a:t>
            </a:r>
          </a:p>
        </p:txBody>
      </p:sp>
      <p:sp>
        <p:nvSpPr>
          <p:cNvPr id="3" name="Right Arrow 2"/>
          <p:cNvSpPr/>
          <p:nvPr/>
        </p:nvSpPr>
        <p:spPr bwMode="auto">
          <a:xfrm>
            <a:off x="1228162" y="3662410"/>
            <a:ext cx="265330" cy="19782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endParaRPr lang="en-US" sz="2448" spc="-68" dirty="0" err="1">
              <a:solidFill>
                <a:schemeClr val="tx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891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66" y="233154"/>
            <a:ext cx="11373923" cy="904042"/>
          </a:xfrm>
        </p:spPr>
        <p:txBody>
          <a:bodyPr/>
          <a:lstStyle/>
          <a:p>
            <a:r>
              <a:rPr lang="en-US" sz="6528" dirty="0"/>
              <a:t>Biometrics In Windows </a:t>
            </a:r>
            <a:r>
              <a:rPr lang="en-US" sz="6528" dirty="0" smtClean="0"/>
              <a:t>8.1</a:t>
            </a:r>
            <a:endParaRPr lang="en-US" sz="6528" dirty="0"/>
          </a:p>
        </p:txBody>
      </p:sp>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5831" y="1295283"/>
            <a:ext cx="4839947" cy="5355403"/>
          </a:xfrm>
          <a:prstGeom prst="rect">
            <a:avLst/>
          </a:prstGeom>
        </p:spPr>
      </p:pic>
      <p:sp>
        <p:nvSpPr>
          <p:cNvPr id="5" name="TextBox 4"/>
          <p:cNvSpPr txBox="1"/>
          <p:nvPr/>
        </p:nvSpPr>
        <p:spPr>
          <a:xfrm>
            <a:off x="5992158" y="1246257"/>
            <a:ext cx="6081802" cy="5508944"/>
          </a:xfrm>
          <a:prstGeom prst="rect">
            <a:avLst/>
          </a:prstGeom>
          <a:noFill/>
        </p:spPr>
        <p:txBody>
          <a:bodyPr wrap="square" lIns="0" tIns="0" rIns="0" bIns="0" rtlCol="0">
            <a:spAutoFit/>
          </a:bodyPr>
          <a:lstStyle/>
          <a:p>
            <a:pPr>
              <a:spcAft>
                <a:spcPts val="408"/>
              </a:spcAft>
            </a:pPr>
            <a:r>
              <a:rPr lang="en-US" sz="2720" dirty="0">
                <a:solidFill>
                  <a:schemeClr val="tx1">
                    <a:lumMod val="75000"/>
                    <a:lumOff val="25000"/>
                  </a:schemeClr>
                </a:solidFill>
                <a:latin typeface="Segoe UI Light" pitchFamily="34" charset="0"/>
              </a:rPr>
              <a:t>The Opportunity</a:t>
            </a:r>
          </a:p>
          <a:p>
            <a:pPr marL="388591" indent="-388591">
              <a:spcAft>
                <a:spcPts val="408"/>
              </a:spcAft>
              <a:buFont typeface="Arial" panose="020B0604020202020204" pitchFamily="34" charset="0"/>
              <a:buChar char="•"/>
            </a:pPr>
            <a:r>
              <a:rPr lang="en-US" sz="1904" dirty="0">
                <a:solidFill>
                  <a:schemeClr val="tx1">
                    <a:lumMod val="75000"/>
                    <a:lumOff val="25000"/>
                  </a:schemeClr>
                </a:solidFill>
                <a:latin typeface="Segoe UI Light" pitchFamily="34" charset="0"/>
              </a:rPr>
              <a:t>Move forward with strategy to replace for passwords</a:t>
            </a:r>
          </a:p>
          <a:p>
            <a:pPr marL="388591" indent="-388591">
              <a:spcAft>
                <a:spcPts val="408"/>
              </a:spcAft>
              <a:buFont typeface="Arial" panose="020B0604020202020204" pitchFamily="34" charset="0"/>
              <a:buChar char="•"/>
            </a:pPr>
            <a:r>
              <a:rPr lang="en-US" sz="1904" dirty="0">
                <a:solidFill>
                  <a:schemeClr val="tx1">
                    <a:lumMod val="75000"/>
                    <a:lumOff val="25000"/>
                  </a:schemeClr>
                </a:solidFill>
                <a:latin typeface="Segoe UI Light" pitchFamily="34" charset="0"/>
              </a:rPr>
              <a:t>Reduced friction and improve experience</a:t>
            </a:r>
          </a:p>
          <a:p>
            <a:pPr>
              <a:spcAft>
                <a:spcPts val="408"/>
              </a:spcAft>
            </a:pPr>
            <a:endParaRPr lang="en-US" sz="136" dirty="0">
              <a:solidFill>
                <a:schemeClr val="tx1">
                  <a:lumMod val="75000"/>
                  <a:lumOff val="25000"/>
                </a:schemeClr>
              </a:solidFill>
              <a:latin typeface="Segoe UI Light" pitchFamily="34" charset="0"/>
            </a:endParaRPr>
          </a:p>
          <a:p>
            <a:pPr>
              <a:spcAft>
                <a:spcPts val="408"/>
              </a:spcAft>
            </a:pPr>
            <a:r>
              <a:rPr lang="en-US" sz="2720" dirty="0">
                <a:solidFill>
                  <a:schemeClr val="tx1">
                    <a:lumMod val="75000"/>
                    <a:lumOff val="25000"/>
                  </a:schemeClr>
                </a:solidFill>
                <a:latin typeface="Segoe UI Light" pitchFamily="34" charset="0"/>
              </a:rPr>
              <a:t>History in Windows</a:t>
            </a:r>
          </a:p>
          <a:p>
            <a:pPr marL="388591" indent="-388591">
              <a:spcAft>
                <a:spcPts val="408"/>
              </a:spcAft>
              <a:buFont typeface="Arial" panose="020B0604020202020204" pitchFamily="34" charset="0"/>
              <a:buChar char="•"/>
            </a:pPr>
            <a:r>
              <a:rPr lang="en-US" sz="1904" dirty="0">
                <a:solidFill>
                  <a:schemeClr val="tx1">
                    <a:lumMod val="75000"/>
                    <a:lumOff val="25000"/>
                  </a:schemeClr>
                </a:solidFill>
                <a:latin typeface="Segoe UI Light" pitchFamily="34" charset="0"/>
              </a:rPr>
              <a:t>First added Biometrics capability in Windows XP</a:t>
            </a:r>
          </a:p>
          <a:p>
            <a:pPr marL="388591" indent="-388591">
              <a:spcAft>
                <a:spcPts val="408"/>
              </a:spcAft>
              <a:buFont typeface="Arial" panose="020B0604020202020204" pitchFamily="34" charset="0"/>
              <a:buChar char="•"/>
            </a:pPr>
            <a:r>
              <a:rPr lang="en-US" sz="1904" dirty="0">
                <a:solidFill>
                  <a:schemeClr val="tx1">
                    <a:lumMod val="75000"/>
                    <a:lumOff val="25000"/>
                  </a:schemeClr>
                </a:solidFill>
                <a:latin typeface="Segoe UI Light" pitchFamily="34" charset="0"/>
              </a:rPr>
              <a:t>Windows Biometric Framework added to Windows 7</a:t>
            </a:r>
          </a:p>
          <a:p>
            <a:pPr marL="388591" indent="-388591">
              <a:spcAft>
                <a:spcPts val="408"/>
              </a:spcAft>
              <a:buFont typeface="Arial" panose="020B0604020202020204" pitchFamily="34" charset="0"/>
              <a:buChar char="•"/>
            </a:pPr>
            <a:r>
              <a:rPr lang="en-US" sz="1904" dirty="0">
                <a:solidFill>
                  <a:schemeClr val="tx1">
                    <a:lumMod val="75000"/>
                    <a:lumOff val="25000"/>
                  </a:schemeClr>
                </a:solidFill>
                <a:latin typeface="Segoe UI Light" pitchFamily="34" charset="0"/>
              </a:rPr>
              <a:t>3</a:t>
            </a:r>
            <a:r>
              <a:rPr lang="en-US" sz="1904" baseline="30000" dirty="0">
                <a:solidFill>
                  <a:schemeClr val="tx1">
                    <a:lumMod val="75000"/>
                    <a:lumOff val="25000"/>
                  </a:schemeClr>
                </a:solidFill>
                <a:latin typeface="Segoe UI Light" pitchFamily="34" charset="0"/>
              </a:rPr>
              <a:t>rd</a:t>
            </a:r>
            <a:r>
              <a:rPr lang="en-US" sz="1904" dirty="0">
                <a:solidFill>
                  <a:schemeClr val="tx1">
                    <a:lumMod val="75000"/>
                    <a:lumOff val="25000"/>
                  </a:schemeClr>
                </a:solidFill>
                <a:latin typeface="Segoe UI Light" pitchFamily="34" charset="0"/>
              </a:rPr>
              <a:t> parties provide enrollment and drivers</a:t>
            </a:r>
          </a:p>
          <a:p>
            <a:pPr>
              <a:spcAft>
                <a:spcPts val="408"/>
              </a:spcAft>
            </a:pPr>
            <a:endParaRPr lang="en-US" sz="136" dirty="0">
              <a:solidFill>
                <a:schemeClr val="tx1">
                  <a:lumMod val="75000"/>
                  <a:lumOff val="25000"/>
                </a:schemeClr>
              </a:solidFill>
              <a:latin typeface="Segoe UI Light" pitchFamily="34" charset="0"/>
            </a:endParaRPr>
          </a:p>
          <a:p>
            <a:pPr>
              <a:spcAft>
                <a:spcPts val="408"/>
              </a:spcAft>
            </a:pPr>
            <a:r>
              <a:rPr lang="en-US" sz="2720" dirty="0">
                <a:solidFill>
                  <a:schemeClr val="tx1">
                    <a:lumMod val="75000"/>
                    <a:lumOff val="25000"/>
                  </a:schemeClr>
                </a:solidFill>
                <a:latin typeface="Segoe UI Light" pitchFamily="34" charset="0"/>
              </a:rPr>
              <a:t>Adoption</a:t>
            </a:r>
          </a:p>
          <a:p>
            <a:pPr marL="388591" indent="-388591">
              <a:spcAft>
                <a:spcPts val="408"/>
              </a:spcAft>
              <a:buFont typeface="Arial" panose="020B0604020202020204" pitchFamily="34" charset="0"/>
              <a:buChar char="•"/>
            </a:pPr>
            <a:r>
              <a:rPr lang="en-US" sz="1904" dirty="0">
                <a:solidFill>
                  <a:schemeClr val="tx1">
                    <a:lumMod val="75000"/>
                    <a:lumOff val="25000"/>
                  </a:schemeClr>
                </a:solidFill>
                <a:latin typeface="Segoe UI Light" pitchFamily="34" charset="0"/>
              </a:rPr>
              <a:t>Not available in most PC’s, OEM’s use to differentiate </a:t>
            </a:r>
          </a:p>
          <a:p>
            <a:pPr marL="388591" indent="-388591">
              <a:spcAft>
                <a:spcPts val="408"/>
              </a:spcAft>
              <a:buFont typeface="Arial" panose="020B0604020202020204" pitchFamily="34" charset="0"/>
              <a:buChar char="•"/>
            </a:pPr>
            <a:r>
              <a:rPr lang="en-US" sz="1904" dirty="0">
                <a:solidFill>
                  <a:schemeClr val="tx1">
                    <a:lumMod val="75000"/>
                    <a:lumOff val="25000"/>
                  </a:schemeClr>
                </a:solidFill>
                <a:latin typeface="Segoe UI Light" pitchFamily="34" charset="0"/>
              </a:rPr>
              <a:t>Few users have ever experienced </a:t>
            </a:r>
            <a:r>
              <a:rPr lang="en-US" sz="2040" dirty="0">
                <a:solidFill>
                  <a:schemeClr val="tx1">
                    <a:lumMod val="75000"/>
                    <a:lumOff val="25000"/>
                  </a:schemeClr>
                </a:solidFill>
                <a:latin typeface="Segoe UI Light" pitchFamily="34" charset="0"/>
              </a:rPr>
              <a:t>it</a:t>
            </a:r>
          </a:p>
          <a:p>
            <a:pPr>
              <a:spcAft>
                <a:spcPts val="408"/>
              </a:spcAft>
            </a:pPr>
            <a:endParaRPr lang="en-US" sz="136" dirty="0">
              <a:solidFill>
                <a:schemeClr val="tx1">
                  <a:lumMod val="75000"/>
                  <a:lumOff val="25000"/>
                </a:schemeClr>
              </a:solidFill>
              <a:latin typeface="Segoe UI Light" pitchFamily="34" charset="0"/>
            </a:endParaRPr>
          </a:p>
          <a:p>
            <a:pPr>
              <a:spcAft>
                <a:spcPts val="408"/>
              </a:spcAft>
            </a:pPr>
            <a:r>
              <a:rPr lang="en-US" sz="2720" dirty="0">
                <a:solidFill>
                  <a:schemeClr val="tx1">
                    <a:lumMod val="75000"/>
                    <a:lumOff val="25000"/>
                  </a:schemeClr>
                </a:solidFill>
                <a:latin typeface="Segoe UI Light" pitchFamily="34" charset="0"/>
              </a:rPr>
              <a:t>Our Goal in </a:t>
            </a:r>
            <a:r>
              <a:rPr lang="en-US" sz="2720" dirty="0" smtClean="0">
                <a:solidFill>
                  <a:schemeClr val="tx1">
                    <a:lumMod val="75000"/>
                    <a:lumOff val="25000"/>
                  </a:schemeClr>
                </a:solidFill>
                <a:latin typeface="Segoe UI Light" pitchFamily="34" charset="0"/>
              </a:rPr>
              <a:t>8.1</a:t>
            </a:r>
            <a:endParaRPr lang="en-US" sz="2720" dirty="0">
              <a:solidFill>
                <a:schemeClr val="tx1">
                  <a:lumMod val="75000"/>
                  <a:lumOff val="25000"/>
                </a:schemeClr>
              </a:solidFill>
              <a:latin typeface="Segoe UI Light" pitchFamily="34" charset="0"/>
            </a:endParaRPr>
          </a:p>
          <a:p>
            <a:pPr marL="388591" indent="-388591">
              <a:spcAft>
                <a:spcPts val="408"/>
              </a:spcAft>
              <a:buFont typeface="Arial" panose="020B0604020202020204" pitchFamily="34" charset="0"/>
              <a:buChar char="•"/>
            </a:pPr>
            <a:r>
              <a:rPr lang="en-US" sz="1904" dirty="0">
                <a:solidFill>
                  <a:schemeClr val="tx1">
                    <a:lumMod val="75000"/>
                    <a:lumOff val="25000"/>
                  </a:schemeClr>
                </a:solidFill>
                <a:latin typeface="Segoe UI Light" pitchFamily="34" charset="0"/>
              </a:rPr>
              <a:t>Make Biometrics the best experience for </a:t>
            </a:r>
            <a:r>
              <a:rPr lang="en-US" sz="1904" dirty="0" err="1">
                <a:solidFill>
                  <a:schemeClr val="tx1">
                    <a:lumMod val="75000"/>
                    <a:lumOff val="25000"/>
                  </a:schemeClr>
                </a:solidFill>
                <a:latin typeface="Segoe UI Light" pitchFamily="34" charset="0"/>
              </a:rPr>
              <a:t>auth</a:t>
            </a:r>
            <a:endParaRPr lang="en-US" sz="1904" dirty="0">
              <a:solidFill>
                <a:schemeClr val="tx1">
                  <a:lumMod val="75000"/>
                  <a:lumOff val="25000"/>
                </a:schemeClr>
              </a:solidFill>
              <a:latin typeface="Segoe UI Light" pitchFamily="34" charset="0"/>
            </a:endParaRPr>
          </a:p>
          <a:p>
            <a:pPr marL="388591" indent="-388591">
              <a:spcAft>
                <a:spcPts val="408"/>
              </a:spcAft>
              <a:buFont typeface="Arial" panose="020B0604020202020204" pitchFamily="34" charset="0"/>
              <a:buChar char="•"/>
            </a:pPr>
            <a:r>
              <a:rPr lang="en-US" sz="1904" dirty="0">
                <a:solidFill>
                  <a:schemeClr val="tx1">
                    <a:lumMod val="75000"/>
                    <a:lumOff val="25000"/>
                  </a:schemeClr>
                </a:solidFill>
                <a:latin typeface="Segoe UI Light" pitchFamily="34" charset="0"/>
              </a:rPr>
              <a:t>Create condition where users prefer and use it</a:t>
            </a:r>
          </a:p>
          <a:p>
            <a:pPr marL="388591" indent="-388591">
              <a:spcAft>
                <a:spcPts val="408"/>
              </a:spcAft>
              <a:buFont typeface="Arial" panose="020B0604020202020204" pitchFamily="34" charset="0"/>
              <a:buChar char="•"/>
            </a:pPr>
            <a:r>
              <a:rPr lang="en-US" sz="1904" dirty="0">
                <a:solidFill>
                  <a:schemeClr val="tx1">
                    <a:lumMod val="75000"/>
                    <a:lumOff val="25000"/>
                  </a:schemeClr>
                </a:solidFill>
                <a:latin typeface="Segoe UI Light" pitchFamily="34" charset="0"/>
              </a:rPr>
              <a:t>Drive adoption in Consumer and Enterprise</a:t>
            </a:r>
          </a:p>
        </p:txBody>
      </p:sp>
    </p:spTree>
    <p:extLst>
      <p:ext uri="{BB962C8B-B14F-4D97-AF65-F5344CB8AC3E}">
        <p14:creationId xmlns:p14="http://schemas.microsoft.com/office/powerpoint/2010/main" val="18699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66" y="233153"/>
            <a:ext cx="11373923" cy="828706"/>
          </a:xfrm>
        </p:spPr>
        <p:txBody>
          <a:bodyPr/>
          <a:lstStyle/>
          <a:p>
            <a:r>
              <a:rPr lang="en-US" sz="4800" dirty="0"/>
              <a:t>Finger Print Device Options for </a:t>
            </a:r>
            <a:r>
              <a:rPr lang="en-US" sz="4800" dirty="0" smtClean="0"/>
              <a:t>Windows 8.1</a:t>
            </a:r>
            <a:endParaRPr lang="en-US" sz="4800" dirty="0"/>
          </a:p>
        </p:txBody>
      </p:sp>
      <p:sp>
        <p:nvSpPr>
          <p:cNvPr id="3" name="Content Placeholder 2"/>
          <p:cNvSpPr>
            <a:spLocks noGrp="1"/>
          </p:cNvSpPr>
          <p:nvPr>
            <p:ph idx="4294967295"/>
          </p:nvPr>
        </p:nvSpPr>
        <p:spPr>
          <a:xfrm>
            <a:off x="530466" y="1476621"/>
            <a:ext cx="11373923" cy="2921396"/>
          </a:xfrm>
          <a:prstGeom prst="rect">
            <a:avLst/>
          </a:prstGeom>
        </p:spPr>
        <p:txBody>
          <a:bodyPr/>
          <a:lstStyle/>
          <a:p>
            <a:pPr marL="0" indent="0">
              <a:buNone/>
            </a:pPr>
            <a:r>
              <a:rPr lang="en-US" sz="3808" dirty="0"/>
              <a:t>Technology Choices</a:t>
            </a:r>
          </a:p>
          <a:p>
            <a:pPr marL="621746" indent="-468469"/>
            <a:r>
              <a:rPr lang="en-US" sz="3264" dirty="0"/>
              <a:t>Optical Readers</a:t>
            </a:r>
          </a:p>
          <a:p>
            <a:pPr marL="621746" indent="-468469"/>
            <a:r>
              <a:rPr lang="en-US" sz="3264" dirty="0"/>
              <a:t>Thermal Readers</a:t>
            </a:r>
          </a:p>
          <a:p>
            <a:pPr marL="621746" indent="-468469"/>
            <a:r>
              <a:rPr lang="en-US" sz="3264" dirty="0"/>
              <a:t>Ultrasound Readers</a:t>
            </a:r>
          </a:p>
          <a:p>
            <a:pPr marL="621746" indent="-468469"/>
            <a:r>
              <a:rPr lang="en-US" sz="3264" dirty="0"/>
              <a:t>Capacitive Readers (CMOS</a:t>
            </a:r>
            <a:r>
              <a:rPr lang="en-US" sz="3536" dirty="0"/>
              <a:t>)</a:t>
            </a:r>
          </a:p>
          <a:p>
            <a:endParaRPr lang="en-US" sz="816"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7346" y="1476622"/>
            <a:ext cx="3117044" cy="228746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8520" y="1473556"/>
            <a:ext cx="3106439" cy="233349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3170" y="4097324"/>
            <a:ext cx="3136901" cy="285822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3172" y="4100465"/>
            <a:ext cx="3130245" cy="2699540"/>
          </a:xfrm>
          <a:prstGeom prst="rect">
            <a:avLst/>
          </a:prstGeom>
        </p:spPr>
      </p:pic>
      <p:sp>
        <p:nvSpPr>
          <p:cNvPr id="6" name="Rectangle 5"/>
          <p:cNvSpPr/>
          <p:nvPr/>
        </p:nvSpPr>
        <p:spPr>
          <a:xfrm>
            <a:off x="382682" y="4612665"/>
            <a:ext cx="8602156" cy="1724896"/>
          </a:xfrm>
          <a:prstGeom prst="rect">
            <a:avLst/>
          </a:prstGeom>
        </p:spPr>
        <p:txBody>
          <a:bodyPr wrap="square">
            <a:spAutoFit/>
          </a:bodyPr>
          <a:lstStyle/>
          <a:p>
            <a:pPr defTabSz="1243391">
              <a:lnSpc>
                <a:spcPct val="90000"/>
              </a:lnSpc>
              <a:spcBef>
                <a:spcPct val="20000"/>
              </a:spcBef>
              <a:buSzPct val="90000"/>
              <a:buFont typeface="Arial" pitchFamily="34" charset="0"/>
            </a:pPr>
            <a:r>
              <a:rPr lang="en-US" sz="3808" dirty="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rPr>
              <a:t>Characteristics of a Modern Reader</a:t>
            </a:r>
          </a:p>
          <a:p>
            <a:pPr marL="621746" indent="-468469" defTabSz="1243391">
              <a:lnSpc>
                <a:spcPct val="90000"/>
              </a:lnSpc>
              <a:spcBef>
                <a:spcPct val="20000"/>
              </a:spcBef>
              <a:buSzPct val="90000"/>
              <a:buFont typeface="Arial" panose="020B0604020202020204" pitchFamily="34" charset="0"/>
              <a:buChar char="•"/>
            </a:pPr>
            <a:r>
              <a:rPr lang="en-US" sz="3264" dirty="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rPr>
              <a:t>Touch</a:t>
            </a:r>
          </a:p>
          <a:p>
            <a:pPr marL="621746" indent="-468469" defTabSz="1243391">
              <a:lnSpc>
                <a:spcPct val="90000"/>
              </a:lnSpc>
              <a:spcBef>
                <a:spcPct val="20000"/>
              </a:spcBef>
              <a:buSzPct val="90000"/>
              <a:buFont typeface="Arial" panose="020B0604020202020204" pitchFamily="34" charset="0"/>
              <a:buChar char="•"/>
            </a:pPr>
            <a:r>
              <a:rPr lang="en-US" sz="3264" dirty="0" err="1">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rPr>
              <a:t>Liveness</a:t>
            </a:r>
            <a:r>
              <a:rPr lang="en-US" sz="3264" dirty="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rPr>
              <a:t> Detection</a:t>
            </a:r>
          </a:p>
        </p:txBody>
      </p:sp>
      <p:pic>
        <p:nvPicPr>
          <p:cNvPr id="12" name="Picture 11"/>
          <p:cNvPicPr>
            <a:picLocks noChangeAspect="1"/>
          </p:cNvPicPr>
          <p:nvPr/>
        </p:nvPicPr>
        <p:blipFill rotWithShape="1">
          <a:blip r:embed="rId7"/>
          <a:srcRect l="3850" r="2842"/>
          <a:stretch/>
        </p:blipFill>
        <p:spPr>
          <a:xfrm>
            <a:off x="8806517" y="4090865"/>
            <a:ext cx="3136900" cy="2856812"/>
          </a:xfrm>
          <a:prstGeom prst="rect">
            <a:avLst/>
          </a:prstGeom>
        </p:spPr>
      </p:pic>
    </p:spTree>
    <p:extLst>
      <p:ext uri="{BB962C8B-B14F-4D97-AF65-F5344CB8AC3E}">
        <p14:creationId xmlns:p14="http://schemas.microsoft.com/office/powerpoint/2010/main" val="404507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What’s New in Blue Security</a:t>
            </a:r>
          </a:p>
        </p:txBody>
      </p:sp>
      <p:sp>
        <p:nvSpPr>
          <p:cNvPr id="5" name="Text Placeholder 4"/>
          <p:cNvSpPr>
            <a:spLocks noGrp="1"/>
          </p:cNvSpPr>
          <p:nvPr>
            <p:ph type="body" sz="quarter" idx="12"/>
          </p:nvPr>
        </p:nvSpPr>
        <p:spPr/>
        <p:txBody>
          <a:bodyPr/>
          <a:lstStyle/>
          <a:p>
            <a:r>
              <a:rPr lang="en-US" sz="2400" dirty="0" smtClean="0"/>
              <a:t>Chris Hallum</a:t>
            </a:r>
          </a:p>
          <a:p>
            <a:r>
              <a:rPr lang="en-US" sz="2400" dirty="0" smtClean="0"/>
              <a:t>Senior Product Manager</a:t>
            </a:r>
          </a:p>
          <a:p>
            <a:r>
              <a:rPr lang="en-US" sz="2400" dirty="0" smtClean="0"/>
              <a:t>Windows Client Security</a:t>
            </a:r>
          </a:p>
          <a:p>
            <a:r>
              <a:rPr lang="en-US" sz="2400" dirty="0" smtClean="0"/>
              <a:t>Microsoft Corporation</a:t>
            </a:r>
            <a:endParaRPr lang="en-US" sz="2400" dirty="0"/>
          </a:p>
        </p:txBody>
      </p:sp>
      <p:sp>
        <p:nvSpPr>
          <p:cNvPr id="14" name="Text Placeholder 13"/>
          <p:cNvSpPr>
            <a:spLocks noGrp="1"/>
          </p:cNvSpPr>
          <p:nvPr>
            <p:ph type="body" sz="quarter" idx="13"/>
          </p:nvPr>
        </p:nvSpPr>
        <p:spPr/>
        <p:txBody>
          <a:bodyPr/>
          <a:lstStyle/>
          <a:p>
            <a:r>
              <a:rPr lang="en-US" dirty="0" smtClean="0"/>
              <a:t>WCA-B370</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66" y="233153"/>
            <a:ext cx="11576988" cy="678032"/>
          </a:xfrm>
        </p:spPr>
        <p:txBody>
          <a:bodyPr/>
          <a:lstStyle/>
          <a:p>
            <a:r>
              <a:rPr lang="en-US" sz="4800" dirty="0"/>
              <a:t>End to End Support For Fingerprint Biometrics</a:t>
            </a:r>
          </a:p>
        </p:txBody>
      </p:sp>
      <p:sp>
        <p:nvSpPr>
          <p:cNvPr id="3" name="Content Placeholder 2"/>
          <p:cNvSpPr>
            <a:spLocks noGrp="1"/>
          </p:cNvSpPr>
          <p:nvPr>
            <p:ph idx="4294967295"/>
          </p:nvPr>
        </p:nvSpPr>
        <p:spPr>
          <a:xfrm>
            <a:off x="530466" y="1190931"/>
            <a:ext cx="11373923" cy="5654450"/>
          </a:xfrm>
          <a:prstGeom prst="rect">
            <a:avLst/>
          </a:prstGeom>
        </p:spPr>
        <p:txBody>
          <a:bodyPr/>
          <a:lstStyle/>
          <a:p>
            <a:r>
              <a:rPr lang="en-US" sz="3264" dirty="0"/>
              <a:t>Common enrollment experience</a:t>
            </a:r>
          </a:p>
          <a:p>
            <a:pPr lvl="1"/>
            <a:r>
              <a:rPr lang="en-US" sz="2720" dirty="0">
                <a:latin typeface="+mj-lt"/>
              </a:rPr>
              <a:t>PC Settings -&gt; Users -&gt; Create Fingerprint Sign-In</a:t>
            </a:r>
          </a:p>
          <a:p>
            <a:pPr lvl="1"/>
            <a:r>
              <a:rPr lang="en-US" sz="2720" dirty="0">
                <a:latin typeface="+mj-lt"/>
              </a:rPr>
              <a:t>Experience optimized based on devices capability</a:t>
            </a:r>
          </a:p>
          <a:p>
            <a:endParaRPr lang="en-US" sz="1224" dirty="0"/>
          </a:p>
          <a:p>
            <a:r>
              <a:rPr lang="en-US" sz="3264" dirty="0"/>
              <a:t>Biometrics sign-in in all Windows experiences</a:t>
            </a:r>
          </a:p>
          <a:p>
            <a:pPr lvl="1"/>
            <a:r>
              <a:rPr lang="en-US" sz="2720" dirty="0">
                <a:latin typeface="+mj-lt"/>
              </a:rPr>
              <a:t>Windows sign-in</a:t>
            </a:r>
          </a:p>
          <a:p>
            <a:pPr lvl="1"/>
            <a:r>
              <a:rPr lang="en-US" sz="2720" dirty="0">
                <a:latin typeface="+mj-lt"/>
              </a:rPr>
              <a:t>Remote Access sign-in</a:t>
            </a:r>
          </a:p>
          <a:p>
            <a:pPr lvl="1"/>
            <a:r>
              <a:rPr lang="en-US" sz="2720" dirty="0">
                <a:latin typeface="+mj-lt"/>
              </a:rPr>
              <a:t>All remaining authentication prompts (e.g.: UAC)</a:t>
            </a:r>
          </a:p>
          <a:p>
            <a:pPr lvl="1"/>
            <a:endParaRPr lang="en-US" sz="1224" dirty="0">
              <a:latin typeface="+mj-lt"/>
            </a:endParaRPr>
          </a:p>
          <a:p>
            <a:r>
              <a:rPr lang="en-US" sz="3264" dirty="0"/>
              <a:t>“Touch to Buy” added to: </a:t>
            </a:r>
          </a:p>
          <a:p>
            <a:pPr lvl="1"/>
            <a:r>
              <a:rPr lang="en-US" sz="2720" dirty="0">
                <a:latin typeface="+mj-lt"/>
              </a:rPr>
              <a:t>Windows Store</a:t>
            </a:r>
          </a:p>
          <a:p>
            <a:pPr lvl="1"/>
            <a:r>
              <a:rPr lang="en-US" sz="2720" dirty="0">
                <a:latin typeface="+mj-lt"/>
              </a:rPr>
              <a:t>Xbox Music</a:t>
            </a:r>
          </a:p>
          <a:p>
            <a:pPr lvl="1"/>
            <a:r>
              <a:rPr lang="en-US" sz="2720" dirty="0">
                <a:latin typeface="+mj-lt"/>
              </a:rPr>
              <a:t>Xbox Video</a:t>
            </a:r>
          </a:p>
        </p:txBody>
      </p:sp>
    </p:spTree>
    <p:extLst>
      <p:ext uri="{BB962C8B-B14F-4D97-AF65-F5344CB8AC3E}">
        <p14:creationId xmlns:p14="http://schemas.microsoft.com/office/powerpoint/2010/main" val="425570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66" y="233153"/>
            <a:ext cx="11373923" cy="602695"/>
          </a:xfrm>
        </p:spPr>
        <p:txBody>
          <a:bodyPr/>
          <a:lstStyle/>
          <a:p>
            <a:r>
              <a:rPr lang="en-US" sz="4352" dirty="0"/>
              <a:t>Protecting Resources with Biometrics</a:t>
            </a:r>
          </a:p>
        </p:txBody>
      </p:sp>
      <p:sp>
        <p:nvSpPr>
          <p:cNvPr id="4" name="Content Placeholder 2"/>
          <p:cNvSpPr>
            <a:spLocks noGrp="1"/>
          </p:cNvSpPr>
          <p:nvPr>
            <p:ph idx="4294967295"/>
          </p:nvPr>
        </p:nvSpPr>
        <p:spPr>
          <a:xfrm>
            <a:off x="530466" y="1085570"/>
            <a:ext cx="11574830" cy="5210799"/>
          </a:xfrm>
          <a:prstGeom prst="rect">
            <a:avLst/>
          </a:prstGeom>
        </p:spPr>
        <p:txBody>
          <a:bodyPr/>
          <a:lstStyle/>
          <a:p>
            <a:r>
              <a:rPr lang="en-US" sz="2720" dirty="0"/>
              <a:t>Challenge</a:t>
            </a:r>
          </a:p>
          <a:p>
            <a:pPr lvl="1"/>
            <a:r>
              <a:rPr lang="en-US" sz="2584" dirty="0">
                <a:latin typeface="+mj-lt"/>
              </a:rPr>
              <a:t>Devices designed primarily for a single user are frequently shared</a:t>
            </a:r>
          </a:p>
          <a:p>
            <a:pPr lvl="1"/>
            <a:r>
              <a:rPr lang="en-US" sz="2584" dirty="0">
                <a:latin typeface="+mj-lt"/>
              </a:rPr>
              <a:t>Once a user is signed-into a device they have full access to system</a:t>
            </a:r>
          </a:p>
          <a:p>
            <a:pPr lvl="1"/>
            <a:r>
              <a:rPr lang="en-US" sz="2584" dirty="0">
                <a:latin typeface="+mj-lt"/>
              </a:rPr>
              <a:t>Gating access to apps and data with a password creates too much friction</a:t>
            </a:r>
          </a:p>
          <a:p>
            <a:pPr lvl="1"/>
            <a:endParaRPr lang="en-US" sz="1224" dirty="0">
              <a:latin typeface="+mj-lt"/>
            </a:endParaRPr>
          </a:p>
          <a:p>
            <a:r>
              <a:rPr lang="en-US" sz="2720" dirty="0"/>
              <a:t>Solution </a:t>
            </a:r>
          </a:p>
          <a:p>
            <a:pPr lvl="1"/>
            <a:r>
              <a:rPr lang="en-US" sz="2584" dirty="0">
                <a:latin typeface="+mj-lt"/>
              </a:rPr>
              <a:t>Ability to </a:t>
            </a:r>
            <a:r>
              <a:rPr lang="en-US" sz="2584" dirty="0" err="1">
                <a:latin typeface="+mj-lt"/>
              </a:rPr>
              <a:t>auth</a:t>
            </a:r>
            <a:r>
              <a:rPr lang="en-US" sz="2584" dirty="0">
                <a:latin typeface="+mj-lt"/>
              </a:rPr>
              <a:t> using an “authentic user gesture” for Apps and Identities</a:t>
            </a:r>
          </a:p>
          <a:p>
            <a:pPr lvl="1"/>
            <a:r>
              <a:rPr lang="en-US" sz="2584" dirty="0">
                <a:latin typeface="+mj-lt"/>
              </a:rPr>
              <a:t>Biometrics fingerprint experience for enrollment, sign-in, purchases, </a:t>
            </a:r>
            <a:r>
              <a:rPr lang="en-US" sz="2584" dirty="0" err="1">
                <a:latin typeface="+mj-lt"/>
              </a:rPr>
              <a:t>etc</a:t>
            </a:r>
            <a:endParaRPr lang="en-US" sz="2584" dirty="0">
              <a:latin typeface="+mj-lt"/>
            </a:endParaRPr>
          </a:p>
          <a:p>
            <a:pPr lvl="1"/>
            <a:endParaRPr lang="en-US" sz="1224" dirty="0">
              <a:latin typeface="+mj-lt"/>
            </a:endParaRPr>
          </a:p>
          <a:p>
            <a:r>
              <a:rPr lang="en-US" sz="2720" dirty="0"/>
              <a:t>Scenarios - User verification is used to protect: </a:t>
            </a:r>
          </a:p>
          <a:p>
            <a:pPr lvl="1"/>
            <a:r>
              <a:rPr lang="en-US" sz="2584" dirty="0">
                <a:latin typeface="+mj-lt"/>
              </a:rPr>
              <a:t>app start-up or specific tasks within it (Windows Store Apps)</a:t>
            </a:r>
          </a:p>
          <a:p>
            <a:pPr lvl="1"/>
            <a:r>
              <a:rPr lang="en-US" sz="2584" dirty="0">
                <a:latin typeface="+mj-lt"/>
              </a:rPr>
              <a:t>apps able to protect highly confidential information</a:t>
            </a:r>
          </a:p>
          <a:p>
            <a:pPr lvl="1"/>
            <a:r>
              <a:rPr lang="en-US" sz="2584" dirty="0">
                <a:latin typeface="+mj-lt"/>
              </a:rPr>
              <a:t>apps able to validate a user’s presence before releasing credentials</a:t>
            </a:r>
          </a:p>
        </p:txBody>
      </p:sp>
    </p:spTree>
    <p:extLst>
      <p:ext uri="{BB962C8B-B14F-4D97-AF65-F5344CB8AC3E}">
        <p14:creationId xmlns:p14="http://schemas.microsoft.com/office/powerpoint/2010/main" val="233978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82036" indent="-82036"/>
            <a:r>
              <a:rPr lang="en-US" dirty="0" smtClean="0"/>
              <a:t>Demo</a:t>
            </a:r>
            <a:br>
              <a:rPr lang="en-US" dirty="0" smtClean="0"/>
            </a:br>
            <a:r>
              <a:rPr lang="en-US" sz="2720" dirty="0" smtClean="0"/>
              <a:t>Finger </a:t>
            </a:r>
            <a:r>
              <a:rPr lang="en-US" sz="2720" dirty="0"/>
              <a:t>Print Enrollment</a:t>
            </a:r>
            <a:br>
              <a:rPr lang="en-US" sz="2720" dirty="0"/>
            </a:br>
            <a:r>
              <a:rPr lang="en-US" sz="2720" dirty="0" smtClean="0"/>
              <a:t>Sign-In </a:t>
            </a:r>
            <a:r>
              <a:rPr lang="en-US" sz="2720" dirty="0"/>
              <a:t>and Authentication </a:t>
            </a:r>
            <a:br>
              <a:rPr lang="en-US" sz="2720" dirty="0"/>
            </a:br>
            <a:r>
              <a:rPr lang="en-US" sz="2720" dirty="0" smtClean="0"/>
              <a:t>Application Start-Up and Task Verification</a:t>
            </a:r>
            <a:r>
              <a:rPr lang="en-US" sz="2720" dirty="0"/>
              <a:t/>
            </a:r>
            <a:br>
              <a:rPr lang="en-US" sz="2720" dirty="0"/>
            </a:br>
            <a:endParaRPr lang="en-US" dirty="0"/>
          </a:p>
        </p:txBody>
      </p:sp>
    </p:spTree>
    <p:extLst>
      <p:ext uri="{BB962C8B-B14F-4D97-AF65-F5344CB8AC3E}">
        <p14:creationId xmlns:p14="http://schemas.microsoft.com/office/powerpoint/2010/main" val="334938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49" y="2581620"/>
            <a:ext cx="11294863" cy="1766637"/>
          </a:xfrm>
          <a:prstGeom prst="rect">
            <a:avLst/>
          </a:prstGeom>
        </p:spPr>
        <p:txBody>
          <a:bodyPr wrap="square">
            <a:spAutoFit/>
          </a:bodyPr>
          <a:lstStyle/>
          <a:p>
            <a:pPr marL="632541" defTabSz="1243083" fontAlgn="base">
              <a:spcBef>
                <a:spcPct val="0"/>
              </a:spcBef>
              <a:spcAft>
                <a:spcPct val="0"/>
              </a:spcAft>
            </a:pPr>
            <a:r>
              <a:rPr lang="en-US" sz="5440" dirty="0">
                <a:gradFill>
                  <a:gsLst>
                    <a:gs pos="0">
                      <a:srgbClr val="FFFFFF"/>
                    </a:gs>
                    <a:gs pos="100000">
                      <a:srgbClr val="FFFFFF"/>
                    </a:gs>
                  </a:gsLst>
                  <a:lin ang="5400000" scaled="0"/>
                </a:gradFill>
                <a:latin typeface="+mj-lt"/>
              </a:rPr>
              <a:t>Modern Access Control</a:t>
            </a:r>
          </a:p>
          <a:p>
            <a:pPr marL="632541" defTabSz="1243083" fontAlgn="base">
              <a:spcBef>
                <a:spcPct val="0"/>
              </a:spcBef>
              <a:spcAft>
                <a:spcPct val="0"/>
              </a:spcAft>
            </a:pPr>
            <a:endParaRPr lang="en-US" sz="5440" dirty="0">
              <a:gradFill>
                <a:gsLst>
                  <a:gs pos="0">
                    <a:srgbClr val="FFFFFF"/>
                  </a:gs>
                  <a:gs pos="100000">
                    <a:srgbClr val="FFFFFF"/>
                  </a:gs>
                </a:gsLst>
                <a:lin ang="5400000" scaled="0"/>
              </a:gradFill>
              <a:latin typeface="+mj-lt"/>
            </a:endParaRPr>
          </a:p>
        </p:txBody>
      </p:sp>
      <p:pic>
        <p:nvPicPr>
          <p:cNvPr id="6" name="Picture 3" descr="\\MAGNUM\Projects\Microsoft\Cloud Power FY12\Design\ICONS_PNG\Confidentiality.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0052273" y="2253791"/>
            <a:ext cx="1865207" cy="1865207"/>
          </a:xfrm>
          <a:prstGeom prst="rect">
            <a:avLst/>
          </a:prstGeom>
          <a:noFill/>
        </p:spPr>
      </p:pic>
      <p:sp>
        <p:nvSpPr>
          <p:cNvPr id="2" name="Rectangle 1"/>
          <p:cNvSpPr/>
          <p:nvPr/>
        </p:nvSpPr>
        <p:spPr>
          <a:xfrm>
            <a:off x="1413157" y="3481476"/>
            <a:ext cx="5417060" cy="1766637"/>
          </a:xfrm>
          <a:prstGeom prst="rect">
            <a:avLst/>
          </a:prstGeom>
        </p:spPr>
        <p:txBody>
          <a:bodyPr wrap="none">
            <a:spAutoFit/>
          </a:bodyPr>
          <a:lstStyle/>
          <a:p>
            <a:r>
              <a:rPr lang="en-US" sz="2720" dirty="0">
                <a:latin typeface="+mj-lt"/>
              </a:rPr>
              <a:t>First Class Biometric Experience</a:t>
            </a:r>
          </a:p>
          <a:p>
            <a:r>
              <a:rPr lang="en-US" sz="2720" dirty="0">
                <a:latin typeface="+mj-lt"/>
              </a:rPr>
              <a:t>Multifactor Authentication for BYOD</a:t>
            </a:r>
          </a:p>
          <a:p>
            <a:r>
              <a:rPr lang="en-US" sz="2720" dirty="0">
                <a:latin typeface="+mj-lt"/>
              </a:rPr>
              <a:t>Trustworthy Identities and Devices</a:t>
            </a:r>
          </a:p>
          <a:p>
            <a:r>
              <a:rPr lang="en-US" sz="2720" dirty="0">
                <a:latin typeface="+mj-lt"/>
              </a:rPr>
              <a:t>Single Sign-On to Service Providers</a:t>
            </a:r>
          </a:p>
        </p:txBody>
      </p:sp>
      <p:sp>
        <p:nvSpPr>
          <p:cNvPr id="3" name="Right Arrow 2"/>
          <p:cNvSpPr/>
          <p:nvPr/>
        </p:nvSpPr>
        <p:spPr bwMode="auto">
          <a:xfrm>
            <a:off x="1228162" y="4084438"/>
            <a:ext cx="265330" cy="19782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endParaRPr lang="en-US" sz="2448" spc="-6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3041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66" y="233153"/>
            <a:ext cx="11373923" cy="602695"/>
          </a:xfrm>
        </p:spPr>
        <p:txBody>
          <a:bodyPr/>
          <a:lstStyle/>
          <a:p>
            <a:r>
              <a:rPr lang="en-US" sz="4352" dirty="0"/>
              <a:t>Virtual Smart Cards Now Ready for BYOD</a:t>
            </a:r>
          </a:p>
        </p:txBody>
      </p:sp>
      <p:sp>
        <p:nvSpPr>
          <p:cNvPr id="4" name="Content Placeholder 2"/>
          <p:cNvSpPr>
            <a:spLocks noGrp="1"/>
          </p:cNvSpPr>
          <p:nvPr>
            <p:ph idx="4294967295"/>
          </p:nvPr>
        </p:nvSpPr>
        <p:spPr>
          <a:xfrm>
            <a:off x="530466" y="1221579"/>
            <a:ext cx="11373923" cy="4965142"/>
          </a:xfrm>
          <a:prstGeom prst="rect">
            <a:avLst/>
          </a:prstGeom>
        </p:spPr>
        <p:txBody>
          <a:bodyPr/>
          <a:lstStyle/>
          <a:p>
            <a:r>
              <a:rPr lang="en-US" sz="3264" dirty="0"/>
              <a:t>What are Virtual Smart Cards</a:t>
            </a:r>
          </a:p>
          <a:p>
            <a:pPr lvl="1"/>
            <a:r>
              <a:rPr lang="en-US" sz="2720" dirty="0">
                <a:latin typeface="+mj-lt"/>
              </a:rPr>
              <a:t>TPM virtualized as a Smart Card for </a:t>
            </a:r>
            <a:r>
              <a:rPr lang="en-US" sz="2720" dirty="0" err="1">
                <a:latin typeface="+mj-lt"/>
              </a:rPr>
              <a:t>auth</a:t>
            </a:r>
            <a:r>
              <a:rPr lang="en-US" sz="2720" dirty="0">
                <a:latin typeface="+mj-lt"/>
              </a:rPr>
              <a:t>, encryption, signing, </a:t>
            </a:r>
            <a:r>
              <a:rPr lang="en-US" sz="2720" dirty="0" err="1">
                <a:latin typeface="+mj-lt"/>
              </a:rPr>
              <a:t>etc</a:t>
            </a:r>
            <a:endParaRPr lang="en-US" sz="2720" dirty="0">
              <a:latin typeface="+mj-lt"/>
            </a:endParaRPr>
          </a:p>
          <a:p>
            <a:pPr lvl="1"/>
            <a:r>
              <a:rPr lang="en-US" sz="2720" dirty="0">
                <a:latin typeface="+mj-lt"/>
              </a:rPr>
              <a:t>Address key challenges with existing MFA solutions</a:t>
            </a:r>
          </a:p>
          <a:p>
            <a:pPr lvl="1"/>
            <a:r>
              <a:rPr lang="en-US" sz="2720" dirty="0">
                <a:latin typeface="+mj-lt"/>
              </a:rPr>
              <a:t>Easy to deploy, cost effective, always ready on the device</a:t>
            </a:r>
          </a:p>
          <a:p>
            <a:pPr lvl="1"/>
            <a:endParaRPr lang="en-US" sz="1360" dirty="0">
              <a:latin typeface="+mj-lt"/>
            </a:endParaRPr>
          </a:p>
          <a:p>
            <a:r>
              <a:rPr lang="en-US" sz="3264" dirty="0"/>
              <a:t>Top challenges with Virtual Smart Cards</a:t>
            </a:r>
          </a:p>
          <a:p>
            <a:pPr lvl="1"/>
            <a:r>
              <a:rPr lang="en-US" sz="2720" dirty="0">
                <a:latin typeface="+mj-lt"/>
              </a:rPr>
              <a:t>Enrollment process for BYOD (non-domain joined) too complex</a:t>
            </a:r>
          </a:p>
          <a:p>
            <a:pPr lvl="1"/>
            <a:endParaRPr lang="en-US" sz="1360" dirty="0">
              <a:latin typeface="+mj-lt"/>
            </a:endParaRPr>
          </a:p>
          <a:p>
            <a:r>
              <a:rPr lang="en-US" sz="3264" dirty="0"/>
              <a:t>Solution for </a:t>
            </a:r>
            <a:r>
              <a:rPr lang="en-US" sz="3264" dirty="0" smtClean="0"/>
              <a:t>Windows 8.1</a:t>
            </a:r>
            <a:endParaRPr lang="en-US" sz="3264" dirty="0"/>
          </a:p>
          <a:p>
            <a:pPr lvl="1"/>
            <a:r>
              <a:rPr lang="en-US" sz="2720" dirty="0">
                <a:latin typeface="+mj-lt"/>
              </a:rPr>
              <a:t>API support for provisioning to BYOD (non-domain joined; all arch)</a:t>
            </a:r>
          </a:p>
          <a:p>
            <a:pPr lvl="1"/>
            <a:r>
              <a:rPr lang="en-US" sz="2720" dirty="0">
                <a:latin typeface="+mj-lt"/>
              </a:rPr>
              <a:t>Working with ISV’s to incorporate (e.g.: Intercede)</a:t>
            </a:r>
          </a:p>
        </p:txBody>
      </p:sp>
    </p:spTree>
    <p:extLst>
      <p:ext uri="{BB962C8B-B14F-4D97-AF65-F5344CB8AC3E}">
        <p14:creationId xmlns:p14="http://schemas.microsoft.com/office/powerpoint/2010/main" val="162228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2036" indent="-82036"/>
            <a:r>
              <a:rPr lang="en-US" dirty="0" smtClean="0"/>
              <a:t>Demo</a:t>
            </a:r>
            <a:br>
              <a:rPr lang="en-US" dirty="0" smtClean="0"/>
            </a:br>
            <a:r>
              <a:rPr lang="en-US" sz="2720" dirty="0"/>
              <a:t>Enroll Windows RT device with a Virtual Smartcard</a:t>
            </a:r>
            <a:endParaRPr lang="en-US" dirty="0"/>
          </a:p>
        </p:txBody>
      </p:sp>
    </p:spTree>
    <p:extLst>
      <p:ext uri="{BB962C8B-B14F-4D97-AF65-F5344CB8AC3E}">
        <p14:creationId xmlns:p14="http://schemas.microsoft.com/office/powerpoint/2010/main" val="246208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49" y="2581620"/>
            <a:ext cx="11294863" cy="1766637"/>
          </a:xfrm>
          <a:prstGeom prst="rect">
            <a:avLst/>
          </a:prstGeom>
        </p:spPr>
        <p:txBody>
          <a:bodyPr wrap="square">
            <a:spAutoFit/>
          </a:bodyPr>
          <a:lstStyle/>
          <a:p>
            <a:pPr marL="632541" defTabSz="1243083" fontAlgn="base">
              <a:spcBef>
                <a:spcPct val="0"/>
              </a:spcBef>
              <a:spcAft>
                <a:spcPct val="0"/>
              </a:spcAft>
            </a:pPr>
            <a:r>
              <a:rPr lang="en-US" sz="5440" dirty="0">
                <a:gradFill>
                  <a:gsLst>
                    <a:gs pos="0">
                      <a:srgbClr val="FFFFFF"/>
                    </a:gs>
                    <a:gs pos="100000">
                      <a:srgbClr val="FFFFFF"/>
                    </a:gs>
                  </a:gsLst>
                  <a:lin ang="5400000" scaled="0"/>
                </a:gradFill>
                <a:latin typeface="+mj-lt"/>
              </a:rPr>
              <a:t>Modern Access Control</a:t>
            </a:r>
          </a:p>
          <a:p>
            <a:pPr marL="632541" defTabSz="1243083" fontAlgn="base">
              <a:spcBef>
                <a:spcPct val="0"/>
              </a:spcBef>
              <a:spcAft>
                <a:spcPct val="0"/>
              </a:spcAft>
            </a:pPr>
            <a:endParaRPr lang="en-US" sz="5440" dirty="0">
              <a:gradFill>
                <a:gsLst>
                  <a:gs pos="0">
                    <a:srgbClr val="FFFFFF"/>
                  </a:gs>
                  <a:gs pos="100000">
                    <a:srgbClr val="FFFFFF"/>
                  </a:gs>
                </a:gsLst>
                <a:lin ang="5400000" scaled="0"/>
              </a:gradFill>
              <a:latin typeface="+mj-lt"/>
            </a:endParaRPr>
          </a:p>
        </p:txBody>
      </p:sp>
      <p:pic>
        <p:nvPicPr>
          <p:cNvPr id="6" name="Picture 3" descr="\\MAGNUM\Projects\Microsoft\Cloud Power FY12\Design\ICONS_PNG\Confidentiality.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0052273" y="2253791"/>
            <a:ext cx="1865207" cy="1865207"/>
          </a:xfrm>
          <a:prstGeom prst="rect">
            <a:avLst/>
          </a:prstGeom>
          <a:noFill/>
        </p:spPr>
      </p:pic>
      <p:sp>
        <p:nvSpPr>
          <p:cNvPr id="2" name="Rectangle 1"/>
          <p:cNvSpPr/>
          <p:nvPr/>
        </p:nvSpPr>
        <p:spPr>
          <a:xfrm>
            <a:off x="1413157" y="3481476"/>
            <a:ext cx="5417060" cy="1766637"/>
          </a:xfrm>
          <a:prstGeom prst="rect">
            <a:avLst/>
          </a:prstGeom>
        </p:spPr>
        <p:txBody>
          <a:bodyPr wrap="none">
            <a:spAutoFit/>
          </a:bodyPr>
          <a:lstStyle/>
          <a:p>
            <a:r>
              <a:rPr lang="en-US" sz="2720" dirty="0">
                <a:latin typeface="+mj-lt"/>
              </a:rPr>
              <a:t>First Class Biometric Experience</a:t>
            </a:r>
          </a:p>
          <a:p>
            <a:r>
              <a:rPr lang="en-US" sz="2720" dirty="0">
                <a:latin typeface="+mj-lt"/>
              </a:rPr>
              <a:t>Multifactor Authentication for BYOD</a:t>
            </a:r>
          </a:p>
          <a:p>
            <a:r>
              <a:rPr lang="en-US" sz="2720" dirty="0">
                <a:latin typeface="+mj-lt"/>
              </a:rPr>
              <a:t>Trustworthy Identities and Devices</a:t>
            </a:r>
          </a:p>
          <a:p>
            <a:r>
              <a:rPr lang="en-US" sz="2720" dirty="0">
                <a:latin typeface="+mj-lt"/>
              </a:rPr>
              <a:t>Single Sign-On to Service Providers</a:t>
            </a:r>
          </a:p>
        </p:txBody>
      </p:sp>
      <p:sp>
        <p:nvSpPr>
          <p:cNvPr id="3" name="Right Arrow 2"/>
          <p:cNvSpPr/>
          <p:nvPr/>
        </p:nvSpPr>
        <p:spPr bwMode="auto">
          <a:xfrm>
            <a:off x="1228162" y="4486735"/>
            <a:ext cx="265330" cy="19782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endParaRPr lang="en-US" sz="2448" spc="-6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5836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45" y="233153"/>
            <a:ext cx="11373923" cy="753369"/>
          </a:xfrm>
        </p:spPr>
        <p:txBody>
          <a:bodyPr/>
          <a:lstStyle/>
          <a:p>
            <a:r>
              <a:rPr lang="en-US" sz="5440" dirty="0"/>
              <a:t>The Need for Trustworthy </a:t>
            </a:r>
            <a:r>
              <a:rPr lang="en-US" sz="5440" dirty="0" smtClean="0"/>
              <a:t>PKI</a:t>
            </a:r>
            <a:endParaRPr lang="en-US" sz="5440" dirty="0"/>
          </a:p>
        </p:txBody>
      </p:sp>
      <p:sp>
        <p:nvSpPr>
          <p:cNvPr id="3" name="Content Placeholder 2"/>
          <p:cNvSpPr>
            <a:spLocks noGrp="1"/>
          </p:cNvSpPr>
          <p:nvPr>
            <p:ph idx="4294967295"/>
          </p:nvPr>
        </p:nvSpPr>
        <p:spPr>
          <a:xfrm>
            <a:off x="352824" y="1189409"/>
            <a:ext cx="11373923" cy="4389663"/>
          </a:xfrm>
          <a:prstGeom prst="rect">
            <a:avLst/>
          </a:prstGeom>
        </p:spPr>
        <p:txBody>
          <a:bodyPr/>
          <a:lstStyle/>
          <a:p>
            <a:r>
              <a:rPr lang="en-US" sz="3264" dirty="0"/>
              <a:t>Challenges with certificate trustworthiness</a:t>
            </a:r>
          </a:p>
          <a:p>
            <a:pPr lvl="1"/>
            <a:r>
              <a:rPr lang="en-US" sz="2720" dirty="0">
                <a:latin typeface="+mj-lt"/>
              </a:rPr>
              <a:t>Breaches in security difficult to detect and devastating in impact</a:t>
            </a:r>
          </a:p>
          <a:p>
            <a:pPr lvl="1"/>
            <a:r>
              <a:rPr lang="en-US" sz="2720" dirty="0">
                <a:latin typeface="+mj-lt"/>
              </a:rPr>
              <a:t>Increased dependency on PKI, making it the single point of failure</a:t>
            </a:r>
          </a:p>
          <a:p>
            <a:pPr marL="470608" lvl="1" indent="0">
              <a:buNone/>
            </a:pPr>
            <a:r>
              <a:rPr lang="en-US" sz="2720" dirty="0" smtClean="0">
                <a:latin typeface="+mj-lt"/>
              </a:rPr>
              <a:t> </a:t>
            </a:r>
            <a:endParaRPr lang="en-US" sz="2720" dirty="0">
              <a:latin typeface="+mj-lt"/>
            </a:endParaRPr>
          </a:p>
          <a:p>
            <a:pPr lvl="1"/>
            <a:endParaRPr lang="en-US" sz="3264" dirty="0">
              <a:latin typeface="+mj-lt"/>
            </a:endParaRPr>
          </a:p>
          <a:p>
            <a:pPr lvl="1"/>
            <a:endParaRPr lang="en-US" sz="3264" dirty="0">
              <a:latin typeface="+mj-lt"/>
            </a:endParaRPr>
          </a:p>
          <a:p>
            <a:pPr lvl="1"/>
            <a:endParaRPr lang="en-US" sz="3264" dirty="0">
              <a:latin typeface="+mj-lt"/>
            </a:endParaRPr>
          </a:p>
          <a:p>
            <a:pPr lvl="1"/>
            <a:endParaRPr lang="en-US" sz="3264" dirty="0">
              <a:latin typeface="+mj-lt"/>
            </a:endParaRPr>
          </a:p>
          <a:p>
            <a:pPr marL="0" indent="0">
              <a:buNone/>
            </a:pPr>
            <a:endParaRPr lang="en-US" sz="952" dirty="0"/>
          </a:p>
        </p:txBody>
      </p:sp>
      <p:sp>
        <p:nvSpPr>
          <p:cNvPr id="4" name="Rectangle 3"/>
          <p:cNvSpPr/>
          <p:nvPr/>
        </p:nvSpPr>
        <p:spPr bwMode="auto">
          <a:xfrm>
            <a:off x="2428341" y="3166142"/>
            <a:ext cx="3366712" cy="14289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t" anchorCtr="0" forceAA="0" compatLnSpc="1">
            <a:prstTxWarp prst="textNoShape">
              <a:avLst/>
            </a:prstTxWarp>
            <a:noAutofit/>
          </a:bodyPr>
          <a:lstStyle/>
          <a:p>
            <a:r>
              <a:rPr lang="en-US" sz="2720" b="1" dirty="0" err="1">
                <a:solidFill>
                  <a:schemeClr val="tx1"/>
                </a:solidFill>
                <a:latin typeface="+mj-lt"/>
              </a:rPr>
              <a:t>DigiNotar</a:t>
            </a:r>
            <a:r>
              <a:rPr lang="en-US" sz="2720" b="1" dirty="0">
                <a:solidFill>
                  <a:schemeClr val="tx1"/>
                </a:solidFill>
                <a:latin typeface="+mj-lt"/>
              </a:rPr>
              <a:t> Breach</a:t>
            </a:r>
          </a:p>
          <a:p>
            <a:pPr marL="466310" lvl="1" indent="-466310">
              <a:buFont typeface="Arial" panose="020B0604020202020204" pitchFamily="34" charset="0"/>
              <a:buChar char="•"/>
            </a:pPr>
            <a:r>
              <a:rPr lang="en-US" sz="2176" dirty="0">
                <a:solidFill>
                  <a:schemeClr val="tx1"/>
                </a:solidFill>
                <a:latin typeface="+mj-lt"/>
              </a:rPr>
              <a:t>Duped into issuing </a:t>
            </a:r>
            <a:r>
              <a:rPr lang="en-US" sz="2176" u="sng" dirty="0">
                <a:solidFill>
                  <a:schemeClr val="tx1"/>
                </a:solidFill>
                <a:latin typeface="+mj-lt"/>
              </a:rPr>
              <a:t>authentic certs</a:t>
            </a:r>
          </a:p>
        </p:txBody>
      </p:sp>
      <p:sp>
        <p:nvSpPr>
          <p:cNvPr id="5" name="Rectangle 4"/>
          <p:cNvSpPr/>
          <p:nvPr/>
        </p:nvSpPr>
        <p:spPr bwMode="auto">
          <a:xfrm>
            <a:off x="6470980" y="3166142"/>
            <a:ext cx="3366712" cy="14289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t" anchorCtr="0" forceAA="0" compatLnSpc="1">
            <a:prstTxWarp prst="textNoShape">
              <a:avLst/>
            </a:prstTxWarp>
            <a:noAutofit/>
          </a:bodyPr>
          <a:lstStyle/>
          <a:p>
            <a:r>
              <a:rPr lang="en-US" sz="2720" b="1" dirty="0" err="1">
                <a:solidFill>
                  <a:schemeClr val="tx1"/>
                </a:solidFill>
                <a:latin typeface="+mj-lt"/>
              </a:rPr>
              <a:t>Stuxnet</a:t>
            </a:r>
            <a:r>
              <a:rPr lang="en-US" sz="2720" b="1" dirty="0">
                <a:solidFill>
                  <a:schemeClr val="tx1"/>
                </a:solidFill>
                <a:latin typeface="+mj-lt"/>
              </a:rPr>
              <a:t> Malware</a:t>
            </a:r>
          </a:p>
          <a:p>
            <a:pPr marL="466310" lvl="1" indent="-466310">
              <a:buFont typeface="Arial" panose="020B0604020202020204" pitchFamily="34" charset="0"/>
              <a:buChar char="•"/>
            </a:pPr>
            <a:r>
              <a:rPr lang="en-US" sz="2176" dirty="0">
                <a:solidFill>
                  <a:schemeClr val="tx1"/>
                </a:solidFill>
                <a:latin typeface="+mj-lt"/>
              </a:rPr>
              <a:t>Signed malware with </a:t>
            </a:r>
            <a:r>
              <a:rPr lang="en-US" sz="2176" u="sng" dirty="0">
                <a:solidFill>
                  <a:schemeClr val="tx1"/>
                </a:solidFill>
                <a:latin typeface="+mj-lt"/>
              </a:rPr>
              <a:t>stolen certs</a:t>
            </a:r>
          </a:p>
        </p:txBody>
      </p:sp>
      <p:sp>
        <p:nvSpPr>
          <p:cNvPr id="6" name="Rectangle 5"/>
          <p:cNvSpPr/>
          <p:nvPr/>
        </p:nvSpPr>
        <p:spPr bwMode="auto">
          <a:xfrm>
            <a:off x="2428341" y="4770669"/>
            <a:ext cx="3366712" cy="14289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t" anchorCtr="0" forceAA="0" compatLnSpc="1">
            <a:prstTxWarp prst="textNoShape">
              <a:avLst/>
            </a:prstTxWarp>
            <a:noAutofit/>
          </a:bodyPr>
          <a:lstStyle/>
          <a:p>
            <a:r>
              <a:rPr lang="en-US" sz="2720" b="1" dirty="0">
                <a:solidFill>
                  <a:schemeClr val="tx1"/>
                </a:solidFill>
                <a:latin typeface="+mj-lt"/>
              </a:rPr>
              <a:t>Flame Malware</a:t>
            </a:r>
          </a:p>
          <a:p>
            <a:pPr marL="466310" lvl="1" indent="-466310">
              <a:buFont typeface="Arial" panose="020B0604020202020204" pitchFamily="34" charset="0"/>
              <a:buChar char="•"/>
            </a:pPr>
            <a:r>
              <a:rPr lang="en-US" sz="2176" dirty="0">
                <a:solidFill>
                  <a:schemeClr val="tx1"/>
                </a:solidFill>
                <a:latin typeface="+mj-lt"/>
              </a:rPr>
              <a:t>Signed malware </a:t>
            </a:r>
            <a:endParaRPr lang="en-US" sz="2176" dirty="0" smtClean="0">
              <a:solidFill>
                <a:schemeClr val="tx1"/>
              </a:solidFill>
              <a:latin typeface="+mj-lt"/>
            </a:endParaRPr>
          </a:p>
          <a:p>
            <a:pPr marL="0" lvl="1"/>
            <a:r>
              <a:rPr lang="en-US" sz="2176" dirty="0">
                <a:solidFill>
                  <a:schemeClr val="tx1"/>
                </a:solidFill>
                <a:latin typeface="+mj-lt"/>
              </a:rPr>
              <a:t> </a:t>
            </a:r>
            <a:r>
              <a:rPr lang="en-US" sz="2176" dirty="0" smtClean="0">
                <a:solidFill>
                  <a:schemeClr val="tx1"/>
                </a:solidFill>
                <a:latin typeface="+mj-lt"/>
              </a:rPr>
              <a:t>     with </a:t>
            </a:r>
            <a:r>
              <a:rPr lang="en-US" sz="2176" u="sng" dirty="0">
                <a:solidFill>
                  <a:schemeClr val="tx1"/>
                </a:solidFill>
                <a:latin typeface="+mj-lt"/>
              </a:rPr>
              <a:t>hacked certs</a:t>
            </a:r>
          </a:p>
        </p:txBody>
      </p:sp>
      <p:sp>
        <p:nvSpPr>
          <p:cNvPr id="8" name="Rectangle 7"/>
          <p:cNvSpPr/>
          <p:nvPr/>
        </p:nvSpPr>
        <p:spPr bwMode="auto">
          <a:xfrm>
            <a:off x="6470980" y="4770669"/>
            <a:ext cx="3366712" cy="14289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t" anchorCtr="0" forceAA="0" compatLnSpc="1">
            <a:prstTxWarp prst="textNoShape">
              <a:avLst/>
            </a:prstTxWarp>
            <a:noAutofit/>
          </a:bodyPr>
          <a:lstStyle/>
          <a:p>
            <a:r>
              <a:rPr lang="en-US" sz="2720" b="1" dirty="0" err="1" smtClean="0">
                <a:solidFill>
                  <a:schemeClr val="tx1"/>
                </a:solidFill>
                <a:latin typeface="+mj-lt"/>
              </a:rPr>
              <a:t>Mimikatz</a:t>
            </a:r>
            <a:endParaRPr lang="en-US" sz="2720" b="1" dirty="0">
              <a:solidFill>
                <a:schemeClr val="tx1"/>
              </a:solidFill>
              <a:latin typeface="+mj-lt"/>
            </a:endParaRPr>
          </a:p>
          <a:p>
            <a:pPr marL="466310" lvl="1" indent="-466310">
              <a:buFont typeface="Arial" panose="020B0604020202020204" pitchFamily="34" charset="0"/>
              <a:buChar char="•"/>
            </a:pPr>
            <a:r>
              <a:rPr lang="en-US" sz="2176" u="sng" dirty="0" smtClean="0">
                <a:solidFill>
                  <a:schemeClr val="tx1"/>
                </a:solidFill>
                <a:latin typeface="+mj-lt"/>
              </a:rPr>
              <a:t>Export certs</a:t>
            </a:r>
            <a:r>
              <a:rPr lang="en-US" sz="2176" dirty="0" smtClean="0">
                <a:solidFill>
                  <a:schemeClr val="tx1"/>
                </a:solidFill>
                <a:latin typeface="+mj-lt"/>
              </a:rPr>
              <a:t> from compromised devices</a:t>
            </a:r>
            <a:endParaRPr lang="en-US" sz="2176" u="sng" dirty="0">
              <a:solidFill>
                <a:schemeClr val="tx1"/>
              </a:solidFill>
              <a:latin typeface="+mj-lt"/>
            </a:endParaRPr>
          </a:p>
        </p:txBody>
      </p:sp>
    </p:spTree>
    <p:extLst>
      <p:ext uri="{BB962C8B-B14F-4D97-AF65-F5344CB8AC3E}">
        <p14:creationId xmlns:p14="http://schemas.microsoft.com/office/powerpoint/2010/main" val="137711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and the Opportunity</a:t>
            </a:r>
            <a:endParaRPr lang="en-US" dirty="0"/>
          </a:p>
        </p:txBody>
      </p:sp>
      <p:sp>
        <p:nvSpPr>
          <p:cNvPr id="3" name="Text Placeholder 2"/>
          <p:cNvSpPr>
            <a:spLocks noGrp="1"/>
          </p:cNvSpPr>
          <p:nvPr>
            <p:ph type="body" sz="quarter" idx="10"/>
          </p:nvPr>
        </p:nvSpPr>
        <p:spPr>
          <a:xfrm>
            <a:off x="274638" y="1212850"/>
            <a:ext cx="11887200" cy="5786199"/>
          </a:xfrm>
        </p:spPr>
        <p:txBody>
          <a:bodyPr/>
          <a:lstStyle/>
          <a:p>
            <a:pPr marL="457200" indent="-457200">
              <a:buFont typeface="Arial" panose="020B0604020202020204" pitchFamily="34" charset="0"/>
              <a:buChar char="•"/>
            </a:pPr>
            <a:r>
              <a:rPr lang="en-US" sz="3200" dirty="0"/>
              <a:t>What did these breaches depend on? Assumptions that:</a:t>
            </a:r>
          </a:p>
          <a:p>
            <a:pPr marL="977900" lvl="1" indent="-409575">
              <a:buFont typeface="Arial" panose="020B0604020202020204" pitchFamily="34" charset="0"/>
              <a:buChar char="•"/>
            </a:pPr>
            <a:r>
              <a:rPr lang="en-US" sz="2800" dirty="0">
                <a:latin typeface="+mj-lt"/>
              </a:rPr>
              <a:t>a certificate that looks un-tampered is authentic</a:t>
            </a:r>
          </a:p>
          <a:p>
            <a:pPr marL="977900" lvl="1" indent="-409575">
              <a:buFont typeface="Arial" panose="020B0604020202020204" pitchFamily="34" charset="0"/>
              <a:buChar char="•"/>
            </a:pPr>
            <a:r>
              <a:rPr lang="en-US" sz="2800" dirty="0">
                <a:latin typeface="+mj-lt"/>
              </a:rPr>
              <a:t>certificate issued from a CA in MSFT Root CA Program are trustworthy</a:t>
            </a:r>
          </a:p>
          <a:p>
            <a:pPr marL="977900" lvl="1" indent="-409575">
              <a:buFont typeface="Arial" panose="020B0604020202020204" pitchFamily="34" charset="0"/>
              <a:buChar char="•"/>
            </a:pPr>
            <a:r>
              <a:rPr lang="en-US" sz="2800" dirty="0">
                <a:latin typeface="+mj-lt"/>
              </a:rPr>
              <a:t>which web servers are issuing authentic certificates is not </a:t>
            </a:r>
            <a:r>
              <a:rPr lang="en-US" sz="2800" dirty="0" smtClean="0">
                <a:latin typeface="+mj-lt"/>
              </a:rPr>
              <a:t>relevant</a:t>
            </a:r>
          </a:p>
          <a:p>
            <a:pPr marL="977900" lvl="1" indent="-409575">
              <a:buFont typeface="Arial" panose="020B0604020202020204" pitchFamily="34" charset="0"/>
              <a:buChar char="•"/>
            </a:pPr>
            <a:r>
              <a:rPr lang="en-US" sz="2800" dirty="0" smtClean="0">
                <a:latin typeface="+mj-lt"/>
              </a:rPr>
              <a:t>Certificates issues to clients are secure and can’t be stolen</a:t>
            </a:r>
          </a:p>
          <a:p>
            <a:pPr lvl="1"/>
            <a:endParaRPr lang="en-US" sz="1400" dirty="0">
              <a:latin typeface="+mj-lt"/>
            </a:endParaRPr>
          </a:p>
          <a:p>
            <a:pPr marL="388591" indent="-388591" defTabSz="1243391">
              <a:buFont typeface="Arial" pitchFamily="34" charset="0"/>
              <a:buChar char="•"/>
            </a:pPr>
            <a:r>
              <a:rPr lang="en-US" sz="3264" dirty="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rPr>
              <a:t>The Opportunity</a:t>
            </a:r>
          </a:p>
          <a:p>
            <a:pPr marL="1010312" lvl="1" indent="-388591" defTabSz="1243391">
              <a:buFont typeface="Arial" pitchFamily="34" charset="0"/>
              <a:buChar char="•"/>
            </a:pPr>
            <a:r>
              <a:rPr lang="en-US" sz="2720" dirty="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rPr>
              <a:t>Increase trust worthiness of private and public PKI system</a:t>
            </a:r>
          </a:p>
          <a:p>
            <a:pPr marL="1010312" lvl="1" indent="-388591" defTabSz="1243391">
              <a:buFont typeface="Arial" pitchFamily="34" charset="0"/>
              <a:buChar char="•"/>
            </a:pPr>
            <a:r>
              <a:rPr lang="en-US" sz="2720" dirty="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rPr>
              <a:t>Help manage and drive crypto-hygiene within </a:t>
            </a:r>
            <a:r>
              <a:rPr lang="en-US" sz="2720" dirty="0" smtClean="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rPr>
              <a:t>ecosystem</a:t>
            </a:r>
          </a:p>
          <a:p>
            <a:pPr marL="1010312" lvl="1" indent="-388591" defTabSz="1243391">
              <a:buFont typeface="Arial" pitchFamily="34" charset="0"/>
              <a:buChar char="•"/>
            </a:pPr>
            <a:r>
              <a:rPr lang="en-US" sz="2720" dirty="0" smtClean="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rPr>
              <a:t>Prevent theft of user and device identities </a:t>
            </a:r>
          </a:p>
          <a:p>
            <a:pPr lvl="1"/>
            <a:endParaRPr lang="en-US" sz="2448" dirty="0">
              <a:latin typeface="+mj-lt"/>
            </a:endParaRPr>
          </a:p>
          <a:p>
            <a:endParaRPr lang="en-US" dirty="0"/>
          </a:p>
        </p:txBody>
      </p:sp>
    </p:spTree>
    <p:extLst>
      <p:ext uri="{BB962C8B-B14F-4D97-AF65-F5344CB8AC3E}">
        <p14:creationId xmlns:p14="http://schemas.microsoft.com/office/powerpoint/2010/main" val="300161910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66" y="233153"/>
            <a:ext cx="11373923" cy="753369"/>
          </a:xfrm>
        </p:spPr>
        <p:txBody>
          <a:bodyPr/>
          <a:lstStyle/>
          <a:p>
            <a:r>
              <a:rPr lang="en-US" sz="4800" dirty="0"/>
              <a:t>Securing </a:t>
            </a:r>
            <a:r>
              <a:rPr lang="en-US" sz="4800" dirty="0" smtClean="0"/>
              <a:t>Private Certificates </a:t>
            </a:r>
            <a:r>
              <a:rPr lang="en-US" sz="4800" dirty="0"/>
              <a:t>and Keys</a:t>
            </a:r>
          </a:p>
        </p:txBody>
      </p:sp>
      <p:sp>
        <p:nvSpPr>
          <p:cNvPr id="4" name="Content Placeholder 2"/>
          <p:cNvSpPr>
            <a:spLocks noGrp="1"/>
          </p:cNvSpPr>
          <p:nvPr>
            <p:ph idx="4294967295"/>
          </p:nvPr>
        </p:nvSpPr>
        <p:spPr>
          <a:xfrm>
            <a:off x="491606" y="1260440"/>
            <a:ext cx="11574830" cy="4633218"/>
          </a:xfrm>
          <a:prstGeom prst="rect">
            <a:avLst/>
          </a:prstGeom>
        </p:spPr>
        <p:txBody>
          <a:bodyPr/>
          <a:lstStyle/>
          <a:p>
            <a:r>
              <a:rPr lang="en-US" sz="3536" dirty="0"/>
              <a:t>Challenge</a:t>
            </a:r>
          </a:p>
          <a:p>
            <a:pPr lvl="1"/>
            <a:r>
              <a:rPr lang="en-US" sz="2856" dirty="0">
                <a:latin typeface="+mj-lt"/>
              </a:rPr>
              <a:t>If keys not protected by hardware, they may be exportable</a:t>
            </a:r>
          </a:p>
          <a:p>
            <a:pPr lvl="1"/>
            <a:r>
              <a:rPr lang="en-US" sz="2856" dirty="0">
                <a:latin typeface="+mj-lt"/>
              </a:rPr>
              <a:t>If you have access to a private key you own that machine or identity</a:t>
            </a:r>
          </a:p>
          <a:p>
            <a:pPr lvl="1"/>
            <a:r>
              <a:rPr lang="en-US" sz="2856" dirty="0">
                <a:latin typeface="+mj-lt"/>
              </a:rPr>
              <a:t>Compromised private keys can be used from any device (replayable)</a:t>
            </a:r>
          </a:p>
          <a:p>
            <a:pPr lvl="1"/>
            <a:r>
              <a:rPr lang="en-US" sz="2856" dirty="0">
                <a:latin typeface="+mj-lt"/>
              </a:rPr>
              <a:t>Today we assume they have remained secure. Sometimes they’re not!</a:t>
            </a:r>
          </a:p>
          <a:p>
            <a:pPr lvl="1"/>
            <a:endParaRPr lang="en-US" sz="952" dirty="0">
              <a:latin typeface="+mj-lt"/>
            </a:endParaRPr>
          </a:p>
          <a:p>
            <a:r>
              <a:rPr lang="en-US" sz="3536" dirty="0"/>
              <a:t>Solution - TPM KSP + Key Attestation</a:t>
            </a:r>
          </a:p>
          <a:p>
            <a:pPr lvl="1"/>
            <a:r>
              <a:rPr lang="en-US" sz="2856" dirty="0">
                <a:latin typeface="+mj-lt"/>
              </a:rPr>
              <a:t>Create a strong binding between private key and hardware (TPM)</a:t>
            </a:r>
          </a:p>
          <a:p>
            <a:pPr lvl="1"/>
            <a:r>
              <a:rPr lang="en-US" sz="2856" dirty="0">
                <a:latin typeface="+mj-lt"/>
              </a:rPr>
              <a:t>Create condition where private keys are inoperable if exported</a:t>
            </a:r>
          </a:p>
          <a:p>
            <a:pPr lvl="1"/>
            <a:r>
              <a:rPr lang="en-US" sz="2856" dirty="0">
                <a:latin typeface="+mj-lt"/>
              </a:rPr>
              <a:t>Provide way to attest if a key was secured with TPM</a:t>
            </a:r>
          </a:p>
        </p:txBody>
      </p:sp>
    </p:spTree>
    <p:extLst>
      <p:ext uri="{BB962C8B-B14F-4D97-AF65-F5344CB8AC3E}">
        <p14:creationId xmlns:p14="http://schemas.microsoft.com/office/powerpoint/2010/main" val="144736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6593"/>
          <a:stretch/>
        </p:blipFill>
        <p:spPr bwMode="auto">
          <a:xfrm>
            <a:off x="411848" y="2386966"/>
            <a:ext cx="1949992" cy="1949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 b="2648"/>
          <a:stretch/>
        </p:blipFill>
        <p:spPr bwMode="auto">
          <a:xfrm>
            <a:off x="411850" y="467111"/>
            <a:ext cx="1949988" cy="192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283"/>
          <a:stretch/>
        </p:blipFill>
        <p:spPr bwMode="auto">
          <a:xfrm>
            <a:off x="2355895" y="4338870"/>
            <a:ext cx="1949988" cy="1949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r="9836"/>
          <a:stretch/>
        </p:blipFill>
        <p:spPr bwMode="auto">
          <a:xfrm>
            <a:off x="411850" y="4338870"/>
            <a:ext cx="1949988" cy="1949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b="5172"/>
          <a:stretch/>
        </p:blipFill>
        <p:spPr bwMode="auto">
          <a:xfrm>
            <a:off x="2355891" y="2372697"/>
            <a:ext cx="1949988" cy="1949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r="16988"/>
          <a:stretch/>
        </p:blipFill>
        <p:spPr bwMode="auto">
          <a:xfrm>
            <a:off x="2358863" y="463872"/>
            <a:ext cx="1949992" cy="192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355891" y="460645"/>
            <a:ext cx="0" cy="58314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1847" y="2389602"/>
            <a:ext cx="38920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1847" y="4329158"/>
            <a:ext cx="38920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612087" y="426103"/>
            <a:ext cx="7633531" cy="4347280"/>
          </a:xfrm>
          <a:prstGeom prst="rect">
            <a:avLst/>
          </a:prstGeom>
          <a:noFill/>
        </p:spPr>
        <p:txBody>
          <a:bodyPr wrap="square" lIns="0" tIns="0" rIns="0" bIns="0" rtlCol="0">
            <a:spAutoFit/>
          </a:bodyPr>
          <a:lstStyle/>
          <a:p>
            <a:pPr>
              <a:lnSpc>
                <a:spcPct val="150000"/>
              </a:lnSpc>
              <a:spcAft>
                <a:spcPts val="408"/>
              </a:spcAft>
            </a:pPr>
            <a:r>
              <a:rPr lang="en-US" sz="3944" dirty="0" smtClean="0">
                <a:gradFill>
                  <a:gsLst>
                    <a:gs pos="0">
                      <a:schemeClr val="tx1"/>
                    </a:gs>
                    <a:gs pos="86000">
                      <a:schemeClr val="tx1"/>
                    </a:gs>
                  </a:gsLst>
                  <a:lin ang="5400000" scaled="0"/>
                </a:gradFill>
                <a:latin typeface="Segoe UI Light" pitchFamily="34" charset="0"/>
              </a:rPr>
              <a:t>Agenda</a:t>
            </a:r>
          </a:p>
          <a:p>
            <a:pPr marL="571500" indent="-571500">
              <a:lnSpc>
                <a:spcPct val="150000"/>
              </a:lnSpc>
              <a:spcAft>
                <a:spcPts val="408"/>
              </a:spcAft>
              <a:buFont typeface="Arial" panose="020B0604020202020204" pitchFamily="34" charset="0"/>
              <a:buChar char="•"/>
            </a:pPr>
            <a:r>
              <a:rPr lang="en-US" sz="3500" dirty="0" smtClean="0">
                <a:gradFill>
                  <a:gsLst>
                    <a:gs pos="0">
                      <a:schemeClr val="tx1"/>
                    </a:gs>
                    <a:gs pos="86000">
                      <a:schemeClr val="tx1"/>
                    </a:gs>
                  </a:gsLst>
                  <a:lin ang="5400000" scaled="0"/>
                </a:gradFill>
                <a:latin typeface="Segoe UI Light" pitchFamily="34" charset="0"/>
              </a:rPr>
              <a:t>Windows 8 </a:t>
            </a:r>
            <a:r>
              <a:rPr lang="en-US" sz="3500" dirty="0">
                <a:gradFill>
                  <a:gsLst>
                    <a:gs pos="0">
                      <a:schemeClr val="tx1"/>
                    </a:gs>
                    <a:gs pos="86000">
                      <a:schemeClr val="tx1"/>
                    </a:gs>
                  </a:gsLst>
                  <a:lin ang="5400000" scaled="0"/>
                </a:gradFill>
                <a:latin typeface="Segoe UI Light" pitchFamily="34" charset="0"/>
              </a:rPr>
              <a:t>Security</a:t>
            </a:r>
          </a:p>
          <a:p>
            <a:pPr marL="571500" indent="-571500">
              <a:lnSpc>
                <a:spcPct val="150000"/>
              </a:lnSpc>
              <a:spcAft>
                <a:spcPts val="408"/>
              </a:spcAft>
              <a:buFont typeface="Arial" panose="020B0604020202020204" pitchFamily="34" charset="0"/>
              <a:buChar char="•"/>
            </a:pPr>
            <a:r>
              <a:rPr lang="en-US" sz="3500" dirty="0">
                <a:gradFill>
                  <a:gsLst>
                    <a:gs pos="0">
                      <a:schemeClr val="tx1"/>
                    </a:gs>
                    <a:gs pos="86000">
                      <a:schemeClr val="tx1"/>
                    </a:gs>
                  </a:gsLst>
                  <a:lin ang="5400000" scaled="0"/>
                </a:gradFill>
                <a:latin typeface="Segoe UI Light" pitchFamily="34" charset="0"/>
              </a:rPr>
              <a:t>Windows 8 Security - Results So Far</a:t>
            </a:r>
          </a:p>
          <a:p>
            <a:pPr marL="571500" indent="-571500">
              <a:lnSpc>
                <a:spcPct val="150000"/>
              </a:lnSpc>
              <a:spcAft>
                <a:spcPts val="408"/>
              </a:spcAft>
              <a:buFont typeface="Arial" panose="020B0604020202020204" pitchFamily="34" charset="0"/>
              <a:buChar char="•"/>
            </a:pPr>
            <a:r>
              <a:rPr lang="en-US" sz="3500" dirty="0">
                <a:gradFill>
                  <a:gsLst>
                    <a:gs pos="0">
                      <a:schemeClr val="tx1"/>
                    </a:gs>
                    <a:gs pos="86000">
                      <a:schemeClr val="tx1"/>
                    </a:gs>
                  </a:gsLst>
                  <a:lin ang="5400000" scaled="0"/>
                </a:gradFill>
                <a:latin typeface="Segoe UI Light" pitchFamily="34" charset="0"/>
              </a:rPr>
              <a:t>Changing Threat Landscape</a:t>
            </a:r>
          </a:p>
          <a:p>
            <a:pPr marL="571500" indent="-571500">
              <a:lnSpc>
                <a:spcPct val="150000"/>
              </a:lnSpc>
              <a:spcAft>
                <a:spcPts val="408"/>
              </a:spcAft>
              <a:buFont typeface="Arial" panose="020B0604020202020204" pitchFamily="34" charset="0"/>
              <a:buChar char="•"/>
            </a:pPr>
            <a:r>
              <a:rPr lang="en-US" sz="3500" dirty="0">
                <a:gradFill>
                  <a:gsLst>
                    <a:gs pos="0">
                      <a:schemeClr val="tx1"/>
                    </a:gs>
                    <a:gs pos="86000">
                      <a:schemeClr val="tx1"/>
                    </a:gs>
                  </a:gsLst>
                  <a:lin ang="5400000" scaled="0"/>
                </a:gradFill>
                <a:latin typeface="Segoe UI Light" pitchFamily="34" charset="0"/>
              </a:rPr>
              <a:t>Security Investments for </a:t>
            </a:r>
            <a:r>
              <a:rPr lang="en-US" sz="3500" dirty="0" smtClean="0">
                <a:gradFill>
                  <a:gsLst>
                    <a:gs pos="0">
                      <a:schemeClr val="tx1"/>
                    </a:gs>
                    <a:gs pos="86000">
                      <a:schemeClr val="tx1"/>
                    </a:gs>
                  </a:gsLst>
                  <a:lin ang="5400000" scaled="0"/>
                </a:gradFill>
                <a:latin typeface="Segoe UI Light" pitchFamily="34" charset="0"/>
              </a:rPr>
              <a:t>Windows 8.1</a:t>
            </a:r>
            <a:endParaRPr lang="en-US" sz="3500" dirty="0">
              <a:gradFill>
                <a:gsLst>
                  <a:gs pos="0">
                    <a:schemeClr val="tx1"/>
                  </a:gs>
                  <a:gs pos="86000">
                    <a:schemeClr val="tx1"/>
                  </a:gs>
                </a:gsLst>
                <a:lin ang="5400000" scaled="0"/>
              </a:gradFill>
              <a:latin typeface="Segoe UI Light" pitchFamily="34" charset="0"/>
            </a:endParaRPr>
          </a:p>
        </p:txBody>
      </p:sp>
    </p:spTree>
    <p:extLst>
      <p:ext uri="{BB962C8B-B14F-4D97-AF65-F5344CB8AC3E}">
        <p14:creationId xmlns:p14="http://schemas.microsoft.com/office/powerpoint/2010/main" val="139030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66" y="233153"/>
            <a:ext cx="11373923" cy="602695"/>
          </a:xfrm>
        </p:spPr>
        <p:txBody>
          <a:bodyPr/>
          <a:lstStyle/>
          <a:p>
            <a:r>
              <a:rPr lang="en-US" sz="4400" dirty="0"/>
              <a:t>Securing </a:t>
            </a:r>
            <a:r>
              <a:rPr lang="en-US" sz="4400" dirty="0" smtClean="0"/>
              <a:t>Public Certificates </a:t>
            </a:r>
            <a:r>
              <a:rPr lang="en-US" sz="4400" dirty="0"/>
              <a:t>and Keys</a:t>
            </a:r>
            <a:endParaRPr lang="en-US" sz="4352" dirty="0"/>
          </a:p>
        </p:txBody>
      </p:sp>
      <p:sp>
        <p:nvSpPr>
          <p:cNvPr id="4" name="Content Placeholder 2"/>
          <p:cNvSpPr>
            <a:spLocks noGrp="1"/>
          </p:cNvSpPr>
          <p:nvPr>
            <p:ph idx="4294967295"/>
          </p:nvPr>
        </p:nvSpPr>
        <p:spPr>
          <a:xfrm>
            <a:off x="530466" y="1085571"/>
            <a:ext cx="11373923" cy="5115246"/>
          </a:xfrm>
          <a:prstGeom prst="rect">
            <a:avLst/>
          </a:prstGeom>
        </p:spPr>
        <p:txBody>
          <a:bodyPr/>
          <a:lstStyle/>
          <a:p>
            <a:pPr marL="342900" lvl="1" indent="0">
              <a:buNone/>
            </a:pPr>
            <a:endParaRPr lang="en-US" sz="900" dirty="0">
              <a:latin typeface="+mj-lt"/>
            </a:endParaRPr>
          </a:p>
          <a:p>
            <a:r>
              <a:rPr lang="en-US" sz="2800" dirty="0"/>
              <a:t>What can we do to protect them?</a:t>
            </a:r>
          </a:p>
          <a:p>
            <a:pPr marL="571500" indent="-228600"/>
            <a:r>
              <a:rPr lang="en-US" sz="2800" dirty="0"/>
              <a:t>create cloud based service crawls web for certificate telemetry</a:t>
            </a:r>
          </a:p>
          <a:p>
            <a:pPr lvl="1"/>
            <a:r>
              <a:rPr lang="en-US" sz="2800" dirty="0" smtClean="0">
                <a:latin typeface="+mj-lt"/>
              </a:rPr>
              <a:t>User opt-in option </a:t>
            </a:r>
            <a:r>
              <a:rPr lang="en-US" sz="2800" u="sng" dirty="0" smtClean="0">
                <a:latin typeface="+mj-lt"/>
              </a:rPr>
              <a:t>anonymously</a:t>
            </a:r>
            <a:r>
              <a:rPr lang="en-US" sz="2800" dirty="0" smtClean="0">
                <a:latin typeface="+mj-lt"/>
              </a:rPr>
              <a:t> send certificate data (</a:t>
            </a:r>
            <a:r>
              <a:rPr lang="en-US" sz="2800" dirty="0" err="1" smtClean="0">
                <a:latin typeface="+mj-lt"/>
              </a:rPr>
              <a:t>SmartScreen</a:t>
            </a:r>
            <a:r>
              <a:rPr lang="en-US" sz="2800" dirty="0">
                <a:latin typeface="+mj-lt"/>
              </a:rPr>
              <a:t>)</a:t>
            </a:r>
          </a:p>
          <a:p>
            <a:pPr lvl="1"/>
            <a:r>
              <a:rPr lang="en-US" sz="2800" dirty="0">
                <a:latin typeface="+mj-lt"/>
              </a:rPr>
              <a:t>create analysis services for detecting fraudulent certificates</a:t>
            </a:r>
          </a:p>
          <a:p>
            <a:pPr lvl="1"/>
            <a:endParaRPr lang="en-US" sz="900" dirty="0">
              <a:latin typeface="+mj-lt"/>
            </a:endParaRPr>
          </a:p>
          <a:p>
            <a:r>
              <a:rPr lang="en-US" sz="2800" dirty="0"/>
              <a:t>What is the impact on the ecosystem?</a:t>
            </a:r>
          </a:p>
          <a:p>
            <a:pPr lvl="1"/>
            <a:r>
              <a:rPr lang="en-US" sz="2800" dirty="0">
                <a:latin typeface="+mj-lt"/>
              </a:rPr>
              <a:t>Able to detect when certificates are being issued by unexpected sources</a:t>
            </a:r>
          </a:p>
          <a:p>
            <a:pPr lvl="1"/>
            <a:r>
              <a:rPr lang="en-US" sz="2800" dirty="0">
                <a:latin typeface="+mj-lt"/>
              </a:rPr>
              <a:t>Able to investigate anomalies and quickly initiate remediation/revoke</a:t>
            </a:r>
          </a:p>
          <a:p>
            <a:pPr lvl="1"/>
            <a:r>
              <a:rPr lang="en-US" sz="2800" dirty="0">
                <a:latin typeface="+mj-lt"/>
              </a:rPr>
              <a:t>Help </a:t>
            </a:r>
            <a:r>
              <a:rPr lang="en-US" sz="2800" dirty="0" smtClean="0">
                <a:latin typeface="+mj-lt"/>
              </a:rPr>
              <a:t>clean </a:t>
            </a:r>
            <a:r>
              <a:rPr lang="en-US" sz="2800" dirty="0">
                <a:latin typeface="+mj-lt"/>
              </a:rPr>
              <a:t>up ecosystem </a:t>
            </a:r>
            <a:r>
              <a:rPr lang="en-US" sz="2800" dirty="0" smtClean="0">
                <a:latin typeface="+mj-lt"/>
              </a:rPr>
              <a:t>by informing CA’s  and/or organizations</a:t>
            </a:r>
          </a:p>
          <a:p>
            <a:pPr lvl="1"/>
            <a:r>
              <a:rPr lang="en-US" sz="2800" dirty="0" smtClean="0">
                <a:latin typeface="+mj-lt"/>
              </a:rPr>
              <a:t>Prevent export and reuse of stolen identities </a:t>
            </a:r>
            <a:endParaRPr lang="en-US" sz="2800" dirty="0">
              <a:latin typeface="+mj-lt"/>
            </a:endParaRPr>
          </a:p>
        </p:txBody>
      </p:sp>
    </p:spTree>
    <p:extLst>
      <p:ext uri="{BB962C8B-B14F-4D97-AF65-F5344CB8AC3E}">
        <p14:creationId xmlns:p14="http://schemas.microsoft.com/office/powerpoint/2010/main" val="395776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49" y="2581620"/>
            <a:ext cx="11294863" cy="929485"/>
          </a:xfrm>
          <a:prstGeom prst="rect">
            <a:avLst/>
          </a:prstGeom>
        </p:spPr>
        <p:txBody>
          <a:bodyPr wrap="square">
            <a:spAutoFit/>
          </a:bodyPr>
          <a:lstStyle/>
          <a:p>
            <a:pPr marL="632541" defTabSz="1243083" fontAlgn="base">
              <a:spcBef>
                <a:spcPct val="0"/>
              </a:spcBef>
              <a:spcAft>
                <a:spcPct val="0"/>
              </a:spcAft>
            </a:pPr>
            <a:r>
              <a:rPr lang="en-US" sz="5440" dirty="0">
                <a:gradFill>
                  <a:gsLst>
                    <a:gs pos="0">
                      <a:srgbClr val="FFFFFF"/>
                    </a:gs>
                    <a:gs pos="100000">
                      <a:srgbClr val="FFFFFF"/>
                    </a:gs>
                  </a:gsLst>
                  <a:lin ang="5400000" scaled="0"/>
                </a:gradFill>
                <a:latin typeface="+mj-lt"/>
              </a:rPr>
              <a:t>Protecting Sensitive Data</a:t>
            </a:r>
          </a:p>
        </p:txBody>
      </p:sp>
      <p:pic>
        <p:nvPicPr>
          <p:cNvPr id="5" name="Picture 3" descr="\\MAGNUM\Projects\Microsoft\Cloud Power FY12\Design\ICONS_PNG\Confidentiality.pn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10052273" y="2253791"/>
            <a:ext cx="1865207" cy="1865207"/>
          </a:xfrm>
          <a:prstGeom prst="rect">
            <a:avLst/>
          </a:prstGeom>
          <a:noFill/>
        </p:spPr>
      </p:pic>
      <p:sp>
        <p:nvSpPr>
          <p:cNvPr id="6" name="Rectangle 5"/>
          <p:cNvSpPr/>
          <p:nvPr/>
        </p:nvSpPr>
        <p:spPr>
          <a:xfrm>
            <a:off x="1413157" y="3481476"/>
            <a:ext cx="4378378" cy="929485"/>
          </a:xfrm>
          <a:prstGeom prst="rect">
            <a:avLst/>
          </a:prstGeom>
        </p:spPr>
        <p:txBody>
          <a:bodyPr wrap="none">
            <a:spAutoFit/>
          </a:bodyPr>
          <a:lstStyle/>
          <a:p>
            <a:r>
              <a:rPr lang="en-US" sz="2720" dirty="0">
                <a:latin typeface="+mj-lt"/>
              </a:rPr>
              <a:t>Pervasive Device Encryption </a:t>
            </a:r>
          </a:p>
          <a:p>
            <a:r>
              <a:rPr lang="en-US" sz="2720" dirty="0">
                <a:latin typeface="+mj-lt"/>
              </a:rPr>
              <a:t>Selective Wipe of Corp Data </a:t>
            </a:r>
          </a:p>
        </p:txBody>
      </p:sp>
      <p:sp>
        <p:nvSpPr>
          <p:cNvPr id="7" name="Right Arrow 6"/>
          <p:cNvSpPr/>
          <p:nvPr/>
        </p:nvSpPr>
        <p:spPr bwMode="auto">
          <a:xfrm>
            <a:off x="1228162" y="3700426"/>
            <a:ext cx="265330" cy="19782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endParaRPr lang="en-US" sz="2448" spc="-68" dirty="0" err="1">
              <a:solidFill>
                <a:schemeClr val="tx1"/>
              </a:solidFill>
              <a:latin typeface="+mj-lt"/>
              <a:ea typeface="Segoe UI" pitchFamily="34" charset="0"/>
              <a:cs typeface="Segoe UI" pitchFamily="34" charset="0"/>
            </a:endParaRPr>
          </a:p>
        </p:txBody>
      </p:sp>
    </p:spTree>
    <p:extLst>
      <p:ext uri="{BB962C8B-B14F-4D97-AF65-F5344CB8AC3E}">
        <p14:creationId xmlns:p14="http://schemas.microsoft.com/office/powerpoint/2010/main" val="179057744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1947" y="233152"/>
            <a:ext cx="11370961" cy="76283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defTabSz="932581">
              <a:defRPr/>
            </a:pPr>
            <a:r>
              <a:rPr lang="en-US" sz="5508" spc="-102" dirty="0">
                <a:solidFill>
                  <a:schemeClr val="tx1"/>
                </a:solidFill>
                <a:latin typeface="+mj-lt"/>
              </a:rPr>
              <a:t>Full Disk Encryption Going Mainstream</a:t>
            </a:r>
          </a:p>
        </p:txBody>
      </p:sp>
      <p:sp>
        <p:nvSpPr>
          <p:cNvPr id="3" name="Content Placeholder 2"/>
          <p:cNvSpPr txBox="1">
            <a:spLocks/>
          </p:cNvSpPr>
          <p:nvPr/>
        </p:nvSpPr>
        <p:spPr>
          <a:xfrm>
            <a:off x="3276196" y="1232072"/>
            <a:ext cx="8878135" cy="5152750"/>
          </a:xfrm>
          <a:prstGeom prst="rect">
            <a:avLst/>
          </a:prstGeom>
        </p:spPr>
        <p:txBody>
          <a:bodyPr vert="horz" wrap="square" lIns="124325" tIns="62163" rIns="124325" bIns="62163"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solidFill>
                  <a:schemeClr val="bg1"/>
                </a:solidFill>
                <a:latin typeface="+mj-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000" kern="1200">
                <a:solidFill>
                  <a:schemeClr val="bg1"/>
                </a:soli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1800" kern="1200">
                <a:solidFill>
                  <a:schemeClr val="bg1"/>
                </a:soli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20" dirty="0">
                <a:solidFill>
                  <a:schemeClr val="tx1"/>
                </a:solidFill>
              </a:rPr>
              <a:t>Changing landscape </a:t>
            </a:r>
          </a:p>
          <a:p>
            <a:pPr lvl="1"/>
            <a:r>
              <a:rPr lang="en-US" sz="2448" dirty="0">
                <a:solidFill>
                  <a:schemeClr val="tx1"/>
                </a:solidFill>
                <a:latin typeface="+mj-lt"/>
              </a:rPr>
              <a:t>Traditionally only on business editions of Windows</a:t>
            </a:r>
          </a:p>
          <a:p>
            <a:pPr lvl="1"/>
            <a:r>
              <a:rPr lang="en-US" sz="2448" dirty="0">
                <a:solidFill>
                  <a:schemeClr val="tx1"/>
                </a:solidFill>
                <a:latin typeface="+mj-lt"/>
              </a:rPr>
              <a:t>Critical for business; Increasing demand for consumer</a:t>
            </a:r>
          </a:p>
          <a:p>
            <a:pPr lvl="1"/>
            <a:r>
              <a:rPr lang="en-US" sz="2448" dirty="0">
                <a:solidFill>
                  <a:schemeClr val="tx1"/>
                </a:solidFill>
                <a:latin typeface="+mj-lt"/>
              </a:rPr>
              <a:t>BYOD putting consumer devices in business scenarios</a:t>
            </a:r>
          </a:p>
          <a:p>
            <a:pPr lvl="1"/>
            <a:r>
              <a:rPr lang="en-US" sz="2448" dirty="0">
                <a:solidFill>
                  <a:schemeClr val="tx1"/>
                </a:solidFill>
                <a:latin typeface="+mj-lt"/>
              </a:rPr>
              <a:t>Being used to protect system itself, not just the data</a:t>
            </a:r>
          </a:p>
          <a:p>
            <a:pPr lvl="1"/>
            <a:endParaRPr lang="en-US" sz="680" dirty="0">
              <a:solidFill>
                <a:schemeClr val="tx1"/>
              </a:solidFill>
              <a:latin typeface="+mj-lt"/>
            </a:endParaRPr>
          </a:p>
          <a:p>
            <a:r>
              <a:rPr lang="en-US" sz="2720" dirty="0">
                <a:solidFill>
                  <a:schemeClr val="tx1"/>
                </a:solidFill>
              </a:rPr>
              <a:t>Challenges in making it pervasive </a:t>
            </a:r>
          </a:p>
          <a:p>
            <a:pPr lvl="1"/>
            <a:r>
              <a:rPr lang="en-US" sz="2448" dirty="0">
                <a:solidFill>
                  <a:schemeClr val="tx1"/>
                </a:solidFill>
                <a:latin typeface="+mj-lt"/>
              </a:rPr>
              <a:t>TPM will soon become standard equip, but not there yet</a:t>
            </a:r>
          </a:p>
          <a:p>
            <a:pPr lvl="1"/>
            <a:r>
              <a:rPr lang="en-US" sz="2448" dirty="0">
                <a:solidFill>
                  <a:schemeClr val="tx1"/>
                </a:solidFill>
                <a:latin typeface="+mj-lt"/>
              </a:rPr>
              <a:t>Performance on low end devices not sufficient </a:t>
            </a:r>
          </a:p>
          <a:p>
            <a:pPr lvl="1"/>
            <a:endParaRPr lang="en-US" sz="680" dirty="0">
              <a:solidFill>
                <a:schemeClr val="tx1"/>
              </a:solidFill>
              <a:latin typeface="+mj-lt"/>
            </a:endParaRPr>
          </a:p>
          <a:p>
            <a:r>
              <a:rPr lang="en-US" sz="2720" dirty="0">
                <a:solidFill>
                  <a:schemeClr val="tx1"/>
                </a:solidFill>
              </a:rPr>
              <a:t>Microsoft’s direction </a:t>
            </a:r>
          </a:p>
          <a:p>
            <a:pPr lvl="1"/>
            <a:r>
              <a:rPr lang="en-US" sz="2448" dirty="0">
                <a:solidFill>
                  <a:schemeClr val="tx1"/>
                </a:solidFill>
                <a:latin typeface="+mj-lt"/>
              </a:rPr>
              <a:t>Device Encryption now available on all editions of Windows</a:t>
            </a:r>
          </a:p>
          <a:p>
            <a:pPr lvl="1"/>
            <a:r>
              <a:rPr lang="en-US" sz="2448" dirty="0">
                <a:solidFill>
                  <a:schemeClr val="tx1"/>
                </a:solidFill>
                <a:latin typeface="+mj-lt"/>
              </a:rPr>
              <a:t>Requires Connected Standby certified devices</a:t>
            </a:r>
          </a:p>
          <a:p>
            <a:pPr lvl="1"/>
            <a:endParaRPr lang="en-US" sz="1088" dirty="0">
              <a:solidFill>
                <a:schemeClr val="tx1"/>
              </a:solidFill>
            </a:endParaRPr>
          </a:p>
        </p:txBody>
      </p:sp>
      <p:pic>
        <p:nvPicPr>
          <p:cNvPr id="4" name="Picture 3" descr="C:\Users\pcooke\Desktop\DVD_ART36\Artwork_Imagery\Hardware Photos\OEM HW\COMPUTERS - PC\Windows 7\Toshiba Portege R500 Front with windows 7.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1682" y="5487424"/>
            <a:ext cx="1637673" cy="1034680"/>
          </a:xfrm>
          <a:prstGeom prst="rect">
            <a:avLst/>
          </a:prstGeom>
          <a:extLst>
            <a:ext uri="{909E8E84-426E-40DD-AFC4-6F175D3DCCD1}">
              <a14:hiddenFill xmlns:a14="http://schemas.microsoft.com/office/drawing/2010/main">
                <a:solidFill>
                  <a:srgbClr val="FFFFFF"/>
                </a:solidFill>
              </a14:hiddenFill>
            </a:ext>
          </a:extLst>
        </p:spPr>
      </p:pic>
      <p:pic>
        <p:nvPicPr>
          <p:cNvPr id="5" name="Rectangle 24598" descr="Serve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586605" y="3892769"/>
            <a:ext cx="864901" cy="115012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5" descr="C:\Users\aheaton\AppData\Local\Microsoft\Windows\Temporary Internet Files\Content.IE5\U60ZBJ5U\MCj04315710000[1].pn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1580712" y="2525644"/>
            <a:ext cx="1638173" cy="1618503"/>
          </a:xfrm>
          <a:prstGeom prst="rect">
            <a:avLst/>
          </a:prstGeom>
          <a:noFill/>
        </p:spPr>
      </p:pic>
      <p:pic>
        <p:nvPicPr>
          <p:cNvPr id="7" name="Picture 2" descr="C:\Users\bnick\AppData\Local\Microsoft\Windows\Temporary Internet Files\Content.IE5\SV225D93\MC900433847[1].pn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5195" y="1386644"/>
            <a:ext cx="1323743" cy="13240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pcooke\Desktop\DVD_ART36\Artwork_Imagery\Icons - Illustrations\_ WINDOWS SERVER ICONS\Security\Lock locked secure security.pn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7350" y="5762939"/>
            <a:ext cx="559159" cy="698763"/>
          </a:xfrm>
          <a:prstGeom prst="rect">
            <a:avLst/>
          </a:prstGeom>
          <a:extLst>
            <a:ext uri="{909E8E84-426E-40DD-AFC4-6F175D3DCCD1}">
              <a14:hiddenFill xmlns:a14="http://schemas.microsoft.com/office/drawing/2010/main">
                <a:solidFill>
                  <a:srgbClr val="FFFFFF"/>
                </a:solidFill>
              </a14:hiddenFill>
            </a:ext>
          </a:extLst>
        </p:spPr>
      </p:pic>
      <p:pic>
        <p:nvPicPr>
          <p:cNvPr id="12" name="Picture 2" descr="C:\Users\pcooke\Desktop\DVD_ART36\Artwork_Imagery\Icons - Illustrations\_ WINDOWS SERVER ICONS\Security\Lock locked secure security.pn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3246" y="2352637"/>
            <a:ext cx="559159" cy="698763"/>
          </a:xfrm>
          <a:prstGeom prst="rect">
            <a:avLst/>
          </a:prstGeom>
          <a:extLst>
            <a:ext uri="{909E8E84-426E-40DD-AFC4-6F175D3DCCD1}">
              <a14:hiddenFill xmlns:a14="http://schemas.microsoft.com/office/drawing/2010/main">
                <a:solidFill>
                  <a:srgbClr val="FFFFFF"/>
                </a:solidFill>
              </a14:hiddenFill>
            </a:ext>
          </a:extLst>
        </p:spPr>
      </p:pic>
      <p:pic>
        <p:nvPicPr>
          <p:cNvPr id="13" name="Picture 2" descr="C:\Users\pcooke\Desktop\DVD_ART36\Artwork_Imagery\Icons - Illustrations\_ WINDOWS SERVER ICONS\Security\Lock locked secure security.pn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5157" y="4151255"/>
            <a:ext cx="559159" cy="698763"/>
          </a:xfrm>
          <a:prstGeom prst="rect">
            <a:avLst/>
          </a:prstGeom>
          <a:extLst>
            <a:ext uri="{909E8E84-426E-40DD-AFC4-6F175D3DCCD1}">
              <a14:hiddenFill xmlns:a14="http://schemas.microsoft.com/office/drawing/2010/main">
                <a:solidFill>
                  <a:srgbClr val="FFFFFF"/>
                </a:solidFill>
              </a14:hiddenFill>
            </a:ext>
          </a:extLst>
        </p:spPr>
      </p:pic>
      <p:pic>
        <p:nvPicPr>
          <p:cNvPr id="14" name="Picture 2" descr="C:\Users\pcooke\Desktop\DVD_ART36\Artwork_Imagery\Icons - Illustrations\_ WINDOWS SERVER ICONS\Security\Lock locked secure security.pn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2977" y="1360268"/>
            <a:ext cx="559159" cy="69876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16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5202" y="233151"/>
            <a:ext cx="11570110" cy="678071"/>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pPr defTabSz="932581">
              <a:defRPr/>
            </a:pPr>
            <a:r>
              <a:rPr lang="en-US" sz="4896" spc="-102" dirty="0">
                <a:solidFill>
                  <a:schemeClr val="tx1"/>
                </a:solidFill>
              </a:rPr>
              <a:t>Device Encryption vs. BitLocker</a:t>
            </a:r>
            <a:endParaRPr lang="en-US" sz="5304" spc="-102" dirty="0">
              <a:solidFill>
                <a:schemeClr val="tx1"/>
              </a:solidFill>
            </a:endParaRPr>
          </a:p>
        </p:txBody>
      </p:sp>
      <p:sp>
        <p:nvSpPr>
          <p:cNvPr id="3" name="Text Placeholder 2"/>
          <p:cNvSpPr txBox="1">
            <a:spLocks/>
          </p:cNvSpPr>
          <p:nvPr/>
        </p:nvSpPr>
        <p:spPr>
          <a:xfrm>
            <a:off x="127229" y="1323575"/>
            <a:ext cx="11370961" cy="2109745"/>
          </a:xfrm>
          <a:prstGeom prst="rect">
            <a:avLst/>
          </a:prstGeom>
        </p:spPr>
        <p:txBody>
          <a:bodyPr vert="horz" lIns="0" tIns="0" rIns="0" bIns="0" rtlCol="0">
            <a:spAutoFit/>
          </a:bodyPr>
          <a:lstStyle>
            <a:lvl1pPr marL="284163" marR="0" indent="-284163" algn="l" defTabSz="914363" rtl="0" eaLnBrk="1" fontAlgn="auto" latinLnBrk="0" hangingPunct="1">
              <a:lnSpc>
                <a:spcPct val="90000"/>
              </a:lnSpc>
              <a:spcBef>
                <a:spcPct val="20000"/>
              </a:spcBef>
              <a:spcAft>
                <a:spcPts val="0"/>
              </a:spcAft>
              <a:buClrTx/>
              <a:buSzPct val="90000"/>
              <a:buFont typeface="Wingdings" pitchFamily="2" charset="2"/>
              <a:buChar char=""/>
              <a:tabLst/>
              <a:defRPr sz="4000" kern="1200" spc="-70" baseline="0">
                <a:gradFill>
                  <a:gsLst>
                    <a:gs pos="1250">
                      <a:schemeClr val="tx1"/>
                    </a:gs>
                    <a:gs pos="100000">
                      <a:schemeClr val="tx1"/>
                    </a:gs>
                  </a:gsLst>
                  <a:lin ang="5400000" scaled="0"/>
                </a:gradFill>
                <a:latin typeface="+mj-lt"/>
                <a:ea typeface="+mn-ea"/>
                <a:cs typeface="+mn-cs"/>
              </a:defRPr>
            </a:lvl1pPr>
            <a:lvl2pPr marL="517525"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41363" marR="0" indent="-223838"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087438"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27837" lvl="1" indent="-238012" defTabSz="932581">
              <a:defRPr/>
            </a:pPr>
            <a:r>
              <a:rPr lang="en-US" sz="3264" dirty="0">
                <a:solidFill>
                  <a:schemeClr val="tx1"/>
                </a:solidFill>
                <a:latin typeface="+mj-lt"/>
              </a:rPr>
              <a:t>Device Encryption</a:t>
            </a:r>
          </a:p>
          <a:p>
            <a:pPr marL="756134" lvl="2" indent="-228299" defTabSz="932581">
              <a:defRPr/>
            </a:pPr>
            <a:r>
              <a:rPr lang="en-US" sz="2448" dirty="0">
                <a:solidFill>
                  <a:schemeClr val="tx1"/>
                </a:solidFill>
                <a:latin typeface="+mj-lt"/>
              </a:rPr>
              <a:t>Encryption of OS volume is automatic and configured out of the box</a:t>
            </a:r>
          </a:p>
          <a:p>
            <a:pPr marL="756134" lvl="2" indent="-228299" defTabSz="932581">
              <a:defRPr/>
            </a:pPr>
            <a:r>
              <a:rPr lang="en-US" sz="2448" dirty="0">
                <a:solidFill>
                  <a:schemeClr val="tx1"/>
                </a:solidFill>
                <a:latin typeface="+mj-lt"/>
              </a:rPr>
              <a:t>Protection is enabled once an administrator uses a Microsoft Account to sign-in</a:t>
            </a:r>
          </a:p>
          <a:p>
            <a:pPr marL="756134" lvl="2" indent="-228299" defTabSz="932581">
              <a:defRPr/>
            </a:pPr>
            <a:r>
              <a:rPr lang="en-US" sz="2448" dirty="0">
                <a:solidFill>
                  <a:schemeClr val="tx1"/>
                </a:solidFill>
                <a:latin typeface="+mj-lt"/>
              </a:rPr>
              <a:t>If unmanaged Recovery Key Password is stored in the SkyDrive</a:t>
            </a:r>
          </a:p>
          <a:p>
            <a:pPr marL="756134" lvl="2" indent="-228299" defTabSz="932581">
              <a:defRPr/>
            </a:pPr>
            <a:r>
              <a:rPr lang="en-US" sz="2448" dirty="0">
                <a:solidFill>
                  <a:schemeClr val="tx1"/>
                </a:solidFill>
                <a:latin typeface="+mj-lt"/>
              </a:rPr>
              <a:t>Can quickly be configured to use BitLocker features (Pro and </a:t>
            </a:r>
            <a:r>
              <a:rPr lang="en-US" sz="2448" dirty="0" err="1">
                <a:solidFill>
                  <a:schemeClr val="tx1"/>
                </a:solidFill>
                <a:latin typeface="+mj-lt"/>
              </a:rPr>
              <a:t>Ent</a:t>
            </a:r>
            <a:r>
              <a:rPr lang="en-US" sz="2448" dirty="0">
                <a:solidFill>
                  <a:schemeClr val="tx1"/>
                </a:solidFill>
                <a:latin typeface="+mj-lt"/>
              </a:rPr>
              <a:t> only)</a:t>
            </a:r>
          </a:p>
        </p:txBody>
      </p:sp>
      <p:sp>
        <p:nvSpPr>
          <p:cNvPr id="6" name="Text Placeholder 2"/>
          <p:cNvSpPr txBox="1">
            <a:spLocks/>
          </p:cNvSpPr>
          <p:nvPr/>
        </p:nvSpPr>
        <p:spPr>
          <a:xfrm>
            <a:off x="127229" y="3815191"/>
            <a:ext cx="11370961" cy="2247859"/>
          </a:xfrm>
          <a:prstGeom prst="rect">
            <a:avLst/>
          </a:prstGeom>
        </p:spPr>
        <p:txBody>
          <a:bodyPr vert="horz" lIns="0" tIns="0" rIns="0" bIns="0" rtlCol="0">
            <a:spAutoFit/>
          </a:bodyPr>
          <a:lstStyle>
            <a:lvl1pPr marL="284163" marR="0" indent="-284163" algn="l" defTabSz="914363" rtl="0" eaLnBrk="1" fontAlgn="auto" latinLnBrk="0" hangingPunct="1">
              <a:lnSpc>
                <a:spcPct val="90000"/>
              </a:lnSpc>
              <a:spcBef>
                <a:spcPct val="20000"/>
              </a:spcBef>
              <a:spcAft>
                <a:spcPts val="0"/>
              </a:spcAft>
              <a:buClrTx/>
              <a:buSzPct val="90000"/>
              <a:buFont typeface="Wingdings" pitchFamily="2" charset="2"/>
              <a:buChar char=""/>
              <a:tabLst/>
              <a:defRPr sz="4000" kern="1200" spc="-70" baseline="0">
                <a:gradFill>
                  <a:gsLst>
                    <a:gs pos="1250">
                      <a:schemeClr val="tx1"/>
                    </a:gs>
                    <a:gs pos="100000">
                      <a:schemeClr val="tx1"/>
                    </a:gs>
                  </a:gsLst>
                  <a:lin ang="5400000" scaled="0"/>
                </a:gradFill>
                <a:latin typeface="+mj-lt"/>
                <a:ea typeface="+mn-ea"/>
                <a:cs typeface="+mn-cs"/>
              </a:defRPr>
            </a:lvl1pPr>
            <a:lvl2pPr marL="517525"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41363" marR="0" indent="-223838"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087438"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27837" lvl="1" indent="-238012" defTabSz="932581">
              <a:defRPr/>
            </a:pPr>
            <a:r>
              <a:rPr lang="en-US" sz="3264" dirty="0">
                <a:solidFill>
                  <a:schemeClr val="tx1"/>
                </a:solidFill>
                <a:latin typeface="+mj-lt"/>
              </a:rPr>
              <a:t>BitLocker and BitLocker To Go – Windows Pro, and Enterprise</a:t>
            </a:r>
          </a:p>
          <a:p>
            <a:pPr marL="756134" lvl="2" indent="-228299" defTabSz="932581">
              <a:defRPr/>
            </a:pPr>
            <a:r>
              <a:rPr lang="en-US" sz="2448" dirty="0">
                <a:solidFill>
                  <a:schemeClr val="tx1"/>
                </a:solidFill>
                <a:latin typeface="+mj-lt"/>
              </a:rPr>
              <a:t>Enables encryption of fixed disk (BitLocker) and removable disks (BitLocker to Go) </a:t>
            </a:r>
          </a:p>
          <a:p>
            <a:pPr marL="756134" lvl="2" indent="-228299" defTabSz="932581">
              <a:defRPr/>
            </a:pPr>
            <a:r>
              <a:rPr lang="en-US" sz="2448" dirty="0">
                <a:solidFill>
                  <a:schemeClr val="tx1"/>
                </a:solidFill>
                <a:latin typeface="+mj-lt"/>
              </a:rPr>
              <a:t>Protection is enabled through imaging, </a:t>
            </a:r>
            <a:r>
              <a:rPr lang="en-US" sz="2448" dirty="0" err="1">
                <a:solidFill>
                  <a:schemeClr val="tx1"/>
                </a:solidFill>
                <a:latin typeface="+mj-lt"/>
              </a:rPr>
              <a:t>mgmt</a:t>
            </a:r>
            <a:r>
              <a:rPr lang="en-US" sz="2448" dirty="0">
                <a:solidFill>
                  <a:schemeClr val="tx1"/>
                </a:solidFill>
                <a:latin typeface="+mj-lt"/>
              </a:rPr>
              <a:t> solutions (e.g.: MBAM), or end user</a:t>
            </a:r>
          </a:p>
          <a:p>
            <a:pPr marL="756134" lvl="2" indent="-228299" defTabSz="932581">
              <a:defRPr/>
            </a:pPr>
            <a:r>
              <a:rPr lang="en-US" sz="2448" dirty="0">
                <a:solidFill>
                  <a:schemeClr val="tx1"/>
                </a:solidFill>
                <a:latin typeface="+mj-lt"/>
              </a:rPr>
              <a:t>Recovery Keys can be stored in AD or </a:t>
            </a:r>
            <a:r>
              <a:rPr lang="en-US" sz="2448" dirty="0" err="1">
                <a:solidFill>
                  <a:schemeClr val="tx1"/>
                </a:solidFill>
                <a:latin typeface="+mj-lt"/>
              </a:rPr>
              <a:t>mgmt</a:t>
            </a:r>
            <a:r>
              <a:rPr lang="en-US" sz="2448" dirty="0">
                <a:solidFill>
                  <a:schemeClr val="tx1"/>
                </a:solidFill>
                <a:latin typeface="+mj-lt"/>
              </a:rPr>
              <a:t> solutions (e.g.: MBAM)</a:t>
            </a:r>
          </a:p>
          <a:p>
            <a:pPr marL="756134" lvl="2" indent="-228299" defTabSz="932581">
              <a:defRPr/>
            </a:pPr>
            <a:r>
              <a:rPr lang="en-US" sz="2448" dirty="0">
                <a:solidFill>
                  <a:schemeClr val="tx1"/>
                </a:solidFill>
                <a:latin typeface="+mj-lt"/>
              </a:rPr>
              <a:t>FIPS Support</a:t>
            </a:r>
          </a:p>
          <a:p>
            <a:pPr marL="756134" lvl="2" indent="-228299" defTabSz="932581">
              <a:defRPr/>
            </a:pPr>
            <a:endParaRPr lang="en-US" sz="816" dirty="0">
              <a:solidFill>
                <a:schemeClr val="tx1"/>
              </a:solidFill>
              <a:latin typeface="+mj-lt"/>
            </a:endParaRPr>
          </a:p>
        </p:txBody>
      </p:sp>
    </p:spTree>
    <p:extLst>
      <p:ext uri="{BB962C8B-B14F-4D97-AF65-F5344CB8AC3E}">
        <p14:creationId xmlns:p14="http://schemas.microsoft.com/office/powerpoint/2010/main" val="299120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49" y="2581620"/>
            <a:ext cx="11294863" cy="929485"/>
          </a:xfrm>
          <a:prstGeom prst="rect">
            <a:avLst/>
          </a:prstGeom>
        </p:spPr>
        <p:txBody>
          <a:bodyPr wrap="square">
            <a:spAutoFit/>
          </a:bodyPr>
          <a:lstStyle/>
          <a:p>
            <a:pPr marL="632541" defTabSz="1243083" fontAlgn="base">
              <a:spcBef>
                <a:spcPct val="0"/>
              </a:spcBef>
              <a:spcAft>
                <a:spcPct val="0"/>
              </a:spcAft>
            </a:pPr>
            <a:r>
              <a:rPr lang="en-US" sz="5440" dirty="0">
                <a:gradFill>
                  <a:gsLst>
                    <a:gs pos="0">
                      <a:srgbClr val="FFFFFF"/>
                    </a:gs>
                    <a:gs pos="100000">
                      <a:srgbClr val="FFFFFF"/>
                    </a:gs>
                  </a:gsLst>
                  <a:lin ang="5400000" scaled="0"/>
                </a:gradFill>
                <a:latin typeface="+mj-lt"/>
              </a:rPr>
              <a:t>Protecting Sensitive Data</a:t>
            </a:r>
          </a:p>
        </p:txBody>
      </p:sp>
      <p:pic>
        <p:nvPicPr>
          <p:cNvPr id="5" name="Picture 3" descr="\\MAGNUM\Projects\Microsoft\Cloud Power FY12\Design\ICONS_PNG\Confidentiality.pn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10052273" y="2253791"/>
            <a:ext cx="1865207" cy="1865207"/>
          </a:xfrm>
          <a:prstGeom prst="rect">
            <a:avLst/>
          </a:prstGeom>
          <a:noFill/>
        </p:spPr>
      </p:pic>
      <p:sp>
        <p:nvSpPr>
          <p:cNvPr id="6" name="Rectangle 5"/>
          <p:cNvSpPr/>
          <p:nvPr/>
        </p:nvSpPr>
        <p:spPr>
          <a:xfrm>
            <a:off x="1413157" y="3481476"/>
            <a:ext cx="4378378" cy="929485"/>
          </a:xfrm>
          <a:prstGeom prst="rect">
            <a:avLst/>
          </a:prstGeom>
        </p:spPr>
        <p:txBody>
          <a:bodyPr wrap="none">
            <a:spAutoFit/>
          </a:bodyPr>
          <a:lstStyle/>
          <a:p>
            <a:r>
              <a:rPr lang="en-US" sz="2720" dirty="0">
                <a:latin typeface="+mj-lt"/>
              </a:rPr>
              <a:t>Pervasive Device Encryption </a:t>
            </a:r>
          </a:p>
          <a:p>
            <a:r>
              <a:rPr lang="en-US" sz="2720" dirty="0">
                <a:latin typeface="+mj-lt"/>
              </a:rPr>
              <a:t>Selective Wipe of Corp Data </a:t>
            </a:r>
          </a:p>
        </p:txBody>
      </p:sp>
      <p:sp>
        <p:nvSpPr>
          <p:cNvPr id="7" name="Right Arrow 6"/>
          <p:cNvSpPr/>
          <p:nvPr/>
        </p:nvSpPr>
        <p:spPr bwMode="auto">
          <a:xfrm>
            <a:off x="1228162" y="4084438"/>
            <a:ext cx="265330" cy="19782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endParaRPr lang="en-US" sz="2448" spc="-68" dirty="0" err="1">
              <a:solidFill>
                <a:schemeClr val="tx1"/>
              </a:solidFill>
              <a:latin typeface="+mj-lt"/>
              <a:ea typeface="Segoe UI" pitchFamily="34" charset="0"/>
              <a:cs typeface="Segoe UI" pitchFamily="34" charset="0"/>
            </a:endParaRPr>
          </a:p>
        </p:txBody>
      </p:sp>
    </p:spTree>
    <p:extLst>
      <p:ext uri="{BB962C8B-B14F-4D97-AF65-F5344CB8AC3E}">
        <p14:creationId xmlns:p14="http://schemas.microsoft.com/office/powerpoint/2010/main" val="79574835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1947" y="154203"/>
            <a:ext cx="11370961" cy="8309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r>
              <a:rPr lang="en-US" sz="6000" dirty="0">
                <a:solidFill>
                  <a:schemeClr val="tx1"/>
                </a:solidFill>
              </a:rPr>
              <a:t>Your organization’s data is at risk! </a:t>
            </a:r>
          </a:p>
        </p:txBody>
      </p:sp>
      <p:sp>
        <p:nvSpPr>
          <p:cNvPr id="3" name="Content Placeholder 2"/>
          <p:cNvSpPr txBox="1">
            <a:spLocks/>
          </p:cNvSpPr>
          <p:nvPr/>
        </p:nvSpPr>
        <p:spPr>
          <a:xfrm>
            <a:off x="453078" y="1153123"/>
            <a:ext cx="11613361" cy="5576199"/>
          </a:xfrm>
          <a:prstGeom prst="rect">
            <a:avLst/>
          </a:prstGeom>
        </p:spPr>
        <p:txBody>
          <a:bodyPr vert="horz" wrap="square" lIns="124325" tIns="62163" rIns="124325" bIns="62163"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solidFill>
                  <a:schemeClr val="bg1"/>
                </a:solidFill>
                <a:latin typeface="+mj-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000" kern="1200">
                <a:solidFill>
                  <a:schemeClr val="bg1"/>
                </a:soli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1800" kern="1200">
                <a:solidFill>
                  <a:schemeClr val="bg1"/>
                </a:soli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64" dirty="0" smtClean="0">
                <a:solidFill>
                  <a:schemeClr val="tx1"/>
                </a:solidFill>
              </a:rPr>
              <a:t>Your company data is probably leaking</a:t>
            </a:r>
          </a:p>
          <a:p>
            <a:pPr lvl="1"/>
            <a:r>
              <a:rPr lang="en-US" sz="2400" dirty="0">
                <a:solidFill>
                  <a:schemeClr val="tx1"/>
                </a:solidFill>
                <a:latin typeface="+mj-lt"/>
              </a:rPr>
              <a:t>Email, File Sharing, Instant Messaging, Removable Storage, </a:t>
            </a:r>
            <a:r>
              <a:rPr lang="en-US" sz="2400" dirty="0" smtClean="0">
                <a:solidFill>
                  <a:schemeClr val="tx1"/>
                </a:solidFill>
                <a:latin typeface="+mj-lt"/>
              </a:rPr>
              <a:t>Network</a:t>
            </a:r>
          </a:p>
          <a:p>
            <a:pPr lvl="1"/>
            <a:r>
              <a:rPr lang="en-US" sz="2400" dirty="0" smtClean="0">
                <a:solidFill>
                  <a:schemeClr val="tx1"/>
                </a:solidFill>
                <a:latin typeface="+mj-lt"/>
              </a:rPr>
              <a:t>Scary stats (e.g.: 40</a:t>
            </a:r>
            <a:r>
              <a:rPr lang="en-US" sz="2400" dirty="0">
                <a:solidFill>
                  <a:schemeClr val="tx1"/>
                </a:solidFill>
                <a:latin typeface="+mj-lt"/>
              </a:rPr>
              <a:t>% have taken corporate data specify to use in a new </a:t>
            </a:r>
            <a:r>
              <a:rPr lang="en-US" sz="2400" dirty="0" smtClean="0">
                <a:solidFill>
                  <a:schemeClr val="tx1"/>
                </a:solidFill>
                <a:latin typeface="+mj-lt"/>
              </a:rPr>
              <a:t>job)</a:t>
            </a:r>
          </a:p>
          <a:p>
            <a:pPr lvl="1"/>
            <a:endParaRPr lang="en-US" sz="700" dirty="0" smtClean="0">
              <a:solidFill>
                <a:schemeClr val="tx1"/>
              </a:solidFill>
              <a:latin typeface="+mj-lt"/>
            </a:endParaRPr>
          </a:p>
          <a:p>
            <a:r>
              <a:rPr lang="en-US" sz="3264" dirty="0" smtClean="0">
                <a:solidFill>
                  <a:schemeClr val="tx1"/>
                </a:solidFill>
              </a:rPr>
              <a:t>Challenges </a:t>
            </a:r>
            <a:r>
              <a:rPr lang="en-US" sz="3264" dirty="0">
                <a:solidFill>
                  <a:schemeClr val="tx1"/>
                </a:solidFill>
              </a:rPr>
              <a:t>with today’s solutions</a:t>
            </a:r>
          </a:p>
          <a:p>
            <a:pPr lvl="1"/>
            <a:r>
              <a:rPr lang="en-US" sz="2400" dirty="0">
                <a:solidFill>
                  <a:schemeClr val="tx1"/>
                </a:solidFill>
                <a:latin typeface="+mj-lt"/>
              </a:rPr>
              <a:t>Container model easy to wipe but too restrictive for PC’s</a:t>
            </a:r>
          </a:p>
          <a:p>
            <a:pPr lvl="1"/>
            <a:r>
              <a:rPr lang="en-US" sz="2400" dirty="0">
                <a:solidFill>
                  <a:schemeClr val="tx1"/>
                </a:solidFill>
                <a:latin typeface="+mj-lt"/>
              </a:rPr>
              <a:t>“Policy and discovery” model effective but complex</a:t>
            </a:r>
          </a:p>
          <a:p>
            <a:pPr lvl="1"/>
            <a:r>
              <a:rPr lang="en-US" sz="2400" dirty="0">
                <a:solidFill>
                  <a:schemeClr val="tx1"/>
                </a:solidFill>
                <a:latin typeface="+mj-lt"/>
              </a:rPr>
              <a:t>User opt-in model to protect data not always used</a:t>
            </a:r>
          </a:p>
          <a:p>
            <a:pPr lvl="1"/>
            <a:r>
              <a:rPr lang="en-US" sz="2400" dirty="0">
                <a:solidFill>
                  <a:schemeClr val="tx1"/>
                </a:solidFill>
                <a:latin typeface="+mj-lt"/>
              </a:rPr>
              <a:t>Expensive, complex, targeted at sophisticated customers</a:t>
            </a:r>
          </a:p>
          <a:p>
            <a:pPr lvl="1"/>
            <a:endParaRPr lang="en-US" sz="700" dirty="0">
              <a:solidFill>
                <a:schemeClr val="tx1"/>
              </a:solidFill>
              <a:latin typeface="+mj-lt"/>
            </a:endParaRPr>
          </a:p>
          <a:p>
            <a:pPr>
              <a:tabLst>
                <a:tab pos="1165774" algn="l"/>
              </a:tabLst>
            </a:pPr>
            <a:r>
              <a:rPr lang="en-US" sz="3264" dirty="0">
                <a:solidFill>
                  <a:schemeClr val="tx1"/>
                </a:solidFill>
              </a:rPr>
              <a:t>Challenges we will address in Windows </a:t>
            </a:r>
            <a:r>
              <a:rPr lang="en-US" sz="3264" dirty="0" smtClean="0">
                <a:solidFill>
                  <a:schemeClr val="tx1"/>
                </a:solidFill>
              </a:rPr>
              <a:t>8.1</a:t>
            </a:r>
            <a:endParaRPr lang="en-US" sz="3264" dirty="0">
              <a:solidFill>
                <a:schemeClr val="tx1"/>
              </a:solidFill>
            </a:endParaRPr>
          </a:p>
          <a:p>
            <a:pPr lvl="1"/>
            <a:r>
              <a:rPr lang="en-US" sz="2400" dirty="0">
                <a:solidFill>
                  <a:schemeClr val="tx1"/>
                </a:solidFill>
                <a:latin typeface="+mj-lt"/>
              </a:rPr>
              <a:t>Process of identifying corporate vs. user data</a:t>
            </a:r>
          </a:p>
          <a:p>
            <a:pPr lvl="1"/>
            <a:r>
              <a:rPr lang="en-US" sz="2400" dirty="0">
                <a:solidFill>
                  <a:schemeClr val="tx1"/>
                </a:solidFill>
                <a:latin typeface="+mj-lt"/>
              </a:rPr>
              <a:t>Simplify encryption and access revocation process for corporate data</a:t>
            </a:r>
          </a:p>
          <a:p>
            <a:pPr lvl="1"/>
            <a:r>
              <a:rPr lang="en-US" sz="2400" dirty="0">
                <a:solidFill>
                  <a:schemeClr val="tx1"/>
                </a:solidFill>
                <a:latin typeface="+mj-lt"/>
              </a:rPr>
              <a:t>Better control over </a:t>
            </a:r>
            <a:r>
              <a:rPr lang="en-US" sz="2400" dirty="0" err="1">
                <a:solidFill>
                  <a:schemeClr val="tx1"/>
                </a:solidFill>
                <a:latin typeface="+mj-lt"/>
              </a:rPr>
              <a:t>corp</a:t>
            </a:r>
            <a:r>
              <a:rPr lang="en-US" sz="2400" dirty="0">
                <a:solidFill>
                  <a:schemeClr val="tx1"/>
                </a:solidFill>
                <a:latin typeface="+mj-lt"/>
              </a:rPr>
              <a:t> data when full DLP solution is not an option</a:t>
            </a:r>
          </a:p>
        </p:txBody>
      </p:sp>
    </p:spTree>
    <p:extLst>
      <p:ext uri="{BB962C8B-B14F-4D97-AF65-F5344CB8AC3E}">
        <p14:creationId xmlns:p14="http://schemas.microsoft.com/office/powerpoint/2010/main" val="115953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8801" y="233151"/>
            <a:ext cx="11478489" cy="76283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defTabSz="932581">
              <a:defRPr/>
            </a:pPr>
            <a:r>
              <a:rPr lang="en-US" sz="5508" spc="-102" dirty="0">
                <a:solidFill>
                  <a:schemeClr val="tx1"/>
                </a:solidFill>
                <a:latin typeface="+mj-lt"/>
              </a:rPr>
              <a:t>Introducing Selective Wipe</a:t>
            </a:r>
          </a:p>
        </p:txBody>
      </p:sp>
      <p:sp>
        <p:nvSpPr>
          <p:cNvPr id="4" name="Content Placeholder 2"/>
          <p:cNvSpPr txBox="1">
            <a:spLocks/>
          </p:cNvSpPr>
          <p:nvPr/>
        </p:nvSpPr>
        <p:spPr>
          <a:xfrm>
            <a:off x="279932" y="1318920"/>
            <a:ext cx="11762158" cy="4813811"/>
          </a:xfrm>
          <a:prstGeom prst="rect">
            <a:avLst/>
          </a:prstGeom>
        </p:spPr>
        <p:txBody>
          <a:bodyPr vert="horz" wrap="square" lIns="124325" tIns="62163" rIns="124325" bIns="62163"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solidFill>
                  <a:schemeClr val="bg1"/>
                </a:solidFill>
                <a:latin typeface="+mj-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000" kern="1200">
                <a:solidFill>
                  <a:schemeClr val="bg1"/>
                </a:soli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1800" kern="1200">
                <a:solidFill>
                  <a:schemeClr val="bg1"/>
                </a:soli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64" dirty="0">
                <a:solidFill>
                  <a:schemeClr val="tx1"/>
                </a:solidFill>
              </a:rPr>
              <a:t>Selective Wipe (SW) is a platform feature that: </a:t>
            </a:r>
          </a:p>
          <a:p>
            <a:pPr lvl="1"/>
            <a:r>
              <a:rPr lang="en-US" sz="2720" dirty="0">
                <a:solidFill>
                  <a:schemeClr val="tx1"/>
                </a:solidFill>
                <a:latin typeface="+mj-lt"/>
              </a:rPr>
              <a:t>enables services to request that </a:t>
            </a:r>
            <a:r>
              <a:rPr lang="en-US" sz="2720" dirty="0" err="1">
                <a:solidFill>
                  <a:schemeClr val="tx1"/>
                </a:solidFill>
                <a:latin typeface="+mj-lt"/>
              </a:rPr>
              <a:t>corp</a:t>
            </a:r>
            <a:r>
              <a:rPr lang="en-US" sz="2720" dirty="0">
                <a:solidFill>
                  <a:schemeClr val="tx1"/>
                </a:solidFill>
                <a:latin typeface="+mj-lt"/>
              </a:rPr>
              <a:t> data be secured</a:t>
            </a:r>
          </a:p>
          <a:p>
            <a:pPr lvl="1"/>
            <a:r>
              <a:rPr lang="en-US" sz="2720" dirty="0">
                <a:solidFill>
                  <a:schemeClr val="tx1"/>
                </a:solidFill>
                <a:latin typeface="+mj-lt"/>
              </a:rPr>
              <a:t>client receives request and uses EFS to generate key and protect data</a:t>
            </a:r>
          </a:p>
          <a:p>
            <a:pPr lvl="1"/>
            <a:r>
              <a:rPr lang="en-US" sz="2720" dirty="0">
                <a:solidFill>
                  <a:schemeClr val="tx1"/>
                </a:solidFill>
                <a:latin typeface="+mj-lt"/>
              </a:rPr>
              <a:t>offers more control to organizations that are unable to invest in full DLP</a:t>
            </a:r>
          </a:p>
          <a:p>
            <a:pPr lvl="1"/>
            <a:r>
              <a:rPr lang="en-US" sz="2720" dirty="0">
                <a:solidFill>
                  <a:schemeClr val="tx1"/>
                </a:solidFill>
                <a:latin typeface="+mj-lt"/>
              </a:rPr>
              <a:t>offers platform capability that can simplify DLP solution implementations</a:t>
            </a:r>
          </a:p>
          <a:p>
            <a:r>
              <a:rPr lang="en-US" sz="3264" dirty="0">
                <a:solidFill>
                  <a:schemeClr val="tx1"/>
                </a:solidFill>
              </a:rPr>
              <a:t>How it works  </a:t>
            </a:r>
          </a:p>
          <a:p>
            <a:pPr lvl="1"/>
            <a:r>
              <a:rPr lang="en-US" sz="2720" dirty="0">
                <a:solidFill>
                  <a:schemeClr val="tx1"/>
                </a:solidFill>
                <a:latin typeface="+mj-lt"/>
              </a:rPr>
              <a:t>Server app implement API which can be used to set SW policy</a:t>
            </a:r>
          </a:p>
          <a:p>
            <a:pPr lvl="1"/>
            <a:r>
              <a:rPr lang="en-US" sz="2720" dirty="0">
                <a:solidFill>
                  <a:schemeClr val="tx1"/>
                </a:solidFill>
                <a:latin typeface="+mj-lt"/>
              </a:rPr>
              <a:t>Client apps implements API. Client receives policy and protects data (EFS)</a:t>
            </a:r>
          </a:p>
          <a:p>
            <a:pPr lvl="1"/>
            <a:r>
              <a:rPr lang="en-US" sz="2720" dirty="0">
                <a:solidFill>
                  <a:schemeClr val="tx1"/>
                </a:solidFill>
                <a:latin typeface="+mj-lt"/>
              </a:rPr>
              <a:t>EAS and OMA-DM used to trigger SW revoke access command</a:t>
            </a:r>
          </a:p>
          <a:p>
            <a:pPr lvl="1"/>
            <a:r>
              <a:rPr lang="en-US" sz="2720" dirty="0">
                <a:solidFill>
                  <a:schemeClr val="tx1"/>
                </a:solidFill>
                <a:latin typeface="+mj-lt"/>
              </a:rPr>
              <a:t>Revoke command destroys encryption key making data inaccessible </a:t>
            </a:r>
          </a:p>
        </p:txBody>
      </p:sp>
    </p:spTree>
    <p:extLst>
      <p:ext uri="{BB962C8B-B14F-4D97-AF65-F5344CB8AC3E}">
        <p14:creationId xmlns:p14="http://schemas.microsoft.com/office/powerpoint/2010/main" val="104288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1947" y="233152"/>
            <a:ext cx="11370961"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defTabSz="932581">
              <a:defRPr/>
            </a:pPr>
            <a:r>
              <a:rPr lang="en-US" sz="4800" spc="-102" dirty="0">
                <a:solidFill>
                  <a:schemeClr val="tx1"/>
                </a:solidFill>
                <a:latin typeface="+mj-lt"/>
              </a:rPr>
              <a:t>Selective Wipe in </a:t>
            </a:r>
            <a:r>
              <a:rPr lang="en-US" sz="4800" spc="-102" dirty="0" smtClean="0">
                <a:solidFill>
                  <a:schemeClr val="tx1"/>
                </a:solidFill>
                <a:latin typeface="+mj-lt"/>
              </a:rPr>
              <a:t>Windows 8.1 </a:t>
            </a:r>
            <a:r>
              <a:rPr lang="en-US" sz="4800" spc="-102" dirty="0">
                <a:solidFill>
                  <a:schemeClr val="tx1"/>
                </a:solidFill>
                <a:latin typeface="+mj-lt"/>
              </a:rPr>
              <a:t>and Beyond</a:t>
            </a:r>
          </a:p>
        </p:txBody>
      </p:sp>
      <p:sp>
        <p:nvSpPr>
          <p:cNvPr id="4" name="Content Placeholder 2"/>
          <p:cNvSpPr txBox="1">
            <a:spLocks/>
          </p:cNvSpPr>
          <p:nvPr/>
        </p:nvSpPr>
        <p:spPr>
          <a:xfrm>
            <a:off x="453078" y="1318919"/>
            <a:ext cx="11651973" cy="3461582"/>
          </a:xfrm>
          <a:prstGeom prst="rect">
            <a:avLst/>
          </a:prstGeom>
        </p:spPr>
        <p:txBody>
          <a:bodyPr vert="horz" wrap="square" lIns="124325" tIns="62163" rIns="124325" bIns="62163"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solidFill>
                  <a:schemeClr val="bg1"/>
                </a:solidFill>
                <a:latin typeface="+mj-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000" kern="1200">
                <a:solidFill>
                  <a:schemeClr val="bg1"/>
                </a:soli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1800" kern="1200">
                <a:solidFill>
                  <a:schemeClr val="bg1"/>
                </a:soli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808" dirty="0">
                <a:solidFill>
                  <a:schemeClr val="tx1"/>
                </a:solidFill>
              </a:rPr>
              <a:t>Ship the following end to end scenarios: </a:t>
            </a:r>
          </a:p>
          <a:p>
            <a:pPr lvl="1"/>
            <a:r>
              <a:rPr lang="en-US" sz="2992" dirty="0">
                <a:solidFill>
                  <a:schemeClr val="tx1"/>
                </a:solidFill>
                <a:latin typeface="+mj-lt"/>
              </a:rPr>
              <a:t>Wipe Mail app data via EAS</a:t>
            </a:r>
          </a:p>
          <a:p>
            <a:pPr lvl="1"/>
            <a:r>
              <a:rPr lang="en-US" sz="2992" dirty="0">
                <a:solidFill>
                  <a:schemeClr val="tx1"/>
                </a:solidFill>
                <a:latin typeface="+mj-lt"/>
              </a:rPr>
              <a:t>Wipe Mail attachments saved locally via EAS or OMA-DM</a:t>
            </a:r>
          </a:p>
          <a:p>
            <a:pPr lvl="1"/>
            <a:r>
              <a:rPr lang="en-US" sz="2992" dirty="0">
                <a:solidFill>
                  <a:schemeClr val="tx1"/>
                </a:solidFill>
                <a:latin typeface="+mj-lt"/>
              </a:rPr>
              <a:t>Wipe </a:t>
            </a:r>
            <a:r>
              <a:rPr lang="en-US" sz="2992" dirty="0" err="1">
                <a:solidFill>
                  <a:schemeClr val="tx1"/>
                </a:solidFill>
                <a:latin typeface="+mj-lt"/>
              </a:rPr>
              <a:t>WorkFolders</a:t>
            </a:r>
            <a:r>
              <a:rPr lang="en-US" sz="2992" dirty="0">
                <a:solidFill>
                  <a:schemeClr val="tx1"/>
                </a:solidFill>
                <a:latin typeface="+mj-lt"/>
              </a:rPr>
              <a:t> data via EAS or OMA-DM</a:t>
            </a:r>
          </a:p>
          <a:p>
            <a:r>
              <a:rPr lang="en-US" sz="3808" dirty="0">
                <a:solidFill>
                  <a:schemeClr val="tx1"/>
                </a:solidFill>
              </a:rPr>
              <a:t>Secure adoption commitments with MSFT apps</a:t>
            </a:r>
          </a:p>
          <a:p>
            <a:r>
              <a:rPr lang="en-US" sz="3808" dirty="0">
                <a:solidFill>
                  <a:schemeClr val="tx1"/>
                </a:solidFill>
              </a:rPr>
              <a:t>Drive adoption with 3</a:t>
            </a:r>
            <a:r>
              <a:rPr lang="en-US" sz="3808" baseline="30000" dirty="0">
                <a:solidFill>
                  <a:schemeClr val="tx1"/>
                </a:solidFill>
              </a:rPr>
              <a:t>rd</a:t>
            </a:r>
            <a:r>
              <a:rPr lang="en-US" sz="3808" dirty="0">
                <a:solidFill>
                  <a:schemeClr val="tx1"/>
                </a:solidFill>
              </a:rPr>
              <a:t> party apps and DLP products</a:t>
            </a:r>
          </a:p>
        </p:txBody>
      </p:sp>
    </p:spTree>
    <p:extLst>
      <p:ext uri="{BB962C8B-B14F-4D97-AF65-F5344CB8AC3E}">
        <p14:creationId xmlns:p14="http://schemas.microsoft.com/office/powerpoint/2010/main" val="145925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49" y="2581620"/>
            <a:ext cx="11294863" cy="929485"/>
          </a:xfrm>
          <a:prstGeom prst="rect">
            <a:avLst/>
          </a:prstGeom>
        </p:spPr>
        <p:txBody>
          <a:bodyPr wrap="square">
            <a:spAutoFit/>
          </a:bodyPr>
          <a:lstStyle/>
          <a:p>
            <a:pPr marL="632541" defTabSz="1243083" fontAlgn="base">
              <a:spcBef>
                <a:spcPct val="0"/>
              </a:spcBef>
              <a:spcAft>
                <a:spcPct val="0"/>
              </a:spcAft>
            </a:pPr>
            <a:r>
              <a:rPr lang="en-US" sz="5440" dirty="0">
                <a:gradFill>
                  <a:gsLst>
                    <a:gs pos="0">
                      <a:srgbClr val="FFFFFF"/>
                    </a:gs>
                    <a:gs pos="100000">
                      <a:srgbClr val="FFFFFF"/>
                    </a:gs>
                  </a:gsLst>
                  <a:lin ang="5400000" scaled="0"/>
                </a:gradFill>
                <a:latin typeface="+mj-lt"/>
              </a:rPr>
              <a:t>Malware Resistance</a:t>
            </a:r>
          </a:p>
        </p:txBody>
      </p:sp>
      <p:pic>
        <p:nvPicPr>
          <p:cNvPr id="6" name="Picture 3" descr="\\MAGNUM\Projects\Microsoft\Cloud Power FY12\Design\ICONS_PNG\Confidentiality.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0052273" y="2253791"/>
            <a:ext cx="1865207" cy="1865207"/>
          </a:xfrm>
          <a:prstGeom prst="rect">
            <a:avLst/>
          </a:prstGeom>
          <a:noFill/>
        </p:spPr>
      </p:pic>
      <p:sp>
        <p:nvSpPr>
          <p:cNvPr id="5" name="Rectangle 4"/>
          <p:cNvSpPr/>
          <p:nvPr/>
        </p:nvSpPr>
        <p:spPr>
          <a:xfrm>
            <a:off x="1413157" y="3481476"/>
            <a:ext cx="4464107" cy="929485"/>
          </a:xfrm>
          <a:prstGeom prst="rect">
            <a:avLst/>
          </a:prstGeom>
        </p:spPr>
        <p:txBody>
          <a:bodyPr wrap="none">
            <a:spAutoFit/>
          </a:bodyPr>
          <a:lstStyle/>
          <a:p>
            <a:r>
              <a:rPr lang="en-US" sz="2720" dirty="0">
                <a:latin typeface="+mj-lt"/>
              </a:rPr>
              <a:t>Provable PC Health</a:t>
            </a:r>
          </a:p>
          <a:p>
            <a:r>
              <a:rPr lang="en-US" sz="2720" dirty="0">
                <a:latin typeface="+mj-lt"/>
              </a:rPr>
              <a:t>Improved Windows </a:t>
            </a:r>
            <a:r>
              <a:rPr lang="en-US" sz="2720" dirty="0" smtClean="0">
                <a:latin typeface="+mj-lt"/>
              </a:rPr>
              <a:t>Defender</a:t>
            </a:r>
            <a:endParaRPr lang="en-US" sz="2720" dirty="0">
              <a:latin typeface="+mj-lt"/>
            </a:endParaRPr>
          </a:p>
        </p:txBody>
      </p:sp>
      <p:sp>
        <p:nvSpPr>
          <p:cNvPr id="7" name="Right Arrow 6"/>
          <p:cNvSpPr/>
          <p:nvPr/>
        </p:nvSpPr>
        <p:spPr bwMode="auto">
          <a:xfrm>
            <a:off x="1228162" y="3663854"/>
            <a:ext cx="265330" cy="19782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endParaRPr lang="en-US" sz="2448" spc="-6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5558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1947" y="203544"/>
            <a:ext cx="11370961" cy="62158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defTabSz="932581">
              <a:defRPr/>
            </a:pPr>
            <a:r>
              <a:rPr lang="en-US" sz="4488" spc="-102" dirty="0">
                <a:solidFill>
                  <a:schemeClr val="tx1"/>
                </a:solidFill>
              </a:rPr>
              <a:t>Provable PC Health </a:t>
            </a:r>
          </a:p>
        </p:txBody>
      </p:sp>
      <p:sp>
        <p:nvSpPr>
          <p:cNvPr id="23" name="TextBox 22"/>
          <p:cNvSpPr txBox="1"/>
          <p:nvPr/>
        </p:nvSpPr>
        <p:spPr>
          <a:xfrm>
            <a:off x="5940347" y="991520"/>
            <a:ext cx="6081802" cy="5259645"/>
          </a:xfrm>
          <a:prstGeom prst="rect">
            <a:avLst/>
          </a:prstGeom>
          <a:noFill/>
        </p:spPr>
        <p:txBody>
          <a:bodyPr wrap="square" lIns="0" tIns="0" rIns="0" bIns="0" rtlCol="0">
            <a:spAutoFit/>
          </a:bodyPr>
          <a:lstStyle/>
          <a:p>
            <a:pPr>
              <a:spcAft>
                <a:spcPts val="408"/>
              </a:spcAft>
            </a:pPr>
            <a:r>
              <a:rPr lang="en-US" sz="2720" dirty="0">
                <a:solidFill>
                  <a:schemeClr val="tx1">
                    <a:lumMod val="75000"/>
                    <a:lumOff val="25000"/>
                  </a:schemeClr>
                </a:solidFill>
                <a:latin typeface="Segoe UI Light" pitchFamily="34" charset="0"/>
              </a:rPr>
              <a:t>The Challenge </a:t>
            </a:r>
          </a:p>
          <a:p>
            <a:pPr marL="388591" indent="-388591">
              <a:spcAft>
                <a:spcPts val="408"/>
              </a:spcAft>
              <a:buFont typeface="Arial" panose="020B0604020202020204" pitchFamily="34" charset="0"/>
              <a:buChar char="•"/>
            </a:pPr>
            <a:r>
              <a:rPr lang="en-US" sz="2040" dirty="0">
                <a:solidFill>
                  <a:schemeClr val="tx1">
                    <a:lumMod val="75000"/>
                    <a:lumOff val="25000"/>
                  </a:schemeClr>
                </a:solidFill>
                <a:latin typeface="Segoe UI Light" pitchFamily="34" charset="0"/>
              </a:rPr>
              <a:t>UEFI and Trusted Boot very effective, no promises </a:t>
            </a:r>
          </a:p>
          <a:p>
            <a:pPr marL="388591" indent="-388591">
              <a:spcAft>
                <a:spcPts val="408"/>
              </a:spcAft>
              <a:buFont typeface="Arial" panose="020B0604020202020204" pitchFamily="34" charset="0"/>
              <a:buChar char="•"/>
            </a:pPr>
            <a:r>
              <a:rPr lang="en-US" sz="2040" dirty="0">
                <a:solidFill>
                  <a:schemeClr val="tx1">
                    <a:lumMod val="75000"/>
                    <a:lumOff val="25000"/>
                  </a:schemeClr>
                </a:solidFill>
                <a:latin typeface="Segoe UI Light" pitchFamily="34" charset="0"/>
              </a:rPr>
              <a:t>Malware still able to hide by turn off defenses</a:t>
            </a:r>
          </a:p>
          <a:p>
            <a:pPr marL="388591" indent="-388591">
              <a:spcAft>
                <a:spcPts val="408"/>
              </a:spcAft>
              <a:buFont typeface="Arial" panose="020B0604020202020204" pitchFamily="34" charset="0"/>
              <a:buChar char="•"/>
            </a:pPr>
            <a:r>
              <a:rPr lang="en-US" sz="2040" dirty="0">
                <a:solidFill>
                  <a:schemeClr val="tx1">
                    <a:lumMod val="75000"/>
                    <a:lumOff val="25000"/>
                  </a:schemeClr>
                </a:solidFill>
                <a:latin typeface="Segoe UI Light" pitchFamily="34" charset="0"/>
              </a:rPr>
              <a:t>No great way for devices to vet themselves</a:t>
            </a:r>
          </a:p>
          <a:p>
            <a:pPr>
              <a:spcAft>
                <a:spcPts val="408"/>
              </a:spcAft>
            </a:pPr>
            <a:endParaRPr lang="en-US" sz="136" dirty="0">
              <a:solidFill>
                <a:schemeClr val="tx1">
                  <a:lumMod val="75000"/>
                  <a:lumOff val="25000"/>
                </a:schemeClr>
              </a:solidFill>
              <a:latin typeface="Segoe UI Light" pitchFamily="34" charset="0"/>
            </a:endParaRPr>
          </a:p>
          <a:p>
            <a:pPr>
              <a:spcAft>
                <a:spcPts val="408"/>
              </a:spcAft>
            </a:pPr>
            <a:r>
              <a:rPr lang="en-US" sz="2720" dirty="0">
                <a:solidFill>
                  <a:schemeClr val="tx1">
                    <a:lumMod val="75000"/>
                    <a:lumOff val="25000"/>
                  </a:schemeClr>
                </a:solidFill>
                <a:latin typeface="Segoe UI Light" pitchFamily="34" charset="0"/>
              </a:rPr>
              <a:t>Opportunities</a:t>
            </a:r>
          </a:p>
          <a:p>
            <a:pPr marL="388591" indent="-388591">
              <a:spcAft>
                <a:spcPts val="408"/>
              </a:spcAft>
              <a:buFont typeface="Arial" panose="020B0604020202020204" pitchFamily="34" charset="0"/>
              <a:buChar char="•"/>
            </a:pPr>
            <a:r>
              <a:rPr lang="en-US" sz="2040" dirty="0">
                <a:solidFill>
                  <a:schemeClr val="tx1">
                    <a:lumMod val="75000"/>
                    <a:lumOff val="25000"/>
                  </a:schemeClr>
                </a:solidFill>
                <a:latin typeface="Segoe UI Light" pitchFamily="34" charset="0"/>
              </a:rPr>
              <a:t>Remote Attestation </a:t>
            </a:r>
          </a:p>
          <a:p>
            <a:pPr marL="388591" indent="-388591">
              <a:spcAft>
                <a:spcPts val="408"/>
              </a:spcAft>
              <a:buFont typeface="Arial" panose="020B0604020202020204" pitchFamily="34" charset="0"/>
              <a:buChar char="•"/>
            </a:pPr>
            <a:r>
              <a:rPr lang="en-US" sz="2040" dirty="0">
                <a:solidFill>
                  <a:schemeClr val="tx1">
                    <a:lumMod val="75000"/>
                    <a:lumOff val="25000"/>
                  </a:schemeClr>
                </a:solidFill>
                <a:latin typeface="Segoe UI Light" pitchFamily="34" charset="0"/>
              </a:rPr>
              <a:t>API’s available for Boot Integrity Security Status</a:t>
            </a:r>
          </a:p>
          <a:p>
            <a:pPr>
              <a:spcAft>
                <a:spcPts val="408"/>
              </a:spcAft>
            </a:pPr>
            <a:endParaRPr lang="en-US" sz="136" dirty="0">
              <a:solidFill>
                <a:schemeClr val="tx1">
                  <a:lumMod val="75000"/>
                  <a:lumOff val="25000"/>
                </a:schemeClr>
              </a:solidFill>
              <a:latin typeface="Segoe UI Light" pitchFamily="34" charset="0"/>
            </a:endParaRPr>
          </a:p>
          <a:p>
            <a:pPr>
              <a:spcAft>
                <a:spcPts val="408"/>
              </a:spcAft>
            </a:pPr>
            <a:r>
              <a:rPr lang="en-US" sz="2720" dirty="0">
                <a:solidFill>
                  <a:schemeClr val="tx1">
                    <a:lumMod val="75000"/>
                    <a:lumOff val="25000"/>
                  </a:schemeClr>
                </a:solidFill>
                <a:latin typeface="Segoe UI Light" pitchFamily="34" charset="0"/>
              </a:rPr>
              <a:t>Adoption</a:t>
            </a:r>
          </a:p>
          <a:p>
            <a:pPr marL="388591" indent="-388591">
              <a:spcAft>
                <a:spcPts val="408"/>
              </a:spcAft>
              <a:buFont typeface="Arial" panose="020B0604020202020204" pitchFamily="34" charset="0"/>
              <a:buChar char="•"/>
            </a:pPr>
            <a:r>
              <a:rPr lang="en-US" sz="2040" dirty="0">
                <a:solidFill>
                  <a:schemeClr val="tx1">
                    <a:lumMod val="75000"/>
                    <a:lumOff val="25000"/>
                  </a:schemeClr>
                </a:solidFill>
                <a:latin typeface="Segoe UI Light" pitchFamily="34" charset="0"/>
              </a:rPr>
              <a:t>ISV’s not delivering Remote Attestation services</a:t>
            </a:r>
          </a:p>
          <a:p>
            <a:pPr marL="388591" indent="-388591">
              <a:spcAft>
                <a:spcPts val="408"/>
              </a:spcAft>
              <a:buFont typeface="Arial" panose="020B0604020202020204" pitchFamily="34" charset="0"/>
              <a:buChar char="•"/>
            </a:pPr>
            <a:r>
              <a:rPr lang="en-US" sz="2040" dirty="0">
                <a:solidFill>
                  <a:schemeClr val="tx1">
                    <a:lumMod val="75000"/>
                    <a:lumOff val="25000"/>
                  </a:schemeClr>
                </a:solidFill>
                <a:latin typeface="Segoe UI Light" pitchFamily="34" charset="0"/>
              </a:rPr>
              <a:t>IS’s building for niche well funded customers</a:t>
            </a:r>
            <a:endParaRPr lang="en-US" sz="136" dirty="0">
              <a:solidFill>
                <a:schemeClr val="tx1">
                  <a:lumMod val="75000"/>
                  <a:lumOff val="25000"/>
                </a:schemeClr>
              </a:solidFill>
              <a:latin typeface="Segoe UI Light" pitchFamily="34" charset="0"/>
            </a:endParaRPr>
          </a:p>
          <a:p>
            <a:pPr>
              <a:spcAft>
                <a:spcPts val="408"/>
              </a:spcAft>
            </a:pPr>
            <a:r>
              <a:rPr lang="en-US" sz="2720" dirty="0">
                <a:solidFill>
                  <a:schemeClr val="tx1">
                    <a:lumMod val="75000"/>
                    <a:lumOff val="25000"/>
                  </a:schemeClr>
                </a:solidFill>
                <a:latin typeface="Segoe UI Light" pitchFamily="34" charset="0"/>
              </a:rPr>
              <a:t>Our Goal in </a:t>
            </a:r>
            <a:r>
              <a:rPr lang="en-US" sz="2720" dirty="0" smtClean="0">
                <a:solidFill>
                  <a:schemeClr val="tx1">
                    <a:lumMod val="75000"/>
                    <a:lumOff val="25000"/>
                  </a:schemeClr>
                </a:solidFill>
                <a:latin typeface="Segoe UI Light" pitchFamily="34" charset="0"/>
              </a:rPr>
              <a:t>Windows 8.1</a:t>
            </a:r>
            <a:endParaRPr lang="en-US" sz="2720" dirty="0">
              <a:solidFill>
                <a:schemeClr val="tx1">
                  <a:lumMod val="75000"/>
                  <a:lumOff val="25000"/>
                </a:schemeClr>
              </a:solidFill>
              <a:latin typeface="Segoe UI Light" pitchFamily="34" charset="0"/>
            </a:endParaRPr>
          </a:p>
          <a:p>
            <a:pPr marL="388591" indent="-388591">
              <a:spcAft>
                <a:spcPts val="408"/>
              </a:spcAft>
              <a:buFont typeface="Arial" panose="020B0604020202020204" pitchFamily="34" charset="0"/>
              <a:buChar char="•"/>
            </a:pPr>
            <a:r>
              <a:rPr lang="en-US" sz="2040" dirty="0">
                <a:solidFill>
                  <a:schemeClr val="tx1">
                    <a:lumMod val="75000"/>
                    <a:lumOff val="25000"/>
                  </a:schemeClr>
                </a:solidFill>
                <a:latin typeface="Segoe UI Light" pitchFamily="34" charset="0"/>
              </a:rPr>
              <a:t>Deliver Remote Health Analysis service for Windows</a:t>
            </a:r>
          </a:p>
          <a:p>
            <a:pPr marL="388591" indent="-388591">
              <a:spcAft>
                <a:spcPts val="408"/>
              </a:spcAft>
              <a:buFont typeface="Arial" panose="020B0604020202020204" pitchFamily="34" charset="0"/>
              <a:buChar char="•"/>
            </a:pPr>
            <a:r>
              <a:rPr lang="en-US" sz="2040" dirty="0">
                <a:solidFill>
                  <a:schemeClr val="tx1">
                    <a:lumMod val="75000"/>
                    <a:lumOff val="25000"/>
                  </a:schemeClr>
                </a:solidFill>
                <a:latin typeface="Segoe UI Light" pitchFamily="34" charset="0"/>
              </a:rPr>
              <a:t>Provide remediation and notification services</a:t>
            </a:r>
          </a:p>
        </p:txBody>
      </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15059" t="252" r="9206" b="-2"/>
          <a:stretch/>
        </p:blipFill>
        <p:spPr>
          <a:xfrm>
            <a:off x="531948" y="1036226"/>
            <a:ext cx="5133636" cy="5679422"/>
          </a:xfrm>
          <a:prstGeom prst="rect">
            <a:avLst/>
          </a:prstGeom>
        </p:spPr>
      </p:pic>
    </p:spTree>
    <p:extLst>
      <p:ext uri="{BB962C8B-B14F-4D97-AF65-F5344CB8AC3E}">
        <p14:creationId xmlns:p14="http://schemas.microsoft.com/office/powerpoint/2010/main" val="120257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37876" y="141885"/>
            <a:ext cx="11877655" cy="779156"/>
          </a:xfrm>
        </p:spPr>
        <p:txBody>
          <a:bodyPr/>
          <a:lstStyle/>
          <a:p>
            <a:pPr marL="0" indent="0">
              <a:buNone/>
            </a:pPr>
            <a:r>
              <a:rPr lang="en-US" dirty="0"/>
              <a:t>Windows </a:t>
            </a:r>
            <a:r>
              <a:rPr lang="en-US" dirty="0" smtClean="0"/>
              <a:t>8 Security </a:t>
            </a:r>
            <a:r>
              <a:rPr lang="en-US" dirty="0"/>
              <a:t>Capabilities</a:t>
            </a:r>
          </a:p>
        </p:txBody>
      </p:sp>
      <p:sp>
        <p:nvSpPr>
          <p:cNvPr id="51" name="Rectangle 50"/>
          <p:cNvSpPr/>
          <p:nvPr/>
        </p:nvSpPr>
        <p:spPr bwMode="auto">
          <a:xfrm>
            <a:off x="8196397" y="1230018"/>
            <a:ext cx="3941803" cy="4149042"/>
          </a:xfrm>
          <a:prstGeom prst="rect">
            <a:avLst/>
          </a:prstGeom>
          <a:solidFill>
            <a:schemeClr val="accent1">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46623" bIns="137141" numCol="1" spcCol="0" rtlCol="0" fromWordArt="0" anchor="t" anchorCtr="0" forceAA="0" compatLnSpc="1">
            <a:prstTxWarp prst="textNoShape">
              <a:avLst/>
            </a:prstTxWarp>
            <a:noAutofit/>
          </a:bodyPr>
          <a:lstStyle/>
          <a:p>
            <a:pPr algn="ctr" defTabSz="932109" fontAlgn="base">
              <a:spcBef>
                <a:spcPct val="0"/>
              </a:spcBef>
              <a:spcAft>
                <a:spcPct val="0"/>
              </a:spcAft>
            </a:pPr>
            <a:r>
              <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Modern Access Control</a:t>
            </a: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algn="ctr" defTabSz="932109" fontAlgn="base">
              <a:spcBef>
                <a:spcPct val="0"/>
              </a:spcBef>
              <a:spcAft>
                <a:spcPct val="0"/>
              </a:spcAft>
            </a:pPr>
            <a:endPar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Securing the Sign-In</a:t>
            </a:r>
          </a:p>
          <a:p>
            <a:pPr defTabSz="932109" fontAlgn="base">
              <a:spcBef>
                <a:spcPct val="0"/>
              </a:spcBef>
              <a:spcAft>
                <a:spcPct val="0"/>
              </a:spcAft>
            </a:pP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Secure Access to Resources</a:t>
            </a:r>
          </a:p>
          <a:p>
            <a:pPr defTabSz="932109" fontAlgn="base">
              <a:spcBef>
                <a:spcPct val="0"/>
              </a:spcBef>
              <a:spcAft>
                <a:spcPct val="0"/>
              </a:spcAft>
            </a:pPr>
            <a:endPar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endPar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endPar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grpSp>
        <p:nvGrpSpPr>
          <p:cNvPr id="52" name="Group 51"/>
          <p:cNvGrpSpPr/>
          <p:nvPr/>
        </p:nvGrpSpPr>
        <p:grpSpPr>
          <a:xfrm>
            <a:off x="9084664" y="2169096"/>
            <a:ext cx="1928982" cy="853483"/>
            <a:chOff x="1213479" y="2435952"/>
            <a:chExt cx="2152187" cy="952240"/>
          </a:xfrm>
        </p:grpSpPr>
        <p:grpSp>
          <p:nvGrpSpPr>
            <p:cNvPr id="53" name="Group 52"/>
            <p:cNvGrpSpPr/>
            <p:nvPr/>
          </p:nvGrpSpPr>
          <p:grpSpPr bwMode="black">
            <a:xfrm>
              <a:off x="1213479" y="2452689"/>
              <a:ext cx="746235" cy="736221"/>
              <a:chOff x="2916435" y="3914161"/>
              <a:chExt cx="930763" cy="918512"/>
            </a:xfrm>
          </p:grpSpPr>
          <p:pic>
            <p:nvPicPr>
              <p:cNvPr id="61" name="Picture 6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6"/>
                <a:ext cx="394555" cy="530027"/>
              </a:xfrm>
              <a:prstGeom prst="rect">
                <a:avLst/>
              </a:prstGeom>
            </p:spPr>
          </p:pic>
          <p:sp>
            <p:nvSpPr>
              <p:cNvPr id="62" name="Freeform 61"/>
              <p:cNvSpPr>
                <a:spLocks/>
              </p:cNvSpPr>
              <p:nvPr/>
            </p:nvSpPr>
            <p:spPr bwMode="black">
              <a:xfrm rot="10800000">
                <a:off x="3279998" y="3914161"/>
                <a:ext cx="567200" cy="820338"/>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27" tIns="45714" rIns="91427" bIns="45714" numCol="1" anchor="t" anchorCtr="0" compatLnSpc="1">
                <a:prstTxWarp prst="textNoShape">
                  <a:avLst/>
                </a:prstTxWarp>
              </a:bodyPr>
              <a:lstStyle/>
              <a:p>
                <a:endParaRPr lang="en-US" sz="1000" dirty="0">
                  <a:solidFill>
                    <a:srgbClr val="FFFFFF"/>
                  </a:solidFill>
                </a:endParaRPr>
              </a:p>
            </p:txBody>
          </p:sp>
        </p:grpSp>
        <p:sp>
          <p:nvSpPr>
            <p:cNvPr id="54" name="Freeform 20"/>
            <p:cNvSpPr>
              <a:spLocks noEditPoints="1"/>
            </p:cNvSpPr>
            <p:nvPr/>
          </p:nvSpPr>
          <p:spPr bwMode="black">
            <a:xfrm>
              <a:off x="1989067" y="2435954"/>
              <a:ext cx="965355" cy="671150"/>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293" tIns="41147" rIns="82293" bIns="41147" numCol="1" anchor="t" anchorCtr="0" compatLnSpc="1">
              <a:prstTxWarp prst="textNoShape">
                <a:avLst/>
              </a:prstTxWarp>
            </a:bodyPr>
            <a:lstStyle/>
            <a:p>
              <a:endParaRPr lang="en-US" sz="1000" dirty="0">
                <a:solidFill>
                  <a:srgbClr val="FFFFFF"/>
                </a:solidFill>
              </a:endParaRPr>
            </a:p>
          </p:txBody>
        </p:sp>
        <p:pic>
          <p:nvPicPr>
            <p:cNvPr id="55" name="Picture 5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3016250" y="2435952"/>
              <a:ext cx="349416" cy="671148"/>
            </a:xfrm>
            <a:prstGeom prst="rect">
              <a:avLst/>
            </a:prstGeom>
          </p:spPr>
        </p:pic>
        <p:grpSp>
          <p:nvGrpSpPr>
            <p:cNvPr id="56" name="Group 55"/>
            <p:cNvGrpSpPr/>
            <p:nvPr/>
          </p:nvGrpSpPr>
          <p:grpSpPr>
            <a:xfrm>
              <a:off x="2660597" y="2806204"/>
              <a:ext cx="581113" cy="581988"/>
              <a:chOff x="2694822" y="2806204"/>
              <a:chExt cx="581113" cy="581988"/>
            </a:xfrm>
          </p:grpSpPr>
          <p:sp>
            <p:nvSpPr>
              <p:cNvPr id="57" name="Freeform 56"/>
              <p:cNvSpPr/>
              <p:nvPr/>
            </p:nvSpPr>
            <p:spPr>
              <a:xfrm>
                <a:off x="2702719" y="2831306"/>
                <a:ext cx="561975" cy="540544"/>
              </a:xfrm>
              <a:custGeom>
                <a:avLst/>
                <a:gdLst>
                  <a:gd name="connsiteX0" fmla="*/ 40481 w 561975"/>
                  <a:gd name="connsiteY0" fmla="*/ 7144 h 540544"/>
                  <a:gd name="connsiteX1" fmla="*/ 30956 w 561975"/>
                  <a:gd name="connsiteY1" fmla="*/ 95250 h 540544"/>
                  <a:gd name="connsiteX2" fmla="*/ 21431 w 561975"/>
                  <a:gd name="connsiteY2" fmla="*/ 176213 h 540544"/>
                  <a:gd name="connsiteX3" fmla="*/ 0 w 561975"/>
                  <a:gd name="connsiteY3" fmla="*/ 271463 h 540544"/>
                  <a:gd name="connsiteX4" fmla="*/ 38100 w 561975"/>
                  <a:gd name="connsiteY4" fmla="*/ 378619 h 540544"/>
                  <a:gd name="connsiteX5" fmla="*/ 92869 w 561975"/>
                  <a:gd name="connsiteY5" fmla="*/ 450057 h 540544"/>
                  <a:gd name="connsiteX6" fmla="*/ 142875 w 561975"/>
                  <a:gd name="connsiteY6" fmla="*/ 500063 h 540544"/>
                  <a:gd name="connsiteX7" fmla="*/ 233362 w 561975"/>
                  <a:gd name="connsiteY7" fmla="*/ 523875 h 540544"/>
                  <a:gd name="connsiteX8" fmla="*/ 283369 w 561975"/>
                  <a:gd name="connsiteY8" fmla="*/ 540544 h 540544"/>
                  <a:gd name="connsiteX9" fmla="*/ 354806 w 561975"/>
                  <a:gd name="connsiteY9" fmla="*/ 523875 h 540544"/>
                  <a:gd name="connsiteX10" fmla="*/ 464344 w 561975"/>
                  <a:gd name="connsiteY10" fmla="*/ 471488 h 540544"/>
                  <a:gd name="connsiteX11" fmla="*/ 528637 w 561975"/>
                  <a:gd name="connsiteY11" fmla="*/ 402432 h 540544"/>
                  <a:gd name="connsiteX12" fmla="*/ 542925 w 561975"/>
                  <a:gd name="connsiteY12" fmla="*/ 338138 h 540544"/>
                  <a:gd name="connsiteX13" fmla="*/ 561975 w 561975"/>
                  <a:gd name="connsiteY13" fmla="*/ 280988 h 540544"/>
                  <a:gd name="connsiteX14" fmla="*/ 557212 w 561975"/>
                  <a:gd name="connsiteY14" fmla="*/ 209550 h 540544"/>
                  <a:gd name="connsiteX15" fmla="*/ 547687 w 561975"/>
                  <a:gd name="connsiteY15" fmla="*/ 121444 h 540544"/>
                  <a:gd name="connsiteX16" fmla="*/ 542925 w 561975"/>
                  <a:gd name="connsiteY16" fmla="*/ 59532 h 540544"/>
                  <a:gd name="connsiteX17" fmla="*/ 523875 w 561975"/>
                  <a:gd name="connsiteY17" fmla="*/ 0 h 540544"/>
                  <a:gd name="connsiteX18" fmla="*/ 504825 w 561975"/>
                  <a:gd name="connsiteY18" fmla="*/ 0 h 540544"/>
                  <a:gd name="connsiteX19" fmla="*/ 461962 w 561975"/>
                  <a:gd name="connsiteY19" fmla="*/ 19050 h 540544"/>
                  <a:gd name="connsiteX20" fmla="*/ 390525 w 561975"/>
                  <a:gd name="connsiteY20" fmla="*/ 23813 h 540544"/>
                  <a:gd name="connsiteX21" fmla="*/ 340519 w 561975"/>
                  <a:gd name="connsiteY21" fmla="*/ 21432 h 540544"/>
                  <a:gd name="connsiteX22" fmla="*/ 283369 w 561975"/>
                  <a:gd name="connsiteY22" fmla="*/ 2382 h 540544"/>
                  <a:gd name="connsiteX23" fmla="*/ 230981 w 561975"/>
                  <a:gd name="connsiteY23" fmla="*/ 16669 h 540544"/>
                  <a:gd name="connsiteX24" fmla="*/ 190500 w 561975"/>
                  <a:gd name="connsiteY24" fmla="*/ 19050 h 540544"/>
                  <a:gd name="connsiteX25" fmla="*/ 138112 w 561975"/>
                  <a:gd name="connsiteY25" fmla="*/ 19050 h 540544"/>
                  <a:gd name="connsiteX26" fmla="*/ 40481 w 561975"/>
                  <a:gd name="connsiteY26" fmla="*/ 7144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1975" h="540544">
                    <a:moveTo>
                      <a:pt x="40481" y="7144"/>
                    </a:moveTo>
                    <a:lnTo>
                      <a:pt x="30956" y="95250"/>
                    </a:lnTo>
                    <a:lnTo>
                      <a:pt x="21431" y="176213"/>
                    </a:lnTo>
                    <a:lnTo>
                      <a:pt x="0" y="271463"/>
                    </a:lnTo>
                    <a:lnTo>
                      <a:pt x="38100" y="378619"/>
                    </a:lnTo>
                    <a:lnTo>
                      <a:pt x="92869" y="450057"/>
                    </a:lnTo>
                    <a:lnTo>
                      <a:pt x="142875" y="500063"/>
                    </a:lnTo>
                    <a:lnTo>
                      <a:pt x="233362" y="523875"/>
                    </a:lnTo>
                    <a:lnTo>
                      <a:pt x="283369" y="540544"/>
                    </a:lnTo>
                    <a:lnTo>
                      <a:pt x="354806" y="523875"/>
                    </a:lnTo>
                    <a:lnTo>
                      <a:pt x="464344" y="471488"/>
                    </a:lnTo>
                    <a:lnTo>
                      <a:pt x="528637" y="402432"/>
                    </a:lnTo>
                    <a:lnTo>
                      <a:pt x="542925" y="338138"/>
                    </a:lnTo>
                    <a:lnTo>
                      <a:pt x="561975" y="280988"/>
                    </a:lnTo>
                    <a:lnTo>
                      <a:pt x="557212" y="209550"/>
                    </a:lnTo>
                    <a:lnTo>
                      <a:pt x="547687" y="121444"/>
                    </a:lnTo>
                    <a:lnTo>
                      <a:pt x="542925" y="59532"/>
                    </a:lnTo>
                    <a:lnTo>
                      <a:pt x="523875" y="0"/>
                    </a:lnTo>
                    <a:lnTo>
                      <a:pt x="504825" y="0"/>
                    </a:lnTo>
                    <a:lnTo>
                      <a:pt x="461962" y="19050"/>
                    </a:lnTo>
                    <a:lnTo>
                      <a:pt x="390525" y="23813"/>
                    </a:lnTo>
                    <a:lnTo>
                      <a:pt x="340519" y="21432"/>
                    </a:lnTo>
                    <a:lnTo>
                      <a:pt x="283369" y="2382"/>
                    </a:lnTo>
                    <a:lnTo>
                      <a:pt x="230981" y="16669"/>
                    </a:lnTo>
                    <a:lnTo>
                      <a:pt x="190500" y="19050"/>
                    </a:lnTo>
                    <a:lnTo>
                      <a:pt x="138112" y="19050"/>
                    </a:lnTo>
                    <a:lnTo>
                      <a:pt x="40481" y="71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FFFFFF"/>
                  </a:solidFill>
                </a:endParaRPr>
              </a:p>
            </p:txBody>
          </p:sp>
          <p:grpSp>
            <p:nvGrpSpPr>
              <p:cNvPr id="58" name="Group 57"/>
              <p:cNvGrpSpPr>
                <a:grpSpLocks noChangeAspect="1"/>
              </p:cNvGrpSpPr>
              <p:nvPr/>
            </p:nvGrpSpPr>
            <p:grpSpPr>
              <a:xfrm>
                <a:off x="2694822" y="2806204"/>
                <a:ext cx="581113" cy="581988"/>
                <a:chOff x="2800943" y="2392042"/>
                <a:chExt cx="757278" cy="758419"/>
              </a:xfrm>
            </p:grpSpPr>
            <p:sp>
              <p:nvSpPr>
                <p:cNvPr id="59" name="Freeform 58"/>
                <p:cNvSpPr/>
                <p:nvPr/>
              </p:nvSpPr>
              <p:spPr>
                <a:xfrm>
                  <a:off x="2826065" y="2439873"/>
                  <a:ext cx="705078" cy="710588"/>
                </a:xfrm>
                <a:custGeom>
                  <a:avLst/>
                  <a:gdLst>
                    <a:gd name="connsiteX0" fmla="*/ 338768 w 705079"/>
                    <a:gd name="connsiteY0" fmla="*/ 5509 h 710588"/>
                    <a:gd name="connsiteX1" fmla="*/ 289192 w 705079"/>
                    <a:gd name="connsiteY1" fmla="*/ 24788 h 710588"/>
                    <a:gd name="connsiteX2" fmla="*/ 206566 w 705079"/>
                    <a:gd name="connsiteY2" fmla="*/ 41314 h 710588"/>
                    <a:gd name="connsiteX3" fmla="*/ 77118 w 705079"/>
                    <a:gd name="connsiteY3" fmla="*/ 16526 h 710588"/>
                    <a:gd name="connsiteX4" fmla="*/ 52330 w 705079"/>
                    <a:gd name="connsiteY4" fmla="*/ 22034 h 710588"/>
                    <a:gd name="connsiteX5" fmla="*/ 33050 w 705079"/>
                    <a:gd name="connsiteY5" fmla="*/ 90890 h 710588"/>
                    <a:gd name="connsiteX6" fmla="*/ 16525 w 705079"/>
                    <a:gd name="connsiteY6" fmla="*/ 206567 h 710588"/>
                    <a:gd name="connsiteX7" fmla="*/ 0 w 705079"/>
                    <a:gd name="connsiteY7" fmla="*/ 349786 h 710588"/>
                    <a:gd name="connsiteX8" fmla="*/ 13771 w 705079"/>
                    <a:gd name="connsiteY8" fmla="*/ 421396 h 710588"/>
                    <a:gd name="connsiteX9" fmla="*/ 52330 w 705079"/>
                    <a:gd name="connsiteY9" fmla="*/ 534318 h 710588"/>
                    <a:gd name="connsiteX10" fmla="*/ 110168 w 705079"/>
                    <a:gd name="connsiteY10" fmla="*/ 614191 h 710588"/>
                    <a:gd name="connsiteX11" fmla="*/ 203812 w 705079"/>
                    <a:gd name="connsiteY11" fmla="*/ 658258 h 710588"/>
                    <a:gd name="connsiteX12" fmla="*/ 305718 w 705079"/>
                    <a:gd name="connsiteY12" fmla="*/ 696817 h 710588"/>
                    <a:gd name="connsiteX13" fmla="*/ 349785 w 705079"/>
                    <a:gd name="connsiteY13" fmla="*/ 710588 h 710588"/>
                    <a:gd name="connsiteX14" fmla="*/ 454445 w 705079"/>
                    <a:gd name="connsiteY14" fmla="*/ 680292 h 710588"/>
                    <a:gd name="connsiteX15" fmla="*/ 567368 w 705079"/>
                    <a:gd name="connsiteY15" fmla="*/ 630716 h 710588"/>
                    <a:gd name="connsiteX16" fmla="*/ 638978 w 705079"/>
                    <a:gd name="connsiteY16" fmla="*/ 556352 h 710588"/>
                    <a:gd name="connsiteX17" fmla="*/ 696817 w 705079"/>
                    <a:gd name="connsiteY17" fmla="*/ 484743 h 710588"/>
                    <a:gd name="connsiteX18" fmla="*/ 705079 w 705079"/>
                    <a:gd name="connsiteY18" fmla="*/ 429658 h 710588"/>
                    <a:gd name="connsiteX19" fmla="*/ 705079 w 705079"/>
                    <a:gd name="connsiteY19" fmla="*/ 311227 h 710588"/>
                    <a:gd name="connsiteX20" fmla="*/ 699571 w 705079"/>
                    <a:gd name="connsiteY20" fmla="*/ 225846 h 710588"/>
                    <a:gd name="connsiteX21" fmla="*/ 688554 w 705079"/>
                    <a:gd name="connsiteY21" fmla="*/ 88135 h 710588"/>
                    <a:gd name="connsiteX22" fmla="*/ 644486 w 705079"/>
                    <a:gd name="connsiteY22" fmla="*/ 0 h 710588"/>
                    <a:gd name="connsiteX23" fmla="*/ 586648 w 705079"/>
                    <a:gd name="connsiteY23" fmla="*/ 13771 h 710588"/>
                    <a:gd name="connsiteX24" fmla="*/ 506776 w 705079"/>
                    <a:gd name="connsiteY24" fmla="*/ 19280 h 710588"/>
                    <a:gd name="connsiteX25" fmla="*/ 443429 w 705079"/>
                    <a:gd name="connsiteY25" fmla="*/ 19280 h 710588"/>
                    <a:gd name="connsiteX26" fmla="*/ 338768 w 705079"/>
                    <a:gd name="connsiteY26" fmla="*/ 5509 h 71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5079" h="710588">
                      <a:moveTo>
                        <a:pt x="338768" y="5509"/>
                      </a:moveTo>
                      <a:lnTo>
                        <a:pt x="289192" y="24788"/>
                      </a:lnTo>
                      <a:lnTo>
                        <a:pt x="206566" y="41314"/>
                      </a:lnTo>
                      <a:lnTo>
                        <a:pt x="77118" y="16526"/>
                      </a:lnTo>
                      <a:lnTo>
                        <a:pt x="52330" y="22034"/>
                      </a:lnTo>
                      <a:lnTo>
                        <a:pt x="33050" y="90890"/>
                      </a:lnTo>
                      <a:lnTo>
                        <a:pt x="16525" y="206567"/>
                      </a:lnTo>
                      <a:lnTo>
                        <a:pt x="0" y="349786"/>
                      </a:lnTo>
                      <a:lnTo>
                        <a:pt x="13771" y="421396"/>
                      </a:lnTo>
                      <a:lnTo>
                        <a:pt x="52330" y="534318"/>
                      </a:lnTo>
                      <a:lnTo>
                        <a:pt x="110168" y="614191"/>
                      </a:lnTo>
                      <a:lnTo>
                        <a:pt x="203812" y="658258"/>
                      </a:lnTo>
                      <a:lnTo>
                        <a:pt x="305718" y="696817"/>
                      </a:lnTo>
                      <a:lnTo>
                        <a:pt x="349785" y="710588"/>
                      </a:lnTo>
                      <a:lnTo>
                        <a:pt x="454445" y="680292"/>
                      </a:lnTo>
                      <a:lnTo>
                        <a:pt x="567368" y="630716"/>
                      </a:lnTo>
                      <a:lnTo>
                        <a:pt x="638978" y="556352"/>
                      </a:lnTo>
                      <a:lnTo>
                        <a:pt x="696817" y="484743"/>
                      </a:lnTo>
                      <a:lnTo>
                        <a:pt x="705079" y="429658"/>
                      </a:lnTo>
                      <a:lnTo>
                        <a:pt x="705079" y="311227"/>
                      </a:lnTo>
                      <a:lnTo>
                        <a:pt x="699571" y="225846"/>
                      </a:lnTo>
                      <a:lnTo>
                        <a:pt x="688554" y="88135"/>
                      </a:lnTo>
                      <a:lnTo>
                        <a:pt x="644486" y="0"/>
                      </a:lnTo>
                      <a:lnTo>
                        <a:pt x="586648" y="13771"/>
                      </a:lnTo>
                      <a:lnTo>
                        <a:pt x="506776" y="19280"/>
                      </a:lnTo>
                      <a:lnTo>
                        <a:pt x="443429" y="19280"/>
                      </a:lnTo>
                      <a:lnTo>
                        <a:pt x="338768" y="55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FFFFFF"/>
                    </a:solidFill>
                  </a:endParaRPr>
                </a:p>
              </p:txBody>
            </p:sp>
            <p:sp>
              <p:nvSpPr>
                <p:cNvPr id="60" name="Freeform 6"/>
                <p:cNvSpPr>
                  <a:spLocks noEditPoints="1"/>
                </p:cNvSpPr>
                <p:nvPr/>
              </p:nvSpPr>
              <p:spPr bwMode="auto">
                <a:xfrm>
                  <a:off x="2800943" y="2392042"/>
                  <a:ext cx="757278" cy="758419"/>
                </a:xfrm>
                <a:custGeom>
                  <a:avLst/>
                  <a:gdLst>
                    <a:gd name="T0" fmla="*/ 88 w 1048"/>
                    <a:gd name="T1" fmla="*/ 0 h 1006"/>
                    <a:gd name="T2" fmla="*/ 1048 w 1048"/>
                    <a:gd name="T3" fmla="*/ 503 h 1006"/>
                    <a:gd name="T4" fmla="*/ 527 w 1048"/>
                    <a:gd name="T5" fmla="*/ 945 h 1006"/>
                    <a:gd name="T6" fmla="*/ 291 w 1048"/>
                    <a:gd name="T7" fmla="*/ 861 h 1006"/>
                    <a:gd name="T8" fmla="*/ 122 w 1048"/>
                    <a:gd name="T9" fmla="*/ 79 h 1006"/>
                    <a:gd name="T10" fmla="*/ 517 w 1048"/>
                    <a:gd name="T11" fmla="*/ 70 h 1006"/>
                    <a:gd name="T12" fmla="*/ 737 w 1048"/>
                    <a:gd name="T13" fmla="*/ 111 h 1006"/>
                    <a:gd name="T14" fmla="*/ 932 w 1048"/>
                    <a:gd name="T15" fmla="*/ 96 h 1006"/>
                    <a:gd name="T16" fmla="*/ 951 w 1048"/>
                    <a:gd name="T17" fmla="*/ 475 h 1006"/>
                    <a:gd name="T18" fmla="*/ 859 w 1048"/>
                    <a:gd name="T19" fmla="*/ 132 h 1006"/>
                    <a:gd name="T20" fmla="*/ 836 w 1048"/>
                    <a:gd name="T21" fmla="*/ 136 h 1006"/>
                    <a:gd name="T22" fmla="*/ 797 w 1048"/>
                    <a:gd name="T23" fmla="*/ 142 h 1006"/>
                    <a:gd name="T24" fmla="*/ 759 w 1048"/>
                    <a:gd name="T25" fmla="*/ 145 h 1006"/>
                    <a:gd name="T26" fmla="*/ 522 w 1048"/>
                    <a:gd name="T27" fmla="*/ 104 h 1006"/>
                    <a:gd name="T28" fmla="*/ 309 w 1048"/>
                    <a:gd name="T29" fmla="*/ 145 h 1006"/>
                    <a:gd name="T30" fmla="*/ 267 w 1048"/>
                    <a:gd name="T31" fmla="*/ 144 h 1006"/>
                    <a:gd name="T32" fmla="*/ 231 w 1048"/>
                    <a:gd name="T33" fmla="*/ 140 h 1006"/>
                    <a:gd name="T34" fmla="*/ 205 w 1048"/>
                    <a:gd name="T35" fmla="*/ 136 h 1006"/>
                    <a:gd name="T36" fmla="*/ 144 w 1048"/>
                    <a:gd name="T37" fmla="*/ 122 h 1006"/>
                    <a:gd name="T38" fmla="*/ 93 w 1048"/>
                    <a:gd name="T39" fmla="*/ 501 h 1006"/>
                    <a:gd name="T40" fmla="*/ 95 w 1048"/>
                    <a:gd name="T41" fmla="*/ 543 h 1006"/>
                    <a:gd name="T42" fmla="*/ 98 w 1048"/>
                    <a:gd name="T43" fmla="*/ 566 h 1006"/>
                    <a:gd name="T44" fmla="*/ 108 w 1048"/>
                    <a:gd name="T45" fmla="*/ 605 h 1006"/>
                    <a:gd name="T46" fmla="*/ 115 w 1048"/>
                    <a:gd name="T47" fmla="*/ 626 h 1006"/>
                    <a:gd name="T48" fmla="*/ 132 w 1048"/>
                    <a:gd name="T49" fmla="*/ 663 h 1006"/>
                    <a:gd name="T50" fmla="*/ 522 w 1048"/>
                    <a:gd name="T51" fmla="*/ 907 h 1006"/>
                    <a:gd name="T52" fmla="*/ 756 w 1048"/>
                    <a:gd name="T53" fmla="*/ 817 h 1006"/>
                    <a:gd name="T54" fmla="*/ 767 w 1048"/>
                    <a:gd name="T55" fmla="*/ 810 h 1006"/>
                    <a:gd name="T56" fmla="*/ 779 w 1048"/>
                    <a:gd name="T57" fmla="*/ 802 h 1006"/>
                    <a:gd name="T58" fmla="*/ 834 w 1048"/>
                    <a:gd name="T59" fmla="*/ 760 h 1006"/>
                    <a:gd name="T60" fmla="*/ 844 w 1048"/>
                    <a:gd name="T61" fmla="*/ 751 h 1006"/>
                    <a:gd name="T62" fmla="*/ 851 w 1048"/>
                    <a:gd name="T63" fmla="*/ 744 h 1006"/>
                    <a:gd name="T64" fmla="*/ 878 w 1048"/>
                    <a:gd name="T65" fmla="*/ 714 h 1006"/>
                    <a:gd name="T66" fmla="*/ 911 w 1048"/>
                    <a:gd name="T67" fmla="*/ 663 h 1006"/>
                    <a:gd name="T68" fmla="*/ 928 w 1048"/>
                    <a:gd name="T69" fmla="*/ 626 h 1006"/>
                    <a:gd name="T70" fmla="*/ 936 w 1048"/>
                    <a:gd name="T71" fmla="*/ 605 h 1006"/>
                    <a:gd name="T72" fmla="*/ 945 w 1048"/>
                    <a:gd name="T73" fmla="*/ 566 h 1006"/>
                    <a:gd name="T74" fmla="*/ 949 w 1048"/>
                    <a:gd name="T75" fmla="*/ 543 h 1006"/>
                    <a:gd name="T76" fmla="*/ 951 w 1048"/>
                    <a:gd name="T77" fmla="*/ 501 h 1006"/>
                    <a:gd name="T78" fmla="*/ 898 w 1048"/>
                    <a:gd name="T79" fmla="*/ 523 h 1006"/>
                    <a:gd name="T80" fmla="*/ 894 w 1048"/>
                    <a:gd name="T81" fmla="*/ 558 h 1006"/>
                    <a:gd name="T82" fmla="*/ 890 w 1048"/>
                    <a:gd name="T83" fmla="*/ 577 h 1006"/>
                    <a:gd name="T84" fmla="*/ 880 w 1048"/>
                    <a:gd name="T85" fmla="*/ 611 h 1006"/>
                    <a:gd name="T86" fmla="*/ 864 w 1048"/>
                    <a:gd name="T87" fmla="*/ 644 h 1006"/>
                    <a:gd name="T88" fmla="*/ 835 w 1048"/>
                    <a:gd name="T89" fmla="*/ 688 h 1006"/>
                    <a:gd name="T90" fmla="*/ 829 w 1048"/>
                    <a:gd name="T91" fmla="*/ 696 h 1006"/>
                    <a:gd name="T92" fmla="*/ 812 w 1048"/>
                    <a:gd name="T93" fmla="*/ 714 h 1006"/>
                    <a:gd name="T94" fmla="*/ 798 w 1048"/>
                    <a:gd name="T95" fmla="*/ 727 h 1006"/>
                    <a:gd name="T96" fmla="*/ 750 w 1048"/>
                    <a:gd name="T97" fmla="*/ 765 h 1006"/>
                    <a:gd name="T98" fmla="*/ 741 w 1048"/>
                    <a:gd name="T99" fmla="*/ 770 h 1006"/>
                    <a:gd name="T100" fmla="*/ 730 w 1048"/>
                    <a:gd name="T101" fmla="*/ 778 h 1006"/>
                    <a:gd name="T102" fmla="*/ 525 w 1048"/>
                    <a:gd name="T103" fmla="*/ 856 h 1006"/>
                    <a:gd name="T104" fmla="*/ 337 w 1048"/>
                    <a:gd name="T105" fmla="*/ 787 h 1006"/>
                    <a:gd name="T106" fmla="*/ 854 w 1048"/>
                    <a:gd name="T107" fmla="*/ 234 h 1006"/>
                    <a:gd name="T108" fmla="*/ 855 w 1048"/>
                    <a:gd name="T109" fmla="*/ 172 h 1006"/>
                    <a:gd name="T110" fmla="*/ 898 w 1048"/>
                    <a:gd name="T111" fmla="*/ 520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8" h="1006">
                      <a:moveTo>
                        <a:pt x="960" y="0"/>
                      </a:moveTo>
                      <a:cubicBezTo>
                        <a:pt x="713" y="117"/>
                        <a:pt x="524" y="0"/>
                        <a:pt x="524" y="0"/>
                      </a:cubicBezTo>
                      <a:cubicBezTo>
                        <a:pt x="524" y="0"/>
                        <a:pt x="335" y="117"/>
                        <a:pt x="88" y="0"/>
                      </a:cubicBezTo>
                      <a:cubicBezTo>
                        <a:pt x="88" y="0"/>
                        <a:pt x="0" y="197"/>
                        <a:pt x="0" y="503"/>
                      </a:cubicBezTo>
                      <a:cubicBezTo>
                        <a:pt x="0" y="926"/>
                        <a:pt x="524" y="1006"/>
                        <a:pt x="524" y="1006"/>
                      </a:cubicBezTo>
                      <a:cubicBezTo>
                        <a:pt x="524" y="1006"/>
                        <a:pt x="1048" y="926"/>
                        <a:pt x="1048" y="503"/>
                      </a:cubicBezTo>
                      <a:cubicBezTo>
                        <a:pt x="1048" y="197"/>
                        <a:pt x="960" y="0"/>
                        <a:pt x="960" y="0"/>
                      </a:cubicBezTo>
                      <a:close/>
                      <a:moveTo>
                        <a:pt x="761" y="859"/>
                      </a:moveTo>
                      <a:cubicBezTo>
                        <a:pt x="664" y="914"/>
                        <a:pt x="565" y="937"/>
                        <a:pt x="527" y="945"/>
                      </a:cubicBezTo>
                      <a:cubicBezTo>
                        <a:pt x="524" y="946"/>
                        <a:pt x="524" y="946"/>
                        <a:pt x="524" y="946"/>
                      </a:cubicBezTo>
                      <a:cubicBezTo>
                        <a:pt x="520" y="945"/>
                        <a:pt x="520" y="945"/>
                        <a:pt x="520" y="945"/>
                      </a:cubicBezTo>
                      <a:cubicBezTo>
                        <a:pt x="484" y="938"/>
                        <a:pt x="388" y="915"/>
                        <a:pt x="291" y="861"/>
                      </a:cubicBezTo>
                      <a:cubicBezTo>
                        <a:pt x="137" y="776"/>
                        <a:pt x="59" y="655"/>
                        <a:pt x="59" y="503"/>
                      </a:cubicBezTo>
                      <a:cubicBezTo>
                        <a:pt x="59" y="324"/>
                        <a:pt x="90" y="183"/>
                        <a:pt x="116" y="96"/>
                      </a:cubicBezTo>
                      <a:cubicBezTo>
                        <a:pt x="122" y="79"/>
                        <a:pt x="122" y="79"/>
                        <a:pt x="122" y="79"/>
                      </a:cubicBezTo>
                      <a:cubicBezTo>
                        <a:pt x="139" y="84"/>
                        <a:pt x="139" y="84"/>
                        <a:pt x="139" y="84"/>
                      </a:cubicBezTo>
                      <a:cubicBezTo>
                        <a:pt x="196" y="102"/>
                        <a:pt x="253" y="111"/>
                        <a:pt x="311" y="111"/>
                      </a:cubicBezTo>
                      <a:cubicBezTo>
                        <a:pt x="402" y="111"/>
                        <a:pt x="473" y="89"/>
                        <a:pt x="517" y="70"/>
                      </a:cubicBezTo>
                      <a:cubicBezTo>
                        <a:pt x="524" y="67"/>
                        <a:pt x="524" y="67"/>
                        <a:pt x="524" y="67"/>
                      </a:cubicBezTo>
                      <a:cubicBezTo>
                        <a:pt x="531" y="70"/>
                        <a:pt x="531" y="70"/>
                        <a:pt x="531" y="70"/>
                      </a:cubicBezTo>
                      <a:cubicBezTo>
                        <a:pt x="575" y="89"/>
                        <a:pt x="646" y="111"/>
                        <a:pt x="737" y="111"/>
                      </a:cubicBezTo>
                      <a:cubicBezTo>
                        <a:pt x="795" y="111"/>
                        <a:pt x="852" y="102"/>
                        <a:pt x="909" y="84"/>
                      </a:cubicBezTo>
                      <a:cubicBezTo>
                        <a:pt x="926" y="79"/>
                        <a:pt x="926" y="79"/>
                        <a:pt x="926" y="79"/>
                      </a:cubicBezTo>
                      <a:cubicBezTo>
                        <a:pt x="932" y="96"/>
                        <a:pt x="932" y="96"/>
                        <a:pt x="932" y="96"/>
                      </a:cubicBezTo>
                      <a:cubicBezTo>
                        <a:pt x="958" y="182"/>
                        <a:pt x="989" y="322"/>
                        <a:pt x="989" y="503"/>
                      </a:cubicBezTo>
                      <a:cubicBezTo>
                        <a:pt x="989" y="654"/>
                        <a:pt x="912" y="774"/>
                        <a:pt x="761" y="859"/>
                      </a:cubicBezTo>
                      <a:close/>
                      <a:moveTo>
                        <a:pt x="951" y="475"/>
                      </a:moveTo>
                      <a:cubicBezTo>
                        <a:pt x="948" y="323"/>
                        <a:pt x="923" y="202"/>
                        <a:pt x="900" y="122"/>
                      </a:cubicBezTo>
                      <a:cubicBezTo>
                        <a:pt x="900" y="122"/>
                        <a:pt x="900" y="122"/>
                        <a:pt x="900" y="122"/>
                      </a:cubicBezTo>
                      <a:cubicBezTo>
                        <a:pt x="886" y="125"/>
                        <a:pt x="873" y="129"/>
                        <a:pt x="859" y="132"/>
                      </a:cubicBezTo>
                      <a:cubicBezTo>
                        <a:pt x="859" y="132"/>
                        <a:pt x="858" y="132"/>
                        <a:pt x="858" y="132"/>
                      </a:cubicBezTo>
                      <a:cubicBezTo>
                        <a:pt x="851" y="134"/>
                        <a:pt x="845" y="135"/>
                        <a:pt x="838" y="136"/>
                      </a:cubicBezTo>
                      <a:cubicBezTo>
                        <a:pt x="838" y="136"/>
                        <a:pt x="837" y="136"/>
                        <a:pt x="836" y="136"/>
                      </a:cubicBezTo>
                      <a:cubicBezTo>
                        <a:pt x="830" y="137"/>
                        <a:pt x="824" y="138"/>
                        <a:pt x="818" y="139"/>
                      </a:cubicBezTo>
                      <a:cubicBezTo>
                        <a:pt x="816" y="139"/>
                        <a:pt x="814" y="140"/>
                        <a:pt x="812" y="140"/>
                      </a:cubicBezTo>
                      <a:cubicBezTo>
                        <a:pt x="807" y="141"/>
                        <a:pt x="802" y="141"/>
                        <a:pt x="797" y="142"/>
                      </a:cubicBezTo>
                      <a:cubicBezTo>
                        <a:pt x="793" y="142"/>
                        <a:pt x="790" y="142"/>
                        <a:pt x="786" y="143"/>
                      </a:cubicBezTo>
                      <a:cubicBezTo>
                        <a:pt x="783" y="143"/>
                        <a:pt x="780" y="143"/>
                        <a:pt x="776" y="144"/>
                      </a:cubicBezTo>
                      <a:cubicBezTo>
                        <a:pt x="770" y="144"/>
                        <a:pt x="765" y="144"/>
                        <a:pt x="759" y="145"/>
                      </a:cubicBezTo>
                      <a:cubicBezTo>
                        <a:pt x="758" y="145"/>
                        <a:pt x="757" y="145"/>
                        <a:pt x="756" y="145"/>
                      </a:cubicBezTo>
                      <a:cubicBezTo>
                        <a:pt x="749" y="145"/>
                        <a:pt x="742" y="145"/>
                        <a:pt x="735" y="145"/>
                      </a:cubicBezTo>
                      <a:cubicBezTo>
                        <a:pt x="642" y="145"/>
                        <a:pt x="569" y="123"/>
                        <a:pt x="522" y="104"/>
                      </a:cubicBezTo>
                      <a:cubicBezTo>
                        <a:pt x="522" y="104"/>
                        <a:pt x="522" y="104"/>
                        <a:pt x="522" y="104"/>
                      </a:cubicBezTo>
                      <a:cubicBezTo>
                        <a:pt x="522" y="104"/>
                        <a:pt x="522" y="104"/>
                        <a:pt x="522" y="104"/>
                      </a:cubicBezTo>
                      <a:cubicBezTo>
                        <a:pt x="475" y="123"/>
                        <a:pt x="401" y="145"/>
                        <a:pt x="309" y="145"/>
                      </a:cubicBezTo>
                      <a:cubicBezTo>
                        <a:pt x="302" y="145"/>
                        <a:pt x="295" y="145"/>
                        <a:pt x="288" y="145"/>
                      </a:cubicBezTo>
                      <a:cubicBezTo>
                        <a:pt x="287" y="145"/>
                        <a:pt x="286" y="145"/>
                        <a:pt x="285" y="145"/>
                      </a:cubicBezTo>
                      <a:cubicBezTo>
                        <a:pt x="279" y="144"/>
                        <a:pt x="273" y="144"/>
                        <a:pt x="267" y="144"/>
                      </a:cubicBezTo>
                      <a:cubicBezTo>
                        <a:pt x="264" y="143"/>
                        <a:pt x="261" y="143"/>
                        <a:pt x="257" y="143"/>
                      </a:cubicBezTo>
                      <a:cubicBezTo>
                        <a:pt x="254" y="142"/>
                        <a:pt x="250" y="142"/>
                        <a:pt x="246" y="142"/>
                      </a:cubicBezTo>
                      <a:cubicBezTo>
                        <a:pt x="241" y="141"/>
                        <a:pt x="236" y="141"/>
                        <a:pt x="231" y="140"/>
                      </a:cubicBezTo>
                      <a:cubicBezTo>
                        <a:pt x="229" y="140"/>
                        <a:pt x="228" y="139"/>
                        <a:pt x="226" y="139"/>
                      </a:cubicBezTo>
                      <a:cubicBezTo>
                        <a:pt x="220" y="138"/>
                        <a:pt x="213" y="137"/>
                        <a:pt x="207" y="136"/>
                      </a:cubicBezTo>
                      <a:cubicBezTo>
                        <a:pt x="207" y="136"/>
                        <a:pt x="206" y="136"/>
                        <a:pt x="205" y="136"/>
                      </a:cubicBezTo>
                      <a:cubicBezTo>
                        <a:pt x="199" y="135"/>
                        <a:pt x="192" y="134"/>
                        <a:pt x="186" y="132"/>
                      </a:cubicBezTo>
                      <a:cubicBezTo>
                        <a:pt x="185" y="132"/>
                        <a:pt x="185" y="132"/>
                        <a:pt x="185" y="132"/>
                      </a:cubicBezTo>
                      <a:cubicBezTo>
                        <a:pt x="171" y="129"/>
                        <a:pt x="157" y="125"/>
                        <a:pt x="144" y="122"/>
                      </a:cubicBezTo>
                      <a:cubicBezTo>
                        <a:pt x="143" y="122"/>
                        <a:pt x="143" y="122"/>
                        <a:pt x="143" y="122"/>
                      </a:cubicBezTo>
                      <a:cubicBezTo>
                        <a:pt x="120" y="202"/>
                        <a:pt x="95" y="323"/>
                        <a:pt x="93" y="475"/>
                      </a:cubicBezTo>
                      <a:cubicBezTo>
                        <a:pt x="93" y="484"/>
                        <a:pt x="93" y="492"/>
                        <a:pt x="93" y="501"/>
                      </a:cubicBezTo>
                      <a:cubicBezTo>
                        <a:pt x="93" y="508"/>
                        <a:pt x="93" y="514"/>
                        <a:pt x="93" y="521"/>
                      </a:cubicBezTo>
                      <a:cubicBezTo>
                        <a:pt x="93" y="522"/>
                        <a:pt x="93" y="523"/>
                        <a:pt x="93" y="524"/>
                      </a:cubicBezTo>
                      <a:cubicBezTo>
                        <a:pt x="94" y="530"/>
                        <a:pt x="94" y="537"/>
                        <a:pt x="95" y="543"/>
                      </a:cubicBezTo>
                      <a:cubicBezTo>
                        <a:pt x="95" y="544"/>
                        <a:pt x="95" y="545"/>
                        <a:pt x="95" y="546"/>
                      </a:cubicBezTo>
                      <a:cubicBezTo>
                        <a:pt x="96" y="552"/>
                        <a:pt x="97" y="559"/>
                        <a:pt x="98" y="565"/>
                      </a:cubicBezTo>
                      <a:cubicBezTo>
                        <a:pt x="98" y="566"/>
                        <a:pt x="98" y="566"/>
                        <a:pt x="98" y="566"/>
                      </a:cubicBezTo>
                      <a:cubicBezTo>
                        <a:pt x="100" y="573"/>
                        <a:pt x="101" y="579"/>
                        <a:pt x="102" y="586"/>
                      </a:cubicBezTo>
                      <a:cubicBezTo>
                        <a:pt x="103" y="586"/>
                        <a:pt x="103" y="586"/>
                        <a:pt x="103" y="586"/>
                      </a:cubicBezTo>
                      <a:cubicBezTo>
                        <a:pt x="104" y="593"/>
                        <a:pt x="106" y="599"/>
                        <a:pt x="108" y="605"/>
                      </a:cubicBezTo>
                      <a:cubicBezTo>
                        <a:pt x="108" y="606"/>
                        <a:pt x="108" y="606"/>
                        <a:pt x="108" y="607"/>
                      </a:cubicBezTo>
                      <a:cubicBezTo>
                        <a:pt x="110" y="613"/>
                        <a:pt x="112" y="619"/>
                        <a:pt x="115" y="625"/>
                      </a:cubicBezTo>
                      <a:cubicBezTo>
                        <a:pt x="115" y="626"/>
                        <a:pt x="115" y="626"/>
                        <a:pt x="115" y="626"/>
                      </a:cubicBezTo>
                      <a:cubicBezTo>
                        <a:pt x="120" y="639"/>
                        <a:pt x="126" y="651"/>
                        <a:pt x="132" y="663"/>
                      </a:cubicBezTo>
                      <a:cubicBezTo>
                        <a:pt x="132" y="663"/>
                        <a:pt x="132" y="663"/>
                        <a:pt x="132" y="663"/>
                      </a:cubicBezTo>
                      <a:cubicBezTo>
                        <a:pt x="132" y="663"/>
                        <a:pt x="132" y="663"/>
                        <a:pt x="132" y="663"/>
                      </a:cubicBezTo>
                      <a:cubicBezTo>
                        <a:pt x="167" y="728"/>
                        <a:pt x="225" y="783"/>
                        <a:pt x="306" y="828"/>
                      </a:cubicBezTo>
                      <a:cubicBezTo>
                        <a:pt x="395" y="877"/>
                        <a:pt x="484" y="899"/>
                        <a:pt x="522" y="907"/>
                      </a:cubicBezTo>
                      <a:cubicBezTo>
                        <a:pt x="522" y="907"/>
                        <a:pt x="522" y="907"/>
                        <a:pt x="522" y="907"/>
                      </a:cubicBezTo>
                      <a:cubicBezTo>
                        <a:pt x="522" y="907"/>
                        <a:pt x="522" y="907"/>
                        <a:pt x="522" y="907"/>
                      </a:cubicBezTo>
                      <a:cubicBezTo>
                        <a:pt x="559" y="899"/>
                        <a:pt x="648" y="877"/>
                        <a:pt x="738" y="828"/>
                      </a:cubicBezTo>
                      <a:cubicBezTo>
                        <a:pt x="744" y="824"/>
                        <a:pt x="750" y="820"/>
                        <a:pt x="756" y="817"/>
                      </a:cubicBezTo>
                      <a:cubicBezTo>
                        <a:pt x="756" y="817"/>
                        <a:pt x="756" y="817"/>
                        <a:pt x="756" y="817"/>
                      </a:cubicBezTo>
                      <a:cubicBezTo>
                        <a:pt x="757" y="817"/>
                        <a:pt x="757" y="816"/>
                        <a:pt x="757" y="816"/>
                      </a:cubicBezTo>
                      <a:cubicBezTo>
                        <a:pt x="761" y="814"/>
                        <a:pt x="764" y="812"/>
                        <a:pt x="767" y="810"/>
                      </a:cubicBezTo>
                      <a:cubicBezTo>
                        <a:pt x="768" y="810"/>
                        <a:pt x="769" y="809"/>
                        <a:pt x="770" y="809"/>
                      </a:cubicBezTo>
                      <a:cubicBezTo>
                        <a:pt x="773" y="807"/>
                        <a:pt x="776" y="805"/>
                        <a:pt x="778" y="803"/>
                      </a:cubicBezTo>
                      <a:cubicBezTo>
                        <a:pt x="779" y="803"/>
                        <a:pt x="779" y="803"/>
                        <a:pt x="779" y="802"/>
                      </a:cubicBezTo>
                      <a:cubicBezTo>
                        <a:pt x="779" y="802"/>
                        <a:pt x="779" y="802"/>
                        <a:pt x="779" y="802"/>
                      </a:cubicBezTo>
                      <a:cubicBezTo>
                        <a:pt x="799" y="789"/>
                        <a:pt x="817" y="775"/>
                        <a:pt x="834" y="760"/>
                      </a:cubicBezTo>
                      <a:cubicBezTo>
                        <a:pt x="834" y="760"/>
                        <a:pt x="834" y="760"/>
                        <a:pt x="834" y="760"/>
                      </a:cubicBezTo>
                      <a:cubicBezTo>
                        <a:pt x="834" y="760"/>
                        <a:pt x="834" y="760"/>
                        <a:pt x="835" y="759"/>
                      </a:cubicBezTo>
                      <a:cubicBezTo>
                        <a:pt x="837" y="757"/>
                        <a:pt x="840" y="755"/>
                        <a:pt x="842" y="752"/>
                      </a:cubicBezTo>
                      <a:cubicBezTo>
                        <a:pt x="843" y="752"/>
                        <a:pt x="843" y="751"/>
                        <a:pt x="844" y="751"/>
                      </a:cubicBezTo>
                      <a:cubicBezTo>
                        <a:pt x="846" y="749"/>
                        <a:pt x="849" y="746"/>
                        <a:pt x="851" y="744"/>
                      </a:cubicBezTo>
                      <a:cubicBezTo>
                        <a:pt x="851" y="744"/>
                        <a:pt x="851" y="744"/>
                        <a:pt x="851" y="744"/>
                      </a:cubicBezTo>
                      <a:cubicBezTo>
                        <a:pt x="851" y="744"/>
                        <a:pt x="851" y="744"/>
                        <a:pt x="851" y="744"/>
                      </a:cubicBezTo>
                      <a:cubicBezTo>
                        <a:pt x="858" y="737"/>
                        <a:pt x="864" y="730"/>
                        <a:pt x="870" y="723"/>
                      </a:cubicBezTo>
                      <a:cubicBezTo>
                        <a:pt x="870" y="723"/>
                        <a:pt x="870" y="722"/>
                        <a:pt x="871" y="722"/>
                      </a:cubicBezTo>
                      <a:cubicBezTo>
                        <a:pt x="873" y="720"/>
                        <a:pt x="875" y="717"/>
                        <a:pt x="878" y="714"/>
                      </a:cubicBezTo>
                      <a:cubicBezTo>
                        <a:pt x="878" y="714"/>
                        <a:pt x="878" y="714"/>
                        <a:pt x="878" y="714"/>
                      </a:cubicBezTo>
                      <a:cubicBezTo>
                        <a:pt x="878" y="714"/>
                        <a:pt x="878" y="714"/>
                        <a:pt x="878" y="714"/>
                      </a:cubicBezTo>
                      <a:cubicBezTo>
                        <a:pt x="891" y="698"/>
                        <a:pt x="902" y="681"/>
                        <a:pt x="911" y="663"/>
                      </a:cubicBezTo>
                      <a:cubicBezTo>
                        <a:pt x="911" y="663"/>
                        <a:pt x="911" y="663"/>
                        <a:pt x="911" y="663"/>
                      </a:cubicBezTo>
                      <a:cubicBezTo>
                        <a:pt x="911" y="663"/>
                        <a:pt x="911" y="663"/>
                        <a:pt x="911" y="663"/>
                      </a:cubicBezTo>
                      <a:cubicBezTo>
                        <a:pt x="918" y="651"/>
                        <a:pt x="923" y="639"/>
                        <a:pt x="928" y="626"/>
                      </a:cubicBezTo>
                      <a:cubicBezTo>
                        <a:pt x="928" y="626"/>
                        <a:pt x="929" y="626"/>
                        <a:pt x="929" y="625"/>
                      </a:cubicBezTo>
                      <a:cubicBezTo>
                        <a:pt x="931" y="619"/>
                        <a:pt x="933" y="613"/>
                        <a:pt x="935" y="607"/>
                      </a:cubicBezTo>
                      <a:cubicBezTo>
                        <a:pt x="935" y="606"/>
                        <a:pt x="935" y="606"/>
                        <a:pt x="936" y="605"/>
                      </a:cubicBezTo>
                      <a:cubicBezTo>
                        <a:pt x="938" y="599"/>
                        <a:pt x="939" y="593"/>
                        <a:pt x="941" y="586"/>
                      </a:cubicBezTo>
                      <a:cubicBezTo>
                        <a:pt x="941" y="586"/>
                        <a:pt x="941" y="586"/>
                        <a:pt x="941" y="586"/>
                      </a:cubicBezTo>
                      <a:cubicBezTo>
                        <a:pt x="943" y="579"/>
                        <a:pt x="944" y="573"/>
                        <a:pt x="945" y="566"/>
                      </a:cubicBezTo>
                      <a:cubicBezTo>
                        <a:pt x="945" y="566"/>
                        <a:pt x="945" y="566"/>
                        <a:pt x="945" y="565"/>
                      </a:cubicBezTo>
                      <a:cubicBezTo>
                        <a:pt x="946" y="559"/>
                        <a:pt x="947" y="552"/>
                        <a:pt x="948" y="546"/>
                      </a:cubicBezTo>
                      <a:cubicBezTo>
                        <a:pt x="948" y="545"/>
                        <a:pt x="948" y="544"/>
                        <a:pt x="949" y="543"/>
                      </a:cubicBezTo>
                      <a:cubicBezTo>
                        <a:pt x="949" y="537"/>
                        <a:pt x="950" y="530"/>
                        <a:pt x="950" y="524"/>
                      </a:cubicBezTo>
                      <a:cubicBezTo>
                        <a:pt x="950" y="523"/>
                        <a:pt x="950" y="522"/>
                        <a:pt x="950" y="521"/>
                      </a:cubicBezTo>
                      <a:cubicBezTo>
                        <a:pt x="951" y="514"/>
                        <a:pt x="951" y="508"/>
                        <a:pt x="951" y="501"/>
                      </a:cubicBezTo>
                      <a:cubicBezTo>
                        <a:pt x="951" y="492"/>
                        <a:pt x="951" y="484"/>
                        <a:pt x="951" y="475"/>
                      </a:cubicBezTo>
                      <a:close/>
                      <a:moveTo>
                        <a:pt x="898" y="520"/>
                      </a:moveTo>
                      <a:cubicBezTo>
                        <a:pt x="898" y="521"/>
                        <a:pt x="898" y="522"/>
                        <a:pt x="898" y="523"/>
                      </a:cubicBezTo>
                      <a:cubicBezTo>
                        <a:pt x="898" y="528"/>
                        <a:pt x="898" y="534"/>
                        <a:pt x="897" y="539"/>
                      </a:cubicBezTo>
                      <a:cubicBezTo>
                        <a:pt x="897" y="540"/>
                        <a:pt x="897" y="541"/>
                        <a:pt x="897" y="542"/>
                      </a:cubicBezTo>
                      <a:cubicBezTo>
                        <a:pt x="896" y="547"/>
                        <a:pt x="895" y="553"/>
                        <a:pt x="894" y="558"/>
                      </a:cubicBezTo>
                      <a:cubicBezTo>
                        <a:pt x="894" y="559"/>
                        <a:pt x="894" y="559"/>
                        <a:pt x="894" y="560"/>
                      </a:cubicBezTo>
                      <a:cubicBezTo>
                        <a:pt x="893" y="565"/>
                        <a:pt x="892" y="571"/>
                        <a:pt x="890" y="576"/>
                      </a:cubicBezTo>
                      <a:cubicBezTo>
                        <a:pt x="890" y="577"/>
                        <a:pt x="890" y="577"/>
                        <a:pt x="890" y="577"/>
                      </a:cubicBezTo>
                      <a:cubicBezTo>
                        <a:pt x="889" y="582"/>
                        <a:pt x="887" y="588"/>
                        <a:pt x="886" y="593"/>
                      </a:cubicBezTo>
                      <a:cubicBezTo>
                        <a:pt x="886" y="594"/>
                        <a:pt x="885" y="594"/>
                        <a:pt x="885" y="595"/>
                      </a:cubicBezTo>
                      <a:cubicBezTo>
                        <a:pt x="884" y="600"/>
                        <a:pt x="882" y="606"/>
                        <a:pt x="880" y="611"/>
                      </a:cubicBezTo>
                      <a:cubicBezTo>
                        <a:pt x="880" y="611"/>
                        <a:pt x="879" y="612"/>
                        <a:pt x="879" y="612"/>
                      </a:cubicBezTo>
                      <a:cubicBezTo>
                        <a:pt x="875" y="623"/>
                        <a:pt x="870" y="633"/>
                        <a:pt x="865" y="644"/>
                      </a:cubicBezTo>
                      <a:cubicBezTo>
                        <a:pt x="864" y="644"/>
                        <a:pt x="864" y="644"/>
                        <a:pt x="864" y="644"/>
                      </a:cubicBezTo>
                      <a:cubicBezTo>
                        <a:pt x="864" y="644"/>
                        <a:pt x="864" y="644"/>
                        <a:pt x="864" y="644"/>
                      </a:cubicBezTo>
                      <a:cubicBezTo>
                        <a:pt x="856" y="659"/>
                        <a:pt x="846" y="674"/>
                        <a:pt x="835" y="688"/>
                      </a:cubicBezTo>
                      <a:cubicBezTo>
                        <a:pt x="835" y="688"/>
                        <a:pt x="835" y="688"/>
                        <a:pt x="835" y="688"/>
                      </a:cubicBezTo>
                      <a:cubicBezTo>
                        <a:pt x="835" y="688"/>
                        <a:pt x="835" y="688"/>
                        <a:pt x="835" y="688"/>
                      </a:cubicBezTo>
                      <a:cubicBezTo>
                        <a:pt x="833" y="691"/>
                        <a:pt x="831" y="693"/>
                        <a:pt x="829" y="696"/>
                      </a:cubicBezTo>
                      <a:cubicBezTo>
                        <a:pt x="829" y="696"/>
                        <a:pt x="829" y="696"/>
                        <a:pt x="829" y="696"/>
                      </a:cubicBezTo>
                      <a:cubicBezTo>
                        <a:pt x="824" y="702"/>
                        <a:pt x="818" y="708"/>
                        <a:pt x="812" y="714"/>
                      </a:cubicBezTo>
                      <a:cubicBezTo>
                        <a:pt x="812" y="714"/>
                        <a:pt x="812" y="714"/>
                        <a:pt x="812" y="714"/>
                      </a:cubicBezTo>
                      <a:cubicBezTo>
                        <a:pt x="812" y="714"/>
                        <a:pt x="812" y="714"/>
                        <a:pt x="812" y="714"/>
                      </a:cubicBezTo>
                      <a:cubicBezTo>
                        <a:pt x="810" y="716"/>
                        <a:pt x="808" y="718"/>
                        <a:pt x="806" y="720"/>
                      </a:cubicBezTo>
                      <a:cubicBezTo>
                        <a:pt x="805" y="721"/>
                        <a:pt x="805" y="721"/>
                        <a:pt x="804" y="721"/>
                      </a:cubicBezTo>
                      <a:cubicBezTo>
                        <a:pt x="802" y="723"/>
                        <a:pt x="800" y="725"/>
                        <a:pt x="798" y="727"/>
                      </a:cubicBezTo>
                      <a:cubicBezTo>
                        <a:pt x="798" y="728"/>
                        <a:pt x="797" y="728"/>
                        <a:pt x="797" y="728"/>
                      </a:cubicBezTo>
                      <a:cubicBezTo>
                        <a:pt x="797" y="728"/>
                        <a:pt x="797" y="728"/>
                        <a:pt x="797" y="728"/>
                      </a:cubicBezTo>
                      <a:cubicBezTo>
                        <a:pt x="783" y="741"/>
                        <a:pt x="767" y="753"/>
                        <a:pt x="750" y="765"/>
                      </a:cubicBezTo>
                      <a:cubicBezTo>
                        <a:pt x="750" y="765"/>
                        <a:pt x="750" y="765"/>
                        <a:pt x="750" y="765"/>
                      </a:cubicBezTo>
                      <a:cubicBezTo>
                        <a:pt x="749" y="765"/>
                        <a:pt x="749" y="765"/>
                        <a:pt x="749" y="766"/>
                      </a:cubicBezTo>
                      <a:cubicBezTo>
                        <a:pt x="746" y="767"/>
                        <a:pt x="744" y="769"/>
                        <a:pt x="741" y="770"/>
                      </a:cubicBezTo>
                      <a:cubicBezTo>
                        <a:pt x="740" y="771"/>
                        <a:pt x="740" y="771"/>
                        <a:pt x="739" y="772"/>
                      </a:cubicBezTo>
                      <a:cubicBezTo>
                        <a:pt x="736" y="774"/>
                        <a:pt x="733" y="775"/>
                        <a:pt x="731" y="777"/>
                      </a:cubicBezTo>
                      <a:cubicBezTo>
                        <a:pt x="730" y="777"/>
                        <a:pt x="730" y="777"/>
                        <a:pt x="730" y="778"/>
                      </a:cubicBezTo>
                      <a:cubicBezTo>
                        <a:pt x="730" y="778"/>
                        <a:pt x="730" y="778"/>
                        <a:pt x="730" y="778"/>
                      </a:cubicBezTo>
                      <a:cubicBezTo>
                        <a:pt x="724" y="781"/>
                        <a:pt x="719" y="784"/>
                        <a:pt x="713" y="787"/>
                      </a:cubicBezTo>
                      <a:cubicBezTo>
                        <a:pt x="635" y="830"/>
                        <a:pt x="558" y="849"/>
                        <a:pt x="525" y="856"/>
                      </a:cubicBezTo>
                      <a:cubicBezTo>
                        <a:pt x="525" y="856"/>
                        <a:pt x="525" y="856"/>
                        <a:pt x="525" y="856"/>
                      </a:cubicBezTo>
                      <a:cubicBezTo>
                        <a:pt x="525" y="856"/>
                        <a:pt x="525" y="856"/>
                        <a:pt x="525" y="856"/>
                      </a:cubicBezTo>
                      <a:cubicBezTo>
                        <a:pt x="493" y="849"/>
                        <a:pt x="415" y="830"/>
                        <a:pt x="337" y="787"/>
                      </a:cubicBezTo>
                      <a:cubicBezTo>
                        <a:pt x="277" y="754"/>
                        <a:pt x="231" y="714"/>
                        <a:pt x="200" y="667"/>
                      </a:cubicBezTo>
                      <a:cubicBezTo>
                        <a:pt x="257" y="691"/>
                        <a:pt x="319" y="704"/>
                        <a:pt x="384" y="704"/>
                      </a:cubicBezTo>
                      <a:cubicBezTo>
                        <a:pt x="643" y="704"/>
                        <a:pt x="854" y="494"/>
                        <a:pt x="854" y="234"/>
                      </a:cubicBezTo>
                      <a:cubicBezTo>
                        <a:pt x="854" y="213"/>
                        <a:pt x="853" y="193"/>
                        <a:pt x="850" y="174"/>
                      </a:cubicBezTo>
                      <a:cubicBezTo>
                        <a:pt x="852" y="173"/>
                        <a:pt x="853" y="173"/>
                        <a:pt x="855" y="172"/>
                      </a:cubicBezTo>
                      <a:cubicBezTo>
                        <a:pt x="855" y="172"/>
                        <a:pt x="855" y="172"/>
                        <a:pt x="855" y="172"/>
                      </a:cubicBezTo>
                      <a:cubicBezTo>
                        <a:pt x="875" y="242"/>
                        <a:pt x="897" y="347"/>
                        <a:pt x="899" y="480"/>
                      </a:cubicBezTo>
                      <a:cubicBezTo>
                        <a:pt x="899" y="488"/>
                        <a:pt x="899" y="495"/>
                        <a:pt x="899" y="502"/>
                      </a:cubicBezTo>
                      <a:cubicBezTo>
                        <a:pt x="899" y="508"/>
                        <a:pt x="899" y="514"/>
                        <a:pt x="898" y="520"/>
                      </a:cubicBezTo>
                      <a:close/>
                    </a:path>
                  </a:pathLst>
                </a:custGeom>
                <a:solidFill>
                  <a:schemeClr val="tx1"/>
                </a:solidFill>
                <a:ln w="0">
                  <a:solidFill>
                    <a:schemeClr val="accent1"/>
                  </a:solidFill>
                </a:ln>
              </p:spPr>
              <p:txBody>
                <a:bodyPr vert="horz" wrap="square" lIns="91418" tIns="45710" rIns="91418" bIns="45710" numCol="1" anchor="t" anchorCtr="0" compatLnSpc="1">
                  <a:prstTxWarp prst="textNoShape">
                    <a:avLst/>
                  </a:prstTxWarp>
                </a:bodyPr>
                <a:lstStyle/>
                <a:p>
                  <a:endParaRPr lang="en-US" sz="1801" dirty="0">
                    <a:gradFill>
                      <a:gsLst>
                        <a:gs pos="0">
                          <a:srgbClr val="FFFFFF"/>
                        </a:gs>
                        <a:gs pos="100000">
                          <a:srgbClr val="FFFFFF"/>
                        </a:gs>
                      </a:gsLst>
                      <a:lin ang="5400000" scaled="0"/>
                    </a:gradFill>
                  </a:endParaRPr>
                </a:p>
              </p:txBody>
            </p:sp>
          </p:grpSp>
        </p:grpSp>
      </p:grpSp>
      <p:sp>
        <p:nvSpPr>
          <p:cNvPr id="48" name="Rectangle 47"/>
          <p:cNvSpPr/>
          <p:nvPr/>
        </p:nvSpPr>
        <p:spPr bwMode="auto">
          <a:xfrm>
            <a:off x="4201464" y="1230018"/>
            <a:ext cx="3946781" cy="4149042"/>
          </a:xfrm>
          <a:prstGeom prst="rect">
            <a:avLst/>
          </a:prstGeom>
          <a:solidFill>
            <a:schemeClr val="accent1">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46623" bIns="137141" numCol="1" spcCol="0" rtlCol="0" fromWordArt="0" anchor="t" anchorCtr="0" forceAA="0" compatLnSpc="1">
            <a:prstTxWarp prst="textNoShape">
              <a:avLst/>
            </a:prstTxWarp>
            <a:noAutofit/>
          </a:bodyPr>
          <a:lstStyle/>
          <a:p>
            <a:pPr algn="ctr" defTabSz="932109" fontAlgn="base">
              <a:spcBef>
                <a:spcPct val="0"/>
              </a:spcBef>
              <a:spcAft>
                <a:spcPct val="0"/>
              </a:spcAft>
            </a:pPr>
            <a:r>
              <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Protect Sensitive Data</a:t>
            </a: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algn="ctr" defTabSz="932109" fontAlgn="base">
              <a:spcBef>
                <a:spcPct val="0"/>
              </a:spcBef>
              <a:spcAft>
                <a:spcPct val="0"/>
              </a:spcAft>
            </a:pPr>
            <a:endPar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Securing Data With Encryption</a:t>
            </a:r>
          </a:p>
          <a:p>
            <a:pPr algn="ctr" defTabSz="932109" fontAlgn="base">
              <a:spcBef>
                <a:spcPct val="0"/>
              </a:spcBef>
              <a:spcAft>
                <a:spcPct val="0"/>
              </a:spcAft>
            </a:pPr>
            <a:endPar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pic>
        <p:nvPicPr>
          <p:cNvPr id="49" name="Picture 4" descr="\\MAGNUM\Projects\Microsoft\Cloud Power FY12\Design\ICONS_PNG\Document_Secure.png"/>
          <p:cNvPicPr>
            <a:picLocks noChangeAspect="1" noChangeArrowheads="1"/>
          </p:cNvPicPr>
          <p:nvPr/>
        </p:nvPicPr>
        <p:blipFill>
          <a:blip r:embed="rId7" cstate="print">
            <a:lum bright="100000"/>
          </a:blip>
          <a:srcRect/>
          <a:stretch>
            <a:fillRect/>
          </a:stretch>
        </p:blipFill>
        <p:spPr bwMode="auto">
          <a:xfrm>
            <a:off x="5535133" y="1914520"/>
            <a:ext cx="1099341" cy="1099341"/>
          </a:xfrm>
          <a:prstGeom prst="rect">
            <a:avLst/>
          </a:prstGeom>
          <a:noFill/>
        </p:spPr>
      </p:pic>
      <p:sp>
        <p:nvSpPr>
          <p:cNvPr id="45" name="Rectangle 44"/>
          <p:cNvSpPr/>
          <p:nvPr/>
        </p:nvSpPr>
        <p:spPr bwMode="auto">
          <a:xfrm>
            <a:off x="209121" y="1230018"/>
            <a:ext cx="3941803" cy="4149042"/>
          </a:xfrm>
          <a:prstGeom prst="rect">
            <a:avLst/>
          </a:prstGeom>
          <a:solidFill>
            <a:schemeClr val="accent1">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46623" bIns="137141" numCol="1" spcCol="0" rtlCol="0" fromWordArt="0" anchor="t" anchorCtr="0" forceAA="0" compatLnSpc="1">
            <a:prstTxWarp prst="textNoShape">
              <a:avLst/>
            </a:prstTxWarp>
            <a:noAutofit/>
          </a:bodyPr>
          <a:lstStyle/>
          <a:p>
            <a:pPr algn="ctr" defTabSz="932109" fontAlgn="base">
              <a:spcBef>
                <a:spcPct val="0"/>
              </a:spcBef>
              <a:spcAft>
                <a:spcPct val="0"/>
              </a:spcAft>
            </a:pPr>
            <a:r>
              <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Malware Resistance</a:t>
            </a: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endPar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Securing the Boot</a:t>
            </a:r>
          </a:p>
          <a:p>
            <a:pPr defTabSz="932109" fontAlgn="base">
              <a:spcBef>
                <a:spcPct val="0"/>
              </a:spcBef>
              <a:spcAft>
                <a:spcPct val="0"/>
              </a:spcAft>
            </a:pP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Securing the Code and Core</a:t>
            </a:r>
          </a:p>
          <a:p>
            <a:pPr defTabSz="932109" fontAlgn="base">
              <a:spcBef>
                <a:spcPct val="0"/>
              </a:spcBef>
              <a:spcAft>
                <a:spcPct val="0"/>
              </a:spcAft>
            </a:pP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Securing the Desktop </a:t>
            </a:r>
          </a:p>
          <a:p>
            <a:pPr algn="ctr" defTabSz="932109" fontAlgn="base">
              <a:spcBef>
                <a:spcPct val="0"/>
              </a:spcBef>
              <a:spcAft>
                <a:spcPct val="0"/>
              </a:spcAft>
            </a:pPr>
            <a:endPar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sp>
        <p:nvSpPr>
          <p:cNvPr id="46" name="Freeform 46"/>
          <p:cNvSpPr>
            <a:spLocks noChangeAspect="1" noEditPoints="1"/>
          </p:cNvSpPr>
          <p:nvPr/>
        </p:nvSpPr>
        <p:spPr bwMode="auto">
          <a:xfrm>
            <a:off x="1640517" y="2074759"/>
            <a:ext cx="1122235" cy="806880"/>
          </a:xfrm>
          <a:custGeom>
            <a:avLst/>
            <a:gdLst>
              <a:gd name="T0" fmla="*/ 166 w 1209"/>
              <a:gd name="T1" fmla="*/ 697 h 870"/>
              <a:gd name="T2" fmla="*/ 170 w 1209"/>
              <a:gd name="T3" fmla="*/ 523 h 870"/>
              <a:gd name="T4" fmla="*/ 726 w 1209"/>
              <a:gd name="T5" fmla="*/ 493 h 870"/>
              <a:gd name="T6" fmla="*/ 610 w 1209"/>
              <a:gd name="T7" fmla="*/ 457 h 870"/>
              <a:gd name="T8" fmla="*/ 509 w 1209"/>
              <a:gd name="T9" fmla="*/ 445 h 870"/>
              <a:gd name="T10" fmla="*/ 504 w 1209"/>
              <a:gd name="T11" fmla="*/ 356 h 870"/>
              <a:gd name="T12" fmla="*/ 561 w 1209"/>
              <a:gd name="T13" fmla="*/ 352 h 870"/>
              <a:gd name="T14" fmla="*/ 570 w 1209"/>
              <a:gd name="T15" fmla="*/ 287 h 870"/>
              <a:gd name="T16" fmla="*/ 594 w 1209"/>
              <a:gd name="T17" fmla="*/ 250 h 870"/>
              <a:gd name="T18" fmla="*/ 550 w 1209"/>
              <a:gd name="T19" fmla="*/ 198 h 870"/>
              <a:gd name="T20" fmla="*/ 479 w 1209"/>
              <a:gd name="T21" fmla="*/ 173 h 870"/>
              <a:gd name="T22" fmla="*/ 374 w 1209"/>
              <a:gd name="T23" fmla="*/ 117 h 870"/>
              <a:gd name="T24" fmla="*/ 335 w 1209"/>
              <a:gd name="T25" fmla="*/ 251 h 870"/>
              <a:gd name="T26" fmla="*/ 418 w 1209"/>
              <a:gd name="T27" fmla="*/ 362 h 870"/>
              <a:gd name="T28" fmla="*/ 472 w 1209"/>
              <a:gd name="T29" fmla="*/ 456 h 870"/>
              <a:gd name="T30" fmla="*/ 563 w 1209"/>
              <a:gd name="T31" fmla="*/ 541 h 870"/>
              <a:gd name="T32" fmla="*/ 410 w 1209"/>
              <a:gd name="T33" fmla="*/ 526 h 870"/>
              <a:gd name="T34" fmla="*/ 229 w 1209"/>
              <a:gd name="T35" fmla="*/ 530 h 870"/>
              <a:gd name="T36" fmla="*/ 599 w 1209"/>
              <a:gd name="T37" fmla="*/ 122 h 870"/>
              <a:gd name="T38" fmla="*/ 683 w 1209"/>
              <a:gd name="T39" fmla="*/ 167 h 870"/>
              <a:gd name="T40" fmla="*/ 723 w 1209"/>
              <a:gd name="T41" fmla="*/ 94 h 870"/>
              <a:gd name="T42" fmla="*/ 605 w 1209"/>
              <a:gd name="T43" fmla="*/ 75 h 870"/>
              <a:gd name="T44" fmla="*/ 717 w 1209"/>
              <a:gd name="T45" fmla="*/ 694 h 870"/>
              <a:gd name="T46" fmla="*/ 678 w 1209"/>
              <a:gd name="T47" fmla="*/ 770 h 870"/>
              <a:gd name="T48" fmla="*/ 577 w 1209"/>
              <a:gd name="T49" fmla="*/ 729 h 870"/>
              <a:gd name="T50" fmla="*/ 371 w 1209"/>
              <a:gd name="T51" fmla="*/ 807 h 870"/>
              <a:gd name="T52" fmla="*/ 132 w 1209"/>
              <a:gd name="T53" fmla="*/ 653 h 870"/>
              <a:gd name="T54" fmla="*/ 104 w 1209"/>
              <a:gd name="T55" fmla="*/ 647 h 870"/>
              <a:gd name="T56" fmla="*/ 82 w 1209"/>
              <a:gd name="T57" fmla="*/ 638 h 870"/>
              <a:gd name="T58" fmla="*/ 68 w 1209"/>
              <a:gd name="T59" fmla="*/ 626 h 870"/>
              <a:gd name="T60" fmla="*/ 61 w 1209"/>
              <a:gd name="T61" fmla="*/ 614 h 870"/>
              <a:gd name="T62" fmla="*/ 61 w 1209"/>
              <a:gd name="T63" fmla="*/ 602 h 870"/>
              <a:gd name="T64" fmla="*/ 64 w 1209"/>
              <a:gd name="T65" fmla="*/ 589 h 870"/>
              <a:gd name="T66" fmla="*/ 72 w 1209"/>
              <a:gd name="T67" fmla="*/ 571 h 870"/>
              <a:gd name="T68" fmla="*/ 85 w 1209"/>
              <a:gd name="T69" fmla="*/ 551 h 870"/>
              <a:gd name="T70" fmla="*/ 137 w 1209"/>
              <a:gd name="T71" fmla="*/ 495 h 870"/>
              <a:gd name="T72" fmla="*/ 61 w 1209"/>
              <a:gd name="T73" fmla="*/ 486 h 870"/>
              <a:gd name="T74" fmla="*/ 42 w 1209"/>
              <a:gd name="T75" fmla="*/ 508 h 870"/>
              <a:gd name="T76" fmla="*/ 26 w 1209"/>
              <a:gd name="T77" fmla="*/ 530 h 870"/>
              <a:gd name="T78" fmla="*/ 15 w 1209"/>
              <a:gd name="T79" fmla="*/ 550 h 870"/>
              <a:gd name="T80" fmla="*/ 7 w 1209"/>
              <a:gd name="T81" fmla="*/ 570 h 870"/>
              <a:gd name="T82" fmla="*/ 2 w 1209"/>
              <a:gd name="T83" fmla="*/ 590 h 870"/>
              <a:gd name="T84" fmla="*/ 0 w 1209"/>
              <a:gd name="T85" fmla="*/ 609 h 870"/>
              <a:gd name="T86" fmla="*/ 3 w 1209"/>
              <a:gd name="T87" fmla="*/ 627 h 870"/>
              <a:gd name="T88" fmla="*/ 143 w 1209"/>
              <a:gd name="T89" fmla="*/ 705 h 870"/>
              <a:gd name="T90" fmla="*/ 1181 w 1209"/>
              <a:gd name="T91" fmla="*/ 176 h 870"/>
              <a:gd name="T92" fmla="*/ 1175 w 1209"/>
              <a:gd name="T93" fmla="*/ 167 h 870"/>
              <a:gd name="T94" fmla="*/ 1166 w 1209"/>
              <a:gd name="T95" fmla="*/ 156 h 870"/>
              <a:gd name="T96" fmla="*/ 1137 w 1209"/>
              <a:gd name="T97" fmla="*/ 134 h 870"/>
              <a:gd name="T98" fmla="*/ 995 w 1209"/>
              <a:gd name="T99" fmla="*/ 167 h 870"/>
              <a:gd name="T100" fmla="*/ 1117 w 1209"/>
              <a:gd name="T101" fmla="*/ 192 h 870"/>
              <a:gd name="T102" fmla="*/ 1127 w 1209"/>
              <a:gd name="T103" fmla="*/ 202 h 870"/>
              <a:gd name="T104" fmla="*/ 1131 w 1209"/>
              <a:gd name="T105" fmla="*/ 212 h 870"/>
              <a:gd name="T106" fmla="*/ 1131 w 1209"/>
              <a:gd name="T107" fmla="*/ 220 h 870"/>
              <a:gd name="T108" fmla="*/ 1130 w 1209"/>
              <a:gd name="T109" fmla="*/ 229 h 870"/>
              <a:gd name="T110" fmla="*/ 1126 w 1209"/>
              <a:gd name="T111" fmla="*/ 241 h 870"/>
              <a:gd name="T112" fmla="*/ 1121 w 1209"/>
              <a:gd name="T113" fmla="*/ 253 h 870"/>
              <a:gd name="T114" fmla="*/ 1096 w 1209"/>
              <a:gd name="T115" fmla="*/ 287 h 870"/>
              <a:gd name="T116" fmla="*/ 1048 w 1209"/>
              <a:gd name="T117" fmla="*/ 336 h 870"/>
              <a:gd name="T118" fmla="*/ 1058 w 1209"/>
              <a:gd name="T119" fmla="*/ 405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9" h="870">
                <a:moveTo>
                  <a:pt x="1058" y="111"/>
                </a:moveTo>
                <a:cubicBezTo>
                  <a:pt x="1058" y="111"/>
                  <a:pt x="1058" y="111"/>
                  <a:pt x="1058" y="111"/>
                </a:cubicBezTo>
                <a:moveTo>
                  <a:pt x="419" y="548"/>
                </a:moveTo>
                <a:cubicBezTo>
                  <a:pt x="419" y="548"/>
                  <a:pt x="446" y="628"/>
                  <a:pt x="421" y="697"/>
                </a:cubicBezTo>
                <a:cubicBezTo>
                  <a:pt x="396" y="767"/>
                  <a:pt x="313" y="828"/>
                  <a:pt x="294" y="828"/>
                </a:cubicBezTo>
                <a:cubicBezTo>
                  <a:pt x="274" y="828"/>
                  <a:pt x="191" y="767"/>
                  <a:pt x="166" y="697"/>
                </a:cubicBezTo>
                <a:cubicBezTo>
                  <a:pt x="141" y="628"/>
                  <a:pt x="168" y="548"/>
                  <a:pt x="168" y="548"/>
                </a:cubicBezTo>
                <a:cubicBezTo>
                  <a:pt x="168" y="548"/>
                  <a:pt x="201" y="562"/>
                  <a:pt x="235" y="553"/>
                </a:cubicBezTo>
                <a:cubicBezTo>
                  <a:pt x="268" y="545"/>
                  <a:pt x="294" y="522"/>
                  <a:pt x="294" y="522"/>
                </a:cubicBezTo>
                <a:cubicBezTo>
                  <a:pt x="294" y="522"/>
                  <a:pt x="319" y="545"/>
                  <a:pt x="352" y="553"/>
                </a:cubicBezTo>
                <a:cubicBezTo>
                  <a:pt x="386" y="562"/>
                  <a:pt x="419" y="548"/>
                  <a:pt x="419" y="548"/>
                </a:cubicBezTo>
                <a:close/>
                <a:moveTo>
                  <a:pt x="170" y="523"/>
                </a:moveTo>
                <a:cubicBezTo>
                  <a:pt x="164" y="495"/>
                  <a:pt x="161" y="465"/>
                  <a:pt x="161" y="435"/>
                </a:cubicBezTo>
                <a:cubicBezTo>
                  <a:pt x="161" y="195"/>
                  <a:pt x="356" y="0"/>
                  <a:pt x="596" y="0"/>
                </a:cubicBezTo>
                <a:cubicBezTo>
                  <a:pt x="801" y="0"/>
                  <a:pt x="973" y="143"/>
                  <a:pt x="1019" y="334"/>
                </a:cubicBezTo>
                <a:cubicBezTo>
                  <a:pt x="1016" y="337"/>
                  <a:pt x="1012" y="339"/>
                  <a:pt x="1009" y="342"/>
                </a:cubicBezTo>
                <a:cubicBezTo>
                  <a:pt x="939" y="397"/>
                  <a:pt x="844" y="452"/>
                  <a:pt x="736" y="499"/>
                </a:cubicBezTo>
                <a:cubicBezTo>
                  <a:pt x="732" y="497"/>
                  <a:pt x="729" y="495"/>
                  <a:pt x="726" y="493"/>
                </a:cubicBezTo>
                <a:cubicBezTo>
                  <a:pt x="717" y="484"/>
                  <a:pt x="704" y="474"/>
                  <a:pt x="696" y="470"/>
                </a:cubicBezTo>
                <a:cubicBezTo>
                  <a:pt x="688" y="467"/>
                  <a:pt x="682" y="461"/>
                  <a:pt x="682" y="457"/>
                </a:cubicBezTo>
                <a:cubicBezTo>
                  <a:pt x="682" y="457"/>
                  <a:pt x="682" y="457"/>
                  <a:pt x="676" y="454"/>
                </a:cubicBezTo>
                <a:cubicBezTo>
                  <a:pt x="671" y="451"/>
                  <a:pt x="671" y="451"/>
                  <a:pt x="671" y="451"/>
                </a:cubicBezTo>
                <a:cubicBezTo>
                  <a:pt x="665" y="449"/>
                  <a:pt x="653" y="448"/>
                  <a:pt x="644" y="448"/>
                </a:cubicBezTo>
                <a:cubicBezTo>
                  <a:pt x="636" y="448"/>
                  <a:pt x="620" y="452"/>
                  <a:pt x="610" y="457"/>
                </a:cubicBezTo>
                <a:cubicBezTo>
                  <a:pt x="599" y="461"/>
                  <a:pt x="586" y="464"/>
                  <a:pt x="582" y="464"/>
                </a:cubicBezTo>
                <a:cubicBezTo>
                  <a:pt x="578" y="464"/>
                  <a:pt x="568" y="464"/>
                  <a:pt x="560" y="464"/>
                </a:cubicBezTo>
                <a:cubicBezTo>
                  <a:pt x="560" y="464"/>
                  <a:pt x="560" y="464"/>
                  <a:pt x="550" y="464"/>
                </a:cubicBezTo>
                <a:cubicBezTo>
                  <a:pt x="541" y="464"/>
                  <a:pt x="541" y="464"/>
                  <a:pt x="541" y="464"/>
                </a:cubicBezTo>
                <a:cubicBezTo>
                  <a:pt x="532" y="464"/>
                  <a:pt x="520" y="457"/>
                  <a:pt x="515" y="447"/>
                </a:cubicBezTo>
                <a:cubicBezTo>
                  <a:pt x="515" y="447"/>
                  <a:pt x="515" y="447"/>
                  <a:pt x="509" y="445"/>
                </a:cubicBezTo>
                <a:cubicBezTo>
                  <a:pt x="503" y="444"/>
                  <a:pt x="503" y="444"/>
                  <a:pt x="503" y="444"/>
                </a:cubicBezTo>
                <a:cubicBezTo>
                  <a:pt x="491" y="438"/>
                  <a:pt x="483" y="428"/>
                  <a:pt x="485" y="422"/>
                </a:cubicBezTo>
                <a:cubicBezTo>
                  <a:pt x="488" y="416"/>
                  <a:pt x="489" y="407"/>
                  <a:pt x="488" y="403"/>
                </a:cubicBezTo>
                <a:cubicBezTo>
                  <a:pt x="487" y="399"/>
                  <a:pt x="488" y="391"/>
                  <a:pt x="489" y="386"/>
                </a:cubicBezTo>
                <a:cubicBezTo>
                  <a:pt x="491" y="381"/>
                  <a:pt x="492" y="373"/>
                  <a:pt x="493" y="367"/>
                </a:cubicBezTo>
                <a:cubicBezTo>
                  <a:pt x="493" y="362"/>
                  <a:pt x="499" y="357"/>
                  <a:pt x="504" y="356"/>
                </a:cubicBezTo>
                <a:cubicBezTo>
                  <a:pt x="510" y="355"/>
                  <a:pt x="519" y="354"/>
                  <a:pt x="524" y="354"/>
                </a:cubicBezTo>
                <a:cubicBezTo>
                  <a:pt x="529" y="354"/>
                  <a:pt x="534" y="358"/>
                  <a:pt x="535" y="362"/>
                </a:cubicBezTo>
                <a:cubicBezTo>
                  <a:pt x="536" y="366"/>
                  <a:pt x="539" y="370"/>
                  <a:pt x="541" y="370"/>
                </a:cubicBezTo>
                <a:cubicBezTo>
                  <a:pt x="543" y="370"/>
                  <a:pt x="547" y="370"/>
                  <a:pt x="549" y="370"/>
                </a:cubicBezTo>
                <a:cubicBezTo>
                  <a:pt x="552" y="370"/>
                  <a:pt x="557" y="366"/>
                  <a:pt x="560" y="362"/>
                </a:cubicBezTo>
                <a:cubicBezTo>
                  <a:pt x="563" y="358"/>
                  <a:pt x="563" y="353"/>
                  <a:pt x="561" y="352"/>
                </a:cubicBezTo>
                <a:cubicBezTo>
                  <a:pt x="558" y="350"/>
                  <a:pt x="554" y="346"/>
                  <a:pt x="551" y="342"/>
                </a:cubicBezTo>
                <a:cubicBezTo>
                  <a:pt x="549" y="339"/>
                  <a:pt x="547" y="334"/>
                  <a:pt x="548" y="332"/>
                </a:cubicBezTo>
                <a:cubicBezTo>
                  <a:pt x="548" y="332"/>
                  <a:pt x="548" y="332"/>
                  <a:pt x="548" y="327"/>
                </a:cubicBezTo>
                <a:cubicBezTo>
                  <a:pt x="548" y="322"/>
                  <a:pt x="548" y="322"/>
                  <a:pt x="548" y="322"/>
                </a:cubicBezTo>
                <a:cubicBezTo>
                  <a:pt x="558" y="313"/>
                  <a:pt x="565" y="304"/>
                  <a:pt x="565" y="302"/>
                </a:cubicBezTo>
                <a:cubicBezTo>
                  <a:pt x="565" y="300"/>
                  <a:pt x="567" y="293"/>
                  <a:pt x="570" y="287"/>
                </a:cubicBezTo>
                <a:cubicBezTo>
                  <a:pt x="573" y="281"/>
                  <a:pt x="567" y="275"/>
                  <a:pt x="558" y="274"/>
                </a:cubicBezTo>
                <a:cubicBezTo>
                  <a:pt x="558" y="274"/>
                  <a:pt x="558" y="274"/>
                  <a:pt x="584" y="274"/>
                </a:cubicBezTo>
                <a:cubicBezTo>
                  <a:pt x="611" y="274"/>
                  <a:pt x="611" y="274"/>
                  <a:pt x="611" y="274"/>
                </a:cubicBezTo>
                <a:cubicBezTo>
                  <a:pt x="617" y="271"/>
                  <a:pt x="623" y="267"/>
                  <a:pt x="625" y="264"/>
                </a:cubicBezTo>
                <a:cubicBezTo>
                  <a:pt x="626" y="262"/>
                  <a:pt x="623" y="259"/>
                  <a:pt x="617" y="257"/>
                </a:cubicBezTo>
                <a:cubicBezTo>
                  <a:pt x="611" y="256"/>
                  <a:pt x="601" y="253"/>
                  <a:pt x="594" y="250"/>
                </a:cubicBezTo>
                <a:cubicBezTo>
                  <a:pt x="586" y="247"/>
                  <a:pt x="581" y="240"/>
                  <a:pt x="581" y="235"/>
                </a:cubicBezTo>
                <a:cubicBezTo>
                  <a:pt x="582" y="230"/>
                  <a:pt x="581" y="220"/>
                  <a:pt x="580" y="213"/>
                </a:cubicBezTo>
                <a:cubicBezTo>
                  <a:pt x="579" y="206"/>
                  <a:pt x="576" y="201"/>
                  <a:pt x="572" y="203"/>
                </a:cubicBezTo>
                <a:cubicBezTo>
                  <a:pt x="568" y="204"/>
                  <a:pt x="559" y="207"/>
                  <a:pt x="550" y="209"/>
                </a:cubicBezTo>
                <a:cubicBezTo>
                  <a:pt x="550" y="209"/>
                  <a:pt x="550" y="209"/>
                  <a:pt x="550" y="203"/>
                </a:cubicBezTo>
                <a:cubicBezTo>
                  <a:pt x="550" y="198"/>
                  <a:pt x="550" y="198"/>
                  <a:pt x="550" y="198"/>
                </a:cubicBezTo>
                <a:cubicBezTo>
                  <a:pt x="559" y="192"/>
                  <a:pt x="565" y="183"/>
                  <a:pt x="565" y="179"/>
                </a:cubicBezTo>
                <a:cubicBezTo>
                  <a:pt x="565" y="176"/>
                  <a:pt x="559" y="173"/>
                  <a:pt x="551" y="173"/>
                </a:cubicBezTo>
                <a:cubicBezTo>
                  <a:pt x="544" y="173"/>
                  <a:pt x="530" y="175"/>
                  <a:pt x="521" y="179"/>
                </a:cubicBezTo>
                <a:cubicBezTo>
                  <a:pt x="512" y="182"/>
                  <a:pt x="500" y="185"/>
                  <a:pt x="495" y="185"/>
                </a:cubicBezTo>
                <a:cubicBezTo>
                  <a:pt x="489" y="185"/>
                  <a:pt x="484" y="179"/>
                  <a:pt x="484" y="173"/>
                </a:cubicBezTo>
                <a:cubicBezTo>
                  <a:pt x="484" y="173"/>
                  <a:pt x="484" y="173"/>
                  <a:pt x="479" y="173"/>
                </a:cubicBezTo>
                <a:cubicBezTo>
                  <a:pt x="473" y="173"/>
                  <a:pt x="473" y="173"/>
                  <a:pt x="473" y="173"/>
                </a:cubicBezTo>
                <a:cubicBezTo>
                  <a:pt x="473" y="164"/>
                  <a:pt x="476" y="149"/>
                  <a:pt x="479" y="140"/>
                </a:cubicBezTo>
                <a:cubicBezTo>
                  <a:pt x="482" y="130"/>
                  <a:pt x="482" y="114"/>
                  <a:pt x="479" y="104"/>
                </a:cubicBezTo>
                <a:cubicBezTo>
                  <a:pt x="476" y="93"/>
                  <a:pt x="462" y="87"/>
                  <a:pt x="448" y="89"/>
                </a:cubicBezTo>
                <a:cubicBezTo>
                  <a:pt x="434" y="92"/>
                  <a:pt x="412" y="98"/>
                  <a:pt x="400" y="104"/>
                </a:cubicBezTo>
                <a:cubicBezTo>
                  <a:pt x="394" y="107"/>
                  <a:pt x="385" y="111"/>
                  <a:pt x="374" y="117"/>
                </a:cubicBezTo>
                <a:cubicBezTo>
                  <a:pt x="346" y="136"/>
                  <a:pt x="320" y="159"/>
                  <a:pt x="298" y="186"/>
                </a:cubicBezTo>
                <a:cubicBezTo>
                  <a:pt x="299" y="186"/>
                  <a:pt x="300" y="186"/>
                  <a:pt x="301" y="186"/>
                </a:cubicBezTo>
                <a:cubicBezTo>
                  <a:pt x="306" y="186"/>
                  <a:pt x="317" y="188"/>
                  <a:pt x="326" y="191"/>
                </a:cubicBezTo>
                <a:cubicBezTo>
                  <a:pt x="336" y="193"/>
                  <a:pt x="343" y="198"/>
                  <a:pt x="343" y="203"/>
                </a:cubicBezTo>
                <a:cubicBezTo>
                  <a:pt x="343" y="207"/>
                  <a:pt x="343" y="217"/>
                  <a:pt x="343" y="225"/>
                </a:cubicBezTo>
                <a:cubicBezTo>
                  <a:pt x="343" y="233"/>
                  <a:pt x="340" y="245"/>
                  <a:pt x="335" y="251"/>
                </a:cubicBezTo>
                <a:cubicBezTo>
                  <a:pt x="330" y="258"/>
                  <a:pt x="330" y="269"/>
                  <a:pt x="335" y="275"/>
                </a:cubicBezTo>
                <a:cubicBezTo>
                  <a:pt x="340" y="281"/>
                  <a:pt x="343" y="293"/>
                  <a:pt x="343" y="302"/>
                </a:cubicBezTo>
                <a:cubicBezTo>
                  <a:pt x="343" y="311"/>
                  <a:pt x="348" y="324"/>
                  <a:pt x="354" y="330"/>
                </a:cubicBezTo>
                <a:cubicBezTo>
                  <a:pt x="359" y="337"/>
                  <a:pt x="370" y="345"/>
                  <a:pt x="377" y="348"/>
                </a:cubicBezTo>
                <a:cubicBezTo>
                  <a:pt x="384" y="352"/>
                  <a:pt x="395" y="354"/>
                  <a:pt x="401" y="354"/>
                </a:cubicBezTo>
                <a:cubicBezTo>
                  <a:pt x="406" y="354"/>
                  <a:pt x="414" y="358"/>
                  <a:pt x="418" y="362"/>
                </a:cubicBezTo>
                <a:cubicBezTo>
                  <a:pt x="421" y="366"/>
                  <a:pt x="424" y="376"/>
                  <a:pt x="424" y="383"/>
                </a:cubicBezTo>
                <a:cubicBezTo>
                  <a:pt x="424" y="390"/>
                  <a:pt x="426" y="401"/>
                  <a:pt x="429" y="408"/>
                </a:cubicBezTo>
                <a:cubicBezTo>
                  <a:pt x="432" y="414"/>
                  <a:pt x="434" y="422"/>
                  <a:pt x="434" y="424"/>
                </a:cubicBezTo>
                <a:cubicBezTo>
                  <a:pt x="434" y="426"/>
                  <a:pt x="437" y="432"/>
                  <a:pt x="442" y="437"/>
                </a:cubicBezTo>
                <a:cubicBezTo>
                  <a:pt x="447" y="442"/>
                  <a:pt x="452" y="445"/>
                  <a:pt x="454" y="445"/>
                </a:cubicBezTo>
                <a:cubicBezTo>
                  <a:pt x="456" y="445"/>
                  <a:pt x="464" y="450"/>
                  <a:pt x="472" y="456"/>
                </a:cubicBezTo>
                <a:cubicBezTo>
                  <a:pt x="480" y="461"/>
                  <a:pt x="488" y="470"/>
                  <a:pt x="491" y="475"/>
                </a:cubicBezTo>
                <a:cubicBezTo>
                  <a:pt x="494" y="479"/>
                  <a:pt x="499" y="483"/>
                  <a:pt x="503" y="483"/>
                </a:cubicBezTo>
                <a:cubicBezTo>
                  <a:pt x="507" y="483"/>
                  <a:pt x="515" y="486"/>
                  <a:pt x="519" y="490"/>
                </a:cubicBezTo>
                <a:cubicBezTo>
                  <a:pt x="524" y="494"/>
                  <a:pt x="536" y="497"/>
                  <a:pt x="546" y="497"/>
                </a:cubicBezTo>
                <a:cubicBezTo>
                  <a:pt x="555" y="497"/>
                  <a:pt x="563" y="504"/>
                  <a:pt x="563" y="513"/>
                </a:cubicBezTo>
                <a:cubicBezTo>
                  <a:pt x="563" y="522"/>
                  <a:pt x="563" y="535"/>
                  <a:pt x="563" y="541"/>
                </a:cubicBezTo>
                <a:cubicBezTo>
                  <a:pt x="563" y="547"/>
                  <a:pt x="563" y="557"/>
                  <a:pt x="563" y="564"/>
                </a:cubicBezTo>
                <a:cubicBezTo>
                  <a:pt x="563" y="565"/>
                  <a:pt x="564" y="566"/>
                  <a:pt x="564" y="566"/>
                </a:cubicBezTo>
                <a:cubicBezTo>
                  <a:pt x="526" y="579"/>
                  <a:pt x="490" y="590"/>
                  <a:pt x="454" y="599"/>
                </a:cubicBezTo>
                <a:cubicBezTo>
                  <a:pt x="451" y="566"/>
                  <a:pt x="443" y="542"/>
                  <a:pt x="442" y="540"/>
                </a:cubicBezTo>
                <a:cubicBezTo>
                  <a:pt x="434" y="516"/>
                  <a:pt x="434" y="516"/>
                  <a:pt x="434" y="516"/>
                </a:cubicBezTo>
                <a:cubicBezTo>
                  <a:pt x="410" y="526"/>
                  <a:pt x="410" y="526"/>
                  <a:pt x="410" y="526"/>
                </a:cubicBezTo>
                <a:cubicBezTo>
                  <a:pt x="410" y="526"/>
                  <a:pt x="394" y="532"/>
                  <a:pt x="376" y="532"/>
                </a:cubicBezTo>
                <a:cubicBezTo>
                  <a:pt x="370" y="532"/>
                  <a:pt x="364" y="532"/>
                  <a:pt x="358" y="530"/>
                </a:cubicBezTo>
                <a:cubicBezTo>
                  <a:pt x="331" y="523"/>
                  <a:pt x="310" y="504"/>
                  <a:pt x="309" y="504"/>
                </a:cubicBezTo>
                <a:cubicBezTo>
                  <a:pt x="294" y="490"/>
                  <a:pt x="294" y="490"/>
                  <a:pt x="294" y="490"/>
                </a:cubicBezTo>
                <a:cubicBezTo>
                  <a:pt x="278" y="504"/>
                  <a:pt x="278" y="504"/>
                  <a:pt x="278" y="504"/>
                </a:cubicBezTo>
                <a:cubicBezTo>
                  <a:pt x="278" y="504"/>
                  <a:pt x="256" y="523"/>
                  <a:pt x="229" y="530"/>
                </a:cubicBezTo>
                <a:cubicBezTo>
                  <a:pt x="223" y="532"/>
                  <a:pt x="218" y="532"/>
                  <a:pt x="211" y="532"/>
                </a:cubicBezTo>
                <a:cubicBezTo>
                  <a:pt x="193" y="532"/>
                  <a:pt x="177" y="526"/>
                  <a:pt x="177" y="526"/>
                </a:cubicBezTo>
                <a:lnTo>
                  <a:pt x="170" y="523"/>
                </a:lnTo>
                <a:close/>
                <a:moveTo>
                  <a:pt x="586" y="111"/>
                </a:moveTo>
                <a:cubicBezTo>
                  <a:pt x="586" y="111"/>
                  <a:pt x="586" y="111"/>
                  <a:pt x="590" y="114"/>
                </a:cubicBezTo>
                <a:cubicBezTo>
                  <a:pt x="594" y="118"/>
                  <a:pt x="596" y="120"/>
                  <a:pt x="599" y="122"/>
                </a:cubicBezTo>
                <a:cubicBezTo>
                  <a:pt x="602" y="124"/>
                  <a:pt x="608" y="129"/>
                  <a:pt x="611" y="131"/>
                </a:cubicBezTo>
                <a:cubicBezTo>
                  <a:pt x="615" y="134"/>
                  <a:pt x="623" y="141"/>
                  <a:pt x="629" y="147"/>
                </a:cubicBezTo>
                <a:cubicBezTo>
                  <a:pt x="636" y="152"/>
                  <a:pt x="646" y="155"/>
                  <a:pt x="653" y="153"/>
                </a:cubicBezTo>
                <a:cubicBezTo>
                  <a:pt x="660" y="150"/>
                  <a:pt x="665" y="153"/>
                  <a:pt x="665" y="158"/>
                </a:cubicBezTo>
                <a:cubicBezTo>
                  <a:pt x="665" y="163"/>
                  <a:pt x="668" y="167"/>
                  <a:pt x="672" y="167"/>
                </a:cubicBezTo>
                <a:cubicBezTo>
                  <a:pt x="675" y="167"/>
                  <a:pt x="680" y="167"/>
                  <a:pt x="683" y="167"/>
                </a:cubicBezTo>
                <a:cubicBezTo>
                  <a:pt x="686" y="167"/>
                  <a:pt x="688" y="165"/>
                  <a:pt x="688" y="163"/>
                </a:cubicBezTo>
                <a:cubicBezTo>
                  <a:pt x="688" y="161"/>
                  <a:pt x="701" y="155"/>
                  <a:pt x="717" y="150"/>
                </a:cubicBezTo>
                <a:cubicBezTo>
                  <a:pt x="733" y="146"/>
                  <a:pt x="744" y="139"/>
                  <a:pt x="742" y="137"/>
                </a:cubicBezTo>
                <a:cubicBezTo>
                  <a:pt x="742" y="137"/>
                  <a:pt x="742" y="137"/>
                  <a:pt x="737" y="126"/>
                </a:cubicBezTo>
                <a:cubicBezTo>
                  <a:pt x="731" y="116"/>
                  <a:pt x="727" y="118"/>
                  <a:pt x="725" y="106"/>
                </a:cubicBezTo>
                <a:cubicBezTo>
                  <a:pt x="723" y="94"/>
                  <a:pt x="723" y="94"/>
                  <a:pt x="723" y="94"/>
                </a:cubicBezTo>
                <a:cubicBezTo>
                  <a:pt x="719" y="78"/>
                  <a:pt x="707" y="66"/>
                  <a:pt x="697" y="66"/>
                </a:cubicBezTo>
                <a:cubicBezTo>
                  <a:pt x="687" y="66"/>
                  <a:pt x="673" y="61"/>
                  <a:pt x="667" y="55"/>
                </a:cubicBezTo>
                <a:cubicBezTo>
                  <a:pt x="666" y="54"/>
                  <a:pt x="666" y="54"/>
                  <a:pt x="665" y="53"/>
                </a:cubicBezTo>
                <a:cubicBezTo>
                  <a:pt x="647" y="50"/>
                  <a:pt x="628" y="48"/>
                  <a:pt x="609" y="47"/>
                </a:cubicBezTo>
                <a:cubicBezTo>
                  <a:pt x="607" y="50"/>
                  <a:pt x="605" y="53"/>
                  <a:pt x="605" y="55"/>
                </a:cubicBezTo>
                <a:cubicBezTo>
                  <a:pt x="605" y="61"/>
                  <a:pt x="605" y="70"/>
                  <a:pt x="605" y="75"/>
                </a:cubicBezTo>
                <a:cubicBezTo>
                  <a:pt x="605" y="80"/>
                  <a:pt x="602" y="88"/>
                  <a:pt x="597" y="93"/>
                </a:cubicBezTo>
                <a:cubicBezTo>
                  <a:pt x="593" y="97"/>
                  <a:pt x="588" y="105"/>
                  <a:pt x="586" y="111"/>
                </a:cubicBezTo>
                <a:close/>
                <a:moveTo>
                  <a:pt x="783" y="588"/>
                </a:moveTo>
                <a:cubicBezTo>
                  <a:pt x="775" y="597"/>
                  <a:pt x="770" y="606"/>
                  <a:pt x="770" y="614"/>
                </a:cubicBezTo>
                <a:cubicBezTo>
                  <a:pt x="770" y="627"/>
                  <a:pt x="762" y="648"/>
                  <a:pt x="751" y="660"/>
                </a:cubicBezTo>
                <a:cubicBezTo>
                  <a:pt x="740" y="672"/>
                  <a:pt x="725" y="688"/>
                  <a:pt x="717" y="694"/>
                </a:cubicBezTo>
                <a:cubicBezTo>
                  <a:pt x="709" y="701"/>
                  <a:pt x="698" y="709"/>
                  <a:pt x="692" y="713"/>
                </a:cubicBezTo>
                <a:cubicBezTo>
                  <a:pt x="687" y="717"/>
                  <a:pt x="679" y="726"/>
                  <a:pt x="674" y="733"/>
                </a:cubicBezTo>
                <a:cubicBezTo>
                  <a:pt x="670" y="740"/>
                  <a:pt x="673" y="746"/>
                  <a:pt x="680" y="747"/>
                </a:cubicBezTo>
                <a:cubicBezTo>
                  <a:pt x="687" y="747"/>
                  <a:pt x="695" y="748"/>
                  <a:pt x="698" y="749"/>
                </a:cubicBezTo>
                <a:cubicBezTo>
                  <a:pt x="701" y="750"/>
                  <a:pt x="701" y="755"/>
                  <a:pt x="698" y="760"/>
                </a:cubicBezTo>
                <a:cubicBezTo>
                  <a:pt x="695" y="766"/>
                  <a:pt x="687" y="770"/>
                  <a:pt x="678" y="770"/>
                </a:cubicBezTo>
                <a:cubicBezTo>
                  <a:pt x="670" y="770"/>
                  <a:pt x="656" y="770"/>
                  <a:pt x="647" y="770"/>
                </a:cubicBezTo>
                <a:cubicBezTo>
                  <a:pt x="638" y="770"/>
                  <a:pt x="631" y="769"/>
                  <a:pt x="631" y="767"/>
                </a:cubicBezTo>
                <a:cubicBezTo>
                  <a:pt x="631" y="766"/>
                  <a:pt x="624" y="764"/>
                  <a:pt x="615" y="764"/>
                </a:cubicBezTo>
                <a:cubicBezTo>
                  <a:pt x="606" y="764"/>
                  <a:pt x="599" y="758"/>
                  <a:pt x="599" y="751"/>
                </a:cubicBezTo>
                <a:cubicBezTo>
                  <a:pt x="599" y="743"/>
                  <a:pt x="594" y="737"/>
                  <a:pt x="588" y="737"/>
                </a:cubicBezTo>
                <a:cubicBezTo>
                  <a:pt x="582" y="737"/>
                  <a:pt x="577" y="734"/>
                  <a:pt x="577" y="729"/>
                </a:cubicBezTo>
                <a:cubicBezTo>
                  <a:pt x="577" y="725"/>
                  <a:pt x="575" y="713"/>
                  <a:pt x="573" y="703"/>
                </a:cubicBezTo>
                <a:cubicBezTo>
                  <a:pt x="571" y="695"/>
                  <a:pt x="569" y="682"/>
                  <a:pt x="568" y="670"/>
                </a:cubicBezTo>
                <a:cubicBezTo>
                  <a:pt x="526" y="684"/>
                  <a:pt x="484" y="695"/>
                  <a:pt x="444" y="705"/>
                </a:cubicBezTo>
                <a:cubicBezTo>
                  <a:pt x="444" y="705"/>
                  <a:pt x="444" y="705"/>
                  <a:pt x="444" y="705"/>
                </a:cubicBezTo>
                <a:cubicBezTo>
                  <a:pt x="427" y="751"/>
                  <a:pt x="391" y="788"/>
                  <a:pt x="371" y="807"/>
                </a:cubicBezTo>
                <a:cubicBezTo>
                  <a:pt x="371" y="807"/>
                  <a:pt x="371" y="807"/>
                  <a:pt x="371" y="807"/>
                </a:cubicBezTo>
                <a:cubicBezTo>
                  <a:pt x="437" y="847"/>
                  <a:pt x="514" y="870"/>
                  <a:pt x="596" y="870"/>
                </a:cubicBezTo>
                <a:cubicBezTo>
                  <a:pt x="831" y="870"/>
                  <a:pt x="1022" y="683"/>
                  <a:pt x="1030" y="450"/>
                </a:cubicBezTo>
                <a:cubicBezTo>
                  <a:pt x="961" y="499"/>
                  <a:pt x="876" y="546"/>
                  <a:pt x="783" y="588"/>
                </a:cubicBezTo>
                <a:close/>
                <a:moveTo>
                  <a:pt x="143" y="705"/>
                </a:moveTo>
                <a:cubicBezTo>
                  <a:pt x="137" y="688"/>
                  <a:pt x="134" y="671"/>
                  <a:pt x="132" y="653"/>
                </a:cubicBezTo>
                <a:cubicBezTo>
                  <a:pt x="132" y="653"/>
                  <a:pt x="132" y="653"/>
                  <a:pt x="132" y="653"/>
                </a:cubicBezTo>
                <a:cubicBezTo>
                  <a:pt x="132" y="653"/>
                  <a:pt x="131" y="653"/>
                  <a:pt x="131" y="653"/>
                </a:cubicBezTo>
                <a:cubicBezTo>
                  <a:pt x="128" y="653"/>
                  <a:pt x="125" y="652"/>
                  <a:pt x="122" y="652"/>
                </a:cubicBezTo>
                <a:cubicBezTo>
                  <a:pt x="122" y="651"/>
                  <a:pt x="121" y="651"/>
                  <a:pt x="121" y="651"/>
                </a:cubicBezTo>
                <a:cubicBezTo>
                  <a:pt x="118" y="651"/>
                  <a:pt x="115" y="650"/>
                  <a:pt x="113" y="649"/>
                </a:cubicBezTo>
                <a:cubicBezTo>
                  <a:pt x="112" y="649"/>
                  <a:pt x="112" y="649"/>
                  <a:pt x="111" y="649"/>
                </a:cubicBezTo>
                <a:cubicBezTo>
                  <a:pt x="109" y="648"/>
                  <a:pt x="106" y="648"/>
                  <a:pt x="104" y="647"/>
                </a:cubicBezTo>
                <a:cubicBezTo>
                  <a:pt x="104" y="647"/>
                  <a:pt x="103" y="647"/>
                  <a:pt x="103" y="647"/>
                </a:cubicBezTo>
                <a:cubicBezTo>
                  <a:pt x="100" y="646"/>
                  <a:pt x="98" y="645"/>
                  <a:pt x="96" y="644"/>
                </a:cubicBezTo>
                <a:cubicBezTo>
                  <a:pt x="96" y="644"/>
                  <a:pt x="95" y="644"/>
                  <a:pt x="95" y="644"/>
                </a:cubicBezTo>
                <a:cubicBezTo>
                  <a:pt x="93" y="643"/>
                  <a:pt x="91" y="642"/>
                  <a:pt x="89" y="641"/>
                </a:cubicBezTo>
                <a:cubicBezTo>
                  <a:pt x="88" y="641"/>
                  <a:pt x="88" y="641"/>
                  <a:pt x="88" y="641"/>
                </a:cubicBezTo>
                <a:cubicBezTo>
                  <a:pt x="86" y="640"/>
                  <a:pt x="84" y="639"/>
                  <a:pt x="82" y="638"/>
                </a:cubicBezTo>
                <a:cubicBezTo>
                  <a:pt x="82" y="638"/>
                  <a:pt x="82" y="638"/>
                  <a:pt x="82" y="637"/>
                </a:cubicBezTo>
                <a:cubicBezTo>
                  <a:pt x="80" y="636"/>
                  <a:pt x="78" y="635"/>
                  <a:pt x="77" y="634"/>
                </a:cubicBezTo>
                <a:cubicBezTo>
                  <a:pt x="76" y="634"/>
                  <a:pt x="76" y="634"/>
                  <a:pt x="76" y="634"/>
                </a:cubicBezTo>
                <a:cubicBezTo>
                  <a:pt x="75" y="633"/>
                  <a:pt x="73" y="632"/>
                  <a:pt x="72" y="630"/>
                </a:cubicBezTo>
                <a:cubicBezTo>
                  <a:pt x="72" y="630"/>
                  <a:pt x="72" y="630"/>
                  <a:pt x="71" y="630"/>
                </a:cubicBezTo>
                <a:cubicBezTo>
                  <a:pt x="70" y="629"/>
                  <a:pt x="69" y="628"/>
                  <a:pt x="68" y="626"/>
                </a:cubicBezTo>
                <a:cubicBezTo>
                  <a:pt x="68" y="626"/>
                  <a:pt x="68" y="626"/>
                  <a:pt x="68" y="626"/>
                </a:cubicBezTo>
                <a:cubicBezTo>
                  <a:pt x="66" y="625"/>
                  <a:pt x="65" y="623"/>
                  <a:pt x="65" y="622"/>
                </a:cubicBezTo>
                <a:cubicBezTo>
                  <a:pt x="65" y="622"/>
                  <a:pt x="65" y="622"/>
                  <a:pt x="64" y="622"/>
                </a:cubicBezTo>
                <a:cubicBezTo>
                  <a:pt x="64" y="620"/>
                  <a:pt x="63" y="619"/>
                  <a:pt x="62" y="617"/>
                </a:cubicBezTo>
                <a:cubicBezTo>
                  <a:pt x="62" y="617"/>
                  <a:pt x="62" y="616"/>
                  <a:pt x="61" y="615"/>
                </a:cubicBezTo>
                <a:cubicBezTo>
                  <a:pt x="61" y="614"/>
                  <a:pt x="61" y="614"/>
                  <a:pt x="61" y="614"/>
                </a:cubicBezTo>
                <a:cubicBezTo>
                  <a:pt x="61" y="613"/>
                  <a:pt x="61" y="612"/>
                  <a:pt x="61" y="611"/>
                </a:cubicBezTo>
                <a:cubicBezTo>
                  <a:pt x="61" y="611"/>
                  <a:pt x="61" y="611"/>
                  <a:pt x="61" y="610"/>
                </a:cubicBezTo>
                <a:cubicBezTo>
                  <a:pt x="61" y="610"/>
                  <a:pt x="61" y="609"/>
                  <a:pt x="61" y="608"/>
                </a:cubicBezTo>
                <a:cubicBezTo>
                  <a:pt x="61" y="607"/>
                  <a:pt x="61" y="607"/>
                  <a:pt x="61" y="607"/>
                </a:cubicBezTo>
                <a:cubicBezTo>
                  <a:pt x="61" y="606"/>
                  <a:pt x="61" y="604"/>
                  <a:pt x="61" y="603"/>
                </a:cubicBezTo>
                <a:cubicBezTo>
                  <a:pt x="61" y="603"/>
                  <a:pt x="61" y="603"/>
                  <a:pt x="61" y="602"/>
                </a:cubicBezTo>
                <a:cubicBezTo>
                  <a:pt x="61" y="601"/>
                  <a:pt x="61" y="600"/>
                  <a:pt x="61" y="599"/>
                </a:cubicBezTo>
                <a:cubicBezTo>
                  <a:pt x="61" y="599"/>
                  <a:pt x="61" y="599"/>
                  <a:pt x="61" y="598"/>
                </a:cubicBezTo>
                <a:cubicBezTo>
                  <a:pt x="62" y="597"/>
                  <a:pt x="62" y="596"/>
                  <a:pt x="62" y="594"/>
                </a:cubicBezTo>
                <a:cubicBezTo>
                  <a:pt x="62" y="594"/>
                  <a:pt x="62" y="594"/>
                  <a:pt x="63" y="593"/>
                </a:cubicBezTo>
                <a:cubicBezTo>
                  <a:pt x="63" y="592"/>
                  <a:pt x="63" y="591"/>
                  <a:pt x="64" y="589"/>
                </a:cubicBezTo>
                <a:cubicBezTo>
                  <a:pt x="64" y="589"/>
                  <a:pt x="64" y="589"/>
                  <a:pt x="64" y="589"/>
                </a:cubicBezTo>
                <a:cubicBezTo>
                  <a:pt x="64" y="587"/>
                  <a:pt x="65" y="586"/>
                  <a:pt x="66" y="584"/>
                </a:cubicBezTo>
                <a:cubicBezTo>
                  <a:pt x="66" y="584"/>
                  <a:pt x="66" y="583"/>
                  <a:pt x="66" y="583"/>
                </a:cubicBezTo>
                <a:cubicBezTo>
                  <a:pt x="67" y="581"/>
                  <a:pt x="67" y="580"/>
                  <a:pt x="68" y="578"/>
                </a:cubicBezTo>
                <a:cubicBezTo>
                  <a:pt x="68" y="578"/>
                  <a:pt x="69" y="577"/>
                  <a:pt x="69" y="577"/>
                </a:cubicBezTo>
                <a:cubicBezTo>
                  <a:pt x="69" y="576"/>
                  <a:pt x="70" y="574"/>
                  <a:pt x="71" y="573"/>
                </a:cubicBezTo>
                <a:cubicBezTo>
                  <a:pt x="71" y="573"/>
                  <a:pt x="71" y="572"/>
                  <a:pt x="72" y="571"/>
                </a:cubicBezTo>
                <a:cubicBezTo>
                  <a:pt x="73" y="570"/>
                  <a:pt x="74" y="568"/>
                  <a:pt x="74" y="567"/>
                </a:cubicBezTo>
                <a:cubicBezTo>
                  <a:pt x="75" y="566"/>
                  <a:pt x="75" y="565"/>
                  <a:pt x="76" y="565"/>
                </a:cubicBezTo>
                <a:cubicBezTo>
                  <a:pt x="76" y="563"/>
                  <a:pt x="77" y="562"/>
                  <a:pt x="78" y="561"/>
                </a:cubicBezTo>
                <a:cubicBezTo>
                  <a:pt x="79" y="560"/>
                  <a:pt x="79" y="560"/>
                  <a:pt x="79" y="559"/>
                </a:cubicBezTo>
                <a:cubicBezTo>
                  <a:pt x="80" y="557"/>
                  <a:pt x="82" y="555"/>
                  <a:pt x="83" y="554"/>
                </a:cubicBezTo>
                <a:cubicBezTo>
                  <a:pt x="83" y="553"/>
                  <a:pt x="84" y="552"/>
                  <a:pt x="85" y="551"/>
                </a:cubicBezTo>
                <a:cubicBezTo>
                  <a:pt x="86" y="550"/>
                  <a:pt x="87" y="549"/>
                  <a:pt x="88" y="547"/>
                </a:cubicBezTo>
                <a:cubicBezTo>
                  <a:pt x="88" y="546"/>
                  <a:pt x="89" y="545"/>
                  <a:pt x="90" y="544"/>
                </a:cubicBezTo>
                <a:cubicBezTo>
                  <a:pt x="91" y="543"/>
                  <a:pt x="92" y="541"/>
                  <a:pt x="94" y="540"/>
                </a:cubicBezTo>
                <a:cubicBezTo>
                  <a:pt x="94" y="539"/>
                  <a:pt x="95" y="538"/>
                  <a:pt x="96" y="537"/>
                </a:cubicBezTo>
                <a:cubicBezTo>
                  <a:pt x="97" y="535"/>
                  <a:pt x="99" y="534"/>
                  <a:pt x="100" y="532"/>
                </a:cubicBezTo>
                <a:cubicBezTo>
                  <a:pt x="110" y="520"/>
                  <a:pt x="123" y="508"/>
                  <a:pt x="137" y="495"/>
                </a:cubicBezTo>
                <a:cubicBezTo>
                  <a:pt x="135" y="475"/>
                  <a:pt x="133" y="455"/>
                  <a:pt x="133" y="435"/>
                </a:cubicBezTo>
                <a:cubicBezTo>
                  <a:pt x="133" y="430"/>
                  <a:pt x="133" y="425"/>
                  <a:pt x="134" y="420"/>
                </a:cubicBezTo>
                <a:cubicBezTo>
                  <a:pt x="108" y="440"/>
                  <a:pt x="87" y="459"/>
                  <a:pt x="68" y="478"/>
                </a:cubicBezTo>
                <a:cubicBezTo>
                  <a:pt x="68" y="478"/>
                  <a:pt x="67" y="479"/>
                  <a:pt x="67" y="480"/>
                </a:cubicBezTo>
                <a:cubicBezTo>
                  <a:pt x="65" y="481"/>
                  <a:pt x="64" y="482"/>
                  <a:pt x="63" y="484"/>
                </a:cubicBezTo>
                <a:cubicBezTo>
                  <a:pt x="62" y="484"/>
                  <a:pt x="61" y="485"/>
                  <a:pt x="61" y="486"/>
                </a:cubicBezTo>
                <a:cubicBezTo>
                  <a:pt x="59" y="487"/>
                  <a:pt x="58" y="489"/>
                  <a:pt x="57" y="490"/>
                </a:cubicBezTo>
                <a:cubicBezTo>
                  <a:pt x="56" y="491"/>
                  <a:pt x="56" y="492"/>
                  <a:pt x="55" y="493"/>
                </a:cubicBezTo>
                <a:cubicBezTo>
                  <a:pt x="54" y="494"/>
                  <a:pt x="53" y="495"/>
                  <a:pt x="51" y="497"/>
                </a:cubicBezTo>
                <a:cubicBezTo>
                  <a:pt x="51" y="497"/>
                  <a:pt x="51" y="498"/>
                  <a:pt x="50" y="498"/>
                </a:cubicBezTo>
                <a:cubicBezTo>
                  <a:pt x="48" y="501"/>
                  <a:pt x="46" y="503"/>
                  <a:pt x="44" y="506"/>
                </a:cubicBezTo>
                <a:cubicBezTo>
                  <a:pt x="43" y="507"/>
                  <a:pt x="42" y="508"/>
                  <a:pt x="42" y="508"/>
                </a:cubicBezTo>
                <a:cubicBezTo>
                  <a:pt x="41" y="510"/>
                  <a:pt x="40" y="511"/>
                  <a:pt x="39" y="512"/>
                </a:cubicBezTo>
                <a:cubicBezTo>
                  <a:pt x="38" y="513"/>
                  <a:pt x="37" y="514"/>
                  <a:pt x="37" y="515"/>
                </a:cubicBezTo>
                <a:cubicBezTo>
                  <a:pt x="36" y="516"/>
                  <a:pt x="35" y="517"/>
                  <a:pt x="34" y="518"/>
                </a:cubicBezTo>
                <a:cubicBezTo>
                  <a:pt x="34" y="519"/>
                  <a:pt x="33" y="520"/>
                  <a:pt x="32" y="521"/>
                </a:cubicBezTo>
                <a:cubicBezTo>
                  <a:pt x="31" y="523"/>
                  <a:pt x="30" y="525"/>
                  <a:pt x="28" y="527"/>
                </a:cubicBezTo>
                <a:cubicBezTo>
                  <a:pt x="28" y="528"/>
                  <a:pt x="27" y="529"/>
                  <a:pt x="26" y="530"/>
                </a:cubicBezTo>
                <a:cubicBezTo>
                  <a:pt x="26" y="531"/>
                  <a:pt x="25" y="532"/>
                  <a:pt x="24" y="534"/>
                </a:cubicBezTo>
                <a:cubicBezTo>
                  <a:pt x="24" y="535"/>
                  <a:pt x="23" y="536"/>
                  <a:pt x="22" y="536"/>
                </a:cubicBezTo>
                <a:cubicBezTo>
                  <a:pt x="22" y="538"/>
                  <a:pt x="21" y="539"/>
                  <a:pt x="21" y="540"/>
                </a:cubicBezTo>
                <a:cubicBezTo>
                  <a:pt x="20" y="541"/>
                  <a:pt x="19" y="542"/>
                  <a:pt x="19" y="543"/>
                </a:cubicBezTo>
                <a:cubicBezTo>
                  <a:pt x="18" y="544"/>
                  <a:pt x="18" y="545"/>
                  <a:pt x="17" y="546"/>
                </a:cubicBezTo>
                <a:cubicBezTo>
                  <a:pt x="16" y="547"/>
                  <a:pt x="16" y="549"/>
                  <a:pt x="15" y="550"/>
                </a:cubicBezTo>
                <a:cubicBezTo>
                  <a:pt x="14" y="551"/>
                  <a:pt x="14" y="553"/>
                  <a:pt x="13" y="554"/>
                </a:cubicBezTo>
                <a:cubicBezTo>
                  <a:pt x="13" y="555"/>
                  <a:pt x="12" y="556"/>
                  <a:pt x="12" y="557"/>
                </a:cubicBezTo>
                <a:cubicBezTo>
                  <a:pt x="11" y="558"/>
                  <a:pt x="11" y="559"/>
                  <a:pt x="10" y="560"/>
                </a:cubicBezTo>
                <a:cubicBezTo>
                  <a:pt x="10" y="561"/>
                  <a:pt x="9" y="562"/>
                  <a:pt x="9" y="564"/>
                </a:cubicBezTo>
                <a:cubicBezTo>
                  <a:pt x="9" y="564"/>
                  <a:pt x="8" y="565"/>
                  <a:pt x="8" y="566"/>
                </a:cubicBezTo>
                <a:cubicBezTo>
                  <a:pt x="8" y="567"/>
                  <a:pt x="7" y="569"/>
                  <a:pt x="7" y="570"/>
                </a:cubicBezTo>
                <a:cubicBezTo>
                  <a:pt x="6" y="571"/>
                  <a:pt x="6" y="571"/>
                  <a:pt x="6" y="572"/>
                </a:cubicBezTo>
                <a:cubicBezTo>
                  <a:pt x="5" y="574"/>
                  <a:pt x="5" y="576"/>
                  <a:pt x="4" y="578"/>
                </a:cubicBezTo>
                <a:cubicBezTo>
                  <a:pt x="4" y="578"/>
                  <a:pt x="4" y="579"/>
                  <a:pt x="4" y="580"/>
                </a:cubicBezTo>
                <a:cubicBezTo>
                  <a:pt x="3" y="581"/>
                  <a:pt x="3" y="582"/>
                  <a:pt x="3" y="584"/>
                </a:cubicBezTo>
                <a:cubicBezTo>
                  <a:pt x="3" y="584"/>
                  <a:pt x="3" y="585"/>
                  <a:pt x="2" y="586"/>
                </a:cubicBezTo>
                <a:cubicBezTo>
                  <a:pt x="2" y="587"/>
                  <a:pt x="2" y="588"/>
                  <a:pt x="2" y="590"/>
                </a:cubicBezTo>
                <a:cubicBezTo>
                  <a:pt x="2" y="590"/>
                  <a:pt x="2" y="591"/>
                  <a:pt x="1" y="592"/>
                </a:cubicBezTo>
                <a:cubicBezTo>
                  <a:pt x="1" y="594"/>
                  <a:pt x="1" y="595"/>
                  <a:pt x="1" y="597"/>
                </a:cubicBezTo>
                <a:cubicBezTo>
                  <a:pt x="1" y="598"/>
                  <a:pt x="1" y="598"/>
                  <a:pt x="1" y="598"/>
                </a:cubicBezTo>
                <a:cubicBezTo>
                  <a:pt x="1" y="600"/>
                  <a:pt x="0" y="601"/>
                  <a:pt x="0" y="603"/>
                </a:cubicBezTo>
                <a:cubicBezTo>
                  <a:pt x="0" y="603"/>
                  <a:pt x="0" y="604"/>
                  <a:pt x="0" y="605"/>
                </a:cubicBezTo>
                <a:cubicBezTo>
                  <a:pt x="0" y="606"/>
                  <a:pt x="0" y="607"/>
                  <a:pt x="0" y="609"/>
                </a:cubicBezTo>
                <a:cubicBezTo>
                  <a:pt x="0" y="609"/>
                  <a:pt x="0" y="610"/>
                  <a:pt x="0" y="611"/>
                </a:cubicBezTo>
                <a:cubicBezTo>
                  <a:pt x="1" y="612"/>
                  <a:pt x="1" y="613"/>
                  <a:pt x="1" y="615"/>
                </a:cubicBezTo>
                <a:cubicBezTo>
                  <a:pt x="1" y="615"/>
                  <a:pt x="1" y="616"/>
                  <a:pt x="1" y="616"/>
                </a:cubicBezTo>
                <a:cubicBezTo>
                  <a:pt x="1" y="618"/>
                  <a:pt x="1" y="620"/>
                  <a:pt x="2" y="621"/>
                </a:cubicBezTo>
                <a:cubicBezTo>
                  <a:pt x="2" y="622"/>
                  <a:pt x="2" y="622"/>
                  <a:pt x="2" y="623"/>
                </a:cubicBezTo>
                <a:cubicBezTo>
                  <a:pt x="2" y="624"/>
                  <a:pt x="2" y="625"/>
                  <a:pt x="3" y="627"/>
                </a:cubicBezTo>
                <a:cubicBezTo>
                  <a:pt x="3" y="627"/>
                  <a:pt x="3" y="628"/>
                  <a:pt x="3" y="628"/>
                </a:cubicBezTo>
                <a:cubicBezTo>
                  <a:pt x="3" y="630"/>
                  <a:pt x="4" y="631"/>
                  <a:pt x="4" y="632"/>
                </a:cubicBezTo>
                <a:cubicBezTo>
                  <a:pt x="4" y="633"/>
                  <a:pt x="4" y="633"/>
                  <a:pt x="5" y="634"/>
                </a:cubicBezTo>
                <a:cubicBezTo>
                  <a:pt x="5" y="636"/>
                  <a:pt x="6" y="637"/>
                  <a:pt x="6" y="639"/>
                </a:cubicBezTo>
                <a:cubicBezTo>
                  <a:pt x="18" y="670"/>
                  <a:pt x="53" y="706"/>
                  <a:pt x="148" y="716"/>
                </a:cubicBezTo>
                <a:cubicBezTo>
                  <a:pt x="146" y="712"/>
                  <a:pt x="145" y="709"/>
                  <a:pt x="143" y="705"/>
                </a:cubicBezTo>
                <a:close/>
                <a:moveTo>
                  <a:pt x="1186" y="186"/>
                </a:moveTo>
                <a:cubicBezTo>
                  <a:pt x="1185" y="185"/>
                  <a:pt x="1185" y="184"/>
                  <a:pt x="1184" y="183"/>
                </a:cubicBezTo>
                <a:cubicBezTo>
                  <a:pt x="1184" y="182"/>
                  <a:pt x="1184" y="182"/>
                  <a:pt x="1184" y="182"/>
                </a:cubicBezTo>
                <a:cubicBezTo>
                  <a:pt x="1184" y="181"/>
                  <a:pt x="1183" y="180"/>
                  <a:pt x="1183" y="180"/>
                </a:cubicBezTo>
                <a:cubicBezTo>
                  <a:pt x="1183" y="179"/>
                  <a:pt x="1182" y="179"/>
                  <a:pt x="1182" y="178"/>
                </a:cubicBezTo>
                <a:cubicBezTo>
                  <a:pt x="1182" y="178"/>
                  <a:pt x="1182" y="177"/>
                  <a:pt x="1181" y="176"/>
                </a:cubicBezTo>
                <a:cubicBezTo>
                  <a:pt x="1181" y="176"/>
                  <a:pt x="1181" y="175"/>
                  <a:pt x="1180" y="175"/>
                </a:cubicBezTo>
                <a:cubicBezTo>
                  <a:pt x="1180" y="174"/>
                  <a:pt x="1180" y="174"/>
                  <a:pt x="1179" y="173"/>
                </a:cubicBezTo>
                <a:cubicBezTo>
                  <a:pt x="1179" y="173"/>
                  <a:pt x="1179" y="172"/>
                  <a:pt x="1179" y="172"/>
                </a:cubicBezTo>
                <a:cubicBezTo>
                  <a:pt x="1178" y="171"/>
                  <a:pt x="1178" y="170"/>
                  <a:pt x="1178" y="170"/>
                </a:cubicBezTo>
                <a:cubicBezTo>
                  <a:pt x="1177" y="169"/>
                  <a:pt x="1177" y="169"/>
                  <a:pt x="1176" y="168"/>
                </a:cubicBezTo>
                <a:cubicBezTo>
                  <a:pt x="1176" y="168"/>
                  <a:pt x="1176" y="167"/>
                  <a:pt x="1175" y="167"/>
                </a:cubicBezTo>
                <a:cubicBezTo>
                  <a:pt x="1174" y="165"/>
                  <a:pt x="1173" y="164"/>
                  <a:pt x="1172" y="162"/>
                </a:cubicBezTo>
                <a:cubicBezTo>
                  <a:pt x="1172" y="162"/>
                  <a:pt x="1172" y="162"/>
                  <a:pt x="1172" y="162"/>
                </a:cubicBezTo>
                <a:cubicBezTo>
                  <a:pt x="1171" y="161"/>
                  <a:pt x="1171" y="161"/>
                  <a:pt x="1170" y="160"/>
                </a:cubicBezTo>
                <a:cubicBezTo>
                  <a:pt x="1170" y="160"/>
                  <a:pt x="1169" y="159"/>
                  <a:pt x="1169" y="159"/>
                </a:cubicBezTo>
                <a:cubicBezTo>
                  <a:pt x="1169" y="158"/>
                  <a:pt x="1168" y="157"/>
                  <a:pt x="1167" y="157"/>
                </a:cubicBezTo>
                <a:cubicBezTo>
                  <a:pt x="1167" y="156"/>
                  <a:pt x="1167" y="156"/>
                  <a:pt x="1166" y="156"/>
                </a:cubicBezTo>
                <a:cubicBezTo>
                  <a:pt x="1166" y="155"/>
                  <a:pt x="1165" y="154"/>
                  <a:pt x="1164" y="154"/>
                </a:cubicBezTo>
                <a:cubicBezTo>
                  <a:pt x="1164" y="153"/>
                  <a:pt x="1164" y="153"/>
                  <a:pt x="1163" y="153"/>
                </a:cubicBezTo>
                <a:cubicBezTo>
                  <a:pt x="1163" y="152"/>
                  <a:pt x="1162" y="151"/>
                  <a:pt x="1161" y="151"/>
                </a:cubicBezTo>
                <a:cubicBezTo>
                  <a:pt x="1161" y="150"/>
                  <a:pt x="1160" y="150"/>
                  <a:pt x="1160" y="150"/>
                </a:cubicBezTo>
                <a:cubicBezTo>
                  <a:pt x="1154" y="144"/>
                  <a:pt x="1146" y="139"/>
                  <a:pt x="1137" y="134"/>
                </a:cubicBezTo>
                <a:cubicBezTo>
                  <a:pt x="1137" y="134"/>
                  <a:pt x="1137" y="134"/>
                  <a:pt x="1137" y="134"/>
                </a:cubicBezTo>
                <a:cubicBezTo>
                  <a:pt x="1116" y="122"/>
                  <a:pt x="1086" y="113"/>
                  <a:pt x="1045" y="109"/>
                </a:cubicBezTo>
                <a:cubicBezTo>
                  <a:pt x="1045" y="109"/>
                  <a:pt x="1045" y="109"/>
                  <a:pt x="1045" y="109"/>
                </a:cubicBezTo>
                <a:cubicBezTo>
                  <a:pt x="1030" y="107"/>
                  <a:pt x="1013" y="107"/>
                  <a:pt x="995" y="107"/>
                </a:cubicBezTo>
                <a:cubicBezTo>
                  <a:pt x="973" y="107"/>
                  <a:pt x="950" y="108"/>
                  <a:pt x="925" y="110"/>
                </a:cubicBezTo>
                <a:cubicBezTo>
                  <a:pt x="943" y="128"/>
                  <a:pt x="959" y="147"/>
                  <a:pt x="973" y="167"/>
                </a:cubicBezTo>
                <a:cubicBezTo>
                  <a:pt x="981" y="167"/>
                  <a:pt x="988" y="167"/>
                  <a:pt x="995" y="167"/>
                </a:cubicBezTo>
                <a:cubicBezTo>
                  <a:pt x="1024" y="167"/>
                  <a:pt x="1050" y="169"/>
                  <a:pt x="1071" y="174"/>
                </a:cubicBezTo>
                <a:cubicBezTo>
                  <a:pt x="1071" y="174"/>
                  <a:pt x="1071" y="174"/>
                  <a:pt x="1071" y="174"/>
                </a:cubicBezTo>
                <a:cubicBezTo>
                  <a:pt x="1089" y="177"/>
                  <a:pt x="1103" y="183"/>
                  <a:pt x="1114" y="189"/>
                </a:cubicBezTo>
                <a:cubicBezTo>
                  <a:pt x="1114" y="189"/>
                  <a:pt x="1114" y="189"/>
                  <a:pt x="1114" y="190"/>
                </a:cubicBezTo>
                <a:cubicBezTo>
                  <a:pt x="1115" y="190"/>
                  <a:pt x="1116" y="191"/>
                  <a:pt x="1117" y="192"/>
                </a:cubicBezTo>
                <a:cubicBezTo>
                  <a:pt x="1117" y="192"/>
                  <a:pt x="1117" y="192"/>
                  <a:pt x="1117" y="192"/>
                </a:cubicBezTo>
                <a:cubicBezTo>
                  <a:pt x="1119" y="193"/>
                  <a:pt x="1121" y="195"/>
                  <a:pt x="1122" y="197"/>
                </a:cubicBezTo>
                <a:cubicBezTo>
                  <a:pt x="1123" y="197"/>
                  <a:pt x="1123" y="197"/>
                  <a:pt x="1123" y="197"/>
                </a:cubicBezTo>
                <a:cubicBezTo>
                  <a:pt x="1123" y="198"/>
                  <a:pt x="1124" y="198"/>
                  <a:pt x="1125" y="199"/>
                </a:cubicBezTo>
                <a:cubicBezTo>
                  <a:pt x="1125" y="199"/>
                  <a:pt x="1125" y="199"/>
                  <a:pt x="1125" y="200"/>
                </a:cubicBezTo>
                <a:cubicBezTo>
                  <a:pt x="1126" y="200"/>
                  <a:pt x="1126" y="201"/>
                  <a:pt x="1126" y="201"/>
                </a:cubicBezTo>
                <a:cubicBezTo>
                  <a:pt x="1127" y="202"/>
                  <a:pt x="1127" y="202"/>
                  <a:pt x="1127" y="202"/>
                </a:cubicBezTo>
                <a:cubicBezTo>
                  <a:pt x="1127" y="203"/>
                  <a:pt x="1128" y="203"/>
                  <a:pt x="1128" y="204"/>
                </a:cubicBezTo>
                <a:cubicBezTo>
                  <a:pt x="1128" y="204"/>
                  <a:pt x="1128" y="205"/>
                  <a:pt x="1128" y="205"/>
                </a:cubicBezTo>
                <a:cubicBezTo>
                  <a:pt x="1129" y="206"/>
                  <a:pt x="1129" y="207"/>
                  <a:pt x="1130" y="207"/>
                </a:cubicBezTo>
                <a:cubicBezTo>
                  <a:pt x="1130" y="208"/>
                  <a:pt x="1130" y="209"/>
                  <a:pt x="1130" y="210"/>
                </a:cubicBezTo>
                <a:cubicBezTo>
                  <a:pt x="1130" y="210"/>
                  <a:pt x="1131" y="210"/>
                  <a:pt x="1131" y="210"/>
                </a:cubicBezTo>
                <a:cubicBezTo>
                  <a:pt x="1131" y="211"/>
                  <a:pt x="1131" y="211"/>
                  <a:pt x="1131" y="212"/>
                </a:cubicBezTo>
                <a:cubicBezTo>
                  <a:pt x="1131" y="212"/>
                  <a:pt x="1131" y="213"/>
                  <a:pt x="1131" y="213"/>
                </a:cubicBezTo>
                <a:cubicBezTo>
                  <a:pt x="1131" y="213"/>
                  <a:pt x="1131" y="214"/>
                  <a:pt x="1131" y="214"/>
                </a:cubicBezTo>
                <a:cubicBezTo>
                  <a:pt x="1131" y="215"/>
                  <a:pt x="1131" y="215"/>
                  <a:pt x="1131" y="215"/>
                </a:cubicBezTo>
                <a:cubicBezTo>
                  <a:pt x="1131" y="216"/>
                  <a:pt x="1131" y="216"/>
                  <a:pt x="1131" y="217"/>
                </a:cubicBezTo>
                <a:cubicBezTo>
                  <a:pt x="1131" y="217"/>
                  <a:pt x="1131" y="218"/>
                  <a:pt x="1131" y="218"/>
                </a:cubicBezTo>
                <a:cubicBezTo>
                  <a:pt x="1131" y="219"/>
                  <a:pt x="1131" y="219"/>
                  <a:pt x="1131" y="220"/>
                </a:cubicBezTo>
                <a:cubicBezTo>
                  <a:pt x="1131" y="220"/>
                  <a:pt x="1131" y="221"/>
                  <a:pt x="1131" y="221"/>
                </a:cubicBezTo>
                <a:cubicBezTo>
                  <a:pt x="1131" y="222"/>
                  <a:pt x="1131" y="222"/>
                  <a:pt x="1131" y="223"/>
                </a:cubicBezTo>
                <a:cubicBezTo>
                  <a:pt x="1131" y="223"/>
                  <a:pt x="1131" y="224"/>
                  <a:pt x="1131" y="224"/>
                </a:cubicBezTo>
                <a:cubicBezTo>
                  <a:pt x="1131" y="225"/>
                  <a:pt x="1131" y="225"/>
                  <a:pt x="1131" y="226"/>
                </a:cubicBezTo>
                <a:cubicBezTo>
                  <a:pt x="1131" y="226"/>
                  <a:pt x="1131" y="227"/>
                  <a:pt x="1130" y="227"/>
                </a:cubicBezTo>
                <a:cubicBezTo>
                  <a:pt x="1130" y="228"/>
                  <a:pt x="1130" y="228"/>
                  <a:pt x="1130" y="229"/>
                </a:cubicBezTo>
                <a:cubicBezTo>
                  <a:pt x="1130" y="229"/>
                  <a:pt x="1130" y="230"/>
                  <a:pt x="1130" y="231"/>
                </a:cubicBezTo>
                <a:cubicBezTo>
                  <a:pt x="1130" y="231"/>
                  <a:pt x="1130" y="231"/>
                  <a:pt x="1130" y="231"/>
                </a:cubicBezTo>
                <a:cubicBezTo>
                  <a:pt x="1129" y="233"/>
                  <a:pt x="1129" y="235"/>
                  <a:pt x="1128" y="237"/>
                </a:cubicBezTo>
                <a:cubicBezTo>
                  <a:pt x="1128" y="237"/>
                  <a:pt x="1128" y="237"/>
                  <a:pt x="1128" y="237"/>
                </a:cubicBezTo>
                <a:cubicBezTo>
                  <a:pt x="1127" y="238"/>
                  <a:pt x="1127" y="239"/>
                  <a:pt x="1127" y="240"/>
                </a:cubicBezTo>
                <a:cubicBezTo>
                  <a:pt x="1127" y="240"/>
                  <a:pt x="1126" y="241"/>
                  <a:pt x="1126" y="241"/>
                </a:cubicBezTo>
                <a:cubicBezTo>
                  <a:pt x="1126" y="242"/>
                  <a:pt x="1126" y="243"/>
                  <a:pt x="1125" y="244"/>
                </a:cubicBezTo>
                <a:cubicBezTo>
                  <a:pt x="1125" y="244"/>
                  <a:pt x="1125" y="244"/>
                  <a:pt x="1125" y="245"/>
                </a:cubicBezTo>
                <a:cubicBezTo>
                  <a:pt x="1124" y="246"/>
                  <a:pt x="1124" y="247"/>
                  <a:pt x="1123" y="248"/>
                </a:cubicBezTo>
                <a:cubicBezTo>
                  <a:pt x="1123" y="248"/>
                  <a:pt x="1123" y="248"/>
                  <a:pt x="1123" y="249"/>
                </a:cubicBezTo>
                <a:cubicBezTo>
                  <a:pt x="1122" y="250"/>
                  <a:pt x="1122" y="251"/>
                  <a:pt x="1121" y="252"/>
                </a:cubicBezTo>
                <a:cubicBezTo>
                  <a:pt x="1121" y="252"/>
                  <a:pt x="1121" y="252"/>
                  <a:pt x="1121" y="253"/>
                </a:cubicBezTo>
                <a:cubicBezTo>
                  <a:pt x="1120" y="254"/>
                  <a:pt x="1120" y="255"/>
                  <a:pt x="1119" y="256"/>
                </a:cubicBezTo>
                <a:cubicBezTo>
                  <a:pt x="1119" y="256"/>
                  <a:pt x="1119" y="256"/>
                  <a:pt x="1119" y="257"/>
                </a:cubicBezTo>
                <a:cubicBezTo>
                  <a:pt x="1118" y="258"/>
                  <a:pt x="1117" y="259"/>
                  <a:pt x="1116" y="260"/>
                </a:cubicBezTo>
                <a:cubicBezTo>
                  <a:pt x="1116" y="260"/>
                  <a:pt x="1116" y="260"/>
                  <a:pt x="1116" y="260"/>
                </a:cubicBezTo>
                <a:cubicBezTo>
                  <a:pt x="1111" y="269"/>
                  <a:pt x="1105" y="278"/>
                  <a:pt x="1097" y="287"/>
                </a:cubicBezTo>
                <a:cubicBezTo>
                  <a:pt x="1097" y="287"/>
                  <a:pt x="1097" y="287"/>
                  <a:pt x="1096" y="287"/>
                </a:cubicBezTo>
                <a:cubicBezTo>
                  <a:pt x="1095" y="289"/>
                  <a:pt x="1094" y="291"/>
                  <a:pt x="1092" y="292"/>
                </a:cubicBezTo>
                <a:cubicBezTo>
                  <a:pt x="1092" y="292"/>
                  <a:pt x="1092" y="292"/>
                  <a:pt x="1092" y="292"/>
                </a:cubicBezTo>
                <a:cubicBezTo>
                  <a:pt x="1091" y="294"/>
                  <a:pt x="1089" y="296"/>
                  <a:pt x="1088" y="297"/>
                </a:cubicBezTo>
                <a:cubicBezTo>
                  <a:pt x="1088" y="297"/>
                  <a:pt x="1088" y="297"/>
                  <a:pt x="1088" y="298"/>
                </a:cubicBezTo>
                <a:cubicBezTo>
                  <a:pt x="1077" y="309"/>
                  <a:pt x="1064" y="322"/>
                  <a:pt x="1048" y="336"/>
                </a:cubicBezTo>
                <a:cubicBezTo>
                  <a:pt x="1048" y="336"/>
                  <a:pt x="1048" y="336"/>
                  <a:pt x="1048" y="336"/>
                </a:cubicBezTo>
                <a:cubicBezTo>
                  <a:pt x="1040" y="343"/>
                  <a:pt x="1031" y="350"/>
                  <a:pt x="1021" y="358"/>
                </a:cubicBezTo>
                <a:cubicBezTo>
                  <a:pt x="930" y="429"/>
                  <a:pt x="799" y="500"/>
                  <a:pt x="651" y="556"/>
                </a:cubicBezTo>
                <a:cubicBezTo>
                  <a:pt x="585" y="582"/>
                  <a:pt x="519" y="603"/>
                  <a:pt x="456" y="619"/>
                </a:cubicBezTo>
                <a:cubicBezTo>
                  <a:pt x="456" y="639"/>
                  <a:pt x="455" y="661"/>
                  <a:pt x="450" y="683"/>
                </a:cubicBezTo>
                <a:cubicBezTo>
                  <a:pt x="522" y="665"/>
                  <a:pt x="597" y="641"/>
                  <a:pt x="673" y="612"/>
                </a:cubicBezTo>
                <a:cubicBezTo>
                  <a:pt x="825" y="554"/>
                  <a:pt x="962" y="480"/>
                  <a:pt x="1058" y="405"/>
                </a:cubicBezTo>
                <a:cubicBezTo>
                  <a:pt x="1058" y="405"/>
                  <a:pt x="1058" y="405"/>
                  <a:pt x="1058" y="405"/>
                </a:cubicBezTo>
                <a:cubicBezTo>
                  <a:pt x="1165" y="322"/>
                  <a:pt x="1209" y="246"/>
                  <a:pt x="1186" y="186"/>
                </a:cubicBezTo>
                <a:close/>
              </a:path>
            </a:pathLst>
          </a:custGeom>
          <a:solidFill>
            <a:schemeClr val="tx1"/>
          </a:solidFill>
          <a:ln>
            <a:noFill/>
          </a:ln>
        </p:spPr>
        <p:txBody>
          <a:bodyPr vert="horz" wrap="square" lIns="91418" tIns="45710" rIns="91418" bIns="45710" numCol="1" anchor="t" anchorCtr="0" compatLnSpc="1">
            <a:prstTxWarp prst="textNoShape">
              <a:avLst/>
            </a:prstTxWarp>
          </a:bodyPr>
          <a:lstStyle/>
          <a:p>
            <a:endParaRPr lang="en-US" sz="1801" dirty="0">
              <a:gradFill>
                <a:gsLst>
                  <a:gs pos="0">
                    <a:srgbClr val="FFFFFF"/>
                  </a:gs>
                  <a:gs pos="100000">
                    <a:srgbClr val="FFFFFF"/>
                  </a:gs>
                </a:gsLst>
                <a:lin ang="5400000" scaled="0"/>
              </a:gradFill>
            </a:endParaRPr>
          </a:p>
        </p:txBody>
      </p:sp>
      <p:sp>
        <p:nvSpPr>
          <p:cNvPr id="2" name="Rectangle 1"/>
          <p:cNvSpPr/>
          <p:nvPr/>
        </p:nvSpPr>
        <p:spPr>
          <a:xfrm>
            <a:off x="218492" y="5426655"/>
            <a:ext cx="11931471" cy="1334852"/>
          </a:xfrm>
          <a:prstGeom prst="rect">
            <a:avLst/>
          </a:prstGeom>
          <a:solidFill>
            <a:schemeClr val="accent1">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109" fontAlgn="base">
              <a:spcBef>
                <a:spcPct val="0"/>
              </a:spcBef>
              <a:spcAft>
                <a:spcPct val="0"/>
              </a:spcAft>
            </a:pPr>
            <a:r>
              <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Trustworthy Hardware</a:t>
            </a:r>
          </a:p>
          <a:p>
            <a:pPr defTabSz="932109" fontAlgn="base">
              <a:spcBef>
                <a:spcPct val="0"/>
              </a:spcBef>
              <a:spcAft>
                <a:spcPct val="0"/>
              </a:spcAft>
            </a:pP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   </a:t>
            </a:r>
          </a:p>
        </p:txBody>
      </p:sp>
      <p:sp>
        <p:nvSpPr>
          <p:cNvPr id="35" name="TextBox 34"/>
          <p:cNvSpPr txBox="1"/>
          <p:nvPr/>
        </p:nvSpPr>
        <p:spPr>
          <a:xfrm>
            <a:off x="715062" y="6224641"/>
            <a:ext cx="5810550" cy="334835"/>
          </a:xfrm>
          <a:prstGeom prst="rect">
            <a:avLst/>
          </a:prstGeom>
          <a:noFill/>
        </p:spPr>
        <p:txBody>
          <a:bodyPr wrap="square" lIns="0" tIns="0" rIns="0" bIns="0" rtlCol="0">
            <a:spAutoFit/>
          </a:bodyPr>
          <a:lstStyle/>
          <a:p>
            <a:pPr defTabSz="932109" fontAlgn="base">
              <a:spcBef>
                <a:spcPct val="0"/>
              </a:spcBef>
              <a:spcAft>
                <a:spcPct val="0"/>
              </a:spcAft>
            </a:pP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Universal Extensible Firmware Interface (UEFI )</a:t>
            </a:r>
          </a:p>
        </p:txBody>
      </p:sp>
      <p:sp>
        <p:nvSpPr>
          <p:cNvPr id="36" name="TextBox 35"/>
          <p:cNvSpPr txBox="1"/>
          <p:nvPr/>
        </p:nvSpPr>
        <p:spPr>
          <a:xfrm>
            <a:off x="6977595" y="6224641"/>
            <a:ext cx="4720384" cy="334835"/>
          </a:xfrm>
          <a:prstGeom prst="rect">
            <a:avLst/>
          </a:prstGeom>
          <a:noFill/>
        </p:spPr>
        <p:txBody>
          <a:bodyPr wrap="square" lIns="0" tIns="0" rIns="0" bIns="0" rtlCol="0">
            <a:spAutoFit/>
          </a:bodyPr>
          <a:lstStyle/>
          <a:p>
            <a:pPr defTabSz="932109" fontAlgn="base">
              <a:spcBef>
                <a:spcPct val="0"/>
              </a:spcBef>
              <a:spcAft>
                <a:spcPct val="0"/>
              </a:spcAft>
            </a:pP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Trusted Platform Module (TPM)</a:t>
            </a:r>
          </a:p>
        </p:txBody>
      </p:sp>
    </p:spTree>
    <p:extLst>
      <p:ext uri="{BB962C8B-B14F-4D97-AF65-F5344CB8AC3E}">
        <p14:creationId xmlns:p14="http://schemas.microsoft.com/office/powerpoint/2010/main" val="100075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219" y="233152"/>
            <a:ext cx="11370961" cy="76283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defTabSz="932581">
              <a:defRPr/>
            </a:pPr>
            <a:r>
              <a:rPr lang="en-US" sz="5508" spc="-102" dirty="0">
                <a:solidFill>
                  <a:schemeClr val="tx1"/>
                </a:solidFill>
                <a:latin typeface="+mj-lt"/>
              </a:rPr>
              <a:t>Introducing Provable PC Health</a:t>
            </a:r>
          </a:p>
        </p:txBody>
      </p:sp>
      <p:sp>
        <p:nvSpPr>
          <p:cNvPr id="3" name="Content Placeholder 2"/>
          <p:cNvSpPr txBox="1">
            <a:spLocks/>
          </p:cNvSpPr>
          <p:nvPr/>
        </p:nvSpPr>
        <p:spPr>
          <a:xfrm>
            <a:off x="289471" y="1426885"/>
            <a:ext cx="6821776" cy="4462240"/>
          </a:xfrm>
          <a:prstGeom prst="rect">
            <a:avLst/>
          </a:prstGeom>
        </p:spPr>
        <p:txBody>
          <a:bodyPr vert="horz" wrap="square" lIns="124325" tIns="62163" rIns="124325" bIns="62163"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solidFill>
                  <a:schemeClr val="bg1"/>
                </a:solidFill>
                <a:latin typeface="+mj-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000" kern="1200">
                <a:solidFill>
                  <a:schemeClr val="bg1"/>
                </a:soli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1800" kern="1200">
                <a:solidFill>
                  <a:schemeClr val="bg1"/>
                </a:soli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64" dirty="0">
                <a:solidFill>
                  <a:schemeClr val="tx1"/>
                </a:solidFill>
              </a:rPr>
              <a:t>Secure Data </a:t>
            </a:r>
          </a:p>
          <a:p>
            <a:pPr marL="621746">
              <a:buFont typeface="+mj-lt"/>
              <a:buAutoNum type="arabicPeriod"/>
            </a:pPr>
            <a:r>
              <a:rPr lang="en-US" sz="2448" dirty="0">
                <a:solidFill>
                  <a:schemeClr val="tx1"/>
                </a:solidFill>
              </a:rPr>
              <a:t>Client send periodic heartbeat with state data</a:t>
            </a:r>
          </a:p>
          <a:p>
            <a:pPr marL="1008180" lvl="1"/>
            <a:r>
              <a:rPr lang="en-US" sz="2448" dirty="0">
                <a:solidFill>
                  <a:schemeClr val="tx1"/>
                </a:solidFill>
                <a:latin typeface="+mj-lt"/>
              </a:rPr>
              <a:t>Measured Boot</a:t>
            </a:r>
          </a:p>
          <a:p>
            <a:pPr marL="1008180" lvl="1"/>
            <a:r>
              <a:rPr lang="en-US" sz="2448" dirty="0">
                <a:solidFill>
                  <a:schemeClr val="tx1"/>
                </a:solidFill>
                <a:latin typeface="+mj-lt"/>
              </a:rPr>
              <a:t>Action Center Status</a:t>
            </a:r>
          </a:p>
          <a:p>
            <a:pPr marL="621746">
              <a:buFont typeface="+mj-lt"/>
              <a:buAutoNum type="arabicPeriod"/>
            </a:pPr>
            <a:r>
              <a:rPr lang="en-US" sz="2448" dirty="0">
                <a:solidFill>
                  <a:schemeClr val="tx1"/>
                </a:solidFill>
              </a:rPr>
              <a:t>Cloud service consumes data and analyzes it</a:t>
            </a:r>
          </a:p>
          <a:p>
            <a:pPr marL="621746">
              <a:buFont typeface="+mj-lt"/>
              <a:buAutoNum type="arabicPeriod"/>
            </a:pPr>
            <a:r>
              <a:rPr lang="en-US" sz="2448" dirty="0">
                <a:solidFill>
                  <a:schemeClr val="tx1"/>
                </a:solidFill>
              </a:rPr>
              <a:t>If issue is detected cloud sends message to Client with remediation recommendation</a:t>
            </a:r>
          </a:p>
          <a:p>
            <a:pPr marL="621746">
              <a:buFont typeface="+mj-lt"/>
              <a:buAutoNum type="arabicPeriod"/>
            </a:pPr>
            <a:r>
              <a:rPr lang="en-US" sz="2448" dirty="0">
                <a:solidFill>
                  <a:schemeClr val="tx1"/>
                </a:solidFill>
              </a:rPr>
              <a:t>Client responds to recommendation</a:t>
            </a:r>
          </a:p>
          <a:p>
            <a:pPr marL="1008180" lvl="1">
              <a:buFont typeface="+mj-lt"/>
              <a:buAutoNum type="alphaLcParenR"/>
            </a:pPr>
            <a:r>
              <a:rPr lang="en-US" sz="2448" dirty="0">
                <a:solidFill>
                  <a:schemeClr val="tx1"/>
                </a:solidFill>
                <a:latin typeface="+mj-lt"/>
              </a:rPr>
              <a:t>Machine Remediation</a:t>
            </a:r>
          </a:p>
          <a:p>
            <a:pPr marL="1008180" lvl="1">
              <a:buFont typeface="+mj-lt"/>
              <a:buAutoNum type="alphaLcParenR"/>
            </a:pPr>
            <a:r>
              <a:rPr lang="en-US" sz="2448" dirty="0">
                <a:solidFill>
                  <a:schemeClr val="tx1"/>
                </a:solidFill>
                <a:latin typeface="+mj-lt"/>
              </a:rPr>
              <a:t>Account Remediation</a:t>
            </a:r>
          </a:p>
          <a:p>
            <a:pPr>
              <a:buFont typeface="+mj-lt"/>
              <a:buAutoNum type="arabicPeriod"/>
            </a:pPr>
            <a:endParaRPr lang="en-US" sz="1360" dirty="0">
              <a:solidFill>
                <a:schemeClr val="tx1"/>
              </a:solidFill>
            </a:endParaRPr>
          </a:p>
        </p:txBody>
      </p:sp>
      <p:sp>
        <p:nvSpPr>
          <p:cNvPr id="4" name="Rectangle 3"/>
          <p:cNvSpPr/>
          <p:nvPr/>
        </p:nvSpPr>
        <p:spPr bwMode="auto">
          <a:xfrm>
            <a:off x="7137301" y="1444349"/>
            <a:ext cx="1865207" cy="87043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1243083" fontAlgn="base">
              <a:spcBef>
                <a:spcPct val="0"/>
              </a:spcBef>
              <a:spcAft>
                <a:spcPct val="0"/>
              </a:spcAft>
            </a:pPr>
            <a:r>
              <a:rPr lang="en-US" sz="2176" spc="-68" dirty="0">
                <a:gradFill>
                  <a:gsLst>
                    <a:gs pos="0">
                      <a:srgbClr val="FFFFFF"/>
                    </a:gs>
                    <a:gs pos="100000">
                      <a:srgbClr val="FFFFFF"/>
                    </a:gs>
                  </a:gsLst>
                  <a:lin ang="5400000" scaled="0"/>
                </a:gradFill>
                <a:latin typeface="Segoe UI" pitchFamily="34" charset="0"/>
                <a:ea typeface="Segoe UI" pitchFamily="34" charset="0"/>
                <a:cs typeface="Segoe UI" pitchFamily="34" charset="0"/>
              </a:rPr>
              <a:t>Windows Cloud Service</a:t>
            </a:r>
          </a:p>
        </p:txBody>
      </p:sp>
      <p:sp>
        <p:nvSpPr>
          <p:cNvPr id="7" name="Rectangle 6"/>
          <p:cNvSpPr/>
          <p:nvPr/>
        </p:nvSpPr>
        <p:spPr bwMode="auto">
          <a:xfrm>
            <a:off x="7137301" y="3313291"/>
            <a:ext cx="1865207" cy="87043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1243083" fontAlgn="base">
              <a:spcBef>
                <a:spcPct val="0"/>
              </a:spcBef>
              <a:spcAft>
                <a:spcPct val="0"/>
              </a:spcAft>
            </a:pPr>
            <a:r>
              <a:rPr lang="en-US" sz="2448" spc="-68" dirty="0">
                <a:gradFill>
                  <a:gsLst>
                    <a:gs pos="0">
                      <a:srgbClr val="FFFFFF"/>
                    </a:gs>
                    <a:gs pos="100000">
                      <a:srgbClr val="FFFFFF"/>
                    </a:gs>
                  </a:gsLst>
                  <a:lin ang="5400000" scaled="0"/>
                </a:gradFill>
                <a:latin typeface="Segoe UI" pitchFamily="34" charset="0"/>
                <a:ea typeface="Segoe UI" pitchFamily="34" charset="0"/>
                <a:cs typeface="Segoe UI" pitchFamily="34" charset="0"/>
              </a:rPr>
              <a:t>Windows Client</a:t>
            </a:r>
          </a:p>
        </p:txBody>
      </p:sp>
      <p:sp>
        <p:nvSpPr>
          <p:cNvPr id="11" name="Rectangle 10"/>
          <p:cNvSpPr/>
          <p:nvPr/>
        </p:nvSpPr>
        <p:spPr bwMode="auto">
          <a:xfrm>
            <a:off x="10082459" y="1441483"/>
            <a:ext cx="1865207" cy="87043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1243083" fontAlgn="base">
              <a:spcBef>
                <a:spcPct val="0"/>
              </a:spcBef>
              <a:spcAft>
                <a:spcPct val="0"/>
              </a:spcAft>
            </a:pPr>
            <a:r>
              <a:rPr lang="en-US" sz="2176" spc="-68" dirty="0">
                <a:gradFill>
                  <a:gsLst>
                    <a:gs pos="0">
                      <a:srgbClr val="FFFFFF"/>
                    </a:gs>
                    <a:gs pos="100000">
                      <a:srgbClr val="FFFFFF"/>
                    </a:gs>
                  </a:gsLst>
                  <a:lin ang="5400000" scaled="0"/>
                </a:gradFill>
                <a:latin typeface="Segoe UI" pitchFamily="34" charset="0"/>
                <a:ea typeface="Segoe UI" pitchFamily="34" charset="0"/>
                <a:cs typeface="Segoe UI" pitchFamily="34" charset="0"/>
              </a:rPr>
              <a:t>Analysis and Response</a:t>
            </a:r>
          </a:p>
        </p:txBody>
      </p:sp>
      <p:grpSp>
        <p:nvGrpSpPr>
          <p:cNvPr id="75" name="Group 74"/>
          <p:cNvGrpSpPr/>
          <p:nvPr/>
        </p:nvGrpSpPr>
        <p:grpSpPr>
          <a:xfrm>
            <a:off x="7907994" y="2314780"/>
            <a:ext cx="323822" cy="998512"/>
            <a:chOff x="5814581" y="1702198"/>
            <a:chExt cx="238126" cy="734267"/>
          </a:xfrm>
        </p:grpSpPr>
        <p:cxnSp>
          <p:nvCxnSpPr>
            <p:cNvPr id="16" name="Straight Arrow Connector 15"/>
            <p:cNvCxnSpPr>
              <a:stCxn id="7" idx="0"/>
              <a:endCxn id="4" idx="2"/>
            </p:cNvCxnSpPr>
            <p:nvPr/>
          </p:nvCxnSpPr>
          <p:spPr>
            <a:xfrm flipV="1">
              <a:off x="5933644" y="1702198"/>
              <a:ext cx="0" cy="734267"/>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grpSp>
          <p:nvGrpSpPr>
            <p:cNvPr id="41" name="Group 40"/>
            <p:cNvGrpSpPr/>
            <p:nvPr/>
          </p:nvGrpSpPr>
          <p:grpSpPr>
            <a:xfrm>
              <a:off x="5814581" y="2022238"/>
              <a:ext cx="238126" cy="271777"/>
              <a:chOff x="5519830" y="1643063"/>
              <a:chExt cx="238126" cy="271777"/>
            </a:xfrm>
          </p:grpSpPr>
          <p:sp>
            <p:nvSpPr>
              <p:cNvPr id="39" name="Oval 38"/>
              <p:cNvSpPr/>
              <p:nvPr/>
            </p:nvSpPr>
            <p:spPr bwMode="auto">
              <a:xfrm>
                <a:off x="5519830" y="1643063"/>
                <a:ext cx="238126" cy="271777"/>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1243083" fontAlgn="base">
                  <a:spcBef>
                    <a:spcPct val="0"/>
                  </a:spcBef>
                  <a:spcAft>
                    <a:spcPct val="0"/>
                  </a:spcAft>
                </a:pPr>
                <a:endParaRPr lang="en-US" sz="2448" spc="-6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0" name="TextBox 39"/>
              <p:cNvSpPr txBox="1"/>
              <p:nvPr/>
            </p:nvSpPr>
            <p:spPr>
              <a:xfrm>
                <a:off x="5611384" y="1695375"/>
                <a:ext cx="82005" cy="153902"/>
              </a:xfrm>
              <a:prstGeom prst="rect">
                <a:avLst/>
              </a:prstGeom>
              <a:noFill/>
            </p:spPr>
            <p:txBody>
              <a:bodyPr wrap="square" lIns="0" tIns="0" rIns="0" bIns="0" rtlCol="0">
                <a:spAutoFit/>
              </a:bodyPr>
              <a:lstStyle/>
              <a:p>
                <a:r>
                  <a:rPr lang="en-US" sz="1360" dirty="0">
                    <a:solidFill>
                      <a:schemeClr val="bg1"/>
                    </a:solidFill>
                    <a:latin typeface="Segoe UI Light" pitchFamily="34" charset="0"/>
                  </a:rPr>
                  <a:t>1</a:t>
                </a:r>
              </a:p>
            </p:txBody>
          </p:sp>
        </p:grpSp>
      </p:grpSp>
      <p:grpSp>
        <p:nvGrpSpPr>
          <p:cNvPr id="71" name="Group 70"/>
          <p:cNvGrpSpPr/>
          <p:nvPr/>
        </p:nvGrpSpPr>
        <p:grpSpPr>
          <a:xfrm>
            <a:off x="9002508" y="1744984"/>
            <a:ext cx="1079951" cy="369583"/>
            <a:chOff x="6619444" y="1283193"/>
            <a:chExt cx="794154" cy="271777"/>
          </a:xfrm>
        </p:grpSpPr>
        <p:cxnSp>
          <p:nvCxnSpPr>
            <p:cNvPr id="22" name="Straight Arrow Connector 21"/>
            <p:cNvCxnSpPr>
              <a:stCxn id="4" idx="3"/>
              <a:endCxn id="11" idx="1"/>
            </p:cNvCxnSpPr>
            <p:nvPr/>
          </p:nvCxnSpPr>
          <p:spPr>
            <a:xfrm flipV="1">
              <a:off x="6619444" y="1380051"/>
              <a:ext cx="794154" cy="2107"/>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grpSp>
          <p:nvGrpSpPr>
            <p:cNvPr id="42" name="Group 41"/>
            <p:cNvGrpSpPr/>
            <p:nvPr/>
          </p:nvGrpSpPr>
          <p:grpSpPr>
            <a:xfrm>
              <a:off x="6876886" y="1283193"/>
              <a:ext cx="261939" cy="271777"/>
              <a:chOff x="5507924" y="1643063"/>
              <a:chExt cx="261939" cy="271777"/>
            </a:xfrm>
          </p:grpSpPr>
          <p:sp>
            <p:nvSpPr>
              <p:cNvPr id="43" name="Oval 42"/>
              <p:cNvSpPr/>
              <p:nvPr/>
            </p:nvSpPr>
            <p:spPr bwMode="auto">
              <a:xfrm>
                <a:off x="5507924" y="1643063"/>
                <a:ext cx="261939" cy="271777"/>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1243083" fontAlgn="base">
                  <a:spcBef>
                    <a:spcPct val="0"/>
                  </a:spcBef>
                  <a:spcAft>
                    <a:spcPct val="0"/>
                  </a:spcAft>
                </a:pPr>
                <a:endParaRPr lang="en-US" sz="2448" spc="-6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4" name="TextBox 43"/>
              <p:cNvSpPr txBox="1"/>
              <p:nvPr/>
            </p:nvSpPr>
            <p:spPr>
              <a:xfrm>
                <a:off x="5611384" y="1695375"/>
                <a:ext cx="82005" cy="153902"/>
              </a:xfrm>
              <a:prstGeom prst="rect">
                <a:avLst/>
              </a:prstGeom>
              <a:noFill/>
              <a:ln>
                <a:solidFill>
                  <a:schemeClr val="tx1"/>
                </a:solidFill>
              </a:ln>
            </p:spPr>
            <p:txBody>
              <a:bodyPr wrap="square" lIns="0" tIns="0" rIns="0" bIns="0" rtlCol="0">
                <a:spAutoFit/>
              </a:bodyPr>
              <a:lstStyle/>
              <a:p>
                <a:r>
                  <a:rPr lang="en-US" sz="1360" dirty="0">
                    <a:solidFill>
                      <a:schemeClr val="bg1"/>
                    </a:solidFill>
                    <a:latin typeface="Segoe UI Light" pitchFamily="34" charset="0"/>
                  </a:rPr>
                  <a:t>2</a:t>
                </a:r>
              </a:p>
            </p:txBody>
          </p:sp>
        </p:grpSp>
      </p:grpSp>
      <p:grpSp>
        <p:nvGrpSpPr>
          <p:cNvPr id="72" name="Group 71"/>
          <p:cNvGrpSpPr/>
          <p:nvPr/>
        </p:nvGrpSpPr>
        <p:grpSpPr>
          <a:xfrm>
            <a:off x="9002508" y="2311913"/>
            <a:ext cx="2012555" cy="1436593"/>
            <a:chOff x="6619444" y="1700091"/>
            <a:chExt cx="1479954" cy="1056414"/>
          </a:xfrm>
        </p:grpSpPr>
        <p:cxnSp>
          <p:nvCxnSpPr>
            <p:cNvPr id="18" name="Straight Arrow Connector 17"/>
            <p:cNvCxnSpPr>
              <a:stCxn id="11" idx="2"/>
              <a:endCxn id="7" idx="3"/>
            </p:cNvCxnSpPr>
            <p:nvPr/>
          </p:nvCxnSpPr>
          <p:spPr>
            <a:xfrm flipH="1">
              <a:off x="6619444" y="1700091"/>
              <a:ext cx="1479954" cy="1056414"/>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grpSp>
          <p:nvGrpSpPr>
            <p:cNvPr id="45" name="Group 44"/>
            <p:cNvGrpSpPr/>
            <p:nvPr/>
          </p:nvGrpSpPr>
          <p:grpSpPr>
            <a:xfrm>
              <a:off x="7240678" y="2082999"/>
              <a:ext cx="261939" cy="271777"/>
              <a:chOff x="5507924" y="1643063"/>
              <a:chExt cx="261939" cy="271777"/>
            </a:xfrm>
          </p:grpSpPr>
          <p:sp>
            <p:nvSpPr>
              <p:cNvPr id="46" name="Oval 45"/>
              <p:cNvSpPr/>
              <p:nvPr/>
            </p:nvSpPr>
            <p:spPr bwMode="auto">
              <a:xfrm>
                <a:off x="5507924" y="1643063"/>
                <a:ext cx="261939" cy="271777"/>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1243083" fontAlgn="base">
                  <a:spcBef>
                    <a:spcPct val="0"/>
                  </a:spcBef>
                  <a:spcAft>
                    <a:spcPct val="0"/>
                  </a:spcAft>
                </a:pPr>
                <a:endParaRPr lang="en-US" sz="2448" spc="-6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7" name="TextBox 46"/>
              <p:cNvSpPr txBox="1"/>
              <p:nvPr/>
            </p:nvSpPr>
            <p:spPr>
              <a:xfrm>
                <a:off x="5611384" y="1695375"/>
                <a:ext cx="82005" cy="153902"/>
              </a:xfrm>
              <a:prstGeom prst="rect">
                <a:avLst/>
              </a:prstGeom>
              <a:noFill/>
              <a:ln>
                <a:solidFill>
                  <a:schemeClr val="tx1"/>
                </a:solidFill>
              </a:ln>
            </p:spPr>
            <p:txBody>
              <a:bodyPr wrap="square" lIns="0" tIns="0" rIns="0" bIns="0" rtlCol="0">
                <a:spAutoFit/>
              </a:bodyPr>
              <a:lstStyle/>
              <a:p>
                <a:r>
                  <a:rPr lang="en-US" sz="1360" dirty="0">
                    <a:solidFill>
                      <a:schemeClr val="bg1"/>
                    </a:solidFill>
                    <a:latin typeface="Segoe UI Light" pitchFamily="34" charset="0"/>
                  </a:rPr>
                  <a:t>3</a:t>
                </a:r>
              </a:p>
            </p:txBody>
          </p:sp>
        </p:grpSp>
      </p:grpSp>
      <p:grpSp>
        <p:nvGrpSpPr>
          <p:cNvPr id="73" name="Group 72"/>
          <p:cNvGrpSpPr/>
          <p:nvPr/>
        </p:nvGrpSpPr>
        <p:grpSpPr>
          <a:xfrm>
            <a:off x="8069905" y="4183721"/>
            <a:ext cx="967435" cy="1752994"/>
            <a:chOff x="5933644" y="3076545"/>
            <a:chExt cx="711414" cy="1289083"/>
          </a:xfrm>
        </p:grpSpPr>
        <p:cxnSp>
          <p:nvCxnSpPr>
            <p:cNvPr id="54" name="Straight Arrow Connector 53"/>
            <p:cNvCxnSpPr>
              <a:stCxn id="7" idx="2"/>
            </p:cNvCxnSpPr>
            <p:nvPr/>
          </p:nvCxnSpPr>
          <p:spPr>
            <a:xfrm>
              <a:off x="5933644" y="3076545"/>
              <a:ext cx="711414" cy="1289083"/>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grpSp>
          <p:nvGrpSpPr>
            <p:cNvPr id="48" name="Group 47"/>
            <p:cNvGrpSpPr/>
            <p:nvPr/>
          </p:nvGrpSpPr>
          <p:grpSpPr>
            <a:xfrm>
              <a:off x="6129881" y="3557137"/>
              <a:ext cx="261939" cy="271777"/>
              <a:chOff x="5507924" y="1643063"/>
              <a:chExt cx="261939" cy="271777"/>
            </a:xfrm>
          </p:grpSpPr>
          <p:sp>
            <p:nvSpPr>
              <p:cNvPr id="49" name="Oval 48"/>
              <p:cNvSpPr/>
              <p:nvPr/>
            </p:nvSpPr>
            <p:spPr bwMode="auto">
              <a:xfrm>
                <a:off x="5507924" y="1643063"/>
                <a:ext cx="261939" cy="271777"/>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1243083" fontAlgn="base">
                  <a:spcBef>
                    <a:spcPct val="0"/>
                  </a:spcBef>
                  <a:spcAft>
                    <a:spcPct val="0"/>
                  </a:spcAft>
                </a:pPr>
                <a:endParaRPr lang="en-US" sz="2448" spc="-6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TextBox 49"/>
              <p:cNvSpPr txBox="1"/>
              <p:nvPr/>
            </p:nvSpPr>
            <p:spPr>
              <a:xfrm>
                <a:off x="5573518" y="1695375"/>
                <a:ext cx="132572" cy="153902"/>
              </a:xfrm>
              <a:prstGeom prst="rect">
                <a:avLst/>
              </a:prstGeom>
              <a:noFill/>
              <a:ln>
                <a:solidFill>
                  <a:schemeClr val="tx1"/>
                </a:solidFill>
              </a:ln>
            </p:spPr>
            <p:txBody>
              <a:bodyPr wrap="square" lIns="0" tIns="0" rIns="0" bIns="0" rtlCol="0">
                <a:spAutoFit/>
              </a:bodyPr>
              <a:lstStyle/>
              <a:p>
                <a:r>
                  <a:rPr lang="en-US" sz="1360" dirty="0">
                    <a:solidFill>
                      <a:schemeClr val="bg1"/>
                    </a:solidFill>
                    <a:latin typeface="Segoe UI Light" pitchFamily="34" charset="0"/>
                  </a:rPr>
                  <a:t>4a</a:t>
                </a:r>
              </a:p>
            </p:txBody>
          </p:sp>
        </p:grpSp>
      </p:grpSp>
      <p:grpSp>
        <p:nvGrpSpPr>
          <p:cNvPr id="74" name="Group 73"/>
          <p:cNvGrpSpPr/>
          <p:nvPr/>
        </p:nvGrpSpPr>
        <p:grpSpPr>
          <a:xfrm>
            <a:off x="8069905" y="4183721"/>
            <a:ext cx="2966195" cy="1427324"/>
            <a:chOff x="5933644" y="3076545"/>
            <a:chExt cx="2181224" cy="1049598"/>
          </a:xfrm>
        </p:grpSpPr>
        <p:cxnSp>
          <p:nvCxnSpPr>
            <p:cNvPr id="24" name="Straight Arrow Connector 23"/>
            <p:cNvCxnSpPr>
              <a:stCxn id="7" idx="2"/>
              <a:endCxn id="68" idx="0"/>
            </p:cNvCxnSpPr>
            <p:nvPr/>
          </p:nvCxnSpPr>
          <p:spPr>
            <a:xfrm>
              <a:off x="5933644" y="3076545"/>
              <a:ext cx="2181224" cy="1049598"/>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grpSp>
          <p:nvGrpSpPr>
            <p:cNvPr id="61" name="Group 60"/>
            <p:cNvGrpSpPr/>
            <p:nvPr/>
          </p:nvGrpSpPr>
          <p:grpSpPr>
            <a:xfrm>
              <a:off x="6978739" y="3543772"/>
              <a:ext cx="261939" cy="271777"/>
              <a:chOff x="5507924" y="1643063"/>
              <a:chExt cx="261939" cy="271777"/>
            </a:xfrm>
          </p:grpSpPr>
          <p:sp>
            <p:nvSpPr>
              <p:cNvPr id="62" name="Oval 61"/>
              <p:cNvSpPr/>
              <p:nvPr/>
            </p:nvSpPr>
            <p:spPr bwMode="auto">
              <a:xfrm>
                <a:off x="5507924" y="1643063"/>
                <a:ext cx="261939" cy="271777"/>
              </a:xfrm>
              <a:prstGeom prst="ellipse">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ctr" anchorCtr="0" forceAA="0" compatLnSpc="1">
                <a:prstTxWarp prst="textNoShape">
                  <a:avLst/>
                </a:prstTxWarp>
                <a:noAutofit/>
              </a:bodyPr>
              <a:lstStyle/>
              <a:p>
                <a:pPr algn="ctr" defTabSz="1243083" fontAlgn="base">
                  <a:spcBef>
                    <a:spcPct val="0"/>
                  </a:spcBef>
                  <a:spcAft>
                    <a:spcPct val="0"/>
                  </a:spcAft>
                </a:pPr>
                <a:endParaRPr lang="en-US" sz="2448" spc="-6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3" name="TextBox 62"/>
              <p:cNvSpPr txBox="1"/>
              <p:nvPr/>
            </p:nvSpPr>
            <p:spPr>
              <a:xfrm>
                <a:off x="5560818" y="1695375"/>
                <a:ext cx="173420" cy="153902"/>
              </a:xfrm>
              <a:prstGeom prst="rect">
                <a:avLst/>
              </a:prstGeom>
              <a:noFill/>
              <a:ln>
                <a:solidFill>
                  <a:schemeClr val="tx1"/>
                </a:solidFill>
              </a:ln>
            </p:spPr>
            <p:txBody>
              <a:bodyPr wrap="square" lIns="0" tIns="0" rIns="0" bIns="0" rtlCol="0">
                <a:spAutoFit/>
              </a:bodyPr>
              <a:lstStyle/>
              <a:p>
                <a:r>
                  <a:rPr lang="en-US" sz="1360" dirty="0">
                    <a:solidFill>
                      <a:schemeClr val="bg1"/>
                    </a:solidFill>
                    <a:latin typeface="Segoe UI Light" pitchFamily="34" charset="0"/>
                  </a:rPr>
                  <a:t>4b</a:t>
                </a:r>
              </a:p>
            </p:txBody>
          </p:sp>
        </p:grpSp>
      </p:grpSp>
      <p:sp>
        <p:nvSpPr>
          <p:cNvPr id="67" name="Rounded Rectangle 66"/>
          <p:cNvSpPr/>
          <p:nvPr/>
        </p:nvSpPr>
        <p:spPr bwMode="auto">
          <a:xfrm>
            <a:off x="7998078" y="5611045"/>
            <a:ext cx="1883667" cy="920366"/>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r>
              <a:rPr lang="en-US" sz="2176" spc="-68" dirty="0">
                <a:gradFill>
                  <a:gsLst>
                    <a:gs pos="0">
                      <a:srgbClr val="FFFFFF"/>
                    </a:gs>
                    <a:gs pos="100000">
                      <a:srgbClr val="FFFFFF"/>
                    </a:gs>
                  </a:gsLst>
                  <a:lin ang="5400000" scaled="0"/>
                </a:gradFill>
                <a:latin typeface="Segoe UI" pitchFamily="34" charset="0"/>
                <a:ea typeface="Segoe UI" pitchFamily="34" charset="0"/>
                <a:cs typeface="Segoe UI" pitchFamily="34" charset="0"/>
              </a:rPr>
              <a:t>Machine</a:t>
            </a:r>
          </a:p>
          <a:p>
            <a:pPr algn="ctr" defTabSz="1243083" fontAlgn="base">
              <a:spcBef>
                <a:spcPct val="0"/>
              </a:spcBef>
              <a:spcAft>
                <a:spcPct val="0"/>
              </a:spcAft>
            </a:pPr>
            <a:r>
              <a:rPr lang="en-US" sz="2176" spc="-68" dirty="0">
                <a:gradFill>
                  <a:gsLst>
                    <a:gs pos="0">
                      <a:srgbClr val="FFFFFF"/>
                    </a:gs>
                    <a:gs pos="100000">
                      <a:srgbClr val="FFFFFF"/>
                    </a:gs>
                  </a:gsLst>
                  <a:lin ang="5400000" scaled="0"/>
                </a:gradFill>
                <a:latin typeface="Segoe UI" pitchFamily="34" charset="0"/>
                <a:ea typeface="Segoe UI" pitchFamily="34" charset="0"/>
                <a:cs typeface="Segoe UI" pitchFamily="34" charset="0"/>
              </a:rPr>
              <a:t>Remediation </a:t>
            </a:r>
          </a:p>
        </p:txBody>
      </p:sp>
      <p:sp>
        <p:nvSpPr>
          <p:cNvPr id="68" name="Rounded Rectangle 67"/>
          <p:cNvSpPr/>
          <p:nvPr/>
        </p:nvSpPr>
        <p:spPr bwMode="auto">
          <a:xfrm>
            <a:off x="10094267" y="5611045"/>
            <a:ext cx="1883667" cy="920366"/>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r>
              <a:rPr lang="en-US" sz="2176" spc="-68" dirty="0">
                <a:gradFill>
                  <a:gsLst>
                    <a:gs pos="0">
                      <a:srgbClr val="FFFFFF"/>
                    </a:gs>
                    <a:gs pos="100000">
                      <a:srgbClr val="FFFFFF"/>
                    </a:gs>
                  </a:gsLst>
                  <a:lin ang="5400000" scaled="0"/>
                </a:gradFill>
                <a:latin typeface="Segoe UI" pitchFamily="34" charset="0"/>
                <a:ea typeface="Segoe UI" pitchFamily="34" charset="0"/>
                <a:cs typeface="Segoe UI" pitchFamily="34" charset="0"/>
              </a:rPr>
              <a:t>Account</a:t>
            </a:r>
          </a:p>
          <a:p>
            <a:pPr algn="ctr" defTabSz="1243083" fontAlgn="base">
              <a:spcBef>
                <a:spcPct val="0"/>
              </a:spcBef>
              <a:spcAft>
                <a:spcPct val="0"/>
              </a:spcAft>
            </a:pPr>
            <a:r>
              <a:rPr lang="en-US" sz="2176" spc="-68" dirty="0">
                <a:gradFill>
                  <a:gsLst>
                    <a:gs pos="0">
                      <a:srgbClr val="FFFFFF"/>
                    </a:gs>
                    <a:gs pos="100000">
                      <a:srgbClr val="FFFFFF"/>
                    </a:gs>
                  </a:gsLst>
                  <a:lin ang="5400000" scaled="0"/>
                </a:gradFill>
                <a:latin typeface="Segoe UI" pitchFamily="34" charset="0"/>
                <a:ea typeface="Segoe UI" pitchFamily="34" charset="0"/>
                <a:cs typeface="Segoe UI" pitchFamily="34" charset="0"/>
              </a:rPr>
              <a:t>Remediation </a:t>
            </a:r>
          </a:p>
        </p:txBody>
      </p:sp>
    </p:spTree>
    <p:extLst>
      <p:ext uri="{BB962C8B-B14F-4D97-AF65-F5344CB8AC3E}">
        <p14:creationId xmlns:p14="http://schemas.microsoft.com/office/powerpoint/2010/main" val="241757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7" grpId="0" animBg="1"/>
      <p:bldP spid="6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49" y="2581620"/>
            <a:ext cx="11294863" cy="929485"/>
          </a:xfrm>
          <a:prstGeom prst="rect">
            <a:avLst/>
          </a:prstGeom>
        </p:spPr>
        <p:txBody>
          <a:bodyPr wrap="square">
            <a:spAutoFit/>
          </a:bodyPr>
          <a:lstStyle/>
          <a:p>
            <a:pPr marL="632541" defTabSz="1243083" fontAlgn="base">
              <a:spcBef>
                <a:spcPct val="0"/>
              </a:spcBef>
              <a:spcAft>
                <a:spcPct val="0"/>
              </a:spcAft>
            </a:pPr>
            <a:r>
              <a:rPr lang="en-US" sz="5440" dirty="0">
                <a:gradFill>
                  <a:gsLst>
                    <a:gs pos="0">
                      <a:srgbClr val="FFFFFF"/>
                    </a:gs>
                    <a:gs pos="100000">
                      <a:srgbClr val="FFFFFF"/>
                    </a:gs>
                  </a:gsLst>
                  <a:lin ang="5400000" scaled="0"/>
                </a:gradFill>
                <a:latin typeface="+mj-lt"/>
              </a:rPr>
              <a:t>Malware Resistance</a:t>
            </a:r>
          </a:p>
        </p:txBody>
      </p:sp>
      <p:pic>
        <p:nvPicPr>
          <p:cNvPr id="6" name="Picture 3" descr="\\MAGNUM\Projects\Microsoft\Cloud Power FY12\Design\ICONS_PNG\Confidentiality.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0052273" y="2253791"/>
            <a:ext cx="1865207" cy="1865207"/>
          </a:xfrm>
          <a:prstGeom prst="rect">
            <a:avLst/>
          </a:prstGeom>
          <a:noFill/>
        </p:spPr>
      </p:pic>
      <p:sp>
        <p:nvSpPr>
          <p:cNvPr id="5" name="Rectangle 4"/>
          <p:cNvSpPr/>
          <p:nvPr/>
        </p:nvSpPr>
        <p:spPr>
          <a:xfrm>
            <a:off x="1413157" y="3481476"/>
            <a:ext cx="7620419" cy="929485"/>
          </a:xfrm>
          <a:prstGeom prst="rect">
            <a:avLst/>
          </a:prstGeom>
        </p:spPr>
        <p:txBody>
          <a:bodyPr wrap="none">
            <a:spAutoFit/>
          </a:bodyPr>
          <a:lstStyle/>
          <a:p>
            <a:r>
              <a:rPr lang="en-US" sz="2720" dirty="0">
                <a:latin typeface="+mj-lt"/>
              </a:rPr>
              <a:t>Provable PC Health</a:t>
            </a:r>
          </a:p>
          <a:p>
            <a:r>
              <a:rPr lang="en-US" sz="2720" dirty="0">
                <a:latin typeface="+mj-lt"/>
              </a:rPr>
              <a:t>Improved Windows Defender and Internet </a:t>
            </a:r>
            <a:r>
              <a:rPr lang="en-US" sz="2720" dirty="0" smtClean="0">
                <a:latin typeface="+mj-lt"/>
              </a:rPr>
              <a:t>Explorer</a:t>
            </a:r>
            <a:endParaRPr lang="en-US" sz="2720" dirty="0">
              <a:latin typeface="+mj-lt"/>
            </a:endParaRPr>
          </a:p>
        </p:txBody>
      </p:sp>
      <p:sp>
        <p:nvSpPr>
          <p:cNvPr id="7" name="Right Arrow 6"/>
          <p:cNvSpPr/>
          <p:nvPr/>
        </p:nvSpPr>
        <p:spPr bwMode="auto">
          <a:xfrm>
            <a:off x="1228162" y="4102724"/>
            <a:ext cx="265330" cy="19782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endParaRPr lang="en-US" sz="2448" spc="-6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6211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7340" y="203545"/>
            <a:ext cx="11931402" cy="54624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defTabSz="932581">
              <a:defRPr/>
            </a:pPr>
            <a:r>
              <a:rPr lang="en-US" sz="3944" spc="-102" dirty="0">
                <a:solidFill>
                  <a:schemeClr val="tx1"/>
                </a:solidFill>
              </a:rPr>
              <a:t>Enhancements to Windows Defender and Internet Explorer</a:t>
            </a:r>
          </a:p>
        </p:txBody>
      </p:sp>
      <p:sp>
        <p:nvSpPr>
          <p:cNvPr id="21" name="Text Placeholder 5"/>
          <p:cNvSpPr txBox="1">
            <a:spLocks/>
          </p:cNvSpPr>
          <p:nvPr/>
        </p:nvSpPr>
        <p:spPr>
          <a:xfrm>
            <a:off x="267341" y="1083596"/>
            <a:ext cx="11931400" cy="5719966"/>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81">
              <a:buFont typeface="Arial" panose="020B0604020202020204" pitchFamily="34" charset="0"/>
              <a:buChar char="•"/>
              <a:defRPr/>
            </a:pPr>
            <a:r>
              <a:rPr lang="en-US" sz="3264" dirty="0">
                <a:solidFill>
                  <a:schemeClr val="tx1"/>
                </a:solidFill>
                <a:latin typeface="+mj-lt"/>
              </a:rPr>
              <a:t>Windows Defender</a:t>
            </a:r>
          </a:p>
          <a:p>
            <a:pPr lvl="1" defTabSz="932581">
              <a:buFont typeface="Arial" panose="020B0604020202020204" pitchFamily="34" charset="0"/>
              <a:buChar char="•"/>
              <a:defRPr/>
            </a:pPr>
            <a:r>
              <a:rPr lang="en-US" sz="2448" dirty="0">
                <a:solidFill>
                  <a:schemeClr val="tx1"/>
                </a:solidFill>
                <a:latin typeface="+mj-lt"/>
              </a:rPr>
              <a:t>Malware almost always designed to talk to world, that’s their weakness</a:t>
            </a:r>
          </a:p>
          <a:p>
            <a:pPr lvl="1" defTabSz="932581">
              <a:buFont typeface="Arial" panose="020B0604020202020204" pitchFamily="34" charset="0"/>
              <a:buChar char="•"/>
              <a:defRPr/>
            </a:pPr>
            <a:r>
              <a:rPr lang="en-US" sz="2448" dirty="0">
                <a:solidFill>
                  <a:schemeClr val="tx1"/>
                </a:solidFill>
                <a:latin typeface="+mj-lt"/>
              </a:rPr>
              <a:t>Adding high performance behavior monitoring</a:t>
            </a:r>
          </a:p>
          <a:p>
            <a:pPr lvl="1" defTabSz="932581">
              <a:buFont typeface="Arial" panose="020B0604020202020204" pitchFamily="34" charset="0"/>
              <a:buChar char="•"/>
              <a:defRPr/>
            </a:pPr>
            <a:r>
              <a:rPr lang="en-US" sz="2448" dirty="0">
                <a:solidFill>
                  <a:schemeClr val="tx1"/>
                </a:solidFill>
                <a:latin typeface="+mj-lt"/>
              </a:rPr>
              <a:t>Identifies malicious patterns of behavior based (</a:t>
            </a:r>
            <a:r>
              <a:rPr lang="en-US" sz="1904" dirty="0">
                <a:solidFill>
                  <a:schemeClr val="tx1"/>
                </a:solidFill>
                <a:latin typeface="+mj-lt"/>
              </a:rPr>
              <a:t>file, registry, process, thread, network</a:t>
            </a:r>
            <a:r>
              <a:rPr lang="en-US" sz="2448" dirty="0">
                <a:solidFill>
                  <a:schemeClr val="tx1"/>
                </a:solidFill>
                <a:latin typeface="+mj-lt"/>
              </a:rPr>
              <a:t>)</a:t>
            </a:r>
          </a:p>
          <a:p>
            <a:pPr lvl="1" defTabSz="932581">
              <a:buFont typeface="Arial" panose="020B0604020202020204" pitchFamily="34" charset="0"/>
              <a:buChar char="•"/>
              <a:defRPr/>
            </a:pPr>
            <a:r>
              <a:rPr lang="en-US" sz="2448" dirty="0">
                <a:solidFill>
                  <a:schemeClr val="tx1"/>
                </a:solidFill>
                <a:latin typeface="+mj-lt"/>
              </a:rPr>
              <a:t>Activity log sent to cloud for analysis, signatures may be issued later</a:t>
            </a:r>
          </a:p>
          <a:p>
            <a:pPr lvl="1" defTabSz="932581">
              <a:buFont typeface="Arial" panose="020B0604020202020204" pitchFamily="34" charset="0"/>
              <a:buChar char="•"/>
              <a:defRPr/>
            </a:pPr>
            <a:endParaRPr lang="en-US" sz="952" dirty="0">
              <a:solidFill>
                <a:schemeClr val="tx1"/>
              </a:solidFill>
              <a:latin typeface="+mj-lt"/>
            </a:endParaRPr>
          </a:p>
          <a:p>
            <a:pPr defTabSz="932581">
              <a:buFont typeface="Arial" panose="020B0604020202020204" pitchFamily="34" charset="0"/>
              <a:buChar char="•"/>
              <a:defRPr/>
            </a:pPr>
            <a:r>
              <a:rPr lang="en-US" sz="3264" dirty="0">
                <a:solidFill>
                  <a:schemeClr val="tx1"/>
                </a:solidFill>
                <a:latin typeface="+mj-lt"/>
              </a:rPr>
              <a:t>Internet Explorer</a:t>
            </a:r>
          </a:p>
          <a:p>
            <a:pPr lvl="1" defTabSz="932581">
              <a:buFont typeface="Arial" panose="020B0604020202020204" pitchFamily="34" charset="0"/>
              <a:buChar char="•"/>
              <a:defRPr/>
            </a:pPr>
            <a:r>
              <a:rPr lang="en-US" sz="2448" dirty="0">
                <a:solidFill>
                  <a:schemeClr val="tx1"/>
                </a:solidFill>
                <a:latin typeface="+mj-lt"/>
              </a:rPr>
              <a:t>Malicious websites attempt to exploit </a:t>
            </a:r>
            <a:r>
              <a:rPr lang="en-US" sz="2448" dirty="0" err="1">
                <a:solidFill>
                  <a:schemeClr val="tx1"/>
                </a:solidFill>
                <a:latin typeface="+mj-lt"/>
              </a:rPr>
              <a:t>vulns</a:t>
            </a:r>
            <a:r>
              <a:rPr lang="en-US" sz="2448" dirty="0">
                <a:solidFill>
                  <a:schemeClr val="tx1"/>
                </a:solidFill>
                <a:latin typeface="+mj-lt"/>
              </a:rPr>
              <a:t> in binary extensions (e.g.: ActiveX)</a:t>
            </a:r>
          </a:p>
          <a:p>
            <a:pPr lvl="1" defTabSz="932581">
              <a:buFont typeface="Arial" panose="020B0604020202020204" pitchFamily="34" charset="0"/>
              <a:buChar char="•"/>
              <a:defRPr/>
            </a:pPr>
            <a:r>
              <a:rPr lang="en-US" sz="2448" dirty="0">
                <a:solidFill>
                  <a:schemeClr val="tx1"/>
                </a:solidFill>
                <a:latin typeface="+mj-lt"/>
              </a:rPr>
              <a:t>Binary extensions are executed immediately bypassing AM</a:t>
            </a:r>
          </a:p>
          <a:p>
            <a:pPr lvl="1" defTabSz="932581">
              <a:buFont typeface="Arial" panose="020B0604020202020204" pitchFamily="34" charset="0"/>
              <a:buChar char="•"/>
              <a:defRPr/>
            </a:pPr>
            <a:r>
              <a:rPr lang="en-US" sz="2448" dirty="0">
                <a:solidFill>
                  <a:schemeClr val="tx1"/>
                </a:solidFill>
                <a:latin typeface="+mj-lt"/>
              </a:rPr>
              <a:t>API available that enables AM solutions to scan before execution</a:t>
            </a:r>
          </a:p>
        </p:txBody>
      </p:sp>
    </p:spTree>
    <p:extLst>
      <p:ext uri="{BB962C8B-B14F-4D97-AF65-F5344CB8AC3E}">
        <p14:creationId xmlns:p14="http://schemas.microsoft.com/office/powerpoint/2010/main" val="285436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37876" y="141886"/>
            <a:ext cx="11877655" cy="779156"/>
          </a:xfrm>
        </p:spPr>
        <p:txBody>
          <a:bodyPr/>
          <a:lstStyle/>
          <a:p>
            <a:pPr marL="0" indent="0">
              <a:buNone/>
            </a:pPr>
            <a:r>
              <a:rPr lang="en-US" dirty="0" smtClean="0"/>
              <a:t>Blues Security Addresses Emerging Threats</a:t>
            </a:r>
            <a:endParaRPr lang="en-US" dirty="0"/>
          </a:p>
        </p:txBody>
      </p:sp>
      <p:sp>
        <p:nvSpPr>
          <p:cNvPr id="51" name="Rectangle 50"/>
          <p:cNvSpPr/>
          <p:nvPr/>
        </p:nvSpPr>
        <p:spPr bwMode="auto">
          <a:xfrm>
            <a:off x="218492" y="1202074"/>
            <a:ext cx="3941803" cy="4639649"/>
          </a:xfrm>
          <a:prstGeom prst="rect">
            <a:avLst/>
          </a:prstGeom>
          <a:solidFill>
            <a:schemeClr val="accent1">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46623" bIns="137141" numCol="1" spcCol="0" rtlCol="0" fromWordArt="0" anchor="t" anchorCtr="0" forceAA="0" compatLnSpc="1">
            <a:prstTxWarp prst="textNoShape">
              <a:avLst/>
            </a:prstTxWarp>
            <a:noAutofit/>
          </a:bodyPr>
          <a:lstStyle/>
          <a:p>
            <a:pPr algn="ctr" defTabSz="932109" fontAlgn="base">
              <a:spcBef>
                <a:spcPct val="0"/>
              </a:spcBef>
              <a:spcAft>
                <a:spcPct val="0"/>
              </a:spcAft>
            </a:pPr>
            <a:r>
              <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Modern Access Control</a:t>
            </a: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r>
              <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Securing the Sign-In</a:t>
            </a:r>
          </a:p>
          <a:p>
            <a:pPr defTabSz="932109" fontAlgn="base">
              <a:spcBef>
                <a:spcPct val="0"/>
              </a:spcBef>
              <a:spcAft>
                <a:spcPct val="0"/>
              </a:spcAft>
            </a:pPr>
            <a:r>
              <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Secure Access to Resources</a:t>
            </a:r>
          </a:p>
          <a:p>
            <a:pPr defTabSz="932109" fontAlgn="base">
              <a:spcBef>
                <a:spcPct val="0"/>
              </a:spcBef>
              <a:spcAft>
                <a:spcPct val="0"/>
              </a:spcAft>
            </a:pPr>
            <a:endPar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endPar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endPar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grpSp>
        <p:nvGrpSpPr>
          <p:cNvPr id="52" name="Group 51"/>
          <p:cNvGrpSpPr/>
          <p:nvPr/>
        </p:nvGrpSpPr>
        <p:grpSpPr>
          <a:xfrm>
            <a:off x="1414129" y="2015411"/>
            <a:ext cx="1928982" cy="853483"/>
            <a:chOff x="1213479" y="2435952"/>
            <a:chExt cx="2152187" cy="952240"/>
          </a:xfrm>
        </p:grpSpPr>
        <p:grpSp>
          <p:nvGrpSpPr>
            <p:cNvPr id="53" name="Group 52"/>
            <p:cNvGrpSpPr/>
            <p:nvPr/>
          </p:nvGrpSpPr>
          <p:grpSpPr bwMode="black">
            <a:xfrm>
              <a:off x="1213479" y="2452689"/>
              <a:ext cx="746235" cy="736221"/>
              <a:chOff x="2916435" y="3914161"/>
              <a:chExt cx="930763" cy="918512"/>
            </a:xfrm>
          </p:grpSpPr>
          <p:pic>
            <p:nvPicPr>
              <p:cNvPr id="61" name="Picture 6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6"/>
                <a:ext cx="394555" cy="530027"/>
              </a:xfrm>
              <a:prstGeom prst="rect">
                <a:avLst/>
              </a:prstGeom>
            </p:spPr>
          </p:pic>
          <p:sp>
            <p:nvSpPr>
              <p:cNvPr id="62" name="Freeform 61"/>
              <p:cNvSpPr>
                <a:spLocks/>
              </p:cNvSpPr>
              <p:nvPr/>
            </p:nvSpPr>
            <p:spPr bwMode="black">
              <a:xfrm rot="10800000">
                <a:off x="3279998" y="3914161"/>
                <a:ext cx="567200" cy="820338"/>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27" tIns="45714" rIns="91427" bIns="45714" numCol="1" anchor="t" anchorCtr="0" compatLnSpc="1">
                <a:prstTxWarp prst="textNoShape">
                  <a:avLst/>
                </a:prstTxWarp>
              </a:bodyPr>
              <a:lstStyle/>
              <a:p>
                <a:endParaRPr lang="en-US" sz="1000" dirty="0">
                  <a:solidFill>
                    <a:srgbClr val="FFFFFF"/>
                  </a:solidFill>
                </a:endParaRPr>
              </a:p>
            </p:txBody>
          </p:sp>
        </p:grpSp>
        <p:sp>
          <p:nvSpPr>
            <p:cNvPr id="54" name="Freeform 20"/>
            <p:cNvSpPr>
              <a:spLocks noEditPoints="1"/>
            </p:cNvSpPr>
            <p:nvPr/>
          </p:nvSpPr>
          <p:spPr bwMode="black">
            <a:xfrm>
              <a:off x="1989067" y="2435954"/>
              <a:ext cx="965355" cy="671150"/>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293" tIns="41147" rIns="82293" bIns="41147" numCol="1" anchor="t" anchorCtr="0" compatLnSpc="1">
              <a:prstTxWarp prst="textNoShape">
                <a:avLst/>
              </a:prstTxWarp>
            </a:bodyPr>
            <a:lstStyle/>
            <a:p>
              <a:endParaRPr lang="en-US" sz="1000" dirty="0">
                <a:solidFill>
                  <a:srgbClr val="FFFFFF"/>
                </a:solidFill>
              </a:endParaRPr>
            </a:p>
          </p:txBody>
        </p:sp>
        <p:pic>
          <p:nvPicPr>
            <p:cNvPr id="55" name="Picture 5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3016250" y="2435952"/>
              <a:ext cx="349416" cy="671148"/>
            </a:xfrm>
            <a:prstGeom prst="rect">
              <a:avLst/>
            </a:prstGeom>
          </p:spPr>
        </p:pic>
        <p:grpSp>
          <p:nvGrpSpPr>
            <p:cNvPr id="56" name="Group 55"/>
            <p:cNvGrpSpPr/>
            <p:nvPr/>
          </p:nvGrpSpPr>
          <p:grpSpPr>
            <a:xfrm>
              <a:off x="2660597" y="2806204"/>
              <a:ext cx="581113" cy="581988"/>
              <a:chOff x="2694822" y="2806204"/>
              <a:chExt cx="581113" cy="581988"/>
            </a:xfrm>
          </p:grpSpPr>
          <p:sp>
            <p:nvSpPr>
              <p:cNvPr id="57" name="Freeform 56"/>
              <p:cNvSpPr/>
              <p:nvPr/>
            </p:nvSpPr>
            <p:spPr>
              <a:xfrm>
                <a:off x="2702719" y="2831306"/>
                <a:ext cx="561975" cy="540544"/>
              </a:xfrm>
              <a:custGeom>
                <a:avLst/>
                <a:gdLst>
                  <a:gd name="connsiteX0" fmla="*/ 40481 w 561975"/>
                  <a:gd name="connsiteY0" fmla="*/ 7144 h 540544"/>
                  <a:gd name="connsiteX1" fmla="*/ 30956 w 561975"/>
                  <a:gd name="connsiteY1" fmla="*/ 95250 h 540544"/>
                  <a:gd name="connsiteX2" fmla="*/ 21431 w 561975"/>
                  <a:gd name="connsiteY2" fmla="*/ 176213 h 540544"/>
                  <a:gd name="connsiteX3" fmla="*/ 0 w 561975"/>
                  <a:gd name="connsiteY3" fmla="*/ 271463 h 540544"/>
                  <a:gd name="connsiteX4" fmla="*/ 38100 w 561975"/>
                  <a:gd name="connsiteY4" fmla="*/ 378619 h 540544"/>
                  <a:gd name="connsiteX5" fmla="*/ 92869 w 561975"/>
                  <a:gd name="connsiteY5" fmla="*/ 450057 h 540544"/>
                  <a:gd name="connsiteX6" fmla="*/ 142875 w 561975"/>
                  <a:gd name="connsiteY6" fmla="*/ 500063 h 540544"/>
                  <a:gd name="connsiteX7" fmla="*/ 233362 w 561975"/>
                  <a:gd name="connsiteY7" fmla="*/ 523875 h 540544"/>
                  <a:gd name="connsiteX8" fmla="*/ 283369 w 561975"/>
                  <a:gd name="connsiteY8" fmla="*/ 540544 h 540544"/>
                  <a:gd name="connsiteX9" fmla="*/ 354806 w 561975"/>
                  <a:gd name="connsiteY9" fmla="*/ 523875 h 540544"/>
                  <a:gd name="connsiteX10" fmla="*/ 464344 w 561975"/>
                  <a:gd name="connsiteY10" fmla="*/ 471488 h 540544"/>
                  <a:gd name="connsiteX11" fmla="*/ 528637 w 561975"/>
                  <a:gd name="connsiteY11" fmla="*/ 402432 h 540544"/>
                  <a:gd name="connsiteX12" fmla="*/ 542925 w 561975"/>
                  <a:gd name="connsiteY12" fmla="*/ 338138 h 540544"/>
                  <a:gd name="connsiteX13" fmla="*/ 561975 w 561975"/>
                  <a:gd name="connsiteY13" fmla="*/ 280988 h 540544"/>
                  <a:gd name="connsiteX14" fmla="*/ 557212 w 561975"/>
                  <a:gd name="connsiteY14" fmla="*/ 209550 h 540544"/>
                  <a:gd name="connsiteX15" fmla="*/ 547687 w 561975"/>
                  <a:gd name="connsiteY15" fmla="*/ 121444 h 540544"/>
                  <a:gd name="connsiteX16" fmla="*/ 542925 w 561975"/>
                  <a:gd name="connsiteY16" fmla="*/ 59532 h 540544"/>
                  <a:gd name="connsiteX17" fmla="*/ 523875 w 561975"/>
                  <a:gd name="connsiteY17" fmla="*/ 0 h 540544"/>
                  <a:gd name="connsiteX18" fmla="*/ 504825 w 561975"/>
                  <a:gd name="connsiteY18" fmla="*/ 0 h 540544"/>
                  <a:gd name="connsiteX19" fmla="*/ 461962 w 561975"/>
                  <a:gd name="connsiteY19" fmla="*/ 19050 h 540544"/>
                  <a:gd name="connsiteX20" fmla="*/ 390525 w 561975"/>
                  <a:gd name="connsiteY20" fmla="*/ 23813 h 540544"/>
                  <a:gd name="connsiteX21" fmla="*/ 340519 w 561975"/>
                  <a:gd name="connsiteY21" fmla="*/ 21432 h 540544"/>
                  <a:gd name="connsiteX22" fmla="*/ 283369 w 561975"/>
                  <a:gd name="connsiteY22" fmla="*/ 2382 h 540544"/>
                  <a:gd name="connsiteX23" fmla="*/ 230981 w 561975"/>
                  <a:gd name="connsiteY23" fmla="*/ 16669 h 540544"/>
                  <a:gd name="connsiteX24" fmla="*/ 190500 w 561975"/>
                  <a:gd name="connsiteY24" fmla="*/ 19050 h 540544"/>
                  <a:gd name="connsiteX25" fmla="*/ 138112 w 561975"/>
                  <a:gd name="connsiteY25" fmla="*/ 19050 h 540544"/>
                  <a:gd name="connsiteX26" fmla="*/ 40481 w 561975"/>
                  <a:gd name="connsiteY26" fmla="*/ 7144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1975" h="540544">
                    <a:moveTo>
                      <a:pt x="40481" y="7144"/>
                    </a:moveTo>
                    <a:lnTo>
                      <a:pt x="30956" y="95250"/>
                    </a:lnTo>
                    <a:lnTo>
                      <a:pt x="21431" y="176213"/>
                    </a:lnTo>
                    <a:lnTo>
                      <a:pt x="0" y="271463"/>
                    </a:lnTo>
                    <a:lnTo>
                      <a:pt x="38100" y="378619"/>
                    </a:lnTo>
                    <a:lnTo>
                      <a:pt x="92869" y="450057"/>
                    </a:lnTo>
                    <a:lnTo>
                      <a:pt x="142875" y="500063"/>
                    </a:lnTo>
                    <a:lnTo>
                      <a:pt x="233362" y="523875"/>
                    </a:lnTo>
                    <a:lnTo>
                      <a:pt x="283369" y="540544"/>
                    </a:lnTo>
                    <a:lnTo>
                      <a:pt x="354806" y="523875"/>
                    </a:lnTo>
                    <a:lnTo>
                      <a:pt x="464344" y="471488"/>
                    </a:lnTo>
                    <a:lnTo>
                      <a:pt x="528637" y="402432"/>
                    </a:lnTo>
                    <a:lnTo>
                      <a:pt x="542925" y="338138"/>
                    </a:lnTo>
                    <a:lnTo>
                      <a:pt x="561975" y="280988"/>
                    </a:lnTo>
                    <a:lnTo>
                      <a:pt x="557212" y="209550"/>
                    </a:lnTo>
                    <a:lnTo>
                      <a:pt x="547687" y="121444"/>
                    </a:lnTo>
                    <a:lnTo>
                      <a:pt x="542925" y="59532"/>
                    </a:lnTo>
                    <a:lnTo>
                      <a:pt x="523875" y="0"/>
                    </a:lnTo>
                    <a:lnTo>
                      <a:pt x="504825" y="0"/>
                    </a:lnTo>
                    <a:lnTo>
                      <a:pt x="461962" y="19050"/>
                    </a:lnTo>
                    <a:lnTo>
                      <a:pt x="390525" y="23813"/>
                    </a:lnTo>
                    <a:lnTo>
                      <a:pt x="340519" y="21432"/>
                    </a:lnTo>
                    <a:lnTo>
                      <a:pt x="283369" y="2382"/>
                    </a:lnTo>
                    <a:lnTo>
                      <a:pt x="230981" y="16669"/>
                    </a:lnTo>
                    <a:lnTo>
                      <a:pt x="190500" y="19050"/>
                    </a:lnTo>
                    <a:lnTo>
                      <a:pt x="138112" y="19050"/>
                    </a:lnTo>
                    <a:lnTo>
                      <a:pt x="40481" y="71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FFFFFF"/>
                  </a:solidFill>
                </a:endParaRPr>
              </a:p>
            </p:txBody>
          </p:sp>
          <p:grpSp>
            <p:nvGrpSpPr>
              <p:cNvPr id="58" name="Group 57"/>
              <p:cNvGrpSpPr>
                <a:grpSpLocks noChangeAspect="1"/>
              </p:cNvGrpSpPr>
              <p:nvPr/>
            </p:nvGrpSpPr>
            <p:grpSpPr>
              <a:xfrm>
                <a:off x="2694822" y="2806204"/>
                <a:ext cx="581113" cy="581988"/>
                <a:chOff x="2800943" y="2392042"/>
                <a:chExt cx="757278" cy="758419"/>
              </a:xfrm>
            </p:grpSpPr>
            <p:sp>
              <p:nvSpPr>
                <p:cNvPr id="59" name="Freeform 58"/>
                <p:cNvSpPr/>
                <p:nvPr/>
              </p:nvSpPr>
              <p:spPr>
                <a:xfrm>
                  <a:off x="2826065" y="2439873"/>
                  <a:ext cx="705078" cy="710588"/>
                </a:xfrm>
                <a:custGeom>
                  <a:avLst/>
                  <a:gdLst>
                    <a:gd name="connsiteX0" fmla="*/ 338768 w 705079"/>
                    <a:gd name="connsiteY0" fmla="*/ 5509 h 710588"/>
                    <a:gd name="connsiteX1" fmla="*/ 289192 w 705079"/>
                    <a:gd name="connsiteY1" fmla="*/ 24788 h 710588"/>
                    <a:gd name="connsiteX2" fmla="*/ 206566 w 705079"/>
                    <a:gd name="connsiteY2" fmla="*/ 41314 h 710588"/>
                    <a:gd name="connsiteX3" fmla="*/ 77118 w 705079"/>
                    <a:gd name="connsiteY3" fmla="*/ 16526 h 710588"/>
                    <a:gd name="connsiteX4" fmla="*/ 52330 w 705079"/>
                    <a:gd name="connsiteY4" fmla="*/ 22034 h 710588"/>
                    <a:gd name="connsiteX5" fmla="*/ 33050 w 705079"/>
                    <a:gd name="connsiteY5" fmla="*/ 90890 h 710588"/>
                    <a:gd name="connsiteX6" fmla="*/ 16525 w 705079"/>
                    <a:gd name="connsiteY6" fmla="*/ 206567 h 710588"/>
                    <a:gd name="connsiteX7" fmla="*/ 0 w 705079"/>
                    <a:gd name="connsiteY7" fmla="*/ 349786 h 710588"/>
                    <a:gd name="connsiteX8" fmla="*/ 13771 w 705079"/>
                    <a:gd name="connsiteY8" fmla="*/ 421396 h 710588"/>
                    <a:gd name="connsiteX9" fmla="*/ 52330 w 705079"/>
                    <a:gd name="connsiteY9" fmla="*/ 534318 h 710588"/>
                    <a:gd name="connsiteX10" fmla="*/ 110168 w 705079"/>
                    <a:gd name="connsiteY10" fmla="*/ 614191 h 710588"/>
                    <a:gd name="connsiteX11" fmla="*/ 203812 w 705079"/>
                    <a:gd name="connsiteY11" fmla="*/ 658258 h 710588"/>
                    <a:gd name="connsiteX12" fmla="*/ 305718 w 705079"/>
                    <a:gd name="connsiteY12" fmla="*/ 696817 h 710588"/>
                    <a:gd name="connsiteX13" fmla="*/ 349785 w 705079"/>
                    <a:gd name="connsiteY13" fmla="*/ 710588 h 710588"/>
                    <a:gd name="connsiteX14" fmla="*/ 454445 w 705079"/>
                    <a:gd name="connsiteY14" fmla="*/ 680292 h 710588"/>
                    <a:gd name="connsiteX15" fmla="*/ 567368 w 705079"/>
                    <a:gd name="connsiteY15" fmla="*/ 630716 h 710588"/>
                    <a:gd name="connsiteX16" fmla="*/ 638978 w 705079"/>
                    <a:gd name="connsiteY16" fmla="*/ 556352 h 710588"/>
                    <a:gd name="connsiteX17" fmla="*/ 696817 w 705079"/>
                    <a:gd name="connsiteY17" fmla="*/ 484743 h 710588"/>
                    <a:gd name="connsiteX18" fmla="*/ 705079 w 705079"/>
                    <a:gd name="connsiteY18" fmla="*/ 429658 h 710588"/>
                    <a:gd name="connsiteX19" fmla="*/ 705079 w 705079"/>
                    <a:gd name="connsiteY19" fmla="*/ 311227 h 710588"/>
                    <a:gd name="connsiteX20" fmla="*/ 699571 w 705079"/>
                    <a:gd name="connsiteY20" fmla="*/ 225846 h 710588"/>
                    <a:gd name="connsiteX21" fmla="*/ 688554 w 705079"/>
                    <a:gd name="connsiteY21" fmla="*/ 88135 h 710588"/>
                    <a:gd name="connsiteX22" fmla="*/ 644486 w 705079"/>
                    <a:gd name="connsiteY22" fmla="*/ 0 h 710588"/>
                    <a:gd name="connsiteX23" fmla="*/ 586648 w 705079"/>
                    <a:gd name="connsiteY23" fmla="*/ 13771 h 710588"/>
                    <a:gd name="connsiteX24" fmla="*/ 506776 w 705079"/>
                    <a:gd name="connsiteY24" fmla="*/ 19280 h 710588"/>
                    <a:gd name="connsiteX25" fmla="*/ 443429 w 705079"/>
                    <a:gd name="connsiteY25" fmla="*/ 19280 h 710588"/>
                    <a:gd name="connsiteX26" fmla="*/ 338768 w 705079"/>
                    <a:gd name="connsiteY26" fmla="*/ 5509 h 71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5079" h="710588">
                      <a:moveTo>
                        <a:pt x="338768" y="5509"/>
                      </a:moveTo>
                      <a:lnTo>
                        <a:pt x="289192" y="24788"/>
                      </a:lnTo>
                      <a:lnTo>
                        <a:pt x="206566" y="41314"/>
                      </a:lnTo>
                      <a:lnTo>
                        <a:pt x="77118" y="16526"/>
                      </a:lnTo>
                      <a:lnTo>
                        <a:pt x="52330" y="22034"/>
                      </a:lnTo>
                      <a:lnTo>
                        <a:pt x="33050" y="90890"/>
                      </a:lnTo>
                      <a:lnTo>
                        <a:pt x="16525" y="206567"/>
                      </a:lnTo>
                      <a:lnTo>
                        <a:pt x="0" y="349786"/>
                      </a:lnTo>
                      <a:lnTo>
                        <a:pt x="13771" y="421396"/>
                      </a:lnTo>
                      <a:lnTo>
                        <a:pt x="52330" y="534318"/>
                      </a:lnTo>
                      <a:lnTo>
                        <a:pt x="110168" y="614191"/>
                      </a:lnTo>
                      <a:lnTo>
                        <a:pt x="203812" y="658258"/>
                      </a:lnTo>
                      <a:lnTo>
                        <a:pt x="305718" y="696817"/>
                      </a:lnTo>
                      <a:lnTo>
                        <a:pt x="349785" y="710588"/>
                      </a:lnTo>
                      <a:lnTo>
                        <a:pt x="454445" y="680292"/>
                      </a:lnTo>
                      <a:lnTo>
                        <a:pt x="567368" y="630716"/>
                      </a:lnTo>
                      <a:lnTo>
                        <a:pt x="638978" y="556352"/>
                      </a:lnTo>
                      <a:lnTo>
                        <a:pt x="696817" y="484743"/>
                      </a:lnTo>
                      <a:lnTo>
                        <a:pt x="705079" y="429658"/>
                      </a:lnTo>
                      <a:lnTo>
                        <a:pt x="705079" y="311227"/>
                      </a:lnTo>
                      <a:lnTo>
                        <a:pt x="699571" y="225846"/>
                      </a:lnTo>
                      <a:lnTo>
                        <a:pt x="688554" y="88135"/>
                      </a:lnTo>
                      <a:lnTo>
                        <a:pt x="644486" y="0"/>
                      </a:lnTo>
                      <a:lnTo>
                        <a:pt x="586648" y="13771"/>
                      </a:lnTo>
                      <a:lnTo>
                        <a:pt x="506776" y="19280"/>
                      </a:lnTo>
                      <a:lnTo>
                        <a:pt x="443429" y="19280"/>
                      </a:lnTo>
                      <a:lnTo>
                        <a:pt x="338768" y="55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FFFFFF"/>
                    </a:solidFill>
                  </a:endParaRPr>
                </a:p>
              </p:txBody>
            </p:sp>
            <p:sp>
              <p:nvSpPr>
                <p:cNvPr id="60" name="Freeform 6"/>
                <p:cNvSpPr>
                  <a:spLocks noEditPoints="1"/>
                </p:cNvSpPr>
                <p:nvPr/>
              </p:nvSpPr>
              <p:spPr bwMode="auto">
                <a:xfrm>
                  <a:off x="2800943" y="2392042"/>
                  <a:ext cx="757278" cy="758419"/>
                </a:xfrm>
                <a:custGeom>
                  <a:avLst/>
                  <a:gdLst>
                    <a:gd name="T0" fmla="*/ 88 w 1048"/>
                    <a:gd name="T1" fmla="*/ 0 h 1006"/>
                    <a:gd name="T2" fmla="*/ 1048 w 1048"/>
                    <a:gd name="T3" fmla="*/ 503 h 1006"/>
                    <a:gd name="T4" fmla="*/ 527 w 1048"/>
                    <a:gd name="T5" fmla="*/ 945 h 1006"/>
                    <a:gd name="T6" fmla="*/ 291 w 1048"/>
                    <a:gd name="T7" fmla="*/ 861 h 1006"/>
                    <a:gd name="T8" fmla="*/ 122 w 1048"/>
                    <a:gd name="T9" fmla="*/ 79 h 1006"/>
                    <a:gd name="T10" fmla="*/ 517 w 1048"/>
                    <a:gd name="T11" fmla="*/ 70 h 1006"/>
                    <a:gd name="T12" fmla="*/ 737 w 1048"/>
                    <a:gd name="T13" fmla="*/ 111 h 1006"/>
                    <a:gd name="T14" fmla="*/ 932 w 1048"/>
                    <a:gd name="T15" fmla="*/ 96 h 1006"/>
                    <a:gd name="T16" fmla="*/ 951 w 1048"/>
                    <a:gd name="T17" fmla="*/ 475 h 1006"/>
                    <a:gd name="T18" fmla="*/ 859 w 1048"/>
                    <a:gd name="T19" fmla="*/ 132 h 1006"/>
                    <a:gd name="T20" fmla="*/ 836 w 1048"/>
                    <a:gd name="T21" fmla="*/ 136 h 1006"/>
                    <a:gd name="T22" fmla="*/ 797 w 1048"/>
                    <a:gd name="T23" fmla="*/ 142 h 1006"/>
                    <a:gd name="T24" fmla="*/ 759 w 1048"/>
                    <a:gd name="T25" fmla="*/ 145 h 1006"/>
                    <a:gd name="T26" fmla="*/ 522 w 1048"/>
                    <a:gd name="T27" fmla="*/ 104 h 1006"/>
                    <a:gd name="T28" fmla="*/ 309 w 1048"/>
                    <a:gd name="T29" fmla="*/ 145 h 1006"/>
                    <a:gd name="T30" fmla="*/ 267 w 1048"/>
                    <a:gd name="T31" fmla="*/ 144 h 1006"/>
                    <a:gd name="T32" fmla="*/ 231 w 1048"/>
                    <a:gd name="T33" fmla="*/ 140 h 1006"/>
                    <a:gd name="T34" fmla="*/ 205 w 1048"/>
                    <a:gd name="T35" fmla="*/ 136 h 1006"/>
                    <a:gd name="T36" fmla="*/ 144 w 1048"/>
                    <a:gd name="T37" fmla="*/ 122 h 1006"/>
                    <a:gd name="T38" fmla="*/ 93 w 1048"/>
                    <a:gd name="T39" fmla="*/ 501 h 1006"/>
                    <a:gd name="T40" fmla="*/ 95 w 1048"/>
                    <a:gd name="T41" fmla="*/ 543 h 1006"/>
                    <a:gd name="T42" fmla="*/ 98 w 1048"/>
                    <a:gd name="T43" fmla="*/ 566 h 1006"/>
                    <a:gd name="T44" fmla="*/ 108 w 1048"/>
                    <a:gd name="T45" fmla="*/ 605 h 1006"/>
                    <a:gd name="T46" fmla="*/ 115 w 1048"/>
                    <a:gd name="T47" fmla="*/ 626 h 1006"/>
                    <a:gd name="T48" fmla="*/ 132 w 1048"/>
                    <a:gd name="T49" fmla="*/ 663 h 1006"/>
                    <a:gd name="T50" fmla="*/ 522 w 1048"/>
                    <a:gd name="T51" fmla="*/ 907 h 1006"/>
                    <a:gd name="T52" fmla="*/ 756 w 1048"/>
                    <a:gd name="T53" fmla="*/ 817 h 1006"/>
                    <a:gd name="T54" fmla="*/ 767 w 1048"/>
                    <a:gd name="T55" fmla="*/ 810 h 1006"/>
                    <a:gd name="T56" fmla="*/ 779 w 1048"/>
                    <a:gd name="T57" fmla="*/ 802 h 1006"/>
                    <a:gd name="T58" fmla="*/ 834 w 1048"/>
                    <a:gd name="T59" fmla="*/ 760 h 1006"/>
                    <a:gd name="T60" fmla="*/ 844 w 1048"/>
                    <a:gd name="T61" fmla="*/ 751 h 1006"/>
                    <a:gd name="T62" fmla="*/ 851 w 1048"/>
                    <a:gd name="T63" fmla="*/ 744 h 1006"/>
                    <a:gd name="T64" fmla="*/ 878 w 1048"/>
                    <a:gd name="T65" fmla="*/ 714 h 1006"/>
                    <a:gd name="T66" fmla="*/ 911 w 1048"/>
                    <a:gd name="T67" fmla="*/ 663 h 1006"/>
                    <a:gd name="T68" fmla="*/ 928 w 1048"/>
                    <a:gd name="T69" fmla="*/ 626 h 1006"/>
                    <a:gd name="T70" fmla="*/ 936 w 1048"/>
                    <a:gd name="T71" fmla="*/ 605 h 1006"/>
                    <a:gd name="T72" fmla="*/ 945 w 1048"/>
                    <a:gd name="T73" fmla="*/ 566 h 1006"/>
                    <a:gd name="T74" fmla="*/ 949 w 1048"/>
                    <a:gd name="T75" fmla="*/ 543 h 1006"/>
                    <a:gd name="T76" fmla="*/ 951 w 1048"/>
                    <a:gd name="T77" fmla="*/ 501 h 1006"/>
                    <a:gd name="T78" fmla="*/ 898 w 1048"/>
                    <a:gd name="T79" fmla="*/ 523 h 1006"/>
                    <a:gd name="T80" fmla="*/ 894 w 1048"/>
                    <a:gd name="T81" fmla="*/ 558 h 1006"/>
                    <a:gd name="T82" fmla="*/ 890 w 1048"/>
                    <a:gd name="T83" fmla="*/ 577 h 1006"/>
                    <a:gd name="T84" fmla="*/ 880 w 1048"/>
                    <a:gd name="T85" fmla="*/ 611 h 1006"/>
                    <a:gd name="T86" fmla="*/ 864 w 1048"/>
                    <a:gd name="T87" fmla="*/ 644 h 1006"/>
                    <a:gd name="T88" fmla="*/ 835 w 1048"/>
                    <a:gd name="T89" fmla="*/ 688 h 1006"/>
                    <a:gd name="T90" fmla="*/ 829 w 1048"/>
                    <a:gd name="T91" fmla="*/ 696 h 1006"/>
                    <a:gd name="T92" fmla="*/ 812 w 1048"/>
                    <a:gd name="T93" fmla="*/ 714 h 1006"/>
                    <a:gd name="T94" fmla="*/ 798 w 1048"/>
                    <a:gd name="T95" fmla="*/ 727 h 1006"/>
                    <a:gd name="T96" fmla="*/ 750 w 1048"/>
                    <a:gd name="T97" fmla="*/ 765 h 1006"/>
                    <a:gd name="T98" fmla="*/ 741 w 1048"/>
                    <a:gd name="T99" fmla="*/ 770 h 1006"/>
                    <a:gd name="T100" fmla="*/ 730 w 1048"/>
                    <a:gd name="T101" fmla="*/ 778 h 1006"/>
                    <a:gd name="T102" fmla="*/ 525 w 1048"/>
                    <a:gd name="T103" fmla="*/ 856 h 1006"/>
                    <a:gd name="T104" fmla="*/ 337 w 1048"/>
                    <a:gd name="T105" fmla="*/ 787 h 1006"/>
                    <a:gd name="T106" fmla="*/ 854 w 1048"/>
                    <a:gd name="T107" fmla="*/ 234 h 1006"/>
                    <a:gd name="T108" fmla="*/ 855 w 1048"/>
                    <a:gd name="T109" fmla="*/ 172 h 1006"/>
                    <a:gd name="T110" fmla="*/ 898 w 1048"/>
                    <a:gd name="T111" fmla="*/ 520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8" h="1006">
                      <a:moveTo>
                        <a:pt x="960" y="0"/>
                      </a:moveTo>
                      <a:cubicBezTo>
                        <a:pt x="713" y="117"/>
                        <a:pt x="524" y="0"/>
                        <a:pt x="524" y="0"/>
                      </a:cubicBezTo>
                      <a:cubicBezTo>
                        <a:pt x="524" y="0"/>
                        <a:pt x="335" y="117"/>
                        <a:pt x="88" y="0"/>
                      </a:cubicBezTo>
                      <a:cubicBezTo>
                        <a:pt x="88" y="0"/>
                        <a:pt x="0" y="197"/>
                        <a:pt x="0" y="503"/>
                      </a:cubicBezTo>
                      <a:cubicBezTo>
                        <a:pt x="0" y="926"/>
                        <a:pt x="524" y="1006"/>
                        <a:pt x="524" y="1006"/>
                      </a:cubicBezTo>
                      <a:cubicBezTo>
                        <a:pt x="524" y="1006"/>
                        <a:pt x="1048" y="926"/>
                        <a:pt x="1048" y="503"/>
                      </a:cubicBezTo>
                      <a:cubicBezTo>
                        <a:pt x="1048" y="197"/>
                        <a:pt x="960" y="0"/>
                        <a:pt x="960" y="0"/>
                      </a:cubicBezTo>
                      <a:close/>
                      <a:moveTo>
                        <a:pt x="761" y="859"/>
                      </a:moveTo>
                      <a:cubicBezTo>
                        <a:pt x="664" y="914"/>
                        <a:pt x="565" y="937"/>
                        <a:pt x="527" y="945"/>
                      </a:cubicBezTo>
                      <a:cubicBezTo>
                        <a:pt x="524" y="946"/>
                        <a:pt x="524" y="946"/>
                        <a:pt x="524" y="946"/>
                      </a:cubicBezTo>
                      <a:cubicBezTo>
                        <a:pt x="520" y="945"/>
                        <a:pt x="520" y="945"/>
                        <a:pt x="520" y="945"/>
                      </a:cubicBezTo>
                      <a:cubicBezTo>
                        <a:pt x="484" y="938"/>
                        <a:pt x="388" y="915"/>
                        <a:pt x="291" y="861"/>
                      </a:cubicBezTo>
                      <a:cubicBezTo>
                        <a:pt x="137" y="776"/>
                        <a:pt x="59" y="655"/>
                        <a:pt x="59" y="503"/>
                      </a:cubicBezTo>
                      <a:cubicBezTo>
                        <a:pt x="59" y="324"/>
                        <a:pt x="90" y="183"/>
                        <a:pt x="116" y="96"/>
                      </a:cubicBezTo>
                      <a:cubicBezTo>
                        <a:pt x="122" y="79"/>
                        <a:pt x="122" y="79"/>
                        <a:pt x="122" y="79"/>
                      </a:cubicBezTo>
                      <a:cubicBezTo>
                        <a:pt x="139" y="84"/>
                        <a:pt x="139" y="84"/>
                        <a:pt x="139" y="84"/>
                      </a:cubicBezTo>
                      <a:cubicBezTo>
                        <a:pt x="196" y="102"/>
                        <a:pt x="253" y="111"/>
                        <a:pt x="311" y="111"/>
                      </a:cubicBezTo>
                      <a:cubicBezTo>
                        <a:pt x="402" y="111"/>
                        <a:pt x="473" y="89"/>
                        <a:pt x="517" y="70"/>
                      </a:cubicBezTo>
                      <a:cubicBezTo>
                        <a:pt x="524" y="67"/>
                        <a:pt x="524" y="67"/>
                        <a:pt x="524" y="67"/>
                      </a:cubicBezTo>
                      <a:cubicBezTo>
                        <a:pt x="531" y="70"/>
                        <a:pt x="531" y="70"/>
                        <a:pt x="531" y="70"/>
                      </a:cubicBezTo>
                      <a:cubicBezTo>
                        <a:pt x="575" y="89"/>
                        <a:pt x="646" y="111"/>
                        <a:pt x="737" y="111"/>
                      </a:cubicBezTo>
                      <a:cubicBezTo>
                        <a:pt x="795" y="111"/>
                        <a:pt x="852" y="102"/>
                        <a:pt x="909" y="84"/>
                      </a:cubicBezTo>
                      <a:cubicBezTo>
                        <a:pt x="926" y="79"/>
                        <a:pt x="926" y="79"/>
                        <a:pt x="926" y="79"/>
                      </a:cubicBezTo>
                      <a:cubicBezTo>
                        <a:pt x="932" y="96"/>
                        <a:pt x="932" y="96"/>
                        <a:pt x="932" y="96"/>
                      </a:cubicBezTo>
                      <a:cubicBezTo>
                        <a:pt x="958" y="182"/>
                        <a:pt x="989" y="322"/>
                        <a:pt x="989" y="503"/>
                      </a:cubicBezTo>
                      <a:cubicBezTo>
                        <a:pt x="989" y="654"/>
                        <a:pt x="912" y="774"/>
                        <a:pt x="761" y="859"/>
                      </a:cubicBezTo>
                      <a:close/>
                      <a:moveTo>
                        <a:pt x="951" y="475"/>
                      </a:moveTo>
                      <a:cubicBezTo>
                        <a:pt x="948" y="323"/>
                        <a:pt x="923" y="202"/>
                        <a:pt x="900" y="122"/>
                      </a:cubicBezTo>
                      <a:cubicBezTo>
                        <a:pt x="900" y="122"/>
                        <a:pt x="900" y="122"/>
                        <a:pt x="900" y="122"/>
                      </a:cubicBezTo>
                      <a:cubicBezTo>
                        <a:pt x="886" y="125"/>
                        <a:pt x="873" y="129"/>
                        <a:pt x="859" y="132"/>
                      </a:cubicBezTo>
                      <a:cubicBezTo>
                        <a:pt x="859" y="132"/>
                        <a:pt x="858" y="132"/>
                        <a:pt x="858" y="132"/>
                      </a:cubicBezTo>
                      <a:cubicBezTo>
                        <a:pt x="851" y="134"/>
                        <a:pt x="845" y="135"/>
                        <a:pt x="838" y="136"/>
                      </a:cubicBezTo>
                      <a:cubicBezTo>
                        <a:pt x="838" y="136"/>
                        <a:pt x="837" y="136"/>
                        <a:pt x="836" y="136"/>
                      </a:cubicBezTo>
                      <a:cubicBezTo>
                        <a:pt x="830" y="137"/>
                        <a:pt x="824" y="138"/>
                        <a:pt x="818" y="139"/>
                      </a:cubicBezTo>
                      <a:cubicBezTo>
                        <a:pt x="816" y="139"/>
                        <a:pt x="814" y="140"/>
                        <a:pt x="812" y="140"/>
                      </a:cubicBezTo>
                      <a:cubicBezTo>
                        <a:pt x="807" y="141"/>
                        <a:pt x="802" y="141"/>
                        <a:pt x="797" y="142"/>
                      </a:cubicBezTo>
                      <a:cubicBezTo>
                        <a:pt x="793" y="142"/>
                        <a:pt x="790" y="142"/>
                        <a:pt x="786" y="143"/>
                      </a:cubicBezTo>
                      <a:cubicBezTo>
                        <a:pt x="783" y="143"/>
                        <a:pt x="780" y="143"/>
                        <a:pt x="776" y="144"/>
                      </a:cubicBezTo>
                      <a:cubicBezTo>
                        <a:pt x="770" y="144"/>
                        <a:pt x="765" y="144"/>
                        <a:pt x="759" y="145"/>
                      </a:cubicBezTo>
                      <a:cubicBezTo>
                        <a:pt x="758" y="145"/>
                        <a:pt x="757" y="145"/>
                        <a:pt x="756" y="145"/>
                      </a:cubicBezTo>
                      <a:cubicBezTo>
                        <a:pt x="749" y="145"/>
                        <a:pt x="742" y="145"/>
                        <a:pt x="735" y="145"/>
                      </a:cubicBezTo>
                      <a:cubicBezTo>
                        <a:pt x="642" y="145"/>
                        <a:pt x="569" y="123"/>
                        <a:pt x="522" y="104"/>
                      </a:cubicBezTo>
                      <a:cubicBezTo>
                        <a:pt x="522" y="104"/>
                        <a:pt x="522" y="104"/>
                        <a:pt x="522" y="104"/>
                      </a:cubicBezTo>
                      <a:cubicBezTo>
                        <a:pt x="522" y="104"/>
                        <a:pt x="522" y="104"/>
                        <a:pt x="522" y="104"/>
                      </a:cubicBezTo>
                      <a:cubicBezTo>
                        <a:pt x="475" y="123"/>
                        <a:pt x="401" y="145"/>
                        <a:pt x="309" y="145"/>
                      </a:cubicBezTo>
                      <a:cubicBezTo>
                        <a:pt x="302" y="145"/>
                        <a:pt x="295" y="145"/>
                        <a:pt x="288" y="145"/>
                      </a:cubicBezTo>
                      <a:cubicBezTo>
                        <a:pt x="287" y="145"/>
                        <a:pt x="286" y="145"/>
                        <a:pt x="285" y="145"/>
                      </a:cubicBezTo>
                      <a:cubicBezTo>
                        <a:pt x="279" y="144"/>
                        <a:pt x="273" y="144"/>
                        <a:pt x="267" y="144"/>
                      </a:cubicBezTo>
                      <a:cubicBezTo>
                        <a:pt x="264" y="143"/>
                        <a:pt x="261" y="143"/>
                        <a:pt x="257" y="143"/>
                      </a:cubicBezTo>
                      <a:cubicBezTo>
                        <a:pt x="254" y="142"/>
                        <a:pt x="250" y="142"/>
                        <a:pt x="246" y="142"/>
                      </a:cubicBezTo>
                      <a:cubicBezTo>
                        <a:pt x="241" y="141"/>
                        <a:pt x="236" y="141"/>
                        <a:pt x="231" y="140"/>
                      </a:cubicBezTo>
                      <a:cubicBezTo>
                        <a:pt x="229" y="140"/>
                        <a:pt x="228" y="139"/>
                        <a:pt x="226" y="139"/>
                      </a:cubicBezTo>
                      <a:cubicBezTo>
                        <a:pt x="220" y="138"/>
                        <a:pt x="213" y="137"/>
                        <a:pt x="207" y="136"/>
                      </a:cubicBezTo>
                      <a:cubicBezTo>
                        <a:pt x="207" y="136"/>
                        <a:pt x="206" y="136"/>
                        <a:pt x="205" y="136"/>
                      </a:cubicBezTo>
                      <a:cubicBezTo>
                        <a:pt x="199" y="135"/>
                        <a:pt x="192" y="134"/>
                        <a:pt x="186" y="132"/>
                      </a:cubicBezTo>
                      <a:cubicBezTo>
                        <a:pt x="185" y="132"/>
                        <a:pt x="185" y="132"/>
                        <a:pt x="185" y="132"/>
                      </a:cubicBezTo>
                      <a:cubicBezTo>
                        <a:pt x="171" y="129"/>
                        <a:pt x="157" y="125"/>
                        <a:pt x="144" y="122"/>
                      </a:cubicBezTo>
                      <a:cubicBezTo>
                        <a:pt x="143" y="122"/>
                        <a:pt x="143" y="122"/>
                        <a:pt x="143" y="122"/>
                      </a:cubicBezTo>
                      <a:cubicBezTo>
                        <a:pt x="120" y="202"/>
                        <a:pt x="95" y="323"/>
                        <a:pt x="93" y="475"/>
                      </a:cubicBezTo>
                      <a:cubicBezTo>
                        <a:pt x="93" y="484"/>
                        <a:pt x="93" y="492"/>
                        <a:pt x="93" y="501"/>
                      </a:cubicBezTo>
                      <a:cubicBezTo>
                        <a:pt x="93" y="508"/>
                        <a:pt x="93" y="514"/>
                        <a:pt x="93" y="521"/>
                      </a:cubicBezTo>
                      <a:cubicBezTo>
                        <a:pt x="93" y="522"/>
                        <a:pt x="93" y="523"/>
                        <a:pt x="93" y="524"/>
                      </a:cubicBezTo>
                      <a:cubicBezTo>
                        <a:pt x="94" y="530"/>
                        <a:pt x="94" y="537"/>
                        <a:pt x="95" y="543"/>
                      </a:cubicBezTo>
                      <a:cubicBezTo>
                        <a:pt x="95" y="544"/>
                        <a:pt x="95" y="545"/>
                        <a:pt x="95" y="546"/>
                      </a:cubicBezTo>
                      <a:cubicBezTo>
                        <a:pt x="96" y="552"/>
                        <a:pt x="97" y="559"/>
                        <a:pt x="98" y="565"/>
                      </a:cubicBezTo>
                      <a:cubicBezTo>
                        <a:pt x="98" y="566"/>
                        <a:pt x="98" y="566"/>
                        <a:pt x="98" y="566"/>
                      </a:cubicBezTo>
                      <a:cubicBezTo>
                        <a:pt x="100" y="573"/>
                        <a:pt x="101" y="579"/>
                        <a:pt x="102" y="586"/>
                      </a:cubicBezTo>
                      <a:cubicBezTo>
                        <a:pt x="103" y="586"/>
                        <a:pt x="103" y="586"/>
                        <a:pt x="103" y="586"/>
                      </a:cubicBezTo>
                      <a:cubicBezTo>
                        <a:pt x="104" y="593"/>
                        <a:pt x="106" y="599"/>
                        <a:pt x="108" y="605"/>
                      </a:cubicBezTo>
                      <a:cubicBezTo>
                        <a:pt x="108" y="606"/>
                        <a:pt x="108" y="606"/>
                        <a:pt x="108" y="607"/>
                      </a:cubicBezTo>
                      <a:cubicBezTo>
                        <a:pt x="110" y="613"/>
                        <a:pt x="112" y="619"/>
                        <a:pt x="115" y="625"/>
                      </a:cubicBezTo>
                      <a:cubicBezTo>
                        <a:pt x="115" y="626"/>
                        <a:pt x="115" y="626"/>
                        <a:pt x="115" y="626"/>
                      </a:cubicBezTo>
                      <a:cubicBezTo>
                        <a:pt x="120" y="639"/>
                        <a:pt x="126" y="651"/>
                        <a:pt x="132" y="663"/>
                      </a:cubicBezTo>
                      <a:cubicBezTo>
                        <a:pt x="132" y="663"/>
                        <a:pt x="132" y="663"/>
                        <a:pt x="132" y="663"/>
                      </a:cubicBezTo>
                      <a:cubicBezTo>
                        <a:pt x="132" y="663"/>
                        <a:pt x="132" y="663"/>
                        <a:pt x="132" y="663"/>
                      </a:cubicBezTo>
                      <a:cubicBezTo>
                        <a:pt x="167" y="728"/>
                        <a:pt x="225" y="783"/>
                        <a:pt x="306" y="828"/>
                      </a:cubicBezTo>
                      <a:cubicBezTo>
                        <a:pt x="395" y="877"/>
                        <a:pt x="484" y="899"/>
                        <a:pt x="522" y="907"/>
                      </a:cubicBezTo>
                      <a:cubicBezTo>
                        <a:pt x="522" y="907"/>
                        <a:pt x="522" y="907"/>
                        <a:pt x="522" y="907"/>
                      </a:cubicBezTo>
                      <a:cubicBezTo>
                        <a:pt x="522" y="907"/>
                        <a:pt x="522" y="907"/>
                        <a:pt x="522" y="907"/>
                      </a:cubicBezTo>
                      <a:cubicBezTo>
                        <a:pt x="559" y="899"/>
                        <a:pt x="648" y="877"/>
                        <a:pt x="738" y="828"/>
                      </a:cubicBezTo>
                      <a:cubicBezTo>
                        <a:pt x="744" y="824"/>
                        <a:pt x="750" y="820"/>
                        <a:pt x="756" y="817"/>
                      </a:cubicBezTo>
                      <a:cubicBezTo>
                        <a:pt x="756" y="817"/>
                        <a:pt x="756" y="817"/>
                        <a:pt x="756" y="817"/>
                      </a:cubicBezTo>
                      <a:cubicBezTo>
                        <a:pt x="757" y="817"/>
                        <a:pt x="757" y="816"/>
                        <a:pt x="757" y="816"/>
                      </a:cubicBezTo>
                      <a:cubicBezTo>
                        <a:pt x="761" y="814"/>
                        <a:pt x="764" y="812"/>
                        <a:pt x="767" y="810"/>
                      </a:cubicBezTo>
                      <a:cubicBezTo>
                        <a:pt x="768" y="810"/>
                        <a:pt x="769" y="809"/>
                        <a:pt x="770" y="809"/>
                      </a:cubicBezTo>
                      <a:cubicBezTo>
                        <a:pt x="773" y="807"/>
                        <a:pt x="776" y="805"/>
                        <a:pt x="778" y="803"/>
                      </a:cubicBezTo>
                      <a:cubicBezTo>
                        <a:pt x="779" y="803"/>
                        <a:pt x="779" y="803"/>
                        <a:pt x="779" y="802"/>
                      </a:cubicBezTo>
                      <a:cubicBezTo>
                        <a:pt x="779" y="802"/>
                        <a:pt x="779" y="802"/>
                        <a:pt x="779" y="802"/>
                      </a:cubicBezTo>
                      <a:cubicBezTo>
                        <a:pt x="799" y="789"/>
                        <a:pt x="817" y="775"/>
                        <a:pt x="834" y="760"/>
                      </a:cubicBezTo>
                      <a:cubicBezTo>
                        <a:pt x="834" y="760"/>
                        <a:pt x="834" y="760"/>
                        <a:pt x="834" y="760"/>
                      </a:cubicBezTo>
                      <a:cubicBezTo>
                        <a:pt x="834" y="760"/>
                        <a:pt x="834" y="760"/>
                        <a:pt x="835" y="759"/>
                      </a:cubicBezTo>
                      <a:cubicBezTo>
                        <a:pt x="837" y="757"/>
                        <a:pt x="840" y="755"/>
                        <a:pt x="842" y="752"/>
                      </a:cubicBezTo>
                      <a:cubicBezTo>
                        <a:pt x="843" y="752"/>
                        <a:pt x="843" y="751"/>
                        <a:pt x="844" y="751"/>
                      </a:cubicBezTo>
                      <a:cubicBezTo>
                        <a:pt x="846" y="749"/>
                        <a:pt x="849" y="746"/>
                        <a:pt x="851" y="744"/>
                      </a:cubicBezTo>
                      <a:cubicBezTo>
                        <a:pt x="851" y="744"/>
                        <a:pt x="851" y="744"/>
                        <a:pt x="851" y="744"/>
                      </a:cubicBezTo>
                      <a:cubicBezTo>
                        <a:pt x="851" y="744"/>
                        <a:pt x="851" y="744"/>
                        <a:pt x="851" y="744"/>
                      </a:cubicBezTo>
                      <a:cubicBezTo>
                        <a:pt x="858" y="737"/>
                        <a:pt x="864" y="730"/>
                        <a:pt x="870" y="723"/>
                      </a:cubicBezTo>
                      <a:cubicBezTo>
                        <a:pt x="870" y="723"/>
                        <a:pt x="870" y="722"/>
                        <a:pt x="871" y="722"/>
                      </a:cubicBezTo>
                      <a:cubicBezTo>
                        <a:pt x="873" y="720"/>
                        <a:pt x="875" y="717"/>
                        <a:pt x="878" y="714"/>
                      </a:cubicBezTo>
                      <a:cubicBezTo>
                        <a:pt x="878" y="714"/>
                        <a:pt x="878" y="714"/>
                        <a:pt x="878" y="714"/>
                      </a:cubicBezTo>
                      <a:cubicBezTo>
                        <a:pt x="878" y="714"/>
                        <a:pt x="878" y="714"/>
                        <a:pt x="878" y="714"/>
                      </a:cubicBezTo>
                      <a:cubicBezTo>
                        <a:pt x="891" y="698"/>
                        <a:pt x="902" y="681"/>
                        <a:pt x="911" y="663"/>
                      </a:cubicBezTo>
                      <a:cubicBezTo>
                        <a:pt x="911" y="663"/>
                        <a:pt x="911" y="663"/>
                        <a:pt x="911" y="663"/>
                      </a:cubicBezTo>
                      <a:cubicBezTo>
                        <a:pt x="911" y="663"/>
                        <a:pt x="911" y="663"/>
                        <a:pt x="911" y="663"/>
                      </a:cubicBezTo>
                      <a:cubicBezTo>
                        <a:pt x="918" y="651"/>
                        <a:pt x="923" y="639"/>
                        <a:pt x="928" y="626"/>
                      </a:cubicBezTo>
                      <a:cubicBezTo>
                        <a:pt x="928" y="626"/>
                        <a:pt x="929" y="626"/>
                        <a:pt x="929" y="625"/>
                      </a:cubicBezTo>
                      <a:cubicBezTo>
                        <a:pt x="931" y="619"/>
                        <a:pt x="933" y="613"/>
                        <a:pt x="935" y="607"/>
                      </a:cubicBezTo>
                      <a:cubicBezTo>
                        <a:pt x="935" y="606"/>
                        <a:pt x="935" y="606"/>
                        <a:pt x="936" y="605"/>
                      </a:cubicBezTo>
                      <a:cubicBezTo>
                        <a:pt x="938" y="599"/>
                        <a:pt x="939" y="593"/>
                        <a:pt x="941" y="586"/>
                      </a:cubicBezTo>
                      <a:cubicBezTo>
                        <a:pt x="941" y="586"/>
                        <a:pt x="941" y="586"/>
                        <a:pt x="941" y="586"/>
                      </a:cubicBezTo>
                      <a:cubicBezTo>
                        <a:pt x="943" y="579"/>
                        <a:pt x="944" y="573"/>
                        <a:pt x="945" y="566"/>
                      </a:cubicBezTo>
                      <a:cubicBezTo>
                        <a:pt x="945" y="566"/>
                        <a:pt x="945" y="566"/>
                        <a:pt x="945" y="565"/>
                      </a:cubicBezTo>
                      <a:cubicBezTo>
                        <a:pt x="946" y="559"/>
                        <a:pt x="947" y="552"/>
                        <a:pt x="948" y="546"/>
                      </a:cubicBezTo>
                      <a:cubicBezTo>
                        <a:pt x="948" y="545"/>
                        <a:pt x="948" y="544"/>
                        <a:pt x="949" y="543"/>
                      </a:cubicBezTo>
                      <a:cubicBezTo>
                        <a:pt x="949" y="537"/>
                        <a:pt x="950" y="530"/>
                        <a:pt x="950" y="524"/>
                      </a:cubicBezTo>
                      <a:cubicBezTo>
                        <a:pt x="950" y="523"/>
                        <a:pt x="950" y="522"/>
                        <a:pt x="950" y="521"/>
                      </a:cubicBezTo>
                      <a:cubicBezTo>
                        <a:pt x="951" y="514"/>
                        <a:pt x="951" y="508"/>
                        <a:pt x="951" y="501"/>
                      </a:cubicBezTo>
                      <a:cubicBezTo>
                        <a:pt x="951" y="492"/>
                        <a:pt x="951" y="484"/>
                        <a:pt x="951" y="475"/>
                      </a:cubicBezTo>
                      <a:close/>
                      <a:moveTo>
                        <a:pt x="898" y="520"/>
                      </a:moveTo>
                      <a:cubicBezTo>
                        <a:pt x="898" y="521"/>
                        <a:pt x="898" y="522"/>
                        <a:pt x="898" y="523"/>
                      </a:cubicBezTo>
                      <a:cubicBezTo>
                        <a:pt x="898" y="528"/>
                        <a:pt x="898" y="534"/>
                        <a:pt x="897" y="539"/>
                      </a:cubicBezTo>
                      <a:cubicBezTo>
                        <a:pt x="897" y="540"/>
                        <a:pt x="897" y="541"/>
                        <a:pt x="897" y="542"/>
                      </a:cubicBezTo>
                      <a:cubicBezTo>
                        <a:pt x="896" y="547"/>
                        <a:pt x="895" y="553"/>
                        <a:pt x="894" y="558"/>
                      </a:cubicBezTo>
                      <a:cubicBezTo>
                        <a:pt x="894" y="559"/>
                        <a:pt x="894" y="559"/>
                        <a:pt x="894" y="560"/>
                      </a:cubicBezTo>
                      <a:cubicBezTo>
                        <a:pt x="893" y="565"/>
                        <a:pt x="892" y="571"/>
                        <a:pt x="890" y="576"/>
                      </a:cubicBezTo>
                      <a:cubicBezTo>
                        <a:pt x="890" y="577"/>
                        <a:pt x="890" y="577"/>
                        <a:pt x="890" y="577"/>
                      </a:cubicBezTo>
                      <a:cubicBezTo>
                        <a:pt x="889" y="582"/>
                        <a:pt x="887" y="588"/>
                        <a:pt x="886" y="593"/>
                      </a:cubicBezTo>
                      <a:cubicBezTo>
                        <a:pt x="886" y="594"/>
                        <a:pt x="885" y="594"/>
                        <a:pt x="885" y="595"/>
                      </a:cubicBezTo>
                      <a:cubicBezTo>
                        <a:pt x="884" y="600"/>
                        <a:pt x="882" y="606"/>
                        <a:pt x="880" y="611"/>
                      </a:cubicBezTo>
                      <a:cubicBezTo>
                        <a:pt x="880" y="611"/>
                        <a:pt x="879" y="612"/>
                        <a:pt x="879" y="612"/>
                      </a:cubicBezTo>
                      <a:cubicBezTo>
                        <a:pt x="875" y="623"/>
                        <a:pt x="870" y="633"/>
                        <a:pt x="865" y="644"/>
                      </a:cubicBezTo>
                      <a:cubicBezTo>
                        <a:pt x="864" y="644"/>
                        <a:pt x="864" y="644"/>
                        <a:pt x="864" y="644"/>
                      </a:cubicBezTo>
                      <a:cubicBezTo>
                        <a:pt x="864" y="644"/>
                        <a:pt x="864" y="644"/>
                        <a:pt x="864" y="644"/>
                      </a:cubicBezTo>
                      <a:cubicBezTo>
                        <a:pt x="856" y="659"/>
                        <a:pt x="846" y="674"/>
                        <a:pt x="835" y="688"/>
                      </a:cubicBezTo>
                      <a:cubicBezTo>
                        <a:pt x="835" y="688"/>
                        <a:pt x="835" y="688"/>
                        <a:pt x="835" y="688"/>
                      </a:cubicBezTo>
                      <a:cubicBezTo>
                        <a:pt x="835" y="688"/>
                        <a:pt x="835" y="688"/>
                        <a:pt x="835" y="688"/>
                      </a:cubicBezTo>
                      <a:cubicBezTo>
                        <a:pt x="833" y="691"/>
                        <a:pt x="831" y="693"/>
                        <a:pt x="829" y="696"/>
                      </a:cubicBezTo>
                      <a:cubicBezTo>
                        <a:pt x="829" y="696"/>
                        <a:pt x="829" y="696"/>
                        <a:pt x="829" y="696"/>
                      </a:cubicBezTo>
                      <a:cubicBezTo>
                        <a:pt x="824" y="702"/>
                        <a:pt x="818" y="708"/>
                        <a:pt x="812" y="714"/>
                      </a:cubicBezTo>
                      <a:cubicBezTo>
                        <a:pt x="812" y="714"/>
                        <a:pt x="812" y="714"/>
                        <a:pt x="812" y="714"/>
                      </a:cubicBezTo>
                      <a:cubicBezTo>
                        <a:pt x="812" y="714"/>
                        <a:pt x="812" y="714"/>
                        <a:pt x="812" y="714"/>
                      </a:cubicBezTo>
                      <a:cubicBezTo>
                        <a:pt x="810" y="716"/>
                        <a:pt x="808" y="718"/>
                        <a:pt x="806" y="720"/>
                      </a:cubicBezTo>
                      <a:cubicBezTo>
                        <a:pt x="805" y="721"/>
                        <a:pt x="805" y="721"/>
                        <a:pt x="804" y="721"/>
                      </a:cubicBezTo>
                      <a:cubicBezTo>
                        <a:pt x="802" y="723"/>
                        <a:pt x="800" y="725"/>
                        <a:pt x="798" y="727"/>
                      </a:cubicBezTo>
                      <a:cubicBezTo>
                        <a:pt x="798" y="728"/>
                        <a:pt x="797" y="728"/>
                        <a:pt x="797" y="728"/>
                      </a:cubicBezTo>
                      <a:cubicBezTo>
                        <a:pt x="797" y="728"/>
                        <a:pt x="797" y="728"/>
                        <a:pt x="797" y="728"/>
                      </a:cubicBezTo>
                      <a:cubicBezTo>
                        <a:pt x="783" y="741"/>
                        <a:pt x="767" y="753"/>
                        <a:pt x="750" y="765"/>
                      </a:cubicBezTo>
                      <a:cubicBezTo>
                        <a:pt x="750" y="765"/>
                        <a:pt x="750" y="765"/>
                        <a:pt x="750" y="765"/>
                      </a:cubicBezTo>
                      <a:cubicBezTo>
                        <a:pt x="749" y="765"/>
                        <a:pt x="749" y="765"/>
                        <a:pt x="749" y="766"/>
                      </a:cubicBezTo>
                      <a:cubicBezTo>
                        <a:pt x="746" y="767"/>
                        <a:pt x="744" y="769"/>
                        <a:pt x="741" y="770"/>
                      </a:cubicBezTo>
                      <a:cubicBezTo>
                        <a:pt x="740" y="771"/>
                        <a:pt x="740" y="771"/>
                        <a:pt x="739" y="772"/>
                      </a:cubicBezTo>
                      <a:cubicBezTo>
                        <a:pt x="736" y="774"/>
                        <a:pt x="733" y="775"/>
                        <a:pt x="731" y="777"/>
                      </a:cubicBezTo>
                      <a:cubicBezTo>
                        <a:pt x="730" y="777"/>
                        <a:pt x="730" y="777"/>
                        <a:pt x="730" y="778"/>
                      </a:cubicBezTo>
                      <a:cubicBezTo>
                        <a:pt x="730" y="778"/>
                        <a:pt x="730" y="778"/>
                        <a:pt x="730" y="778"/>
                      </a:cubicBezTo>
                      <a:cubicBezTo>
                        <a:pt x="724" y="781"/>
                        <a:pt x="719" y="784"/>
                        <a:pt x="713" y="787"/>
                      </a:cubicBezTo>
                      <a:cubicBezTo>
                        <a:pt x="635" y="830"/>
                        <a:pt x="558" y="849"/>
                        <a:pt x="525" y="856"/>
                      </a:cubicBezTo>
                      <a:cubicBezTo>
                        <a:pt x="525" y="856"/>
                        <a:pt x="525" y="856"/>
                        <a:pt x="525" y="856"/>
                      </a:cubicBezTo>
                      <a:cubicBezTo>
                        <a:pt x="525" y="856"/>
                        <a:pt x="525" y="856"/>
                        <a:pt x="525" y="856"/>
                      </a:cubicBezTo>
                      <a:cubicBezTo>
                        <a:pt x="493" y="849"/>
                        <a:pt x="415" y="830"/>
                        <a:pt x="337" y="787"/>
                      </a:cubicBezTo>
                      <a:cubicBezTo>
                        <a:pt x="277" y="754"/>
                        <a:pt x="231" y="714"/>
                        <a:pt x="200" y="667"/>
                      </a:cubicBezTo>
                      <a:cubicBezTo>
                        <a:pt x="257" y="691"/>
                        <a:pt x="319" y="704"/>
                        <a:pt x="384" y="704"/>
                      </a:cubicBezTo>
                      <a:cubicBezTo>
                        <a:pt x="643" y="704"/>
                        <a:pt x="854" y="494"/>
                        <a:pt x="854" y="234"/>
                      </a:cubicBezTo>
                      <a:cubicBezTo>
                        <a:pt x="854" y="213"/>
                        <a:pt x="853" y="193"/>
                        <a:pt x="850" y="174"/>
                      </a:cubicBezTo>
                      <a:cubicBezTo>
                        <a:pt x="852" y="173"/>
                        <a:pt x="853" y="173"/>
                        <a:pt x="855" y="172"/>
                      </a:cubicBezTo>
                      <a:cubicBezTo>
                        <a:pt x="855" y="172"/>
                        <a:pt x="855" y="172"/>
                        <a:pt x="855" y="172"/>
                      </a:cubicBezTo>
                      <a:cubicBezTo>
                        <a:pt x="875" y="242"/>
                        <a:pt x="897" y="347"/>
                        <a:pt x="899" y="480"/>
                      </a:cubicBezTo>
                      <a:cubicBezTo>
                        <a:pt x="899" y="488"/>
                        <a:pt x="899" y="495"/>
                        <a:pt x="899" y="502"/>
                      </a:cubicBezTo>
                      <a:cubicBezTo>
                        <a:pt x="899" y="508"/>
                        <a:pt x="899" y="514"/>
                        <a:pt x="898" y="520"/>
                      </a:cubicBezTo>
                      <a:close/>
                    </a:path>
                  </a:pathLst>
                </a:custGeom>
                <a:solidFill>
                  <a:schemeClr val="tx1"/>
                </a:solidFill>
                <a:ln w="0">
                  <a:solidFill>
                    <a:schemeClr val="accent1"/>
                  </a:solidFill>
                </a:ln>
              </p:spPr>
              <p:txBody>
                <a:bodyPr vert="horz" wrap="square" lIns="91418" tIns="45710" rIns="91418" bIns="45710" numCol="1" anchor="t" anchorCtr="0" compatLnSpc="1">
                  <a:prstTxWarp prst="textNoShape">
                    <a:avLst/>
                  </a:prstTxWarp>
                </a:bodyPr>
                <a:lstStyle/>
                <a:p>
                  <a:endParaRPr lang="en-US" sz="1801" dirty="0">
                    <a:gradFill>
                      <a:gsLst>
                        <a:gs pos="0">
                          <a:srgbClr val="FFFFFF"/>
                        </a:gs>
                        <a:gs pos="100000">
                          <a:srgbClr val="FFFFFF"/>
                        </a:gs>
                      </a:gsLst>
                      <a:lin ang="5400000" scaled="0"/>
                    </a:gradFill>
                  </a:endParaRPr>
                </a:p>
              </p:txBody>
            </p:sp>
          </p:grpSp>
        </p:grpSp>
      </p:grpSp>
      <p:sp>
        <p:nvSpPr>
          <p:cNvPr id="48" name="Rectangle 47"/>
          <p:cNvSpPr/>
          <p:nvPr/>
        </p:nvSpPr>
        <p:spPr bwMode="auto">
          <a:xfrm>
            <a:off x="8203182" y="1202074"/>
            <a:ext cx="3946781" cy="4639649"/>
          </a:xfrm>
          <a:prstGeom prst="rect">
            <a:avLst/>
          </a:prstGeom>
          <a:solidFill>
            <a:schemeClr val="accent1">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46623" bIns="137141" numCol="1" spcCol="0" rtlCol="0" fromWordArt="0" anchor="t" anchorCtr="0" forceAA="0" compatLnSpc="1">
            <a:prstTxWarp prst="textNoShape">
              <a:avLst/>
            </a:prstTxWarp>
            <a:noAutofit/>
          </a:bodyPr>
          <a:lstStyle/>
          <a:p>
            <a:pPr algn="ctr" defTabSz="932109" fontAlgn="base">
              <a:spcBef>
                <a:spcPct val="0"/>
              </a:spcBef>
              <a:spcAft>
                <a:spcPct val="0"/>
              </a:spcAft>
            </a:pPr>
            <a:r>
              <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Protect Sensitive Data</a:t>
            </a: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r>
              <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Securing Device with Encryption</a:t>
            </a:r>
          </a:p>
          <a:p>
            <a:pPr algn="ctr" defTabSz="932109" fontAlgn="base">
              <a:spcBef>
                <a:spcPct val="0"/>
              </a:spcBef>
              <a:spcAft>
                <a:spcPct val="0"/>
              </a:spcAft>
            </a:pPr>
            <a:endPar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pic>
        <p:nvPicPr>
          <p:cNvPr id="49" name="Picture 4" descr="\\MAGNUM\Projects\Microsoft\Cloud Power FY12\Design\ICONS_PNG\Document_Secure.png"/>
          <p:cNvPicPr>
            <a:picLocks noChangeAspect="1" noChangeArrowheads="1"/>
          </p:cNvPicPr>
          <p:nvPr/>
        </p:nvPicPr>
        <p:blipFill>
          <a:blip r:embed="rId7" cstate="print">
            <a:lum bright="100000"/>
          </a:blip>
          <a:srcRect/>
          <a:stretch>
            <a:fillRect/>
          </a:stretch>
        </p:blipFill>
        <p:spPr bwMode="auto">
          <a:xfrm>
            <a:off x="9536851" y="1802750"/>
            <a:ext cx="1099341" cy="1099341"/>
          </a:xfrm>
          <a:prstGeom prst="rect">
            <a:avLst/>
          </a:prstGeom>
          <a:noFill/>
        </p:spPr>
      </p:pic>
      <p:sp>
        <p:nvSpPr>
          <p:cNvPr id="45" name="Rectangle 44"/>
          <p:cNvSpPr/>
          <p:nvPr/>
        </p:nvSpPr>
        <p:spPr bwMode="auto">
          <a:xfrm>
            <a:off x="4210839" y="1202074"/>
            <a:ext cx="3941803" cy="4639649"/>
          </a:xfrm>
          <a:prstGeom prst="rect">
            <a:avLst/>
          </a:prstGeom>
          <a:solidFill>
            <a:schemeClr val="accent1">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46623" bIns="137141" numCol="1" spcCol="0" rtlCol="0" fromWordArt="0" anchor="t" anchorCtr="0" forceAA="0" compatLnSpc="1">
            <a:prstTxWarp prst="textNoShape">
              <a:avLst/>
            </a:prstTxWarp>
            <a:noAutofit/>
          </a:bodyPr>
          <a:lstStyle/>
          <a:p>
            <a:pPr algn="ctr" defTabSz="932109" fontAlgn="base">
              <a:spcBef>
                <a:spcPct val="0"/>
              </a:spcBef>
              <a:spcAft>
                <a:spcPct val="0"/>
              </a:spcAft>
            </a:pPr>
            <a:r>
              <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Malware Resistance</a:t>
            </a: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algn="ctr" defTabSz="932109" fontAlgn="base">
              <a:spcBef>
                <a:spcPct val="0"/>
              </a:spcBef>
              <a:spcAft>
                <a:spcPct val="0"/>
              </a:spcAft>
            </a:pPr>
            <a:endParaRPr lang="en-US" sz="3808"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a:p>
            <a:pPr defTabSz="932109" fontAlgn="base">
              <a:spcBef>
                <a:spcPct val="0"/>
              </a:spcBef>
              <a:spcAft>
                <a:spcPct val="0"/>
              </a:spcAft>
            </a:pPr>
            <a:r>
              <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Securing the Boot</a:t>
            </a:r>
          </a:p>
          <a:p>
            <a:pPr defTabSz="932109" fontAlgn="base">
              <a:spcBef>
                <a:spcPct val="0"/>
              </a:spcBef>
              <a:spcAft>
                <a:spcPct val="0"/>
              </a:spcAft>
            </a:pPr>
            <a:r>
              <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Securing the Code and Core</a:t>
            </a:r>
          </a:p>
          <a:p>
            <a:pPr defTabSz="932109" fontAlgn="base">
              <a:spcBef>
                <a:spcPct val="0"/>
              </a:spcBef>
              <a:spcAft>
                <a:spcPct val="0"/>
              </a:spcAft>
            </a:pPr>
            <a:r>
              <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Securing the Desktop </a:t>
            </a:r>
          </a:p>
          <a:p>
            <a:pPr algn="ctr" defTabSz="932109" fontAlgn="base">
              <a:spcBef>
                <a:spcPct val="0"/>
              </a:spcBef>
              <a:spcAft>
                <a:spcPct val="0"/>
              </a:spcAft>
            </a:pPr>
            <a:endPar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sp>
        <p:nvSpPr>
          <p:cNvPr id="46" name="Freeform 46"/>
          <p:cNvSpPr>
            <a:spLocks noChangeAspect="1" noEditPoints="1"/>
          </p:cNvSpPr>
          <p:nvPr/>
        </p:nvSpPr>
        <p:spPr bwMode="auto">
          <a:xfrm>
            <a:off x="5656207" y="1935045"/>
            <a:ext cx="1122235" cy="806880"/>
          </a:xfrm>
          <a:custGeom>
            <a:avLst/>
            <a:gdLst>
              <a:gd name="T0" fmla="*/ 166 w 1209"/>
              <a:gd name="T1" fmla="*/ 697 h 870"/>
              <a:gd name="T2" fmla="*/ 170 w 1209"/>
              <a:gd name="T3" fmla="*/ 523 h 870"/>
              <a:gd name="T4" fmla="*/ 726 w 1209"/>
              <a:gd name="T5" fmla="*/ 493 h 870"/>
              <a:gd name="T6" fmla="*/ 610 w 1209"/>
              <a:gd name="T7" fmla="*/ 457 h 870"/>
              <a:gd name="T8" fmla="*/ 509 w 1209"/>
              <a:gd name="T9" fmla="*/ 445 h 870"/>
              <a:gd name="T10" fmla="*/ 504 w 1209"/>
              <a:gd name="T11" fmla="*/ 356 h 870"/>
              <a:gd name="T12" fmla="*/ 561 w 1209"/>
              <a:gd name="T13" fmla="*/ 352 h 870"/>
              <a:gd name="T14" fmla="*/ 570 w 1209"/>
              <a:gd name="T15" fmla="*/ 287 h 870"/>
              <a:gd name="T16" fmla="*/ 594 w 1209"/>
              <a:gd name="T17" fmla="*/ 250 h 870"/>
              <a:gd name="T18" fmla="*/ 550 w 1209"/>
              <a:gd name="T19" fmla="*/ 198 h 870"/>
              <a:gd name="T20" fmla="*/ 479 w 1209"/>
              <a:gd name="T21" fmla="*/ 173 h 870"/>
              <a:gd name="T22" fmla="*/ 374 w 1209"/>
              <a:gd name="T23" fmla="*/ 117 h 870"/>
              <a:gd name="T24" fmla="*/ 335 w 1209"/>
              <a:gd name="T25" fmla="*/ 251 h 870"/>
              <a:gd name="T26" fmla="*/ 418 w 1209"/>
              <a:gd name="T27" fmla="*/ 362 h 870"/>
              <a:gd name="T28" fmla="*/ 472 w 1209"/>
              <a:gd name="T29" fmla="*/ 456 h 870"/>
              <a:gd name="T30" fmla="*/ 563 w 1209"/>
              <a:gd name="T31" fmla="*/ 541 h 870"/>
              <a:gd name="T32" fmla="*/ 410 w 1209"/>
              <a:gd name="T33" fmla="*/ 526 h 870"/>
              <a:gd name="T34" fmla="*/ 229 w 1209"/>
              <a:gd name="T35" fmla="*/ 530 h 870"/>
              <a:gd name="T36" fmla="*/ 599 w 1209"/>
              <a:gd name="T37" fmla="*/ 122 h 870"/>
              <a:gd name="T38" fmla="*/ 683 w 1209"/>
              <a:gd name="T39" fmla="*/ 167 h 870"/>
              <a:gd name="T40" fmla="*/ 723 w 1209"/>
              <a:gd name="T41" fmla="*/ 94 h 870"/>
              <a:gd name="T42" fmla="*/ 605 w 1209"/>
              <a:gd name="T43" fmla="*/ 75 h 870"/>
              <a:gd name="T44" fmla="*/ 717 w 1209"/>
              <a:gd name="T45" fmla="*/ 694 h 870"/>
              <a:gd name="T46" fmla="*/ 678 w 1209"/>
              <a:gd name="T47" fmla="*/ 770 h 870"/>
              <a:gd name="T48" fmla="*/ 577 w 1209"/>
              <a:gd name="T49" fmla="*/ 729 h 870"/>
              <a:gd name="T50" fmla="*/ 371 w 1209"/>
              <a:gd name="T51" fmla="*/ 807 h 870"/>
              <a:gd name="T52" fmla="*/ 132 w 1209"/>
              <a:gd name="T53" fmla="*/ 653 h 870"/>
              <a:gd name="T54" fmla="*/ 104 w 1209"/>
              <a:gd name="T55" fmla="*/ 647 h 870"/>
              <a:gd name="T56" fmla="*/ 82 w 1209"/>
              <a:gd name="T57" fmla="*/ 638 h 870"/>
              <a:gd name="T58" fmla="*/ 68 w 1209"/>
              <a:gd name="T59" fmla="*/ 626 h 870"/>
              <a:gd name="T60" fmla="*/ 61 w 1209"/>
              <a:gd name="T61" fmla="*/ 614 h 870"/>
              <a:gd name="T62" fmla="*/ 61 w 1209"/>
              <a:gd name="T63" fmla="*/ 602 h 870"/>
              <a:gd name="T64" fmla="*/ 64 w 1209"/>
              <a:gd name="T65" fmla="*/ 589 h 870"/>
              <a:gd name="T66" fmla="*/ 72 w 1209"/>
              <a:gd name="T67" fmla="*/ 571 h 870"/>
              <a:gd name="T68" fmla="*/ 85 w 1209"/>
              <a:gd name="T69" fmla="*/ 551 h 870"/>
              <a:gd name="T70" fmla="*/ 137 w 1209"/>
              <a:gd name="T71" fmla="*/ 495 h 870"/>
              <a:gd name="T72" fmla="*/ 61 w 1209"/>
              <a:gd name="T73" fmla="*/ 486 h 870"/>
              <a:gd name="T74" fmla="*/ 42 w 1209"/>
              <a:gd name="T75" fmla="*/ 508 h 870"/>
              <a:gd name="T76" fmla="*/ 26 w 1209"/>
              <a:gd name="T77" fmla="*/ 530 h 870"/>
              <a:gd name="T78" fmla="*/ 15 w 1209"/>
              <a:gd name="T79" fmla="*/ 550 h 870"/>
              <a:gd name="T80" fmla="*/ 7 w 1209"/>
              <a:gd name="T81" fmla="*/ 570 h 870"/>
              <a:gd name="T82" fmla="*/ 2 w 1209"/>
              <a:gd name="T83" fmla="*/ 590 h 870"/>
              <a:gd name="T84" fmla="*/ 0 w 1209"/>
              <a:gd name="T85" fmla="*/ 609 h 870"/>
              <a:gd name="T86" fmla="*/ 3 w 1209"/>
              <a:gd name="T87" fmla="*/ 627 h 870"/>
              <a:gd name="T88" fmla="*/ 143 w 1209"/>
              <a:gd name="T89" fmla="*/ 705 h 870"/>
              <a:gd name="T90" fmla="*/ 1181 w 1209"/>
              <a:gd name="T91" fmla="*/ 176 h 870"/>
              <a:gd name="T92" fmla="*/ 1175 w 1209"/>
              <a:gd name="T93" fmla="*/ 167 h 870"/>
              <a:gd name="T94" fmla="*/ 1166 w 1209"/>
              <a:gd name="T95" fmla="*/ 156 h 870"/>
              <a:gd name="T96" fmla="*/ 1137 w 1209"/>
              <a:gd name="T97" fmla="*/ 134 h 870"/>
              <a:gd name="T98" fmla="*/ 995 w 1209"/>
              <a:gd name="T99" fmla="*/ 167 h 870"/>
              <a:gd name="T100" fmla="*/ 1117 w 1209"/>
              <a:gd name="T101" fmla="*/ 192 h 870"/>
              <a:gd name="T102" fmla="*/ 1127 w 1209"/>
              <a:gd name="T103" fmla="*/ 202 h 870"/>
              <a:gd name="T104" fmla="*/ 1131 w 1209"/>
              <a:gd name="T105" fmla="*/ 212 h 870"/>
              <a:gd name="T106" fmla="*/ 1131 w 1209"/>
              <a:gd name="T107" fmla="*/ 220 h 870"/>
              <a:gd name="T108" fmla="*/ 1130 w 1209"/>
              <a:gd name="T109" fmla="*/ 229 h 870"/>
              <a:gd name="T110" fmla="*/ 1126 w 1209"/>
              <a:gd name="T111" fmla="*/ 241 h 870"/>
              <a:gd name="T112" fmla="*/ 1121 w 1209"/>
              <a:gd name="T113" fmla="*/ 253 h 870"/>
              <a:gd name="T114" fmla="*/ 1096 w 1209"/>
              <a:gd name="T115" fmla="*/ 287 h 870"/>
              <a:gd name="T116" fmla="*/ 1048 w 1209"/>
              <a:gd name="T117" fmla="*/ 336 h 870"/>
              <a:gd name="T118" fmla="*/ 1058 w 1209"/>
              <a:gd name="T119" fmla="*/ 405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9" h="870">
                <a:moveTo>
                  <a:pt x="1058" y="111"/>
                </a:moveTo>
                <a:cubicBezTo>
                  <a:pt x="1058" y="111"/>
                  <a:pt x="1058" y="111"/>
                  <a:pt x="1058" y="111"/>
                </a:cubicBezTo>
                <a:moveTo>
                  <a:pt x="419" y="548"/>
                </a:moveTo>
                <a:cubicBezTo>
                  <a:pt x="419" y="548"/>
                  <a:pt x="446" y="628"/>
                  <a:pt x="421" y="697"/>
                </a:cubicBezTo>
                <a:cubicBezTo>
                  <a:pt x="396" y="767"/>
                  <a:pt x="313" y="828"/>
                  <a:pt x="294" y="828"/>
                </a:cubicBezTo>
                <a:cubicBezTo>
                  <a:pt x="274" y="828"/>
                  <a:pt x="191" y="767"/>
                  <a:pt x="166" y="697"/>
                </a:cubicBezTo>
                <a:cubicBezTo>
                  <a:pt x="141" y="628"/>
                  <a:pt x="168" y="548"/>
                  <a:pt x="168" y="548"/>
                </a:cubicBezTo>
                <a:cubicBezTo>
                  <a:pt x="168" y="548"/>
                  <a:pt x="201" y="562"/>
                  <a:pt x="235" y="553"/>
                </a:cubicBezTo>
                <a:cubicBezTo>
                  <a:pt x="268" y="545"/>
                  <a:pt x="294" y="522"/>
                  <a:pt x="294" y="522"/>
                </a:cubicBezTo>
                <a:cubicBezTo>
                  <a:pt x="294" y="522"/>
                  <a:pt x="319" y="545"/>
                  <a:pt x="352" y="553"/>
                </a:cubicBezTo>
                <a:cubicBezTo>
                  <a:pt x="386" y="562"/>
                  <a:pt x="419" y="548"/>
                  <a:pt x="419" y="548"/>
                </a:cubicBezTo>
                <a:close/>
                <a:moveTo>
                  <a:pt x="170" y="523"/>
                </a:moveTo>
                <a:cubicBezTo>
                  <a:pt x="164" y="495"/>
                  <a:pt x="161" y="465"/>
                  <a:pt x="161" y="435"/>
                </a:cubicBezTo>
                <a:cubicBezTo>
                  <a:pt x="161" y="195"/>
                  <a:pt x="356" y="0"/>
                  <a:pt x="596" y="0"/>
                </a:cubicBezTo>
                <a:cubicBezTo>
                  <a:pt x="801" y="0"/>
                  <a:pt x="973" y="143"/>
                  <a:pt x="1019" y="334"/>
                </a:cubicBezTo>
                <a:cubicBezTo>
                  <a:pt x="1016" y="337"/>
                  <a:pt x="1012" y="339"/>
                  <a:pt x="1009" y="342"/>
                </a:cubicBezTo>
                <a:cubicBezTo>
                  <a:pt x="939" y="397"/>
                  <a:pt x="844" y="452"/>
                  <a:pt x="736" y="499"/>
                </a:cubicBezTo>
                <a:cubicBezTo>
                  <a:pt x="732" y="497"/>
                  <a:pt x="729" y="495"/>
                  <a:pt x="726" y="493"/>
                </a:cubicBezTo>
                <a:cubicBezTo>
                  <a:pt x="717" y="484"/>
                  <a:pt x="704" y="474"/>
                  <a:pt x="696" y="470"/>
                </a:cubicBezTo>
                <a:cubicBezTo>
                  <a:pt x="688" y="467"/>
                  <a:pt x="682" y="461"/>
                  <a:pt x="682" y="457"/>
                </a:cubicBezTo>
                <a:cubicBezTo>
                  <a:pt x="682" y="457"/>
                  <a:pt x="682" y="457"/>
                  <a:pt x="676" y="454"/>
                </a:cubicBezTo>
                <a:cubicBezTo>
                  <a:pt x="671" y="451"/>
                  <a:pt x="671" y="451"/>
                  <a:pt x="671" y="451"/>
                </a:cubicBezTo>
                <a:cubicBezTo>
                  <a:pt x="665" y="449"/>
                  <a:pt x="653" y="448"/>
                  <a:pt x="644" y="448"/>
                </a:cubicBezTo>
                <a:cubicBezTo>
                  <a:pt x="636" y="448"/>
                  <a:pt x="620" y="452"/>
                  <a:pt x="610" y="457"/>
                </a:cubicBezTo>
                <a:cubicBezTo>
                  <a:pt x="599" y="461"/>
                  <a:pt x="586" y="464"/>
                  <a:pt x="582" y="464"/>
                </a:cubicBezTo>
                <a:cubicBezTo>
                  <a:pt x="578" y="464"/>
                  <a:pt x="568" y="464"/>
                  <a:pt x="560" y="464"/>
                </a:cubicBezTo>
                <a:cubicBezTo>
                  <a:pt x="560" y="464"/>
                  <a:pt x="560" y="464"/>
                  <a:pt x="550" y="464"/>
                </a:cubicBezTo>
                <a:cubicBezTo>
                  <a:pt x="541" y="464"/>
                  <a:pt x="541" y="464"/>
                  <a:pt x="541" y="464"/>
                </a:cubicBezTo>
                <a:cubicBezTo>
                  <a:pt x="532" y="464"/>
                  <a:pt x="520" y="457"/>
                  <a:pt x="515" y="447"/>
                </a:cubicBezTo>
                <a:cubicBezTo>
                  <a:pt x="515" y="447"/>
                  <a:pt x="515" y="447"/>
                  <a:pt x="509" y="445"/>
                </a:cubicBezTo>
                <a:cubicBezTo>
                  <a:pt x="503" y="444"/>
                  <a:pt x="503" y="444"/>
                  <a:pt x="503" y="444"/>
                </a:cubicBezTo>
                <a:cubicBezTo>
                  <a:pt x="491" y="438"/>
                  <a:pt x="483" y="428"/>
                  <a:pt x="485" y="422"/>
                </a:cubicBezTo>
                <a:cubicBezTo>
                  <a:pt x="488" y="416"/>
                  <a:pt x="489" y="407"/>
                  <a:pt x="488" y="403"/>
                </a:cubicBezTo>
                <a:cubicBezTo>
                  <a:pt x="487" y="399"/>
                  <a:pt x="488" y="391"/>
                  <a:pt x="489" y="386"/>
                </a:cubicBezTo>
                <a:cubicBezTo>
                  <a:pt x="491" y="381"/>
                  <a:pt x="492" y="373"/>
                  <a:pt x="493" y="367"/>
                </a:cubicBezTo>
                <a:cubicBezTo>
                  <a:pt x="493" y="362"/>
                  <a:pt x="499" y="357"/>
                  <a:pt x="504" y="356"/>
                </a:cubicBezTo>
                <a:cubicBezTo>
                  <a:pt x="510" y="355"/>
                  <a:pt x="519" y="354"/>
                  <a:pt x="524" y="354"/>
                </a:cubicBezTo>
                <a:cubicBezTo>
                  <a:pt x="529" y="354"/>
                  <a:pt x="534" y="358"/>
                  <a:pt x="535" y="362"/>
                </a:cubicBezTo>
                <a:cubicBezTo>
                  <a:pt x="536" y="366"/>
                  <a:pt x="539" y="370"/>
                  <a:pt x="541" y="370"/>
                </a:cubicBezTo>
                <a:cubicBezTo>
                  <a:pt x="543" y="370"/>
                  <a:pt x="547" y="370"/>
                  <a:pt x="549" y="370"/>
                </a:cubicBezTo>
                <a:cubicBezTo>
                  <a:pt x="552" y="370"/>
                  <a:pt x="557" y="366"/>
                  <a:pt x="560" y="362"/>
                </a:cubicBezTo>
                <a:cubicBezTo>
                  <a:pt x="563" y="358"/>
                  <a:pt x="563" y="353"/>
                  <a:pt x="561" y="352"/>
                </a:cubicBezTo>
                <a:cubicBezTo>
                  <a:pt x="558" y="350"/>
                  <a:pt x="554" y="346"/>
                  <a:pt x="551" y="342"/>
                </a:cubicBezTo>
                <a:cubicBezTo>
                  <a:pt x="549" y="339"/>
                  <a:pt x="547" y="334"/>
                  <a:pt x="548" y="332"/>
                </a:cubicBezTo>
                <a:cubicBezTo>
                  <a:pt x="548" y="332"/>
                  <a:pt x="548" y="332"/>
                  <a:pt x="548" y="327"/>
                </a:cubicBezTo>
                <a:cubicBezTo>
                  <a:pt x="548" y="322"/>
                  <a:pt x="548" y="322"/>
                  <a:pt x="548" y="322"/>
                </a:cubicBezTo>
                <a:cubicBezTo>
                  <a:pt x="558" y="313"/>
                  <a:pt x="565" y="304"/>
                  <a:pt x="565" y="302"/>
                </a:cubicBezTo>
                <a:cubicBezTo>
                  <a:pt x="565" y="300"/>
                  <a:pt x="567" y="293"/>
                  <a:pt x="570" y="287"/>
                </a:cubicBezTo>
                <a:cubicBezTo>
                  <a:pt x="573" y="281"/>
                  <a:pt x="567" y="275"/>
                  <a:pt x="558" y="274"/>
                </a:cubicBezTo>
                <a:cubicBezTo>
                  <a:pt x="558" y="274"/>
                  <a:pt x="558" y="274"/>
                  <a:pt x="584" y="274"/>
                </a:cubicBezTo>
                <a:cubicBezTo>
                  <a:pt x="611" y="274"/>
                  <a:pt x="611" y="274"/>
                  <a:pt x="611" y="274"/>
                </a:cubicBezTo>
                <a:cubicBezTo>
                  <a:pt x="617" y="271"/>
                  <a:pt x="623" y="267"/>
                  <a:pt x="625" y="264"/>
                </a:cubicBezTo>
                <a:cubicBezTo>
                  <a:pt x="626" y="262"/>
                  <a:pt x="623" y="259"/>
                  <a:pt x="617" y="257"/>
                </a:cubicBezTo>
                <a:cubicBezTo>
                  <a:pt x="611" y="256"/>
                  <a:pt x="601" y="253"/>
                  <a:pt x="594" y="250"/>
                </a:cubicBezTo>
                <a:cubicBezTo>
                  <a:pt x="586" y="247"/>
                  <a:pt x="581" y="240"/>
                  <a:pt x="581" y="235"/>
                </a:cubicBezTo>
                <a:cubicBezTo>
                  <a:pt x="582" y="230"/>
                  <a:pt x="581" y="220"/>
                  <a:pt x="580" y="213"/>
                </a:cubicBezTo>
                <a:cubicBezTo>
                  <a:pt x="579" y="206"/>
                  <a:pt x="576" y="201"/>
                  <a:pt x="572" y="203"/>
                </a:cubicBezTo>
                <a:cubicBezTo>
                  <a:pt x="568" y="204"/>
                  <a:pt x="559" y="207"/>
                  <a:pt x="550" y="209"/>
                </a:cubicBezTo>
                <a:cubicBezTo>
                  <a:pt x="550" y="209"/>
                  <a:pt x="550" y="209"/>
                  <a:pt x="550" y="203"/>
                </a:cubicBezTo>
                <a:cubicBezTo>
                  <a:pt x="550" y="198"/>
                  <a:pt x="550" y="198"/>
                  <a:pt x="550" y="198"/>
                </a:cubicBezTo>
                <a:cubicBezTo>
                  <a:pt x="559" y="192"/>
                  <a:pt x="565" y="183"/>
                  <a:pt x="565" y="179"/>
                </a:cubicBezTo>
                <a:cubicBezTo>
                  <a:pt x="565" y="176"/>
                  <a:pt x="559" y="173"/>
                  <a:pt x="551" y="173"/>
                </a:cubicBezTo>
                <a:cubicBezTo>
                  <a:pt x="544" y="173"/>
                  <a:pt x="530" y="175"/>
                  <a:pt x="521" y="179"/>
                </a:cubicBezTo>
                <a:cubicBezTo>
                  <a:pt x="512" y="182"/>
                  <a:pt x="500" y="185"/>
                  <a:pt x="495" y="185"/>
                </a:cubicBezTo>
                <a:cubicBezTo>
                  <a:pt x="489" y="185"/>
                  <a:pt x="484" y="179"/>
                  <a:pt x="484" y="173"/>
                </a:cubicBezTo>
                <a:cubicBezTo>
                  <a:pt x="484" y="173"/>
                  <a:pt x="484" y="173"/>
                  <a:pt x="479" y="173"/>
                </a:cubicBezTo>
                <a:cubicBezTo>
                  <a:pt x="473" y="173"/>
                  <a:pt x="473" y="173"/>
                  <a:pt x="473" y="173"/>
                </a:cubicBezTo>
                <a:cubicBezTo>
                  <a:pt x="473" y="164"/>
                  <a:pt x="476" y="149"/>
                  <a:pt x="479" y="140"/>
                </a:cubicBezTo>
                <a:cubicBezTo>
                  <a:pt x="482" y="130"/>
                  <a:pt x="482" y="114"/>
                  <a:pt x="479" y="104"/>
                </a:cubicBezTo>
                <a:cubicBezTo>
                  <a:pt x="476" y="93"/>
                  <a:pt x="462" y="87"/>
                  <a:pt x="448" y="89"/>
                </a:cubicBezTo>
                <a:cubicBezTo>
                  <a:pt x="434" y="92"/>
                  <a:pt x="412" y="98"/>
                  <a:pt x="400" y="104"/>
                </a:cubicBezTo>
                <a:cubicBezTo>
                  <a:pt x="394" y="107"/>
                  <a:pt x="385" y="111"/>
                  <a:pt x="374" y="117"/>
                </a:cubicBezTo>
                <a:cubicBezTo>
                  <a:pt x="346" y="136"/>
                  <a:pt x="320" y="159"/>
                  <a:pt x="298" y="186"/>
                </a:cubicBezTo>
                <a:cubicBezTo>
                  <a:pt x="299" y="186"/>
                  <a:pt x="300" y="186"/>
                  <a:pt x="301" y="186"/>
                </a:cubicBezTo>
                <a:cubicBezTo>
                  <a:pt x="306" y="186"/>
                  <a:pt x="317" y="188"/>
                  <a:pt x="326" y="191"/>
                </a:cubicBezTo>
                <a:cubicBezTo>
                  <a:pt x="336" y="193"/>
                  <a:pt x="343" y="198"/>
                  <a:pt x="343" y="203"/>
                </a:cubicBezTo>
                <a:cubicBezTo>
                  <a:pt x="343" y="207"/>
                  <a:pt x="343" y="217"/>
                  <a:pt x="343" y="225"/>
                </a:cubicBezTo>
                <a:cubicBezTo>
                  <a:pt x="343" y="233"/>
                  <a:pt x="340" y="245"/>
                  <a:pt x="335" y="251"/>
                </a:cubicBezTo>
                <a:cubicBezTo>
                  <a:pt x="330" y="258"/>
                  <a:pt x="330" y="269"/>
                  <a:pt x="335" y="275"/>
                </a:cubicBezTo>
                <a:cubicBezTo>
                  <a:pt x="340" y="281"/>
                  <a:pt x="343" y="293"/>
                  <a:pt x="343" y="302"/>
                </a:cubicBezTo>
                <a:cubicBezTo>
                  <a:pt x="343" y="311"/>
                  <a:pt x="348" y="324"/>
                  <a:pt x="354" y="330"/>
                </a:cubicBezTo>
                <a:cubicBezTo>
                  <a:pt x="359" y="337"/>
                  <a:pt x="370" y="345"/>
                  <a:pt x="377" y="348"/>
                </a:cubicBezTo>
                <a:cubicBezTo>
                  <a:pt x="384" y="352"/>
                  <a:pt x="395" y="354"/>
                  <a:pt x="401" y="354"/>
                </a:cubicBezTo>
                <a:cubicBezTo>
                  <a:pt x="406" y="354"/>
                  <a:pt x="414" y="358"/>
                  <a:pt x="418" y="362"/>
                </a:cubicBezTo>
                <a:cubicBezTo>
                  <a:pt x="421" y="366"/>
                  <a:pt x="424" y="376"/>
                  <a:pt x="424" y="383"/>
                </a:cubicBezTo>
                <a:cubicBezTo>
                  <a:pt x="424" y="390"/>
                  <a:pt x="426" y="401"/>
                  <a:pt x="429" y="408"/>
                </a:cubicBezTo>
                <a:cubicBezTo>
                  <a:pt x="432" y="414"/>
                  <a:pt x="434" y="422"/>
                  <a:pt x="434" y="424"/>
                </a:cubicBezTo>
                <a:cubicBezTo>
                  <a:pt x="434" y="426"/>
                  <a:pt x="437" y="432"/>
                  <a:pt x="442" y="437"/>
                </a:cubicBezTo>
                <a:cubicBezTo>
                  <a:pt x="447" y="442"/>
                  <a:pt x="452" y="445"/>
                  <a:pt x="454" y="445"/>
                </a:cubicBezTo>
                <a:cubicBezTo>
                  <a:pt x="456" y="445"/>
                  <a:pt x="464" y="450"/>
                  <a:pt x="472" y="456"/>
                </a:cubicBezTo>
                <a:cubicBezTo>
                  <a:pt x="480" y="461"/>
                  <a:pt x="488" y="470"/>
                  <a:pt x="491" y="475"/>
                </a:cubicBezTo>
                <a:cubicBezTo>
                  <a:pt x="494" y="479"/>
                  <a:pt x="499" y="483"/>
                  <a:pt x="503" y="483"/>
                </a:cubicBezTo>
                <a:cubicBezTo>
                  <a:pt x="507" y="483"/>
                  <a:pt x="515" y="486"/>
                  <a:pt x="519" y="490"/>
                </a:cubicBezTo>
                <a:cubicBezTo>
                  <a:pt x="524" y="494"/>
                  <a:pt x="536" y="497"/>
                  <a:pt x="546" y="497"/>
                </a:cubicBezTo>
                <a:cubicBezTo>
                  <a:pt x="555" y="497"/>
                  <a:pt x="563" y="504"/>
                  <a:pt x="563" y="513"/>
                </a:cubicBezTo>
                <a:cubicBezTo>
                  <a:pt x="563" y="522"/>
                  <a:pt x="563" y="535"/>
                  <a:pt x="563" y="541"/>
                </a:cubicBezTo>
                <a:cubicBezTo>
                  <a:pt x="563" y="547"/>
                  <a:pt x="563" y="557"/>
                  <a:pt x="563" y="564"/>
                </a:cubicBezTo>
                <a:cubicBezTo>
                  <a:pt x="563" y="565"/>
                  <a:pt x="564" y="566"/>
                  <a:pt x="564" y="566"/>
                </a:cubicBezTo>
                <a:cubicBezTo>
                  <a:pt x="526" y="579"/>
                  <a:pt x="490" y="590"/>
                  <a:pt x="454" y="599"/>
                </a:cubicBezTo>
                <a:cubicBezTo>
                  <a:pt x="451" y="566"/>
                  <a:pt x="443" y="542"/>
                  <a:pt x="442" y="540"/>
                </a:cubicBezTo>
                <a:cubicBezTo>
                  <a:pt x="434" y="516"/>
                  <a:pt x="434" y="516"/>
                  <a:pt x="434" y="516"/>
                </a:cubicBezTo>
                <a:cubicBezTo>
                  <a:pt x="410" y="526"/>
                  <a:pt x="410" y="526"/>
                  <a:pt x="410" y="526"/>
                </a:cubicBezTo>
                <a:cubicBezTo>
                  <a:pt x="410" y="526"/>
                  <a:pt x="394" y="532"/>
                  <a:pt x="376" y="532"/>
                </a:cubicBezTo>
                <a:cubicBezTo>
                  <a:pt x="370" y="532"/>
                  <a:pt x="364" y="532"/>
                  <a:pt x="358" y="530"/>
                </a:cubicBezTo>
                <a:cubicBezTo>
                  <a:pt x="331" y="523"/>
                  <a:pt x="310" y="504"/>
                  <a:pt x="309" y="504"/>
                </a:cubicBezTo>
                <a:cubicBezTo>
                  <a:pt x="294" y="490"/>
                  <a:pt x="294" y="490"/>
                  <a:pt x="294" y="490"/>
                </a:cubicBezTo>
                <a:cubicBezTo>
                  <a:pt x="278" y="504"/>
                  <a:pt x="278" y="504"/>
                  <a:pt x="278" y="504"/>
                </a:cubicBezTo>
                <a:cubicBezTo>
                  <a:pt x="278" y="504"/>
                  <a:pt x="256" y="523"/>
                  <a:pt x="229" y="530"/>
                </a:cubicBezTo>
                <a:cubicBezTo>
                  <a:pt x="223" y="532"/>
                  <a:pt x="218" y="532"/>
                  <a:pt x="211" y="532"/>
                </a:cubicBezTo>
                <a:cubicBezTo>
                  <a:pt x="193" y="532"/>
                  <a:pt x="177" y="526"/>
                  <a:pt x="177" y="526"/>
                </a:cubicBezTo>
                <a:lnTo>
                  <a:pt x="170" y="523"/>
                </a:lnTo>
                <a:close/>
                <a:moveTo>
                  <a:pt x="586" y="111"/>
                </a:moveTo>
                <a:cubicBezTo>
                  <a:pt x="586" y="111"/>
                  <a:pt x="586" y="111"/>
                  <a:pt x="590" y="114"/>
                </a:cubicBezTo>
                <a:cubicBezTo>
                  <a:pt x="594" y="118"/>
                  <a:pt x="596" y="120"/>
                  <a:pt x="599" y="122"/>
                </a:cubicBezTo>
                <a:cubicBezTo>
                  <a:pt x="602" y="124"/>
                  <a:pt x="608" y="129"/>
                  <a:pt x="611" y="131"/>
                </a:cubicBezTo>
                <a:cubicBezTo>
                  <a:pt x="615" y="134"/>
                  <a:pt x="623" y="141"/>
                  <a:pt x="629" y="147"/>
                </a:cubicBezTo>
                <a:cubicBezTo>
                  <a:pt x="636" y="152"/>
                  <a:pt x="646" y="155"/>
                  <a:pt x="653" y="153"/>
                </a:cubicBezTo>
                <a:cubicBezTo>
                  <a:pt x="660" y="150"/>
                  <a:pt x="665" y="153"/>
                  <a:pt x="665" y="158"/>
                </a:cubicBezTo>
                <a:cubicBezTo>
                  <a:pt x="665" y="163"/>
                  <a:pt x="668" y="167"/>
                  <a:pt x="672" y="167"/>
                </a:cubicBezTo>
                <a:cubicBezTo>
                  <a:pt x="675" y="167"/>
                  <a:pt x="680" y="167"/>
                  <a:pt x="683" y="167"/>
                </a:cubicBezTo>
                <a:cubicBezTo>
                  <a:pt x="686" y="167"/>
                  <a:pt x="688" y="165"/>
                  <a:pt x="688" y="163"/>
                </a:cubicBezTo>
                <a:cubicBezTo>
                  <a:pt x="688" y="161"/>
                  <a:pt x="701" y="155"/>
                  <a:pt x="717" y="150"/>
                </a:cubicBezTo>
                <a:cubicBezTo>
                  <a:pt x="733" y="146"/>
                  <a:pt x="744" y="139"/>
                  <a:pt x="742" y="137"/>
                </a:cubicBezTo>
                <a:cubicBezTo>
                  <a:pt x="742" y="137"/>
                  <a:pt x="742" y="137"/>
                  <a:pt x="737" y="126"/>
                </a:cubicBezTo>
                <a:cubicBezTo>
                  <a:pt x="731" y="116"/>
                  <a:pt x="727" y="118"/>
                  <a:pt x="725" y="106"/>
                </a:cubicBezTo>
                <a:cubicBezTo>
                  <a:pt x="723" y="94"/>
                  <a:pt x="723" y="94"/>
                  <a:pt x="723" y="94"/>
                </a:cubicBezTo>
                <a:cubicBezTo>
                  <a:pt x="719" y="78"/>
                  <a:pt x="707" y="66"/>
                  <a:pt x="697" y="66"/>
                </a:cubicBezTo>
                <a:cubicBezTo>
                  <a:pt x="687" y="66"/>
                  <a:pt x="673" y="61"/>
                  <a:pt x="667" y="55"/>
                </a:cubicBezTo>
                <a:cubicBezTo>
                  <a:pt x="666" y="54"/>
                  <a:pt x="666" y="54"/>
                  <a:pt x="665" y="53"/>
                </a:cubicBezTo>
                <a:cubicBezTo>
                  <a:pt x="647" y="50"/>
                  <a:pt x="628" y="48"/>
                  <a:pt x="609" y="47"/>
                </a:cubicBezTo>
                <a:cubicBezTo>
                  <a:pt x="607" y="50"/>
                  <a:pt x="605" y="53"/>
                  <a:pt x="605" y="55"/>
                </a:cubicBezTo>
                <a:cubicBezTo>
                  <a:pt x="605" y="61"/>
                  <a:pt x="605" y="70"/>
                  <a:pt x="605" y="75"/>
                </a:cubicBezTo>
                <a:cubicBezTo>
                  <a:pt x="605" y="80"/>
                  <a:pt x="602" y="88"/>
                  <a:pt x="597" y="93"/>
                </a:cubicBezTo>
                <a:cubicBezTo>
                  <a:pt x="593" y="97"/>
                  <a:pt x="588" y="105"/>
                  <a:pt x="586" y="111"/>
                </a:cubicBezTo>
                <a:close/>
                <a:moveTo>
                  <a:pt x="783" y="588"/>
                </a:moveTo>
                <a:cubicBezTo>
                  <a:pt x="775" y="597"/>
                  <a:pt x="770" y="606"/>
                  <a:pt x="770" y="614"/>
                </a:cubicBezTo>
                <a:cubicBezTo>
                  <a:pt x="770" y="627"/>
                  <a:pt x="762" y="648"/>
                  <a:pt x="751" y="660"/>
                </a:cubicBezTo>
                <a:cubicBezTo>
                  <a:pt x="740" y="672"/>
                  <a:pt x="725" y="688"/>
                  <a:pt x="717" y="694"/>
                </a:cubicBezTo>
                <a:cubicBezTo>
                  <a:pt x="709" y="701"/>
                  <a:pt x="698" y="709"/>
                  <a:pt x="692" y="713"/>
                </a:cubicBezTo>
                <a:cubicBezTo>
                  <a:pt x="687" y="717"/>
                  <a:pt x="679" y="726"/>
                  <a:pt x="674" y="733"/>
                </a:cubicBezTo>
                <a:cubicBezTo>
                  <a:pt x="670" y="740"/>
                  <a:pt x="673" y="746"/>
                  <a:pt x="680" y="747"/>
                </a:cubicBezTo>
                <a:cubicBezTo>
                  <a:pt x="687" y="747"/>
                  <a:pt x="695" y="748"/>
                  <a:pt x="698" y="749"/>
                </a:cubicBezTo>
                <a:cubicBezTo>
                  <a:pt x="701" y="750"/>
                  <a:pt x="701" y="755"/>
                  <a:pt x="698" y="760"/>
                </a:cubicBezTo>
                <a:cubicBezTo>
                  <a:pt x="695" y="766"/>
                  <a:pt x="687" y="770"/>
                  <a:pt x="678" y="770"/>
                </a:cubicBezTo>
                <a:cubicBezTo>
                  <a:pt x="670" y="770"/>
                  <a:pt x="656" y="770"/>
                  <a:pt x="647" y="770"/>
                </a:cubicBezTo>
                <a:cubicBezTo>
                  <a:pt x="638" y="770"/>
                  <a:pt x="631" y="769"/>
                  <a:pt x="631" y="767"/>
                </a:cubicBezTo>
                <a:cubicBezTo>
                  <a:pt x="631" y="766"/>
                  <a:pt x="624" y="764"/>
                  <a:pt x="615" y="764"/>
                </a:cubicBezTo>
                <a:cubicBezTo>
                  <a:pt x="606" y="764"/>
                  <a:pt x="599" y="758"/>
                  <a:pt x="599" y="751"/>
                </a:cubicBezTo>
                <a:cubicBezTo>
                  <a:pt x="599" y="743"/>
                  <a:pt x="594" y="737"/>
                  <a:pt x="588" y="737"/>
                </a:cubicBezTo>
                <a:cubicBezTo>
                  <a:pt x="582" y="737"/>
                  <a:pt x="577" y="734"/>
                  <a:pt x="577" y="729"/>
                </a:cubicBezTo>
                <a:cubicBezTo>
                  <a:pt x="577" y="725"/>
                  <a:pt x="575" y="713"/>
                  <a:pt x="573" y="703"/>
                </a:cubicBezTo>
                <a:cubicBezTo>
                  <a:pt x="571" y="695"/>
                  <a:pt x="569" y="682"/>
                  <a:pt x="568" y="670"/>
                </a:cubicBezTo>
                <a:cubicBezTo>
                  <a:pt x="526" y="684"/>
                  <a:pt x="484" y="695"/>
                  <a:pt x="444" y="705"/>
                </a:cubicBezTo>
                <a:cubicBezTo>
                  <a:pt x="444" y="705"/>
                  <a:pt x="444" y="705"/>
                  <a:pt x="444" y="705"/>
                </a:cubicBezTo>
                <a:cubicBezTo>
                  <a:pt x="427" y="751"/>
                  <a:pt x="391" y="788"/>
                  <a:pt x="371" y="807"/>
                </a:cubicBezTo>
                <a:cubicBezTo>
                  <a:pt x="371" y="807"/>
                  <a:pt x="371" y="807"/>
                  <a:pt x="371" y="807"/>
                </a:cubicBezTo>
                <a:cubicBezTo>
                  <a:pt x="437" y="847"/>
                  <a:pt x="514" y="870"/>
                  <a:pt x="596" y="870"/>
                </a:cubicBezTo>
                <a:cubicBezTo>
                  <a:pt x="831" y="870"/>
                  <a:pt x="1022" y="683"/>
                  <a:pt x="1030" y="450"/>
                </a:cubicBezTo>
                <a:cubicBezTo>
                  <a:pt x="961" y="499"/>
                  <a:pt x="876" y="546"/>
                  <a:pt x="783" y="588"/>
                </a:cubicBezTo>
                <a:close/>
                <a:moveTo>
                  <a:pt x="143" y="705"/>
                </a:moveTo>
                <a:cubicBezTo>
                  <a:pt x="137" y="688"/>
                  <a:pt x="134" y="671"/>
                  <a:pt x="132" y="653"/>
                </a:cubicBezTo>
                <a:cubicBezTo>
                  <a:pt x="132" y="653"/>
                  <a:pt x="132" y="653"/>
                  <a:pt x="132" y="653"/>
                </a:cubicBezTo>
                <a:cubicBezTo>
                  <a:pt x="132" y="653"/>
                  <a:pt x="131" y="653"/>
                  <a:pt x="131" y="653"/>
                </a:cubicBezTo>
                <a:cubicBezTo>
                  <a:pt x="128" y="653"/>
                  <a:pt x="125" y="652"/>
                  <a:pt x="122" y="652"/>
                </a:cubicBezTo>
                <a:cubicBezTo>
                  <a:pt x="122" y="651"/>
                  <a:pt x="121" y="651"/>
                  <a:pt x="121" y="651"/>
                </a:cubicBezTo>
                <a:cubicBezTo>
                  <a:pt x="118" y="651"/>
                  <a:pt x="115" y="650"/>
                  <a:pt x="113" y="649"/>
                </a:cubicBezTo>
                <a:cubicBezTo>
                  <a:pt x="112" y="649"/>
                  <a:pt x="112" y="649"/>
                  <a:pt x="111" y="649"/>
                </a:cubicBezTo>
                <a:cubicBezTo>
                  <a:pt x="109" y="648"/>
                  <a:pt x="106" y="648"/>
                  <a:pt x="104" y="647"/>
                </a:cubicBezTo>
                <a:cubicBezTo>
                  <a:pt x="104" y="647"/>
                  <a:pt x="103" y="647"/>
                  <a:pt x="103" y="647"/>
                </a:cubicBezTo>
                <a:cubicBezTo>
                  <a:pt x="100" y="646"/>
                  <a:pt x="98" y="645"/>
                  <a:pt x="96" y="644"/>
                </a:cubicBezTo>
                <a:cubicBezTo>
                  <a:pt x="96" y="644"/>
                  <a:pt x="95" y="644"/>
                  <a:pt x="95" y="644"/>
                </a:cubicBezTo>
                <a:cubicBezTo>
                  <a:pt x="93" y="643"/>
                  <a:pt x="91" y="642"/>
                  <a:pt x="89" y="641"/>
                </a:cubicBezTo>
                <a:cubicBezTo>
                  <a:pt x="88" y="641"/>
                  <a:pt x="88" y="641"/>
                  <a:pt x="88" y="641"/>
                </a:cubicBezTo>
                <a:cubicBezTo>
                  <a:pt x="86" y="640"/>
                  <a:pt x="84" y="639"/>
                  <a:pt x="82" y="638"/>
                </a:cubicBezTo>
                <a:cubicBezTo>
                  <a:pt x="82" y="638"/>
                  <a:pt x="82" y="638"/>
                  <a:pt x="82" y="637"/>
                </a:cubicBezTo>
                <a:cubicBezTo>
                  <a:pt x="80" y="636"/>
                  <a:pt x="78" y="635"/>
                  <a:pt x="77" y="634"/>
                </a:cubicBezTo>
                <a:cubicBezTo>
                  <a:pt x="76" y="634"/>
                  <a:pt x="76" y="634"/>
                  <a:pt x="76" y="634"/>
                </a:cubicBezTo>
                <a:cubicBezTo>
                  <a:pt x="75" y="633"/>
                  <a:pt x="73" y="632"/>
                  <a:pt x="72" y="630"/>
                </a:cubicBezTo>
                <a:cubicBezTo>
                  <a:pt x="72" y="630"/>
                  <a:pt x="72" y="630"/>
                  <a:pt x="71" y="630"/>
                </a:cubicBezTo>
                <a:cubicBezTo>
                  <a:pt x="70" y="629"/>
                  <a:pt x="69" y="628"/>
                  <a:pt x="68" y="626"/>
                </a:cubicBezTo>
                <a:cubicBezTo>
                  <a:pt x="68" y="626"/>
                  <a:pt x="68" y="626"/>
                  <a:pt x="68" y="626"/>
                </a:cubicBezTo>
                <a:cubicBezTo>
                  <a:pt x="66" y="625"/>
                  <a:pt x="65" y="623"/>
                  <a:pt x="65" y="622"/>
                </a:cubicBezTo>
                <a:cubicBezTo>
                  <a:pt x="65" y="622"/>
                  <a:pt x="65" y="622"/>
                  <a:pt x="64" y="622"/>
                </a:cubicBezTo>
                <a:cubicBezTo>
                  <a:pt x="64" y="620"/>
                  <a:pt x="63" y="619"/>
                  <a:pt x="62" y="617"/>
                </a:cubicBezTo>
                <a:cubicBezTo>
                  <a:pt x="62" y="617"/>
                  <a:pt x="62" y="616"/>
                  <a:pt x="61" y="615"/>
                </a:cubicBezTo>
                <a:cubicBezTo>
                  <a:pt x="61" y="614"/>
                  <a:pt x="61" y="614"/>
                  <a:pt x="61" y="614"/>
                </a:cubicBezTo>
                <a:cubicBezTo>
                  <a:pt x="61" y="613"/>
                  <a:pt x="61" y="612"/>
                  <a:pt x="61" y="611"/>
                </a:cubicBezTo>
                <a:cubicBezTo>
                  <a:pt x="61" y="611"/>
                  <a:pt x="61" y="611"/>
                  <a:pt x="61" y="610"/>
                </a:cubicBezTo>
                <a:cubicBezTo>
                  <a:pt x="61" y="610"/>
                  <a:pt x="61" y="609"/>
                  <a:pt x="61" y="608"/>
                </a:cubicBezTo>
                <a:cubicBezTo>
                  <a:pt x="61" y="607"/>
                  <a:pt x="61" y="607"/>
                  <a:pt x="61" y="607"/>
                </a:cubicBezTo>
                <a:cubicBezTo>
                  <a:pt x="61" y="606"/>
                  <a:pt x="61" y="604"/>
                  <a:pt x="61" y="603"/>
                </a:cubicBezTo>
                <a:cubicBezTo>
                  <a:pt x="61" y="603"/>
                  <a:pt x="61" y="603"/>
                  <a:pt x="61" y="602"/>
                </a:cubicBezTo>
                <a:cubicBezTo>
                  <a:pt x="61" y="601"/>
                  <a:pt x="61" y="600"/>
                  <a:pt x="61" y="599"/>
                </a:cubicBezTo>
                <a:cubicBezTo>
                  <a:pt x="61" y="599"/>
                  <a:pt x="61" y="599"/>
                  <a:pt x="61" y="598"/>
                </a:cubicBezTo>
                <a:cubicBezTo>
                  <a:pt x="62" y="597"/>
                  <a:pt x="62" y="596"/>
                  <a:pt x="62" y="594"/>
                </a:cubicBezTo>
                <a:cubicBezTo>
                  <a:pt x="62" y="594"/>
                  <a:pt x="62" y="594"/>
                  <a:pt x="63" y="593"/>
                </a:cubicBezTo>
                <a:cubicBezTo>
                  <a:pt x="63" y="592"/>
                  <a:pt x="63" y="591"/>
                  <a:pt x="64" y="589"/>
                </a:cubicBezTo>
                <a:cubicBezTo>
                  <a:pt x="64" y="589"/>
                  <a:pt x="64" y="589"/>
                  <a:pt x="64" y="589"/>
                </a:cubicBezTo>
                <a:cubicBezTo>
                  <a:pt x="64" y="587"/>
                  <a:pt x="65" y="586"/>
                  <a:pt x="66" y="584"/>
                </a:cubicBezTo>
                <a:cubicBezTo>
                  <a:pt x="66" y="584"/>
                  <a:pt x="66" y="583"/>
                  <a:pt x="66" y="583"/>
                </a:cubicBezTo>
                <a:cubicBezTo>
                  <a:pt x="67" y="581"/>
                  <a:pt x="67" y="580"/>
                  <a:pt x="68" y="578"/>
                </a:cubicBezTo>
                <a:cubicBezTo>
                  <a:pt x="68" y="578"/>
                  <a:pt x="69" y="577"/>
                  <a:pt x="69" y="577"/>
                </a:cubicBezTo>
                <a:cubicBezTo>
                  <a:pt x="69" y="576"/>
                  <a:pt x="70" y="574"/>
                  <a:pt x="71" y="573"/>
                </a:cubicBezTo>
                <a:cubicBezTo>
                  <a:pt x="71" y="573"/>
                  <a:pt x="71" y="572"/>
                  <a:pt x="72" y="571"/>
                </a:cubicBezTo>
                <a:cubicBezTo>
                  <a:pt x="73" y="570"/>
                  <a:pt x="74" y="568"/>
                  <a:pt x="74" y="567"/>
                </a:cubicBezTo>
                <a:cubicBezTo>
                  <a:pt x="75" y="566"/>
                  <a:pt x="75" y="565"/>
                  <a:pt x="76" y="565"/>
                </a:cubicBezTo>
                <a:cubicBezTo>
                  <a:pt x="76" y="563"/>
                  <a:pt x="77" y="562"/>
                  <a:pt x="78" y="561"/>
                </a:cubicBezTo>
                <a:cubicBezTo>
                  <a:pt x="79" y="560"/>
                  <a:pt x="79" y="560"/>
                  <a:pt x="79" y="559"/>
                </a:cubicBezTo>
                <a:cubicBezTo>
                  <a:pt x="80" y="557"/>
                  <a:pt x="82" y="555"/>
                  <a:pt x="83" y="554"/>
                </a:cubicBezTo>
                <a:cubicBezTo>
                  <a:pt x="83" y="553"/>
                  <a:pt x="84" y="552"/>
                  <a:pt x="85" y="551"/>
                </a:cubicBezTo>
                <a:cubicBezTo>
                  <a:pt x="86" y="550"/>
                  <a:pt x="87" y="549"/>
                  <a:pt x="88" y="547"/>
                </a:cubicBezTo>
                <a:cubicBezTo>
                  <a:pt x="88" y="546"/>
                  <a:pt x="89" y="545"/>
                  <a:pt x="90" y="544"/>
                </a:cubicBezTo>
                <a:cubicBezTo>
                  <a:pt x="91" y="543"/>
                  <a:pt x="92" y="541"/>
                  <a:pt x="94" y="540"/>
                </a:cubicBezTo>
                <a:cubicBezTo>
                  <a:pt x="94" y="539"/>
                  <a:pt x="95" y="538"/>
                  <a:pt x="96" y="537"/>
                </a:cubicBezTo>
                <a:cubicBezTo>
                  <a:pt x="97" y="535"/>
                  <a:pt x="99" y="534"/>
                  <a:pt x="100" y="532"/>
                </a:cubicBezTo>
                <a:cubicBezTo>
                  <a:pt x="110" y="520"/>
                  <a:pt x="123" y="508"/>
                  <a:pt x="137" y="495"/>
                </a:cubicBezTo>
                <a:cubicBezTo>
                  <a:pt x="135" y="475"/>
                  <a:pt x="133" y="455"/>
                  <a:pt x="133" y="435"/>
                </a:cubicBezTo>
                <a:cubicBezTo>
                  <a:pt x="133" y="430"/>
                  <a:pt x="133" y="425"/>
                  <a:pt x="134" y="420"/>
                </a:cubicBezTo>
                <a:cubicBezTo>
                  <a:pt x="108" y="440"/>
                  <a:pt x="87" y="459"/>
                  <a:pt x="68" y="478"/>
                </a:cubicBezTo>
                <a:cubicBezTo>
                  <a:pt x="68" y="478"/>
                  <a:pt x="67" y="479"/>
                  <a:pt x="67" y="480"/>
                </a:cubicBezTo>
                <a:cubicBezTo>
                  <a:pt x="65" y="481"/>
                  <a:pt x="64" y="482"/>
                  <a:pt x="63" y="484"/>
                </a:cubicBezTo>
                <a:cubicBezTo>
                  <a:pt x="62" y="484"/>
                  <a:pt x="61" y="485"/>
                  <a:pt x="61" y="486"/>
                </a:cubicBezTo>
                <a:cubicBezTo>
                  <a:pt x="59" y="487"/>
                  <a:pt x="58" y="489"/>
                  <a:pt x="57" y="490"/>
                </a:cubicBezTo>
                <a:cubicBezTo>
                  <a:pt x="56" y="491"/>
                  <a:pt x="56" y="492"/>
                  <a:pt x="55" y="493"/>
                </a:cubicBezTo>
                <a:cubicBezTo>
                  <a:pt x="54" y="494"/>
                  <a:pt x="53" y="495"/>
                  <a:pt x="51" y="497"/>
                </a:cubicBezTo>
                <a:cubicBezTo>
                  <a:pt x="51" y="497"/>
                  <a:pt x="51" y="498"/>
                  <a:pt x="50" y="498"/>
                </a:cubicBezTo>
                <a:cubicBezTo>
                  <a:pt x="48" y="501"/>
                  <a:pt x="46" y="503"/>
                  <a:pt x="44" y="506"/>
                </a:cubicBezTo>
                <a:cubicBezTo>
                  <a:pt x="43" y="507"/>
                  <a:pt x="42" y="508"/>
                  <a:pt x="42" y="508"/>
                </a:cubicBezTo>
                <a:cubicBezTo>
                  <a:pt x="41" y="510"/>
                  <a:pt x="40" y="511"/>
                  <a:pt x="39" y="512"/>
                </a:cubicBezTo>
                <a:cubicBezTo>
                  <a:pt x="38" y="513"/>
                  <a:pt x="37" y="514"/>
                  <a:pt x="37" y="515"/>
                </a:cubicBezTo>
                <a:cubicBezTo>
                  <a:pt x="36" y="516"/>
                  <a:pt x="35" y="517"/>
                  <a:pt x="34" y="518"/>
                </a:cubicBezTo>
                <a:cubicBezTo>
                  <a:pt x="34" y="519"/>
                  <a:pt x="33" y="520"/>
                  <a:pt x="32" y="521"/>
                </a:cubicBezTo>
                <a:cubicBezTo>
                  <a:pt x="31" y="523"/>
                  <a:pt x="30" y="525"/>
                  <a:pt x="28" y="527"/>
                </a:cubicBezTo>
                <a:cubicBezTo>
                  <a:pt x="28" y="528"/>
                  <a:pt x="27" y="529"/>
                  <a:pt x="26" y="530"/>
                </a:cubicBezTo>
                <a:cubicBezTo>
                  <a:pt x="26" y="531"/>
                  <a:pt x="25" y="532"/>
                  <a:pt x="24" y="534"/>
                </a:cubicBezTo>
                <a:cubicBezTo>
                  <a:pt x="24" y="535"/>
                  <a:pt x="23" y="536"/>
                  <a:pt x="22" y="536"/>
                </a:cubicBezTo>
                <a:cubicBezTo>
                  <a:pt x="22" y="538"/>
                  <a:pt x="21" y="539"/>
                  <a:pt x="21" y="540"/>
                </a:cubicBezTo>
                <a:cubicBezTo>
                  <a:pt x="20" y="541"/>
                  <a:pt x="19" y="542"/>
                  <a:pt x="19" y="543"/>
                </a:cubicBezTo>
                <a:cubicBezTo>
                  <a:pt x="18" y="544"/>
                  <a:pt x="18" y="545"/>
                  <a:pt x="17" y="546"/>
                </a:cubicBezTo>
                <a:cubicBezTo>
                  <a:pt x="16" y="547"/>
                  <a:pt x="16" y="549"/>
                  <a:pt x="15" y="550"/>
                </a:cubicBezTo>
                <a:cubicBezTo>
                  <a:pt x="14" y="551"/>
                  <a:pt x="14" y="553"/>
                  <a:pt x="13" y="554"/>
                </a:cubicBezTo>
                <a:cubicBezTo>
                  <a:pt x="13" y="555"/>
                  <a:pt x="12" y="556"/>
                  <a:pt x="12" y="557"/>
                </a:cubicBezTo>
                <a:cubicBezTo>
                  <a:pt x="11" y="558"/>
                  <a:pt x="11" y="559"/>
                  <a:pt x="10" y="560"/>
                </a:cubicBezTo>
                <a:cubicBezTo>
                  <a:pt x="10" y="561"/>
                  <a:pt x="9" y="562"/>
                  <a:pt x="9" y="564"/>
                </a:cubicBezTo>
                <a:cubicBezTo>
                  <a:pt x="9" y="564"/>
                  <a:pt x="8" y="565"/>
                  <a:pt x="8" y="566"/>
                </a:cubicBezTo>
                <a:cubicBezTo>
                  <a:pt x="8" y="567"/>
                  <a:pt x="7" y="569"/>
                  <a:pt x="7" y="570"/>
                </a:cubicBezTo>
                <a:cubicBezTo>
                  <a:pt x="6" y="571"/>
                  <a:pt x="6" y="571"/>
                  <a:pt x="6" y="572"/>
                </a:cubicBezTo>
                <a:cubicBezTo>
                  <a:pt x="5" y="574"/>
                  <a:pt x="5" y="576"/>
                  <a:pt x="4" y="578"/>
                </a:cubicBezTo>
                <a:cubicBezTo>
                  <a:pt x="4" y="578"/>
                  <a:pt x="4" y="579"/>
                  <a:pt x="4" y="580"/>
                </a:cubicBezTo>
                <a:cubicBezTo>
                  <a:pt x="3" y="581"/>
                  <a:pt x="3" y="582"/>
                  <a:pt x="3" y="584"/>
                </a:cubicBezTo>
                <a:cubicBezTo>
                  <a:pt x="3" y="584"/>
                  <a:pt x="3" y="585"/>
                  <a:pt x="2" y="586"/>
                </a:cubicBezTo>
                <a:cubicBezTo>
                  <a:pt x="2" y="587"/>
                  <a:pt x="2" y="588"/>
                  <a:pt x="2" y="590"/>
                </a:cubicBezTo>
                <a:cubicBezTo>
                  <a:pt x="2" y="590"/>
                  <a:pt x="2" y="591"/>
                  <a:pt x="1" y="592"/>
                </a:cubicBezTo>
                <a:cubicBezTo>
                  <a:pt x="1" y="594"/>
                  <a:pt x="1" y="595"/>
                  <a:pt x="1" y="597"/>
                </a:cubicBezTo>
                <a:cubicBezTo>
                  <a:pt x="1" y="598"/>
                  <a:pt x="1" y="598"/>
                  <a:pt x="1" y="598"/>
                </a:cubicBezTo>
                <a:cubicBezTo>
                  <a:pt x="1" y="600"/>
                  <a:pt x="0" y="601"/>
                  <a:pt x="0" y="603"/>
                </a:cubicBezTo>
                <a:cubicBezTo>
                  <a:pt x="0" y="603"/>
                  <a:pt x="0" y="604"/>
                  <a:pt x="0" y="605"/>
                </a:cubicBezTo>
                <a:cubicBezTo>
                  <a:pt x="0" y="606"/>
                  <a:pt x="0" y="607"/>
                  <a:pt x="0" y="609"/>
                </a:cubicBezTo>
                <a:cubicBezTo>
                  <a:pt x="0" y="609"/>
                  <a:pt x="0" y="610"/>
                  <a:pt x="0" y="611"/>
                </a:cubicBezTo>
                <a:cubicBezTo>
                  <a:pt x="1" y="612"/>
                  <a:pt x="1" y="613"/>
                  <a:pt x="1" y="615"/>
                </a:cubicBezTo>
                <a:cubicBezTo>
                  <a:pt x="1" y="615"/>
                  <a:pt x="1" y="616"/>
                  <a:pt x="1" y="616"/>
                </a:cubicBezTo>
                <a:cubicBezTo>
                  <a:pt x="1" y="618"/>
                  <a:pt x="1" y="620"/>
                  <a:pt x="2" y="621"/>
                </a:cubicBezTo>
                <a:cubicBezTo>
                  <a:pt x="2" y="622"/>
                  <a:pt x="2" y="622"/>
                  <a:pt x="2" y="623"/>
                </a:cubicBezTo>
                <a:cubicBezTo>
                  <a:pt x="2" y="624"/>
                  <a:pt x="2" y="625"/>
                  <a:pt x="3" y="627"/>
                </a:cubicBezTo>
                <a:cubicBezTo>
                  <a:pt x="3" y="627"/>
                  <a:pt x="3" y="628"/>
                  <a:pt x="3" y="628"/>
                </a:cubicBezTo>
                <a:cubicBezTo>
                  <a:pt x="3" y="630"/>
                  <a:pt x="4" y="631"/>
                  <a:pt x="4" y="632"/>
                </a:cubicBezTo>
                <a:cubicBezTo>
                  <a:pt x="4" y="633"/>
                  <a:pt x="4" y="633"/>
                  <a:pt x="5" y="634"/>
                </a:cubicBezTo>
                <a:cubicBezTo>
                  <a:pt x="5" y="636"/>
                  <a:pt x="6" y="637"/>
                  <a:pt x="6" y="639"/>
                </a:cubicBezTo>
                <a:cubicBezTo>
                  <a:pt x="18" y="670"/>
                  <a:pt x="53" y="706"/>
                  <a:pt x="148" y="716"/>
                </a:cubicBezTo>
                <a:cubicBezTo>
                  <a:pt x="146" y="712"/>
                  <a:pt x="145" y="709"/>
                  <a:pt x="143" y="705"/>
                </a:cubicBezTo>
                <a:close/>
                <a:moveTo>
                  <a:pt x="1186" y="186"/>
                </a:moveTo>
                <a:cubicBezTo>
                  <a:pt x="1185" y="185"/>
                  <a:pt x="1185" y="184"/>
                  <a:pt x="1184" y="183"/>
                </a:cubicBezTo>
                <a:cubicBezTo>
                  <a:pt x="1184" y="182"/>
                  <a:pt x="1184" y="182"/>
                  <a:pt x="1184" y="182"/>
                </a:cubicBezTo>
                <a:cubicBezTo>
                  <a:pt x="1184" y="181"/>
                  <a:pt x="1183" y="180"/>
                  <a:pt x="1183" y="180"/>
                </a:cubicBezTo>
                <a:cubicBezTo>
                  <a:pt x="1183" y="179"/>
                  <a:pt x="1182" y="179"/>
                  <a:pt x="1182" y="178"/>
                </a:cubicBezTo>
                <a:cubicBezTo>
                  <a:pt x="1182" y="178"/>
                  <a:pt x="1182" y="177"/>
                  <a:pt x="1181" y="176"/>
                </a:cubicBezTo>
                <a:cubicBezTo>
                  <a:pt x="1181" y="176"/>
                  <a:pt x="1181" y="175"/>
                  <a:pt x="1180" y="175"/>
                </a:cubicBezTo>
                <a:cubicBezTo>
                  <a:pt x="1180" y="174"/>
                  <a:pt x="1180" y="174"/>
                  <a:pt x="1179" y="173"/>
                </a:cubicBezTo>
                <a:cubicBezTo>
                  <a:pt x="1179" y="173"/>
                  <a:pt x="1179" y="172"/>
                  <a:pt x="1179" y="172"/>
                </a:cubicBezTo>
                <a:cubicBezTo>
                  <a:pt x="1178" y="171"/>
                  <a:pt x="1178" y="170"/>
                  <a:pt x="1178" y="170"/>
                </a:cubicBezTo>
                <a:cubicBezTo>
                  <a:pt x="1177" y="169"/>
                  <a:pt x="1177" y="169"/>
                  <a:pt x="1176" y="168"/>
                </a:cubicBezTo>
                <a:cubicBezTo>
                  <a:pt x="1176" y="168"/>
                  <a:pt x="1176" y="167"/>
                  <a:pt x="1175" y="167"/>
                </a:cubicBezTo>
                <a:cubicBezTo>
                  <a:pt x="1174" y="165"/>
                  <a:pt x="1173" y="164"/>
                  <a:pt x="1172" y="162"/>
                </a:cubicBezTo>
                <a:cubicBezTo>
                  <a:pt x="1172" y="162"/>
                  <a:pt x="1172" y="162"/>
                  <a:pt x="1172" y="162"/>
                </a:cubicBezTo>
                <a:cubicBezTo>
                  <a:pt x="1171" y="161"/>
                  <a:pt x="1171" y="161"/>
                  <a:pt x="1170" y="160"/>
                </a:cubicBezTo>
                <a:cubicBezTo>
                  <a:pt x="1170" y="160"/>
                  <a:pt x="1169" y="159"/>
                  <a:pt x="1169" y="159"/>
                </a:cubicBezTo>
                <a:cubicBezTo>
                  <a:pt x="1169" y="158"/>
                  <a:pt x="1168" y="157"/>
                  <a:pt x="1167" y="157"/>
                </a:cubicBezTo>
                <a:cubicBezTo>
                  <a:pt x="1167" y="156"/>
                  <a:pt x="1167" y="156"/>
                  <a:pt x="1166" y="156"/>
                </a:cubicBezTo>
                <a:cubicBezTo>
                  <a:pt x="1166" y="155"/>
                  <a:pt x="1165" y="154"/>
                  <a:pt x="1164" y="154"/>
                </a:cubicBezTo>
                <a:cubicBezTo>
                  <a:pt x="1164" y="153"/>
                  <a:pt x="1164" y="153"/>
                  <a:pt x="1163" y="153"/>
                </a:cubicBezTo>
                <a:cubicBezTo>
                  <a:pt x="1163" y="152"/>
                  <a:pt x="1162" y="151"/>
                  <a:pt x="1161" y="151"/>
                </a:cubicBezTo>
                <a:cubicBezTo>
                  <a:pt x="1161" y="150"/>
                  <a:pt x="1160" y="150"/>
                  <a:pt x="1160" y="150"/>
                </a:cubicBezTo>
                <a:cubicBezTo>
                  <a:pt x="1154" y="144"/>
                  <a:pt x="1146" y="139"/>
                  <a:pt x="1137" y="134"/>
                </a:cubicBezTo>
                <a:cubicBezTo>
                  <a:pt x="1137" y="134"/>
                  <a:pt x="1137" y="134"/>
                  <a:pt x="1137" y="134"/>
                </a:cubicBezTo>
                <a:cubicBezTo>
                  <a:pt x="1116" y="122"/>
                  <a:pt x="1086" y="113"/>
                  <a:pt x="1045" y="109"/>
                </a:cubicBezTo>
                <a:cubicBezTo>
                  <a:pt x="1045" y="109"/>
                  <a:pt x="1045" y="109"/>
                  <a:pt x="1045" y="109"/>
                </a:cubicBezTo>
                <a:cubicBezTo>
                  <a:pt x="1030" y="107"/>
                  <a:pt x="1013" y="107"/>
                  <a:pt x="995" y="107"/>
                </a:cubicBezTo>
                <a:cubicBezTo>
                  <a:pt x="973" y="107"/>
                  <a:pt x="950" y="108"/>
                  <a:pt x="925" y="110"/>
                </a:cubicBezTo>
                <a:cubicBezTo>
                  <a:pt x="943" y="128"/>
                  <a:pt x="959" y="147"/>
                  <a:pt x="973" y="167"/>
                </a:cubicBezTo>
                <a:cubicBezTo>
                  <a:pt x="981" y="167"/>
                  <a:pt x="988" y="167"/>
                  <a:pt x="995" y="167"/>
                </a:cubicBezTo>
                <a:cubicBezTo>
                  <a:pt x="1024" y="167"/>
                  <a:pt x="1050" y="169"/>
                  <a:pt x="1071" y="174"/>
                </a:cubicBezTo>
                <a:cubicBezTo>
                  <a:pt x="1071" y="174"/>
                  <a:pt x="1071" y="174"/>
                  <a:pt x="1071" y="174"/>
                </a:cubicBezTo>
                <a:cubicBezTo>
                  <a:pt x="1089" y="177"/>
                  <a:pt x="1103" y="183"/>
                  <a:pt x="1114" y="189"/>
                </a:cubicBezTo>
                <a:cubicBezTo>
                  <a:pt x="1114" y="189"/>
                  <a:pt x="1114" y="189"/>
                  <a:pt x="1114" y="190"/>
                </a:cubicBezTo>
                <a:cubicBezTo>
                  <a:pt x="1115" y="190"/>
                  <a:pt x="1116" y="191"/>
                  <a:pt x="1117" y="192"/>
                </a:cubicBezTo>
                <a:cubicBezTo>
                  <a:pt x="1117" y="192"/>
                  <a:pt x="1117" y="192"/>
                  <a:pt x="1117" y="192"/>
                </a:cubicBezTo>
                <a:cubicBezTo>
                  <a:pt x="1119" y="193"/>
                  <a:pt x="1121" y="195"/>
                  <a:pt x="1122" y="197"/>
                </a:cubicBezTo>
                <a:cubicBezTo>
                  <a:pt x="1123" y="197"/>
                  <a:pt x="1123" y="197"/>
                  <a:pt x="1123" y="197"/>
                </a:cubicBezTo>
                <a:cubicBezTo>
                  <a:pt x="1123" y="198"/>
                  <a:pt x="1124" y="198"/>
                  <a:pt x="1125" y="199"/>
                </a:cubicBezTo>
                <a:cubicBezTo>
                  <a:pt x="1125" y="199"/>
                  <a:pt x="1125" y="199"/>
                  <a:pt x="1125" y="200"/>
                </a:cubicBezTo>
                <a:cubicBezTo>
                  <a:pt x="1126" y="200"/>
                  <a:pt x="1126" y="201"/>
                  <a:pt x="1126" y="201"/>
                </a:cubicBezTo>
                <a:cubicBezTo>
                  <a:pt x="1127" y="202"/>
                  <a:pt x="1127" y="202"/>
                  <a:pt x="1127" y="202"/>
                </a:cubicBezTo>
                <a:cubicBezTo>
                  <a:pt x="1127" y="203"/>
                  <a:pt x="1128" y="203"/>
                  <a:pt x="1128" y="204"/>
                </a:cubicBezTo>
                <a:cubicBezTo>
                  <a:pt x="1128" y="204"/>
                  <a:pt x="1128" y="205"/>
                  <a:pt x="1128" y="205"/>
                </a:cubicBezTo>
                <a:cubicBezTo>
                  <a:pt x="1129" y="206"/>
                  <a:pt x="1129" y="207"/>
                  <a:pt x="1130" y="207"/>
                </a:cubicBezTo>
                <a:cubicBezTo>
                  <a:pt x="1130" y="208"/>
                  <a:pt x="1130" y="209"/>
                  <a:pt x="1130" y="210"/>
                </a:cubicBezTo>
                <a:cubicBezTo>
                  <a:pt x="1130" y="210"/>
                  <a:pt x="1131" y="210"/>
                  <a:pt x="1131" y="210"/>
                </a:cubicBezTo>
                <a:cubicBezTo>
                  <a:pt x="1131" y="211"/>
                  <a:pt x="1131" y="211"/>
                  <a:pt x="1131" y="212"/>
                </a:cubicBezTo>
                <a:cubicBezTo>
                  <a:pt x="1131" y="212"/>
                  <a:pt x="1131" y="213"/>
                  <a:pt x="1131" y="213"/>
                </a:cubicBezTo>
                <a:cubicBezTo>
                  <a:pt x="1131" y="213"/>
                  <a:pt x="1131" y="214"/>
                  <a:pt x="1131" y="214"/>
                </a:cubicBezTo>
                <a:cubicBezTo>
                  <a:pt x="1131" y="215"/>
                  <a:pt x="1131" y="215"/>
                  <a:pt x="1131" y="215"/>
                </a:cubicBezTo>
                <a:cubicBezTo>
                  <a:pt x="1131" y="216"/>
                  <a:pt x="1131" y="216"/>
                  <a:pt x="1131" y="217"/>
                </a:cubicBezTo>
                <a:cubicBezTo>
                  <a:pt x="1131" y="217"/>
                  <a:pt x="1131" y="218"/>
                  <a:pt x="1131" y="218"/>
                </a:cubicBezTo>
                <a:cubicBezTo>
                  <a:pt x="1131" y="219"/>
                  <a:pt x="1131" y="219"/>
                  <a:pt x="1131" y="220"/>
                </a:cubicBezTo>
                <a:cubicBezTo>
                  <a:pt x="1131" y="220"/>
                  <a:pt x="1131" y="221"/>
                  <a:pt x="1131" y="221"/>
                </a:cubicBezTo>
                <a:cubicBezTo>
                  <a:pt x="1131" y="222"/>
                  <a:pt x="1131" y="222"/>
                  <a:pt x="1131" y="223"/>
                </a:cubicBezTo>
                <a:cubicBezTo>
                  <a:pt x="1131" y="223"/>
                  <a:pt x="1131" y="224"/>
                  <a:pt x="1131" y="224"/>
                </a:cubicBezTo>
                <a:cubicBezTo>
                  <a:pt x="1131" y="225"/>
                  <a:pt x="1131" y="225"/>
                  <a:pt x="1131" y="226"/>
                </a:cubicBezTo>
                <a:cubicBezTo>
                  <a:pt x="1131" y="226"/>
                  <a:pt x="1131" y="227"/>
                  <a:pt x="1130" y="227"/>
                </a:cubicBezTo>
                <a:cubicBezTo>
                  <a:pt x="1130" y="228"/>
                  <a:pt x="1130" y="228"/>
                  <a:pt x="1130" y="229"/>
                </a:cubicBezTo>
                <a:cubicBezTo>
                  <a:pt x="1130" y="229"/>
                  <a:pt x="1130" y="230"/>
                  <a:pt x="1130" y="231"/>
                </a:cubicBezTo>
                <a:cubicBezTo>
                  <a:pt x="1130" y="231"/>
                  <a:pt x="1130" y="231"/>
                  <a:pt x="1130" y="231"/>
                </a:cubicBezTo>
                <a:cubicBezTo>
                  <a:pt x="1129" y="233"/>
                  <a:pt x="1129" y="235"/>
                  <a:pt x="1128" y="237"/>
                </a:cubicBezTo>
                <a:cubicBezTo>
                  <a:pt x="1128" y="237"/>
                  <a:pt x="1128" y="237"/>
                  <a:pt x="1128" y="237"/>
                </a:cubicBezTo>
                <a:cubicBezTo>
                  <a:pt x="1127" y="238"/>
                  <a:pt x="1127" y="239"/>
                  <a:pt x="1127" y="240"/>
                </a:cubicBezTo>
                <a:cubicBezTo>
                  <a:pt x="1127" y="240"/>
                  <a:pt x="1126" y="241"/>
                  <a:pt x="1126" y="241"/>
                </a:cubicBezTo>
                <a:cubicBezTo>
                  <a:pt x="1126" y="242"/>
                  <a:pt x="1126" y="243"/>
                  <a:pt x="1125" y="244"/>
                </a:cubicBezTo>
                <a:cubicBezTo>
                  <a:pt x="1125" y="244"/>
                  <a:pt x="1125" y="244"/>
                  <a:pt x="1125" y="245"/>
                </a:cubicBezTo>
                <a:cubicBezTo>
                  <a:pt x="1124" y="246"/>
                  <a:pt x="1124" y="247"/>
                  <a:pt x="1123" y="248"/>
                </a:cubicBezTo>
                <a:cubicBezTo>
                  <a:pt x="1123" y="248"/>
                  <a:pt x="1123" y="248"/>
                  <a:pt x="1123" y="249"/>
                </a:cubicBezTo>
                <a:cubicBezTo>
                  <a:pt x="1122" y="250"/>
                  <a:pt x="1122" y="251"/>
                  <a:pt x="1121" y="252"/>
                </a:cubicBezTo>
                <a:cubicBezTo>
                  <a:pt x="1121" y="252"/>
                  <a:pt x="1121" y="252"/>
                  <a:pt x="1121" y="253"/>
                </a:cubicBezTo>
                <a:cubicBezTo>
                  <a:pt x="1120" y="254"/>
                  <a:pt x="1120" y="255"/>
                  <a:pt x="1119" y="256"/>
                </a:cubicBezTo>
                <a:cubicBezTo>
                  <a:pt x="1119" y="256"/>
                  <a:pt x="1119" y="256"/>
                  <a:pt x="1119" y="257"/>
                </a:cubicBezTo>
                <a:cubicBezTo>
                  <a:pt x="1118" y="258"/>
                  <a:pt x="1117" y="259"/>
                  <a:pt x="1116" y="260"/>
                </a:cubicBezTo>
                <a:cubicBezTo>
                  <a:pt x="1116" y="260"/>
                  <a:pt x="1116" y="260"/>
                  <a:pt x="1116" y="260"/>
                </a:cubicBezTo>
                <a:cubicBezTo>
                  <a:pt x="1111" y="269"/>
                  <a:pt x="1105" y="278"/>
                  <a:pt x="1097" y="287"/>
                </a:cubicBezTo>
                <a:cubicBezTo>
                  <a:pt x="1097" y="287"/>
                  <a:pt x="1097" y="287"/>
                  <a:pt x="1096" y="287"/>
                </a:cubicBezTo>
                <a:cubicBezTo>
                  <a:pt x="1095" y="289"/>
                  <a:pt x="1094" y="291"/>
                  <a:pt x="1092" y="292"/>
                </a:cubicBezTo>
                <a:cubicBezTo>
                  <a:pt x="1092" y="292"/>
                  <a:pt x="1092" y="292"/>
                  <a:pt x="1092" y="292"/>
                </a:cubicBezTo>
                <a:cubicBezTo>
                  <a:pt x="1091" y="294"/>
                  <a:pt x="1089" y="296"/>
                  <a:pt x="1088" y="297"/>
                </a:cubicBezTo>
                <a:cubicBezTo>
                  <a:pt x="1088" y="297"/>
                  <a:pt x="1088" y="297"/>
                  <a:pt x="1088" y="298"/>
                </a:cubicBezTo>
                <a:cubicBezTo>
                  <a:pt x="1077" y="309"/>
                  <a:pt x="1064" y="322"/>
                  <a:pt x="1048" y="336"/>
                </a:cubicBezTo>
                <a:cubicBezTo>
                  <a:pt x="1048" y="336"/>
                  <a:pt x="1048" y="336"/>
                  <a:pt x="1048" y="336"/>
                </a:cubicBezTo>
                <a:cubicBezTo>
                  <a:pt x="1040" y="343"/>
                  <a:pt x="1031" y="350"/>
                  <a:pt x="1021" y="358"/>
                </a:cubicBezTo>
                <a:cubicBezTo>
                  <a:pt x="930" y="429"/>
                  <a:pt x="799" y="500"/>
                  <a:pt x="651" y="556"/>
                </a:cubicBezTo>
                <a:cubicBezTo>
                  <a:pt x="585" y="582"/>
                  <a:pt x="519" y="603"/>
                  <a:pt x="456" y="619"/>
                </a:cubicBezTo>
                <a:cubicBezTo>
                  <a:pt x="456" y="639"/>
                  <a:pt x="455" y="661"/>
                  <a:pt x="450" y="683"/>
                </a:cubicBezTo>
                <a:cubicBezTo>
                  <a:pt x="522" y="665"/>
                  <a:pt x="597" y="641"/>
                  <a:pt x="673" y="612"/>
                </a:cubicBezTo>
                <a:cubicBezTo>
                  <a:pt x="825" y="554"/>
                  <a:pt x="962" y="480"/>
                  <a:pt x="1058" y="405"/>
                </a:cubicBezTo>
                <a:cubicBezTo>
                  <a:pt x="1058" y="405"/>
                  <a:pt x="1058" y="405"/>
                  <a:pt x="1058" y="405"/>
                </a:cubicBezTo>
                <a:cubicBezTo>
                  <a:pt x="1165" y="322"/>
                  <a:pt x="1209" y="246"/>
                  <a:pt x="1186" y="186"/>
                </a:cubicBezTo>
                <a:close/>
              </a:path>
            </a:pathLst>
          </a:custGeom>
          <a:solidFill>
            <a:schemeClr val="tx1"/>
          </a:solidFill>
          <a:ln>
            <a:noFill/>
          </a:ln>
        </p:spPr>
        <p:txBody>
          <a:bodyPr vert="horz" wrap="square" lIns="91418" tIns="45710" rIns="91418" bIns="45710" numCol="1" anchor="t" anchorCtr="0" compatLnSpc="1">
            <a:prstTxWarp prst="textNoShape">
              <a:avLst/>
            </a:prstTxWarp>
          </a:bodyPr>
          <a:lstStyle/>
          <a:p>
            <a:endParaRPr lang="en-US" sz="1801" dirty="0">
              <a:gradFill>
                <a:gsLst>
                  <a:gs pos="0">
                    <a:srgbClr val="FFFFFF"/>
                  </a:gs>
                  <a:gs pos="100000">
                    <a:srgbClr val="FFFFFF"/>
                  </a:gs>
                </a:gsLst>
                <a:lin ang="5400000" scaled="0"/>
              </a:gradFill>
            </a:endParaRPr>
          </a:p>
        </p:txBody>
      </p:sp>
      <p:sp>
        <p:nvSpPr>
          <p:cNvPr id="2" name="Rectangle 1"/>
          <p:cNvSpPr/>
          <p:nvPr/>
        </p:nvSpPr>
        <p:spPr>
          <a:xfrm>
            <a:off x="235293" y="5893487"/>
            <a:ext cx="11914670" cy="1005697"/>
          </a:xfrm>
          <a:prstGeom prst="rect">
            <a:avLst/>
          </a:prstGeom>
          <a:solidFill>
            <a:schemeClr val="accent1">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109" fontAlgn="base">
              <a:spcBef>
                <a:spcPct val="0"/>
              </a:spcBef>
              <a:spcAft>
                <a:spcPct val="0"/>
              </a:spcAft>
            </a:pPr>
            <a:r>
              <a:rPr lang="en-US" sz="2720"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Trustworthy Hardware</a:t>
            </a:r>
          </a:p>
          <a:p>
            <a:pPr defTabSz="932109" fontAlgn="base">
              <a:spcBef>
                <a:spcPct val="0"/>
              </a:spcBef>
              <a:spcAft>
                <a:spcPct val="0"/>
              </a:spcAft>
            </a:pPr>
            <a:r>
              <a:rPr lang="en-US" sz="2176"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   </a:t>
            </a:r>
          </a:p>
        </p:txBody>
      </p:sp>
      <p:cxnSp>
        <p:nvCxnSpPr>
          <p:cNvPr id="7" name="Straight Connector 6"/>
          <p:cNvCxnSpPr/>
          <p:nvPr/>
        </p:nvCxnSpPr>
        <p:spPr>
          <a:xfrm>
            <a:off x="137875" y="4055682"/>
            <a:ext cx="1206167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0831" y="4192157"/>
            <a:ext cx="3779464" cy="879087"/>
          </a:xfrm>
          <a:prstGeom prst="rect">
            <a:avLst/>
          </a:prstGeom>
          <a:noFill/>
        </p:spPr>
        <p:txBody>
          <a:bodyPr wrap="square" lIns="0" tIns="0" rIns="0" bIns="0" rtlCol="0">
            <a:spAutoFit/>
          </a:bodyPr>
          <a:lstStyle/>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First Class Biometric Experience</a:t>
            </a:r>
          </a:p>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Multifactor Authentication for BYOD</a:t>
            </a:r>
          </a:p>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Trustworthy Identities and Devices</a:t>
            </a:r>
          </a:p>
        </p:txBody>
      </p:sp>
      <p:sp>
        <p:nvSpPr>
          <p:cNvPr id="32" name="TextBox 31"/>
          <p:cNvSpPr txBox="1"/>
          <p:nvPr/>
        </p:nvSpPr>
        <p:spPr>
          <a:xfrm>
            <a:off x="4397970" y="4200730"/>
            <a:ext cx="3779464" cy="1172116"/>
          </a:xfrm>
          <a:prstGeom prst="rect">
            <a:avLst/>
          </a:prstGeom>
          <a:noFill/>
        </p:spPr>
        <p:txBody>
          <a:bodyPr wrap="square" lIns="0" tIns="0" rIns="0" bIns="0" rtlCol="0">
            <a:spAutoFit/>
          </a:bodyPr>
          <a:lstStyle/>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Provable PC Health</a:t>
            </a:r>
          </a:p>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Improved Windows Defender</a:t>
            </a:r>
          </a:p>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Improved System Core Hardening</a:t>
            </a:r>
          </a:p>
          <a:p>
            <a:pPr defTabSz="932109" fontAlgn="base">
              <a:spcBef>
                <a:spcPct val="0"/>
              </a:spcBef>
              <a:spcAft>
                <a:spcPct val="0"/>
              </a:spcAft>
            </a:pPr>
            <a:endParaRPr lang="en-US" sz="1904" dirty="0">
              <a:solidFill>
                <a:schemeClr val="accent1">
                  <a:lumMod val="50000"/>
                </a:schemeClr>
              </a:solidFill>
              <a:latin typeface="Segoe UI Light" pitchFamily="34" charset="0"/>
              <a:ea typeface="Segoe UI" pitchFamily="34" charset="0"/>
              <a:cs typeface="Segoe UI" pitchFamily="34" charset="0"/>
            </a:endParaRPr>
          </a:p>
        </p:txBody>
      </p:sp>
      <p:sp>
        <p:nvSpPr>
          <p:cNvPr id="33" name="TextBox 32"/>
          <p:cNvSpPr txBox="1"/>
          <p:nvPr/>
        </p:nvSpPr>
        <p:spPr>
          <a:xfrm>
            <a:off x="8420081" y="4189322"/>
            <a:ext cx="3779464" cy="586058"/>
          </a:xfrm>
          <a:prstGeom prst="rect">
            <a:avLst/>
          </a:prstGeom>
          <a:noFill/>
        </p:spPr>
        <p:txBody>
          <a:bodyPr wrap="square" lIns="0" tIns="0" rIns="0" bIns="0" rtlCol="0">
            <a:spAutoFit/>
          </a:bodyPr>
          <a:lstStyle/>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Pervasive Device Encryption </a:t>
            </a:r>
          </a:p>
          <a:p>
            <a:pPr defTabSz="932109" fontAlgn="base">
              <a:spcBef>
                <a:spcPct val="0"/>
              </a:spcBef>
              <a:spcAft>
                <a:spcPct val="0"/>
              </a:spcAft>
            </a:pPr>
            <a:r>
              <a:rPr lang="en-US" sz="1904" dirty="0">
                <a:solidFill>
                  <a:schemeClr val="accent1">
                    <a:lumMod val="50000"/>
                  </a:schemeClr>
                </a:solidFill>
                <a:latin typeface="Segoe UI Light" pitchFamily="34" charset="0"/>
                <a:ea typeface="Segoe UI" pitchFamily="34" charset="0"/>
                <a:cs typeface="Segoe UI" pitchFamily="34" charset="0"/>
              </a:rPr>
              <a:t>Selective Wipe of Corp Data </a:t>
            </a:r>
          </a:p>
        </p:txBody>
      </p:sp>
      <p:sp>
        <p:nvSpPr>
          <p:cNvPr id="36" name="TextBox 35"/>
          <p:cNvSpPr txBox="1"/>
          <p:nvPr/>
        </p:nvSpPr>
        <p:spPr>
          <a:xfrm>
            <a:off x="3207890" y="6517633"/>
            <a:ext cx="6220060" cy="293029"/>
          </a:xfrm>
          <a:prstGeom prst="rect">
            <a:avLst/>
          </a:prstGeom>
          <a:noFill/>
        </p:spPr>
        <p:txBody>
          <a:bodyPr wrap="square" lIns="0" tIns="0" rIns="0" bIns="0" rtlCol="0">
            <a:spAutoFit/>
          </a:bodyPr>
          <a:lstStyle/>
          <a:p>
            <a:pPr algn="ctr" defTabSz="932109" fontAlgn="base">
              <a:spcBef>
                <a:spcPct val="0"/>
              </a:spcBef>
              <a:spcAft>
                <a:spcPct val="0"/>
              </a:spcAft>
            </a:pPr>
            <a:r>
              <a:rPr lang="en-US" sz="1904"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Trusted Platform Module (TPM) becoming pervasive in 2014 </a:t>
            </a:r>
          </a:p>
        </p:txBody>
      </p:sp>
    </p:spTree>
    <p:extLst>
      <p:ext uri="{BB962C8B-B14F-4D97-AF65-F5344CB8AC3E}">
        <p14:creationId xmlns:p14="http://schemas.microsoft.com/office/powerpoint/2010/main" val="80602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exit"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p:bldP spid="33" grpId="0"/>
      <p:bldP spid="3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t>Windows Enterprise: </a:t>
            </a:r>
            <a:r>
              <a:rPr lang="en-US" sz="3599" u="sng" dirty="0">
                <a:solidFill>
                  <a:srgbClr val="00B0F0"/>
                </a:solidFill>
                <a:hlinkClick r:id="rId4" action="ppaction://hlinkfile"/>
              </a:rPr>
              <a:t>windows.com/enterprise</a:t>
            </a:r>
            <a:r>
              <a:rPr lang="en-US" sz="3599" dirty="0"/>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59221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112839" y="1214472"/>
            <a:ext cx="6024123" cy="6014980"/>
          </a:xfrm>
        </p:spPr>
        <p:txBody>
          <a:bodyPr/>
          <a:lstStyle/>
          <a:p>
            <a:pPr defTabSz="932597">
              <a:spcBef>
                <a:spcPts val="600"/>
              </a:spcBef>
              <a:buSzTx/>
            </a:pPr>
            <a:r>
              <a:rPr lang="en-US" sz="2040" dirty="0">
                <a:solidFill>
                  <a:srgbClr val="FFFFFF"/>
                </a:solidFill>
                <a:latin typeface="Segoe UI"/>
              </a:rPr>
              <a:t>System Center 2012 Configuration Manager</a:t>
            </a:r>
          </a:p>
          <a:p>
            <a:pPr defTabSz="932597">
              <a:spcBef>
                <a:spcPts val="600"/>
              </a:spcBef>
              <a:buSzTx/>
            </a:pPr>
            <a:r>
              <a:rPr lang="en-US" sz="1428" dirty="0">
                <a:solidFill>
                  <a:srgbClr val="FFFFFF"/>
                </a:solidFill>
                <a:latin typeface="Segoe UI"/>
                <a:hlinkClick r:id="rId3" action="ppaction://hlinkfile"/>
              </a:rPr>
              <a:t>http://technet.microsoft.com/en-us/evalcenter/hh667640.aspx?wt.mc_id=TEC_105_1_33</a:t>
            </a:r>
            <a:endParaRPr lang="en-US" sz="1428" dirty="0">
              <a:solidFill>
                <a:srgbClr val="FFFFFF"/>
              </a:solidFill>
              <a:latin typeface="Segoe UI"/>
            </a:endParaRPr>
          </a:p>
          <a:p>
            <a:pPr defTabSz="932597">
              <a:spcBef>
                <a:spcPts val="600"/>
              </a:spcBef>
              <a:buSzTx/>
            </a:pPr>
            <a:endParaRPr lang="en-US" sz="816" dirty="0">
              <a:solidFill>
                <a:srgbClr val="FFFFFF"/>
              </a:solidFill>
              <a:latin typeface="Segoe UI"/>
            </a:endParaRPr>
          </a:p>
          <a:p>
            <a:pPr defTabSz="932597">
              <a:spcBef>
                <a:spcPts val="600"/>
              </a:spcBef>
              <a:buSzTx/>
            </a:pPr>
            <a:r>
              <a:rPr lang="en-US" sz="2040" dirty="0">
                <a:solidFill>
                  <a:srgbClr val="FFFFFF"/>
                </a:solidFill>
                <a:latin typeface="Segoe UI"/>
              </a:rPr>
              <a:t>Windows Intune</a:t>
            </a:r>
          </a:p>
          <a:p>
            <a:pPr defTabSz="932597">
              <a:spcBef>
                <a:spcPts val="600"/>
              </a:spcBef>
              <a:buSzTx/>
            </a:pPr>
            <a:r>
              <a:rPr lang="en-US" sz="1428" dirty="0">
                <a:solidFill>
                  <a:srgbClr val="FFFFFF"/>
                </a:solidFill>
                <a:latin typeface="Segoe UI"/>
                <a:hlinkClick r:id="rId4"/>
              </a:rPr>
              <a:t>http://www.microsoft.com/en-us/windows/windowsintune/try-and-buy</a:t>
            </a:r>
            <a:endParaRPr lang="en-US" sz="1428" dirty="0">
              <a:solidFill>
                <a:srgbClr val="FFFFFF"/>
              </a:solidFill>
              <a:latin typeface="Segoe UI"/>
            </a:endParaRPr>
          </a:p>
          <a:p>
            <a:pPr defTabSz="932597">
              <a:spcBef>
                <a:spcPts val="612"/>
              </a:spcBef>
              <a:buSzTx/>
            </a:pPr>
            <a:endParaRPr lang="en-US" sz="816" dirty="0">
              <a:solidFill>
                <a:srgbClr val="FFFFFF"/>
              </a:solidFill>
              <a:latin typeface="Segoe UI"/>
            </a:endParaRPr>
          </a:p>
          <a:p>
            <a:pPr defTabSz="932597">
              <a:spcBef>
                <a:spcPts val="612"/>
              </a:spcBef>
              <a:buSzTx/>
            </a:pPr>
            <a:r>
              <a:rPr lang="en-US" sz="2040" dirty="0">
                <a:solidFill>
                  <a:srgbClr val="FFFFFF"/>
                </a:solidFill>
                <a:latin typeface="Segoe UI"/>
              </a:rPr>
              <a:t>Windows Server 2012 </a:t>
            </a:r>
          </a:p>
          <a:p>
            <a:pPr defTabSz="932597">
              <a:spcBef>
                <a:spcPts val="612"/>
              </a:spcBef>
              <a:buSzTx/>
            </a:pPr>
            <a:r>
              <a:rPr lang="en-US" sz="1428" u="sng" dirty="0">
                <a:solidFill>
                  <a:srgbClr val="FFFFFF"/>
                </a:solidFill>
                <a:hlinkClick r:id="rId5"/>
              </a:rPr>
              <a:t>http://www.microsoft.com/en-us/server-cloud/windows-server</a:t>
            </a:r>
            <a:r>
              <a:rPr lang="en-US" sz="1428" u="sng" dirty="0">
                <a:solidFill>
                  <a:srgbClr val="FFFFFF"/>
                </a:solidFill>
              </a:rPr>
              <a:t> </a:t>
            </a:r>
          </a:p>
          <a:p>
            <a:pPr defTabSz="932597">
              <a:spcBef>
                <a:spcPts val="612"/>
              </a:spcBef>
              <a:buSzTx/>
            </a:pPr>
            <a:endParaRPr lang="en-US" sz="816" u="sng" dirty="0">
              <a:solidFill>
                <a:srgbClr val="FFFFFF"/>
              </a:solidFill>
            </a:endParaRPr>
          </a:p>
          <a:p>
            <a:pPr defTabSz="932597">
              <a:spcBef>
                <a:spcPts val="612"/>
              </a:spcBef>
              <a:buSzTx/>
            </a:pPr>
            <a:r>
              <a:rPr lang="en-US" sz="2040" dirty="0">
                <a:solidFill>
                  <a:srgbClr val="FFFFFF"/>
                </a:solidFill>
                <a:latin typeface="Segoe UI"/>
              </a:rPr>
              <a:t>Windows Server 2012 VDI and </a:t>
            </a:r>
            <a:br>
              <a:rPr lang="en-US" sz="2040" dirty="0">
                <a:solidFill>
                  <a:srgbClr val="FFFFFF"/>
                </a:solidFill>
                <a:latin typeface="Segoe UI"/>
              </a:rPr>
            </a:br>
            <a:r>
              <a:rPr lang="en-US" sz="2040" dirty="0">
                <a:solidFill>
                  <a:srgbClr val="FFFFFF"/>
                </a:solidFill>
                <a:latin typeface="Segoe UI"/>
              </a:rPr>
              <a:t>Remote Desktop Services</a:t>
            </a:r>
          </a:p>
          <a:p>
            <a:pPr defTabSz="932597">
              <a:spcBef>
                <a:spcPts val="612"/>
              </a:spcBef>
              <a:buSzTx/>
            </a:pPr>
            <a:r>
              <a:rPr lang="en-US" sz="1428" dirty="0">
                <a:solidFill>
                  <a:srgbClr val="000000"/>
                </a:solidFill>
                <a:latin typeface="+mn-lt"/>
                <a:hlinkClick r:id="rId6"/>
              </a:rPr>
              <a:t>http://technet.microsoft.com/en-us/evalcenter/hh670538.aspx?ocid=&amp;wt.mc_id=TEC_108_1_33</a:t>
            </a:r>
            <a:endParaRPr lang="en-US" sz="1428" dirty="0">
              <a:solidFill>
                <a:srgbClr val="000000"/>
              </a:solidFill>
              <a:latin typeface="+mn-lt"/>
            </a:endParaRPr>
          </a:p>
          <a:p>
            <a:pPr defTabSz="932597">
              <a:spcBef>
                <a:spcPts val="612"/>
              </a:spcBef>
              <a:buSzTx/>
            </a:pPr>
            <a:r>
              <a:rPr lang="en-US" sz="1428" dirty="0">
                <a:solidFill>
                  <a:srgbClr val="000000"/>
                </a:solidFill>
                <a:latin typeface="+mn-lt"/>
                <a:hlinkClick r:id="rId7"/>
              </a:rPr>
              <a:t>http://www.microsoft.com/en-us/server-cloud/windows-server/virtual-desktop-infrastructure.aspx</a:t>
            </a:r>
            <a:r>
              <a:rPr lang="en-US" sz="1428" dirty="0">
                <a:solidFill>
                  <a:srgbClr val="000000"/>
                </a:solidFill>
                <a:latin typeface="+mn-lt"/>
              </a:rPr>
              <a:t> </a:t>
            </a:r>
          </a:p>
          <a:p>
            <a:pPr defTabSz="932597">
              <a:spcBef>
                <a:spcPts val="612"/>
              </a:spcBef>
              <a:buSzTx/>
            </a:pPr>
            <a:endParaRPr lang="en-US" sz="816" dirty="0">
              <a:solidFill>
                <a:srgbClr val="000000"/>
              </a:solidFill>
              <a:latin typeface="+mn-lt"/>
            </a:endParaRPr>
          </a:p>
          <a:p>
            <a:pPr defTabSz="932597">
              <a:spcBef>
                <a:spcPts val="612"/>
              </a:spcBef>
              <a:buSzTx/>
            </a:pPr>
            <a:r>
              <a:rPr lang="en-US" sz="2000" dirty="0">
                <a:solidFill>
                  <a:srgbClr val="FFFFFF"/>
                </a:solidFill>
                <a:latin typeface="Segoe UI"/>
              </a:rPr>
              <a:t>More Resources:</a:t>
            </a:r>
          </a:p>
          <a:p>
            <a:pPr lvl="1" defTabSz="932597" fontAlgn="base">
              <a:spcAft>
                <a:spcPts val="408"/>
              </a:spcAft>
              <a:buClr>
                <a:srgbClr val="000000">
                  <a:lumMod val="75000"/>
                  <a:lumOff val="25000"/>
                </a:srgbClr>
              </a:buClr>
              <a:tabLst>
                <a:tab pos="642783" algn="l"/>
              </a:tabLst>
            </a:pPr>
            <a:r>
              <a:rPr lang="en-US" sz="1428" dirty="0">
                <a:solidFill>
                  <a:srgbClr val="000000"/>
                </a:solidFill>
                <a:hlinkClick r:id="rId8"/>
              </a:rPr>
              <a:t>microsoft.com/</a:t>
            </a:r>
            <a:r>
              <a:rPr lang="en-US" sz="1428" b="1" dirty="0" err="1">
                <a:solidFill>
                  <a:srgbClr val="000000"/>
                </a:solidFill>
                <a:hlinkClick r:id="rId8"/>
              </a:rPr>
              <a:t>workstyle</a:t>
            </a:r>
            <a:r>
              <a:rPr lang="en-US" sz="1428" dirty="0">
                <a:solidFill>
                  <a:srgbClr val="000000"/>
                </a:solidFill>
              </a:rPr>
              <a:t/>
            </a:r>
            <a:br>
              <a:rPr lang="en-US" sz="1428" dirty="0">
                <a:solidFill>
                  <a:srgbClr val="000000"/>
                </a:solidFill>
              </a:rPr>
            </a:br>
            <a:r>
              <a:rPr lang="en-US" sz="1428" dirty="0">
                <a:solidFill>
                  <a:srgbClr val="000000"/>
                </a:solidFill>
                <a:hlinkClick r:id="rId9"/>
              </a:rPr>
              <a:t>microsoft.com/</a:t>
            </a:r>
            <a:r>
              <a:rPr lang="en-US" sz="1428" b="1" dirty="0">
                <a:solidFill>
                  <a:srgbClr val="000000"/>
                </a:solidFill>
                <a:hlinkClick r:id="rId9"/>
              </a:rPr>
              <a:t>server-cloud/user-device-management</a:t>
            </a:r>
            <a:endParaRPr lang="en-US" sz="1399" b="1" dirty="0">
              <a:solidFill>
                <a:srgbClr val="000000"/>
              </a:solidFill>
            </a:endParaRPr>
          </a:p>
          <a:p>
            <a:pPr lvl="1" defTabSz="932597" fontAlgn="base">
              <a:spcAft>
                <a:spcPts val="408"/>
              </a:spcAft>
              <a:buClr>
                <a:srgbClr val="000000">
                  <a:lumMod val="75000"/>
                  <a:lumOff val="25000"/>
                </a:srgbClr>
              </a:buClr>
              <a:tabLst>
                <a:tab pos="642783" algn="l"/>
              </a:tabLst>
            </a:pPr>
            <a:endParaRPr lang="en-US" i="1" dirty="0" smtClean="0">
              <a:solidFill>
                <a:srgbClr val="FFFFFF"/>
              </a:solidFill>
            </a:endParaRPr>
          </a:p>
          <a:p>
            <a:pPr lvl="1" defTabSz="932597" fontAlgn="base">
              <a:spcBef>
                <a:spcPts val="0"/>
              </a:spcBef>
              <a:spcAft>
                <a:spcPts val="1248"/>
              </a:spcAft>
              <a:buClr>
                <a:srgbClr val="FFFFFF">
                  <a:lumMod val="75000"/>
                  <a:lumOff val="25000"/>
                </a:srgbClr>
              </a:buClr>
              <a:tabLst>
                <a:tab pos="655700" algn="l"/>
                <a:tab pos="1843224" algn="l"/>
              </a:tabLst>
            </a:pPr>
            <a:endParaRPr lang="en-US" sz="1632" dirty="0">
              <a:solidFill>
                <a:srgbClr val="000000"/>
              </a:solidFill>
            </a:endParaRPr>
          </a:p>
        </p:txBody>
      </p:sp>
      <p:sp>
        <p:nvSpPr>
          <p:cNvPr id="30" name="Rectangle 29"/>
          <p:cNvSpPr/>
          <p:nvPr/>
        </p:nvSpPr>
        <p:spPr>
          <a:xfrm>
            <a:off x="751389" y="8226659"/>
            <a:ext cx="8964879" cy="376689"/>
          </a:xfrm>
          <a:prstGeom prst="rect">
            <a:avLst/>
          </a:prstGeom>
          <a:noFill/>
        </p:spPr>
        <p:txBody>
          <a:bodyPr wrap="square" lIns="93264" tIns="46632" rIns="93264" bIns="46632">
            <a:spAutoFit/>
          </a:bodyPr>
          <a:lstStyle/>
          <a:p>
            <a:pPr marL="0" lvl="1" fontAlgn="base">
              <a:lnSpc>
                <a:spcPct val="90000"/>
              </a:lnSpc>
              <a:spcBef>
                <a:spcPct val="20000"/>
              </a:spcBef>
              <a:spcAft>
                <a:spcPts val="408"/>
              </a:spcAft>
              <a:buClr>
                <a:schemeClr val="tx1">
                  <a:lumMod val="75000"/>
                  <a:lumOff val="25000"/>
                </a:schemeClr>
              </a:buClr>
              <a:buSzPct val="90000"/>
              <a:tabLst>
                <a:tab pos="642783" algn="l"/>
              </a:tabLst>
            </a:pPr>
            <a:endParaRPr lang="en-US" sz="2000" b="1" spc="-51" dirty="0">
              <a:solidFill>
                <a:schemeClr val="bg1"/>
              </a:solidFill>
            </a:endParaRPr>
          </a:p>
        </p:txBody>
      </p:sp>
      <p:sp>
        <p:nvSpPr>
          <p:cNvPr id="23" name="Freeform 9"/>
          <p:cNvSpPr>
            <a:spLocks noEditPoints="1"/>
          </p:cNvSpPr>
          <p:nvPr/>
        </p:nvSpPr>
        <p:spPr bwMode="black">
          <a:xfrm>
            <a:off x="422584" y="5734519"/>
            <a:ext cx="637146"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5" name="Title 4"/>
          <p:cNvSpPr>
            <a:spLocks noGrp="1"/>
          </p:cNvSpPr>
          <p:nvPr>
            <p:ph type="title"/>
          </p:nvPr>
        </p:nvSpPr>
        <p:spPr/>
        <p:txBody>
          <a:bodyPr/>
          <a:lstStyle/>
          <a:p>
            <a:r>
              <a:rPr lang="en-US" sz="4896" dirty="0">
                <a:solidFill>
                  <a:schemeClr val="tx2"/>
                </a:solidFill>
                <a:latin typeface="Segoe UI Light" pitchFamily="34" charset="0"/>
              </a:rPr>
              <a:t>For More Information</a:t>
            </a:r>
            <a:endParaRPr lang="en-US" dirty="0"/>
          </a:p>
        </p:txBody>
      </p:sp>
      <p:sp>
        <p:nvSpPr>
          <p:cNvPr id="11" name="Freeform 9"/>
          <p:cNvSpPr>
            <a:spLocks noEditPoints="1"/>
          </p:cNvSpPr>
          <p:nvPr/>
        </p:nvSpPr>
        <p:spPr bwMode="black">
          <a:xfrm>
            <a:off x="422584" y="1301554"/>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2" name="Freeform 9"/>
          <p:cNvSpPr>
            <a:spLocks noEditPoints="1"/>
          </p:cNvSpPr>
          <p:nvPr/>
        </p:nvSpPr>
        <p:spPr bwMode="black">
          <a:xfrm>
            <a:off x="422584" y="2190280"/>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3" name="Freeform 9"/>
          <p:cNvSpPr>
            <a:spLocks noEditPoints="1"/>
          </p:cNvSpPr>
          <p:nvPr/>
        </p:nvSpPr>
        <p:spPr bwMode="black">
          <a:xfrm>
            <a:off x="422584" y="307900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invGray">
          <a:xfrm>
            <a:off x="10252632" y="6009852"/>
            <a:ext cx="1569764" cy="336267"/>
          </a:xfrm>
          <a:prstGeom prst="rect">
            <a:avLst/>
          </a:prstGeom>
        </p:spPr>
      </p:pic>
      <p:sp>
        <p:nvSpPr>
          <p:cNvPr id="20" name="Freeform 9"/>
          <p:cNvSpPr>
            <a:spLocks noEditPoints="1"/>
          </p:cNvSpPr>
          <p:nvPr/>
        </p:nvSpPr>
        <p:spPr bwMode="black">
          <a:xfrm>
            <a:off x="422584" y="3967733"/>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grpSp>
        <p:nvGrpSpPr>
          <p:cNvPr id="24" name="Group 23"/>
          <p:cNvGrpSpPr/>
          <p:nvPr/>
        </p:nvGrpSpPr>
        <p:grpSpPr>
          <a:xfrm>
            <a:off x="7424749" y="2215415"/>
            <a:ext cx="4709054" cy="2300750"/>
            <a:chOff x="269239" y="2376280"/>
            <a:chExt cx="4617139" cy="2255842"/>
          </a:xfrm>
        </p:grpSpPr>
        <p:sp>
          <p:nvSpPr>
            <p:cNvPr id="25" name="Freeform 9"/>
            <p:cNvSpPr>
              <a:spLocks noEditPoints="1"/>
            </p:cNvSpPr>
            <p:nvPr/>
          </p:nvSpPr>
          <p:spPr bwMode="auto">
            <a:xfrm>
              <a:off x="269240" y="3280554"/>
              <a:ext cx="3828481" cy="399007"/>
            </a:xfrm>
            <a:custGeom>
              <a:avLst/>
              <a:gdLst>
                <a:gd name="T0" fmla="*/ 89 w 1963"/>
                <a:gd name="T1" fmla="*/ 187 h 202"/>
                <a:gd name="T2" fmla="*/ 0 w 1963"/>
                <a:gd name="T3" fmla="*/ 174 h 202"/>
                <a:gd name="T4" fmla="*/ 421 w 1963"/>
                <a:gd name="T5" fmla="*/ 40 h 202"/>
                <a:gd name="T6" fmla="*/ 307 w 1963"/>
                <a:gd name="T7" fmla="*/ 141 h 202"/>
                <a:gd name="T8" fmla="*/ 1849 w 1963"/>
                <a:gd name="T9" fmla="*/ 106 h 202"/>
                <a:gd name="T10" fmla="*/ 1815 w 1963"/>
                <a:gd name="T11" fmla="*/ 162 h 202"/>
                <a:gd name="T12" fmla="*/ 1877 w 1963"/>
                <a:gd name="T13" fmla="*/ 160 h 202"/>
                <a:gd name="T14" fmla="*/ 1858 w 1963"/>
                <a:gd name="T15" fmla="*/ 70 h 202"/>
                <a:gd name="T16" fmla="*/ 805 w 1963"/>
                <a:gd name="T17" fmla="*/ 95 h 202"/>
                <a:gd name="T18" fmla="*/ 832 w 1963"/>
                <a:gd name="T19" fmla="*/ 145 h 202"/>
                <a:gd name="T20" fmla="*/ 777 w 1963"/>
                <a:gd name="T21" fmla="*/ 145 h 202"/>
                <a:gd name="T22" fmla="*/ 621 w 1963"/>
                <a:gd name="T23" fmla="*/ 34 h 202"/>
                <a:gd name="T24" fmla="*/ 620 w 1963"/>
                <a:gd name="T25" fmla="*/ 86 h 202"/>
                <a:gd name="T26" fmla="*/ 580 w 1963"/>
                <a:gd name="T27" fmla="*/ 163 h 202"/>
                <a:gd name="T28" fmla="*/ 620 w 1963"/>
                <a:gd name="T29" fmla="*/ 130 h 202"/>
                <a:gd name="T30" fmla="*/ 621 w 1963"/>
                <a:gd name="T31" fmla="*/ 109 h 202"/>
                <a:gd name="T32" fmla="*/ 1555 w 1963"/>
                <a:gd name="T33" fmla="*/ 42 h 202"/>
                <a:gd name="T34" fmla="*/ 1611 w 1963"/>
                <a:gd name="T35" fmla="*/ 100 h 202"/>
                <a:gd name="T36" fmla="*/ 1548 w 1963"/>
                <a:gd name="T37" fmla="*/ 77 h 202"/>
                <a:gd name="T38" fmla="*/ 1121 w 1963"/>
                <a:gd name="T39" fmla="*/ 93 h 202"/>
                <a:gd name="T40" fmla="*/ 1118 w 1963"/>
                <a:gd name="T41" fmla="*/ 157 h 202"/>
                <a:gd name="T42" fmla="*/ 1064 w 1963"/>
                <a:gd name="T43" fmla="*/ 127 h 202"/>
                <a:gd name="T44" fmla="*/ 1105 w 1963"/>
                <a:gd name="T45" fmla="*/ 92 h 202"/>
                <a:gd name="T46" fmla="*/ 1280 w 1963"/>
                <a:gd name="T47" fmla="*/ 143 h 202"/>
                <a:gd name="T48" fmla="*/ 1311 w 1963"/>
                <a:gd name="T49" fmla="*/ 152 h 202"/>
                <a:gd name="T50" fmla="*/ 1301 w 1963"/>
                <a:gd name="T51" fmla="*/ 90 h 202"/>
                <a:gd name="T52" fmla="*/ 1012 w 1963"/>
                <a:gd name="T53" fmla="*/ 38 h 202"/>
                <a:gd name="T54" fmla="*/ 1010 w 1963"/>
                <a:gd name="T55" fmla="*/ 150 h 202"/>
                <a:gd name="T56" fmla="*/ 1018 w 1963"/>
                <a:gd name="T57" fmla="*/ 161 h 202"/>
                <a:gd name="T58" fmla="*/ 1005 w 1963"/>
                <a:gd name="T59" fmla="*/ 51 h 202"/>
                <a:gd name="T60" fmla="*/ 656 w 1963"/>
                <a:gd name="T61" fmla="*/ 138 h 202"/>
                <a:gd name="T62" fmla="*/ 704 w 1963"/>
                <a:gd name="T63" fmla="*/ 86 h 202"/>
                <a:gd name="T64" fmla="*/ 667 w 1963"/>
                <a:gd name="T65" fmla="*/ 126 h 202"/>
                <a:gd name="T66" fmla="*/ 1918 w 1963"/>
                <a:gd name="T67" fmla="*/ 149 h 202"/>
                <a:gd name="T68" fmla="*/ 1936 w 1963"/>
                <a:gd name="T69" fmla="*/ 40 h 202"/>
                <a:gd name="T70" fmla="*/ 1924 w 1963"/>
                <a:gd name="T71" fmla="*/ 50 h 202"/>
                <a:gd name="T72" fmla="*/ 1963 w 1963"/>
                <a:gd name="T73" fmla="*/ 149 h 202"/>
                <a:gd name="T74" fmla="*/ 1487 w 1963"/>
                <a:gd name="T75" fmla="*/ 115 h 202"/>
                <a:gd name="T76" fmla="*/ 1449 w 1963"/>
                <a:gd name="T77" fmla="*/ 63 h 202"/>
                <a:gd name="T78" fmla="*/ 1475 w 1963"/>
                <a:gd name="T79" fmla="*/ 110 h 202"/>
                <a:gd name="T80" fmla="*/ 1700 w 1963"/>
                <a:gd name="T81" fmla="*/ 149 h 202"/>
                <a:gd name="T82" fmla="*/ 1716 w 1963"/>
                <a:gd name="T83" fmla="*/ 39 h 202"/>
                <a:gd name="T84" fmla="*/ 1742 w 1963"/>
                <a:gd name="T85" fmla="*/ 67 h 202"/>
                <a:gd name="T86" fmla="*/ 1761 w 1963"/>
                <a:gd name="T87" fmla="*/ 162 h 202"/>
                <a:gd name="T88" fmla="*/ 523 w 1963"/>
                <a:gd name="T89" fmla="*/ 98 h 202"/>
                <a:gd name="T90" fmla="*/ 535 w 1963"/>
                <a:gd name="T91" fmla="*/ 88 h 202"/>
                <a:gd name="T92" fmla="*/ 467 w 1963"/>
                <a:gd name="T93" fmla="*/ 162 h 202"/>
                <a:gd name="T94" fmla="*/ 1232 w 1963"/>
                <a:gd name="T95" fmla="*/ 146 h 202"/>
                <a:gd name="T96" fmla="*/ 872 w 1963"/>
                <a:gd name="T97" fmla="*/ 160 h 202"/>
                <a:gd name="T98" fmla="*/ 898 w 1963"/>
                <a:gd name="T99" fmla="*/ 85 h 202"/>
                <a:gd name="T100" fmla="*/ 890 w 1963"/>
                <a:gd name="T101" fmla="*/ 123 h 202"/>
                <a:gd name="T102" fmla="*/ 1649 w 1963"/>
                <a:gd name="T103" fmla="*/ 162 h 202"/>
                <a:gd name="T104" fmla="*/ 1649 w 1963"/>
                <a:gd name="T105" fmla="*/ 57 h 202"/>
                <a:gd name="T106" fmla="*/ 1141 w 1963"/>
                <a:gd name="T107" fmla="*/ 75 h 202"/>
                <a:gd name="T108" fmla="*/ 1186 w 1963"/>
                <a:gd name="T109" fmla="*/ 89 h 202"/>
                <a:gd name="T110" fmla="*/ 1388 w 1963"/>
                <a:gd name="T111" fmla="*/ 94 h 202"/>
                <a:gd name="T112" fmla="*/ 1381 w 1963"/>
                <a:gd name="T113" fmla="*/ 92 h 202"/>
                <a:gd name="T114" fmla="*/ 432 w 1963"/>
                <a:gd name="T115"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3" h="202">
                  <a:moveTo>
                    <a:pt x="89" y="99"/>
                  </a:moveTo>
                  <a:cubicBezTo>
                    <a:pt x="89" y="71"/>
                    <a:pt x="89" y="44"/>
                    <a:pt x="89" y="16"/>
                  </a:cubicBezTo>
                  <a:cubicBezTo>
                    <a:pt x="127" y="10"/>
                    <a:pt x="164" y="5"/>
                    <a:pt x="202" y="0"/>
                  </a:cubicBezTo>
                  <a:cubicBezTo>
                    <a:pt x="202" y="2"/>
                    <a:pt x="202" y="97"/>
                    <a:pt x="202" y="99"/>
                  </a:cubicBezTo>
                  <a:cubicBezTo>
                    <a:pt x="165" y="99"/>
                    <a:pt x="127" y="99"/>
                    <a:pt x="89" y="99"/>
                  </a:cubicBezTo>
                  <a:close/>
                  <a:moveTo>
                    <a:pt x="202" y="103"/>
                  </a:moveTo>
                  <a:cubicBezTo>
                    <a:pt x="164" y="103"/>
                    <a:pt x="127" y="103"/>
                    <a:pt x="89" y="103"/>
                  </a:cubicBezTo>
                  <a:cubicBezTo>
                    <a:pt x="89" y="131"/>
                    <a:pt x="89" y="159"/>
                    <a:pt x="89" y="187"/>
                  </a:cubicBezTo>
                  <a:cubicBezTo>
                    <a:pt x="127" y="192"/>
                    <a:pt x="164" y="197"/>
                    <a:pt x="202" y="202"/>
                  </a:cubicBezTo>
                  <a:cubicBezTo>
                    <a:pt x="202" y="169"/>
                    <a:pt x="202" y="136"/>
                    <a:pt x="202" y="103"/>
                  </a:cubicBezTo>
                  <a:close/>
                  <a:moveTo>
                    <a:pt x="86" y="99"/>
                  </a:moveTo>
                  <a:cubicBezTo>
                    <a:pt x="86" y="72"/>
                    <a:pt x="86" y="44"/>
                    <a:pt x="86" y="16"/>
                  </a:cubicBezTo>
                  <a:cubicBezTo>
                    <a:pt x="57" y="20"/>
                    <a:pt x="28" y="24"/>
                    <a:pt x="0" y="28"/>
                  </a:cubicBezTo>
                  <a:cubicBezTo>
                    <a:pt x="0" y="52"/>
                    <a:pt x="0" y="76"/>
                    <a:pt x="0" y="99"/>
                  </a:cubicBezTo>
                  <a:cubicBezTo>
                    <a:pt x="29" y="99"/>
                    <a:pt x="57" y="99"/>
                    <a:pt x="86" y="99"/>
                  </a:cubicBezTo>
                  <a:close/>
                  <a:moveTo>
                    <a:pt x="0" y="174"/>
                  </a:moveTo>
                  <a:cubicBezTo>
                    <a:pt x="28" y="178"/>
                    <a:pt x="57" y="182"/>
                    <a:pt x="86" y="186"/>
                  </a:cubicBezTo>
                  <a:cubicBezTo>
                    <a:pt x="86" y="158"/>
                    <a:pt x="86" y="131"/>
                    <a:pt x="86" y="103"/>
                  </a:cubicBezTo>
                  <a:cubicBezTo>
                    <a:pt x="57" y="103"/>
                    <a:pt x="29" y="103"/>
                    <a:pt x="0" y="103"/>
                  </a:cubicBezTo>
                  <a:cubicBezTo>
                    <a:pt x="0" y="127"/>
                    <a:pt x="0" y="150"/>
                    <a:pt x="0" y="174"/>
                  </a:cubicBezTo>
                  <a:close/>
                  <a:moveTo>
                    <a:pt x="343" y="66"/>
                  </a:moveTo>
                  <a:cubicBezTo>
                    <a:pt x="352" y="98"/>
                    <a:pt x="361" y="130"/>
                    <a:pt x="370" y="162"/>
                  </a:cubicBezTo>
                  <a:cubicBezTo>
                    <a:pt x="375" y="162"/>
                    <a:pt x="381" y="162"/>
                    <a:pt x="386" y="162"/>
                  </a:cubicBezTo>
                  <a:cubicBezTo>
                    <a:pt x="398" y="121"/>
                    <a:pt x="409" y="81"/>
                    <a:pt x="421" y="40"/>
                  </a:cubicBezTo>
                  <a:cubicBezTo>
                    <a:pt x="415" y="40"/>
                    <a:pt x="410" y="40"/>
                    <a:pt x="405" y="40"/>
                  </a:cubicBezTo>
                  <a:cubicBezTo>
                    <a:pt x="396" y="74"/>
                    <a:pt x="387" y="108"/>
                    <a:pt x="378" y="142"/>
                  </a:cubicBezTo>
                  <a:cubicBezTo>
                    <a:pt x="378" y="142"/>
                    <a:pt x="378" y="142"/>
                    <a:pt x="378" y="142"/>
                  </a:cubicBezTo>
                  <a:cubicBezTo>
                    <a:pt x="369" y="108"/>
                    <a:pt x="359" y="74"/>
                    <a:pt x="350" y="41"/>
                  </a:cubicBezTo>
                  <a:cubicBezTo>
                    <a:pt x="345" y="41"/>
                    <a:pt x="341" y="41"/>
                    <a:pt x="336" y="41"/>
                  </a:cubicBezTo>
                  <a:cubicBezTo>
                    <a:pt x="326" y="74"/>
                    <a:pt x="317" y="107"/>
                    <a:pt x="307" y="141"/>
                  </a:cubicBezTo>
                  <a:cubicBezTo>
                    <a:pt x="307" y="141"/>
                    <a:pt x="307" y="141"/>
                    <a:pt x="307" y="141"/>
                  </a:cubicBezTo>
                  <a:cubicBezTo>
                    <a:pt x="307" y="141"/>
                    <a:pt x="307" y="141"/>
                    <a:pt x="307" y="141"/>
                  </a:cubicBezTo>
                  <a:cubicBezTo>
                    <a:pt x="307" y="141"/>
                    <a:pt x="307" y="141"/>
                    <a:pt x="306" y="141"/>
                  </a:cubicBezTo>
                  <a:cubicBezTo>
                    <a:pt x="297" y="108"/>
                    <a:pt x="288" y="74"/>
                    <a:pt x="278" y="40"/>
                  </a:cubicBezTo>
                  <a:cubicBezTo>
                    <a:pt x="273" y="40"/>
                    <a:pt x="268" y="40"/>
                    <a:pt x="263" y="40"/>
                  </a:cubicBezTo>
                  <a:cubicBezTo>
                    <a:pt x="275" y="81"/>
                    <a:pt x="286" y="121"/>
                    <a:pt x="298" y="162"/>
                  </a:cubicBezTo>
                  <a:cubicBezTo>
                    <a:pt x="304" y="162"/>
                    <a:pt x="309" y="162"/>
                    <a:pt x="315" y="162"/>
                  </a:cubicBezTo>
                  <a:cubicBezTo>
                    <a:pt x="324" y="130"/>
                    <a:pt x="333" y="98"/>
                    <a:pt x="342" y="66"/>
                  </a:cubicBezTo>
                  <a:cubicBezTo>
                    <a:pt x="342" y="66"/>
                    <a:pt x="342" y="66"/>
                    <a:pt x="343" y="66"/>
                  </a:cubicBezTo>
                  <a:close/>
                  <a:moveTo>
                    <a:pt x="1849" y="106"/>
                  </a:moveTo>
                  <a:cubicBezTo>
                    <a:pt x="1862" y="102"/>
                    <a:pt x="1870" y="94"/>
                    <a:pt x="1873" y="81"/>
                  </a:cubicBezTo>
                  <a:cubicBezTo>
                    <a:pt x="1874" y="77"/>
                    <a:pt x="1874" y="73"/>
                    <a:pt x="1873" y="69"/>
                  </a:cubicBezTo>
                  <a:cubicBezTo>
                    <a:pt x="1873" y="58"/>
                    <a:pt x="1867" y="50"/>
                    <a:pt x="1857" y="44"/>
                  </a:cubicBezTo>
                  <a:cubicBezTo>
                    <a:pt x="1852" y="42"/>
                    <a:pt x="1846" y="40"/>
                    <a:pt x="1840" y="40"/>
                  </a:cubicBezTo>
                  <a:cubicBezTo>
                    <a:pt x="1827" y="40"/>
                    <a:pt x="1815" y="40"/>
                    <a:pt x="1802" y="40"/>
                  </a:cubicBezTo>
                  <a:cubicBezTo>
                    <a:pt x="1801" y="40"/>
                    <a:pt x="1801" y="40"/>
                    <a:pt x="1800" y="40"/>
                  </a:cubicBezTo>
                  <a:cubicBezTo>
                    <a:pt x="1800" y="43"/>
                    <a:pt x="1800" y="160"/>
                    <a:pt x="1801" y="162"/>
                  </a:cubicBezTo>
                  <a:cubicBezTo>
                    <a:pt x="1805" y="162"/>
                    <a:pt x="1813" y="162"/>
                    <a:pt x="1815" y="162"/>
                  </a:cubicBezTo>
                  <a:cubicBezTo>
                    <a:pt x="1815" y="145"/>
                    <a:pt x="1815" y="127"/>
                    <a:pt x="1815" y="110"/>
                  </a:cubicBezTo>
                  <a:cubicBezTo>
                    <a:pt x="1819" y="110"/>
                    <a:pt x="1822" y="110"/>
                    <a:pt x="1826" y="110"/>
                  </a:cubicBezTo>
                  <a:cubicBezTo>
                    <a:pt x="1832" y="110"/>
                    <a:pt x="1837" y="112"/>
                    <a:pt x="1840" y="117"/>
                  </a:cubicBezTo>
                  <a:cubicBezTo>
                    <a:pt x="1843" y="120"/>
                    <a:pt x="1844" y="122"/>
                    <a:pt x="1845" y="126"/>
                  </a:cubicBezTo>
                  <a:cubicBezTo>
                    <a:pt x="1850" y="137"/>
                    <a:pt x="1855" y="148"/>
                    <a:pt x="1860" y="160"/>
                  </a:cubicBezTo>
                  <a:cubicBezTo>
                    <a:pt x="1861" y="160"/>
                    <a:pt x="1861" y="161"/>
                    <a:pt x="1861" y="162"/>
                  </a:cubicBezTo>
                  <a:cubicBezTo>
                    <a:pt x="1867" y="162"/>
                    <a:pt x="1873" y="162"/>
                    <a:pt x="1878" y="162"/>
                  </a:cubicBezTo>
                  <a:cubicBezTo>
                    <a:pt x="1878" y="161"/>
                    <a:pt x="1878" y="160"/>
                    <a:pt x="1877" y="160"/>
                  </a:cubicBezTo>
                  <a:cubicBezTo>
                    <a:pt x="1874" y="153"/>
                    <a:pt x="1871" y="147"/>
                    <a:pt x="1868" y="141"/>
                  </a:cubicBezTo>
                  <a:cubicBezTo>
                    <a:pt x="1865" y="134"/>
                    <a:pt x="1862" y="126"/>
                    <a:pt x="1858" y="119"/>
                  </a:cubicBezTo>
                  <a:cubicBezTo>
                    <a:pt x="1856" y="114"/>
                    <a:pt x="1852" y="109"/>
                    <a:pt x="1846" y="107"/>
                  </a:cubicBezTo>
                  <a:cubicBezTo>
                    <a:pt x="1848" y="106"/>
                    <a:pt x="1849" y="106"/>
                    <a:pt x="1849" y="106"/>
                  </a:cubicBezTo>
                  <a:close/>
                  <a:moveTo>
                    <a:pt x="1816" y="53"/>
                  </a:moveTo>
                  <a:cubicBezTo>
                    <a:pt x="1823" y="53"/>
                    <a:pt x="1831" y="53"/>
                    <a:pt x="1838" y="53"/>
                  </a:cubicBezTo>
                  <a:cubicBezTo>
                    <a:pt x="1841" y="54"/>
                    <a:pt x="1843" y="54"/>
                    <a:pt x="1846" y="55"/>
                  </a:cubicBezTo>
                  <a:cubicBezTo>
                    <a:pt x="1853" y="57"/>
                    <a:pt x="1857" y="62"/>
                    <a:pt x="1858" y="70"/>
                  </a:cubicBezTo>
                  <a:cubicBezTo>
                    <a:pt x="1860" y="81"/>
                    <a:pt x="1856" y="89"/>
                    <a:pt x="1847" y="94"/>
                  </a:cubicBezTo>
                  <a:cubicBezTo>
                    <a:pt x="1844" y="96"/>
                    <a:pt x="1840" y="97"/>
                    <a:pt x="1837" y="97"/>
                  </a:cubicBezTo>
                  <a:cubicBezTo>
                    <a:pt x="1830" y="97"/>
                    <a:pt x="1823" y="97"/>
                    <a:pt x="1816" y="97"/>
                  </a:cubicBezTo>
                  <a:cubicBezTo>
                    <a:pt x="1815" y="97"/>
                    <a:pt x="1815" y="97"/>
                    <a:pt x="1815" y="97"/>
                  </a:cubicBezTo>
                  <a:cubicBezTo>
                    <a:pt x="1815" y="83"/>
                    <a:pt x="1815" y="68"/>
                    <a:pt x="1815" y="53"/>
                  </a:cubicBezTo>
                  <a:cubicBezTo>
                    <a:pt x="1815" y="53"/>
                    <a:pt x="1815" y="53"/>
                    <a:pt x="1816" y="53"/>
                  </a:cubicBezTo>
                  <a:close/>
                  <a:moveTo>
                    <a:pt x="804" y="95"/>
                  </a:moveTo>
                  <a:cubicBezTo>
                    <a:pt x="804" y="95"/>
                    <a:pt x="805" y="95"/>
                    <a:pt x="805" y="95"/>
                  </a:cubicBezTo>
                  <a:cubicBezTo>
                    <a:pt x="811" y="117"/>
                    <a:pt x="818" y="140"/>
                    <a:pt x="824" y="162"/>
                  </a:cubicBezTo>
                  <a:cubicBezTo>
                    <a:pt x="829" y="162"/>
                    <a:pt x="834" y="162"/>
                    <a:pt x="839" y="162"/>
                  </a:cubicBezTo>
                  <a:cubicBezTo>
                    <a:pt x="847" y="133"/>
                    <a:pt x="856" y="104"/>
                    <a:pt x="865" y="75"/>
                  </a:cubicBezTo>
                  <a:cubicBezTo>
                    <a:pt x="860" y="75"/>
                    <a:pt x="855" y="75"/>
                    <a:pt x="851" y="75"/>
                  </a:cubicBezTo>
                  <a:cubicBezTo>
                    <a:pt x="849" y="81"/>
                    <a:pt x="848" y="87"/>
                    <a:pt x="846" y="93"/>
                  </a:cubicBezTo>
                  <a:cubicBezTo>
                    <a:pt x="844" y="99"/>
                    <a:pt x="843" y="104"/>
                    <a:pt x="841" y="110"/>
                  </a:cubicBezTo>
                  <a:cubicBezTo>
                    <a:pt x="840" y="116"/>
                    <a:pt x="838" y="122"/>
                    <a:pt x="837" y="128"/>
                  </a:cubicBezTo>
                  <a:cubicBezTo>
                    <a:pt x="835" y="133"/>
                    <a:pt x="834" y="139"/>
                    <a:pt x="832" y="145"/>
                  </a:cubicBezTo>
                  <a:cubicBezTo>
                    <a:pt x="832" y="145"/>
                    <a:pt x="831" y="145"/>
                    <a:pt x="831" y="145"/>
                  </a:cubicBezTo>
                  <a:cubicBezTo>
                    <a:pt x="825" y="122"/>
                    <a:pt x="818" y="98"/>
                    <a:pt x="812" y="75"/>
                  </a:cubicBezTo>
                  <a:cubicBezTo>
                    <a:pt x="807" y="75"/>
                    <a:pt x="803" y="75"/>
                    <a:pt x="799" y="75"/>
                  </a:cubicBezTo>
                  <a:cubicBezTo>
                    <a:pt x="799" y="75"/>
                    <a:pt x="799" y="75"/>
                    <a:pt x="799" y="76"/>
                  </a:cubicBezTo>
                  <a:cubicBezTo>
                    <a:pt x="792" y="98"/>
                    <a:pt x="785" y="121"/>
                    <a:pt x="778" y="144"/>
                  </a:cubicBezTo>
                  <a:cubicBezTo>
                    <a:pt x="778" y="144"/>
                    <a:pt x="778" y="144"/>
                    <a:pt x="778" y="144"/>
                  </a:cubicBezTo>
                  <a:cubicBezTo>
                    <a:pt x="778" y="145"/>
                    <a:pt x="778" y="145"/>
                    <a:pt x="778" y="145"/>
                  </a:cubicBezTo>
                  <a:cubicBezTo>
                    <a:pt x="778" y="145"/>
                    <a:pt x="777" y="145"/>
                    <a:pt x="777" y="145"/>
                  </a:cubicBezTo>
                  <a:cubicBezTo>
                    <a:pt x="777" y="145"/>
                    <a:pt x="777" y="145"/>
                    <a:pt x="777" y="145"/>
                  </a:cubicBezTo>
                  <a:cubicBezTo>
                    <a:pt x="771" y="122"/>
                    <a:pt x="764" y="98"/>
                    <a:pt x="758" y="75"/>
                  </a:cubicBezTo>
                  <a:cubicBezTo>
                    <a:pt x="753" y="75"/>
                    <a:pt x="748" y="75"/>
                    <a:pt x="743" y="75"/>
                  </a:cubicBezTo>
                  <a:cubicBezTo>
                    <a:pt x="752" y="104"/>
                    <a:pt x="761" y="133"/>
                    <a:pt x="769" y="162"/>
                  </a:cubicBezTo>
                  <a:cubicBezTo>
                    <a:pt x="774" y="162"/>
                    <a:pt x="779" y="162"/>
                    <a:pt x="783" y="162"/>
                  </a:cubicBezTo>
                  <a:cubicBezTo>
                    <a:pt x="790" y="140"/>
                    <a:pt x="797" y="117"/>
                    <a:pt x="804" y="95"/>
                  </a:cubicBezTo>
                  <a:close/>
                  <a:moveTo>
                    <a:pt x="635" y="34"/>
                  </a:moveTo>
                  <a:cubicBezTo>
                    <a:pt x="632" y="33"/>
                    <a:pt x="623" y="33"/>
                    <a:pt x="621" y="34"/>
                  </a:cubicBezTo>
                  <a:cubicBezTo>
                    <a:pt x="621" y="34"/>
                    <a:pt x="621" y="34"/>
                    <a:pt x="621" y="34"/>
                  </a:cubicBezTo>
                  <a:cubicBezTo>
                    <a:pt x="621" y="34"/>
                    <a:pt x="621" y="34"/>
                    <a:pt x="621" y="34"/>
                  </a:cubicBezTo>
                  <a:cubicBezTo>
                    <a:pt x="621" y="51"/>
                    <a:pt x="621" y="68"/>
                    <a:pt x="621" y="85"/>
                  </a:cubicBezTo>
                  <a:cubicBezTo>
                    <a:pt x="621" y="85"/>
                    <a:pt x="621" y="86"/>
                    <a:pt x="621" y="86"/>
                  </a:cubicBezTo>
                  <a:cubicBezTo>
                    <a:pt x="621" y="86"/>
                    <a:pt x="621" y="86"/>
                    <a:pt x="621" y="86"/>
                  </a:cubicBezTo>
                  <a:cubicBezTo>
                    <a:pt x="621" y="86"/>
                    <a:pt x="621" y="86"/>
                    <a:pt x="621" y="86"/>
                  </a:cubicBezTo>
                  <a:cubicBezTo>
                    <a:pt x="621" y="86"/>
                    <a:pt x="621" y="86"/>
                    <a:pt x="621" y="86"/>
                  </a:cubicBezTo>
                  <a:cubicBezTo>
                    <a:pt x="620" y="86"/>
                    <a:pt x="620" y="86"/>
                    <a:pt x="620" y="86"/>
                  </a:cubicBezTo>
                  <a:cubicBezTo>
                    <a:pt x="620" y="85"/>
                    <a:pt x="619" y="85"/>
                    <a:pt x="619" y="84"/>
                  </a:cubicBezTo>
                  <a:cubicBezTo>
                    <a:pt x="615" y="79"/>
                    <a:pt x="609" y="75"/>
                    <a:pt x="602" y="74"/>
                  </a:cubicBezTo>
                  <a:cubicBezTo>
                    <a:pt x="598" y="73"/>
                    <a:pt x="594" y="73"/>
                    <a:pt x="590" y="73"/>
                  </a:cubicBezTo>
                  <a:cubicBezTo>
                    <a:pt x="582" y="74"/>
                    <a:pt x="575" y="77"/>
                    <a:pt x="570" y="82"/>
                  </a:cubicBezTo>
                  <a:cubicBezTo>
                    <a:pt x="564" y="87"/>
                    <a:pt x="560" y="94"/>
                    <a:pt x="557" y="102"/>
                  </a:cubicBezTo>
                  <a:cubicBezTo>
                    <a:pt x="555" y="111"/>
                    <a:pt x="554" y="120"/>
                    <a:pt x="555" y="129"/>
                  </a:cubicBezTo>
                  <a:cubicBezTo>
                    <a:pt x="556" y="134"/>
                    <a:pt x="557" y="140"/>
                    <a:pt x="560" y="145"/>
                  </a:cubicBezTo>
                  <a:cubicBezTo>
                    <a:pt x="564" y="153"/>
                    <a:pt x="571" y="160"/>
                    <a:pt x="580" y="163"/>
                  </a:cubicBezTo>
                  <a:cubicBezTo>
                    <a:pt x="586" y="164"/>
                    <a:pt x="592" y="165"/>
                    <a:pt x="598" y="164"/>
                  </a:cubicBezTo>
                  <a:cubicBezTo>
                    <a:pt x="607" y="162"/>
                    <a:pt x="614" y="157"/>
                    <a:pt x="619" y="149"/>
                  </a:cubicBezTo>
                  <a:cubicBezTo>
                    <a:pt x="620" y="149"/>
                    <a:pt x="620" y="148"/>
                    <a:pt x="621" y="148"/>
                  </a:cubicBezTo>
                  <a:cubicBezTo>
                    <a:pt x="621" y="148"/>
                    <a:pt x="621" y="148"/>
                    <a:pt x="621" y="148"/>
                  </a:cubicBezTo>
                  <a:cubicBezTo>
                    <a:pt x="621" y="153"/>
                    <a:pt x="621" y="157"/>
                    <a:pt x="621" y="162"/>
                  </a:cubicBezTo>
                  <a:cubicBezTo>
                    <a:pt x="626" y="162"/>
                    <a:pt x="630" y="162"/>
                    <a:pt x="635" y="162"/>
                  </a:cubicBezTo>
                  <a:cubicBezTo>
                    <a:pt x="635" y="119"/>
                    <a:pt x="635" y="76"/>
                    <a:pt x="635" y="34"/>
                  </a:cubicBezTo>
                  <a:close/>
                  <a:moveTo>
                    <a:pt x="620" y="130"/>
                  </a:moveTo>
                  <a:cubicBezTo>
                    <a:pt x="619" y="137"/>
                    <a:pt x="616" y="143"/>
                    <a:pt x="610" y="147"/>
                  </a:cubicBezTo>
                  <a:cubicBezTo>
                    <a:pt x="601" y="154"/>
                    <a:pt x="582" y="155"/>
                    <a:pt x="574" y="140"/>
                  </a:cubicBezTo>
                  <a:cubicBezTo>
                    <a:pt x="571" y="135"/>
                    <a:pt x="570" y="130"/>
                    <a:pt x="569" y="124"/>
                  </a:cubicBezTo>
                  <a:cubicBezTo>
                    <a:pt x="569" y="117"/>
                    <a:pt x="569" y="111"/>
                    <a:pt x="571" y="104"/>
                  </a:cubicBezTo>
                  <a:cubicBezTo>
                    <a:pt x="572" y="103"/>
                    <a:pt x="572" y="101"/>
                    <a:pt x="573" y="100"/>
                  </a:cubicBezTo>
                  <a:cubicBezTo>
                    <a:pt x="578" y="90"/>
                    <a:pt x="586" y="85"/>
                    <a:pt x="597" y="85"/>
                  </a:cubicBezTo>
                  <a:cubicBezTo>
                    <a:pt x="608" y="85"/>
                    <a:pt x="615" y="90"/>
                    <a:pt x="619" y="99"/>
                  </a:cubicBezTo>
                  <a:cubicBezTo>
                    <a:pt x="620" y="102"/>
                    <a:pt x="621" y="106"/>
                    <a:pt x="621" y="109"/>
                  </a:cubicBezTo>
                  <a:cubicBezTo>
                    <a:pt x="621" y="111"/>
                    <a:pt x="621" y="114"/>
                    <a:pt x="621" y="117"/>
                  </a:cubicBezTo>
                  <a:cubicBezTo>
                    <a:pt x="621" y="117"/>
                    <a:pt x="621" y="117"/>
                    <a:pt x="621" y="117"/>
                  </a:cubicBezTo>
                  <a:cubicBezTo>
                    <a:pt x="621" y="121"/>
                    <a:pt x="621" y="125"/>
                    <a:pt x="620" y="130"/>
                  </a:cubicBezTo>
                  <a:close/>
                  <a:moveTo>
                    <a:pt x="1608" y="73"/>
                  </a:moveTo>
                  <a:cubicBezTo>
                    <a:pt x="1607" y="66"/>
                    <a:pt x="1605" y="59"/>
                    <a:pt x="1601" y="53"/>
                  </a:cubicBezTo>
                  <a:cubicBezTo>
                    <a:pt x="1597" y="47"/>
                    <a:pt x="1591" y="42"/>
                    <a:pt x="1585" y="40"/>
                  </a:cubicBezTo>
                  <a:cubicBezTo>
                    <a:pt x="1582" y="39"/>
                    <a:pt x="1578" y="39"/>
                    <a:pt x="1575" y="38"/>
                  </a:cubicBezTo>
                  <a:cubicBezTo>
                    <a:pt x="1568" y="38"/>
                    <a:pt x="1562" y="39"/>
                    <a:pt x="1555" y="42"/>
                  </a:cubicBezTo>
                  <a:cubicBezTo>
                    <a:pt x="1549" y="46"/>
                    <a:pt x="1544" y="51"/>
                    <a:pt x="1540" y="58"/>
                  </a:cubicBezTo>
                  <a:cubicBezTo>
                    <a:pt x="1536" y="66"/>
                    <a:pt x="1534" y="75"/>
                    <a:pt x="1533" y="84"/>
                  </a:cubicBezTo>
                  <a:cubicBezTo>
                    <a:pt x="1531" y="96"/>
                    <a:pt x="1531" y="109"/>
                    <a:pt x="1533" y="122"/>
                  </a:cubicBezTo>
                  <a:cubicBezTo>
                    <a:pt x="1534" y="130"/>
                    <a:pt x="1535" y="137"/>
                    <a:pt x="1539" y="144"/>
                  </a:cubicBezTo>
                  <a:cubicBezTo>
                    <a:pt x="1545" y="155"/>
                    <a:pt x="1553" y="163"/>
                    <a:pt x="1566" y="164"/>
                  </a:cubicBezTo>
                  <a:cubicBezTo>
                    <a:pt x="1579" y="165"/>
                    <a:pt x="1590" y="161"/>
                    <a:pt x="1598" y="151"/>
                  </a:cubicBezTo>
                  <a:cubicBezTo>
                    <a:pt x="1602" y="145"/>
                    <a:pt x="1605" y="138"/>
                    <a:pt x="1607" y="131"/>
                  </a:cubicBezTo>
                  <a:cubicBezTo>
                    <a:pt x="1610" y="121"/>
                    <a:pt x="1611" y="111"/>
                    <a:pt x="1611" y="100"/>
                  </a:cubicBezTo>
                  <a:cubicBezTo>
                    <a:pt x="1611" y="91"/>
                    <a:pt x="1610" y="82"/>
                    <a:pt x="1608" y="73"/>
                  </a:cubicBezTo>
                  <a:close/>
                  <a:moveTo>
                    <a:pt x="1594" y="129"/>
                  </a:moveTo>
                  <a:cubicBezTo>
                    <a:pt x="1593" y="134"/>
                    <a:pt x="1591" y="138"/>
                    <a:pt x="1589" y="142"/>
                  </a:cubicBezTo>
                  <a:cubicBezTo>
                    <a:pt x="1585" y="147"/>
                    <a:pt x="1581" y="151"/>
                    <a:pt x="1575" y="152"/>
                  </a:cubicBezTo>
                  <a:cubicBezTo>
                    <a:pt x="1567" y="153"/>
                    <a:pt x="1560" y="151"/>
                    <a:pt x="1555" y="144"/>
                  </a:cubicBezTo>
                  <a:cubicBezTo>
                    <a:pt x="1551" y="140"/>
                    <a:pt x="1550" y="135"/>
                    <a:pt x="1548" y="129"/>
                  </a:cubicBezTo>
                  <a:cubicBezTo>
                    <a:pt x="1547" y="122"/>
                    <a:pt x="1546" y="115"/>
                    <a:pt x="1546" y="107"/>
                  </a:cubicBezTo>
                  <a:cubicBezTo>
                    <a:pt x="1546" y="97"/>
                    <a:pt x="1546" y="87"/>
                    <a:pt x="1548" y="77"/>
                  </a:cubicBezTo>
                  <a:cubicBezTo>
                    <a:pt x="1549" y="72"/>
                    <a:pt x="1550" y="67"/>
                    <a:pt x="1552" y="63"/>
                  </a:cubicBezTo>
                  <a:cubicBezTo>
                    <a:pt x="1554" y="61"/>
                    <a:pt x="1555" y="59"/>
                    <a:pt x="1556" y="57"/>
                  </a:cubicBezTo>
                  <a:cubicBezTo>
                    <a:pt x="1563" y="48"/>
                    <a:pt x="1580" y="47"/>
                    <a:pt x="1588" y="59"/>
                  </a:cubicBezTo>
                  <a:cubicBezTo>
                    <a:pt x="1591" y="64"/>
                    <a:pt x="1593" y="70"/>
                    <a:pt x="1594" y="76"/>
                  </a:cubicBezTo>
                  <a:cubicBezTo>
                    <a:pt x="1596" y="84"/>
                    <a:pt x="1596" y="92"/>
                    <a:pt x="1596" y="104"/>
                  </a:cubicBezTo>
                  <a:cubicBezTo>
                    <a:pt x="1596" y="111"/>
                    <a:pt x="1596" y="120"/>
                    <a:pt x="1594" y="129"/>
                  </a:cubicBezTo>
                  <a:close/>
                  <a:moveTo>
                    <a:pt x="1125" y="114"/>
                  </a:moveTo>
                  <a:cubicBezTo>
                    <a:pt x="1125" y="107"/>
                    <a:pt x="1124" y="100"/>
                    <a:pt x="1121" y="93"/>
                  </a:cubicBezTo>
                  <a:cubicBezTo>
                    <a:pt x="1117" y="85"/>
                    <a:pt x="1112" y="78"/>
                    <a:pt x="1103" y="75"/>
                  </a:cubicBezTo>
                  <a:cubicBezTo>
                    <a:pt x="1096" y="73"/>
                    <a:pt x="1090" y="72"/>
                    <a:pt x="1083" y="73"/>
                  </a:cubicBezTo>
                  <a:cubicBezTo>
                    <a:pt x="1070" y="76"/>
                    <a:pt x="1061" y="83"/>
                    <a:pt x="1055" y="94"/>
                  </a:cubicBezTo>
                  <a:cubicBezTo>
                    <a:pt x="1050" y="103"/>
                    <a:pt x="1049" y="114"/>
                    <a:pt x="1049" y="124"/>
                  </a:cubicBezTo>
                  <a:cubicBezTo>
                    <a:pt x="1050" y="131"/>
                    <a:pt x="1051" y="137"/>
                    <a:pt x="1054" y="143"/>
                  </a:cubicBezTo>
                  <a:cubicBezTo>
                    <a:pt x="1059" y="154"/>
                    <a:pt x="1068" y="161"/>
                    <a:pt x="1080" y="163"/>
                  </a:cubicBezTo>
                  <a:cubicBezTo>
                    <a:pt x="1088" y="165"/>
                    <a:pt x="1096" y="164"/>
                    <a:pt x="1103" y="163"/>
                  </a:cubicBezTo>
                  <a:cubicBezTo>
                    <a:pt x="1109" y="161"/>
                    <a:pt x="1113" y="160"/>
                    <a:pt x="1118" y="157"/>
                  </a:cubicBezTo>
                  <a:cubicBezTo>
                    <a:pt x="1119" y="156"/>
                    <a:pt x="1119" y="155"/>
                    <a:pt x="1119" y="154"/>
                  </a:cubicBezTo>
                  <a:cubicBezTo>
                    <a:pt x="1119" y="151"/>
                    <a:pt x="1119" y="148"/>
                    <a:pt x="1119" y="144"/>
                  </a:cubicBezTo>
                  <a:cubicBezTo>
                    <a:pt x="1119" y="144"/>
                    <a:pt x="1119" y="144"/>
                    <a:pt x="1119" y="143"/>
                  </a:cubicBezTo>
                  <a:cubicBezTo>
                    <a:pt x="1119" y="143"/>
                    <a:pt x="1118" y="143"/>
                    <a:pt x="1118" y="143"/>
                  </a:cubicBezTo>
                  <a:cubicBezTo>
                    <a:pt x="1118" y="144"/>
                    <a:pt x="1117" y="144"/>
                    <a:pt x="1116" y="145"/>
                  </a:cubicBezTo>
                  <a:cubicBezTo>
                    <a:pt x="1107" y="151"/>
                    <a:pt x="1096" y="153"/>
                    <a:pt x="1085" y="152"/>
                  </a:cubicBezTo>
                  <a:cubicBezTo>
                    <a:pt x="1076" y="150"/>
                    <a:pt x="1070" y="145"/>
                    <a:pt x="1066" y="137"/>
                  </a:cubicBezTo>
                  <a:cubicBezTo>
                    <a:pt x="1065" y="134"/>
                    <a:pt x="1065" y="130"/>
                    <a:pt x="1064" y="127"/>
                  </a:cubicBezTo>
                  <a:cubicBezTo>
                    <a:pt x="1064" y="126"/>
                    <a:pt x="1064" y="124"/>
                    <a:pt x="1064" y="122"/>
                  </a:cubicBezTo>
                  <a:cubicBezTo>
                    <a:pt x="1084" y="122"/>
                    <a:pt x="1104" y="122"/>
                    <a:pt x="1125" y="122"/>
                  </a:cubicBezTo>
                  <a:cubicBezTo>
                    <a:pt x="1125" y="119"/>
                    <a:pt x="1125" y="117"/>
                    <a:pt x="1125" y="114"/>
                  </a:cubicBezTo>
                  <a:close/>
                  <a:moveTo>
                    <a:pt x="1064" y="110"/>
                  </a:moveTo>
                  <a:cubicBezTo>
                    <a:pt x="1064" y="108"/>
                    <a:pt x="1064" y="107"/>
                    <a:pt x="1065" y="105"/>
                  </a:cubicBezTo>
                  <a:cubicBezTo>
                    <a:pt x="1066" y="100"/>
                    <a:pt x="1069" y="94"/>
                    <a:pt x="1074" y="90"/>
                  </a:cubicBezTo>
                  <a:cubicBezTo>
                    <a:pt x="1081" y="84"/>
                    <a:pt x="1089" y="84"/>
                    <a:pt x="1098" y="86"/>
                  </a:cubicBezTo>
                  <a:cubicBezTo>
                    <a:pt x="1101" y="88"/>
                    <a:pt x="1103" y="90"/>
                    <a:pt x="1105" y="92"/>
                  </a:cubicBezTo>
                  <a:cubicBezTo>
                    <a:pt x="1109" y="98"/>
                    <a:pt x="1110" y="104"/>
                    <a:pt x="1111" y="110"/>
                  </a:cubicBezTo>
                  <a:cubicBezTo>
                    <a:pt x="1095" y="110"/>
                    <a:pt x="1080" y="110"/>
                    <a:pt x="1064" y="110"/>
                  </a:cubicBezTo>
                  <a:close/>
                  <a:moveTo>
                    <a:pt x="1351" y="109"/>
                  </a:moveTo>
                  <a:cubicBezTo>
                    <a:pt x="1351" y="103"/>
                    <a:pt x="1349" y="97"/>
                    <a:pt x="1347" y="92"/>
                  </a:cubicBezTo>
                  <a:cubicBezTo>
                    <a:pt x="1343" y="84"/>
                    <a:pt x="1337" y="78"/>
                    <a:pt x="1329" y="75"/>
                  </a:cubicBezTo>
                  <a:cubicBezTo>
                    <a:pt x="1323" y="73"/>
                    <a:pt x="1316" y="72"/>
                    <a:pt x="1309" y="74"/>
                  </a:cubicBezTo>
                  <a:cubicBezTo>
                    <a:pt x="1297" y="76"/>
                    <a:pt x="1288" y="82"/>
                    <a:pt x="1282" y="93"/>
                  </a:cubicBezTo>
                  <a:cubicBezTo>
                    <a:pt x="1273" y="108"/>
                    <a:pt x="1274" y="130"/>
                    <a:pt x="1280" y="143"/>
                  </a:cubicBezTo>
                  <a:cubicBezTo>
                    <a:pt x="1285" y="154"/>
                    <a:pt x="1294" y="161"/>
                    <a:pt x="1306" y="163"/>
                  </a:cubicBezTo>
                  <a:cubicBezTo>
                    <a:pt x="1314" y="165"/>
                    <a:pt x="1322" y="164"/>
                    <a:pt x="1330" y="163"/>
                  </a:cubicBezTo>
                  <a:cubicBezTo>
                    <a:pt x="1334" y="162"/>
                    <a:pt x="1339" y="160"/>
                    <a:pt x="1343" y="157"/>
                  </a:cubicBezTo>
                  <a:cubicBezTo>
                    <a:pt x="1345" y="156"/>
                    <a:pt x="1345" y="155"/>
                    <a:pt x="1345" y="153"/>
                  </a:cubicBezTo>
                  <a:cubicBezTo>
                    <a:pt x="1345" y="151"/>
                    <a:pt x="1345" y="148"/>
                    <a:pt x="1345" y="145"/>
                  </a:cubicBezTo>
                  <a:cubicBezTo>
                    <a:pt x="1345" y="144"/>
                    <a:pt x="1345" y="144"/>
                    <a:pt x="1345" y="143"/>
                  </a:cubicBezTo>
                  <a:cubicBezTo>
                    <a:pt x="1344" y="143"/>
                    <a:pt x="1343" y="144"/>
                    <a:pt x="1343" y="144"/>
                  </a:cubicBezTo>
                  <a:cubicBezTo>
                    <a:pt x="1333" y="151"/>
                    <a:pt x="1323" y="154"/>
                    <a:pt x="1311" y="152"/>
                  </a:cubicBezTo>
                  <a:cubicBezTo>
                    <a:pt x="1303" y="150"/>
                    <a:pt x="1296" y="145"/>
                    <a:pt x="1293" y="137"/>
                  </a:cubicBezTo>
                  <a:cubicBezTo>
                    <a:pt x="1292" y="134"/>
                    <a:pt x="1291" y="131"/>
                    <a:pt x="1290" y="128"/>
                  </a:cubicBezTo>
                  <a:cubicBezTo>
                    <a:pt x="1290" y="126"/>
                    <a:pt x="1290" y="124"/>
                    <a:pt x="1290" y="122"/>
                  </a:cubicBezTo>
                  <a:cubicBezTo>
                    <a:pt x="1310" y="122"/>
                    <a:pt x="1331" y="122"/>
                    <a:pt x="1351" y="122"/>
                  </a:cubicBezTo>
                  <a:cubicBezTo>
                    <a:pt x="1351" y="118"/>
                    <a:pt x="1351" y="113"/>
                    <a:pt x="1351" y="109"/>
                  </a:cubicBezTo>
                  <a:close/>
                  <a:moveTo>
                    <a:pt x="1290" y="110"/>
                  </a:moveTo>
                  <a:cubicBezTo>
                    <a:pt x="1291" y="108"/>
                    <a:pt x="1291" y="106"/>
                    <a:pt x="1291" y="105"/>
                  </a:cubicBezTo>
                  <a:cubicBezTo>
                    <a:pt x="1293" y="99"/>
                    <a:pt x="1296" y="94"/>
                    <a:pt x="1301" y="90"/>
                  </a:cubicBezTo>
                  <a:cubicBezTo>
                    <a:pt x="1308" y="84"/>
                    <a:pt x="1316" y="84"/>
                    <a:pt x="1324" y="86"/>
                  </a:cubicBezTo>
                  <a:cubicBezTo>
                    <a:pt x="1328" y="88"/>
                    <a:pt x="1331" y="91"/>
                    <a:pt x="1333" y="94"/>
                  </a:cubicBezTo>
                  <a:cubicBezTo>
                    <a:pt x="1336" y="98"/>
                    <a:pt x="1337" y="105"/>
                    <a:pt x="1337" y="110"/>
                  </a:cubicBezTo>
                  <a:cubicBezTo>
                    <a:pt x="1321" y="110"/>
                    <a:pt x="1306" y="110"/>
                    <a:pt x="1290" y="110"/>
                  </a:cubicBezTo>
                  <a:close/>
                  <a:moveTo>
                    <a:pt x="1033" y="56"/>
                  </a:moveTo>
                  <a:cubicBezTo>
                    <a:pt x="1033" y="53"/>
                    <a:pt x="1033" y="51"/>
                    <a:pt x="1033" y="48"/>
                  </a:cubicBezTo>
                  <a:cubicBezTo>
                    <a:pt x="1033" y="42"/>
                    <a:pt x="1033" y="42"/>
                    <a:pt x="1027" y="40"/>
                  </a:cubicBezTo>
                  <a:cubicBezTo>
                    <a:pt x="1022" y="39"/>
                    <a:pt x="1017" y="38"/>
                    <a:pt x="1012" y="38"/>
                  </a:cubicBezTo>
                  <a:cubicBezTo>
                    <a:pt x="1005" y="38"/>
                    <a:pt x="999" y="38"/>
                    <a:pt x="992" y="41"/>
                  </a:cubicBezTo>
                  <a:cubicBezTo>
                    <a:pt x="980" y="45"/>
                    <a:pt x="972" y="53"/>
                    <a:pt x="971" y="66"/>
                  </a:cubicBezTo>
                  <a:cubicBezTo>
                    <a:pt x="969" y="76"/>
                    <a:pt x="972" y="85"/>
                    <a:pt x="979" y="93"/>
                  </a:cubicBezTo>
                  <a:cubicBezTo>
                    <a:pt x="984" y="97"/>
                    <a:pt x="989" y="101"/>
                    <a:pt x="995" y="104"/>
                  </a:cubicBezTo>
                  <a:cubicBezTo>
                    <a:pt x="999" y="107"/>
                    <a:pt x="1003" y="109"/>
                    <a:pt x="1007" y="112"/>
                  </a:cubicBezTo>
                  <a:cubicBezTo>
                    <a:pt x="1010" y="114"/>
                    <a:pt x="1013" y="116"/>
                    <a:pt x="1016" y="118"/>
                  </a:cubicBezTo>
                  <a:cubicBezTo>
                    <a:pt x="1020" y="122"/>
                    <a:pt x="1022" y="126"/>
                    <a:pt x="1023" y="131"/>
                  </a:cubicBezTo>
                  <a:cubicBezTo>
                    <a:pt x="1023" y="141"/>
                    <a:pt x="1019" y="147"/>
                    <a:pt x="1010" y="150"/>
                  </a:cubicBezTo>
                  <a:cubicBezTo>
                    <a:pt x="1008" y="150"/>
                    <a:pt x="1005" y="151"/>
                    <a:pt x="1002" y="151"/>
                  </a:cubicBezTo>
                  <a:cubicBezTo>
                    <a:pt x="991" y="152"/>
                    <a:pt x="981" y="148"/>
                    <a:pt x="972" y="142"/>
                  </a:cubicBezTo>
                  <a:cubicBezTo>
                    <a:pt x="971" y="141"/>
                    <a:pt x="971" y="141"/>
                    <a:pt x="970" y="141"/>
                  </a:cubicBezTo>
                  <a:cubicBezTo>
                    <a:pt x="970" y="142"/>
                    <a:pt x="970" y="142"/>
                    <a:pt x="970" y="143"/>
                  </a:cubicBezTo>
                  <a:cubicBezTo>
                    <a:pt x="970" y="146"/>
                    <a:pt x="970" y="150"/>
                    <a:pt x="970" y="153"/>
                  </a:cubicBezTo>
                  <a:cubicBezTo>
                    <a:pt x="970" y="158"/>
                    <a:pt x="970" y="158"/>
                    <a:pt x="974" y="159"/>
                  </a:cubicBezTo>
                  <a:cubicBezTo>
                    <a:pt x="981" y="162"/>
                    <a:pt x="988" y="164"/>
                    <a:pt x="995" y="164"/>
                  </a:cubicBezTo>
                  <a:cubicBezTo>
                    <a:pt x="1003" y="164"/>
                    <a:pt x="1011" y="164"/>
                    <a:pt x="1018" y="161"/>
                  </a:cubicBezTo>
                  <a:cubicBezTo>
                    <a:pt x="1035" y="154"/>
                    <a:pt x="1040" y="140"/>
                    <a:pt x="1037" y="125"/>
                  </a:cubicBezTo>
                  <a:cubicBezTo>
                    <a:pt x="1036" y="118"/>
                    <a:pt x="1032" y="113"/>
                    <a:pt x="1027" y="108"/>
                  </a:cubicBezTo>
                  <a:cubicBezTo>
                    <a:pt x="1022" y="104"/>
                    <a:pt x="1017" y="100"/>
                    <a:pt x="1011" y="97"/>
                  </a:cubicBezTo>
                  <a:cubicBezTo>
                    <a:pt x="1007" y="95"/>
                    <a:pt x="1003" y="92"/>
                    <a:pt x="999" y="90"/>
                  </a:cubicBezTo>
                  <a:cubicBezTo>
                    <a:pt x="996" y="88"/>
                    <a:pt x="994" y="87"/>
                    <a:pt x="992" y="85"/>
                  </a:cubicBezTo>
                  <a:cubicBezTo>
                    <a:pt x="988" y="82"/>
                    <a:pt x="986" y="78"/>
                    <a:pt x="985" y="73"/>
                  </a:cubicBezTo>
                  <a:cubicBezTo>
                    <a:pt x="984" y="64"/>
                    <a:pt x="988" y="57"/>
                    <a:pt x="996" y="53"/>
                  </a:cubicBezTo>
                  <a:cubicBezTo>
                    <a:pt x="999" y="52"/>
                    <a:pt x="1002" y="51"/>
                    <a:pt x="1005" y="51"/>
                  </a:cubicBezTo>
                  <a:cubicBezTo>
                    <a:pt x="1015" y="51"/>
                    <a:pt x="1024" y="52"/>
                    <a:pt x="1032" y="58"/>
                  </a:cubicBezTo>
                  <a:cubicBezTo>
                    <a:pt x="1032" y="58"/>
                    <a:pt x="1032" y="58"/>
                    <a:pt x="1033" y="58"/>
                  </a:cubicBezTo>
                  <a:cubicBezTo>
                    <a:pt x="1033" y="58"/>
                    <a:pt x="1033" y="57"/>
                    <a:pt x="1033" y="56"/>
                  </a:cubicBezTo>
                  <a:close/>
                  <a:moveTo>
                    <a:pt x="736" y="100"/>
                  </a:moveTo>
                  <a:cubicBezTo>
                    <a:pt x="731" y="87"/>
                    <a:pt x="723" y="78"/>
                    <a:pt x="709" y="74"/>
                  </a:cubicBezTo>
                  <a:cubicBezTo>
                    <a:pt x="702" y="72"/>
                    <a:pt x="694" y="72"/>
                    <a:pt x="687" y="74"/>
                  </a:cubicBezTo>
                  <a:cubicBezTo>
                    <a:pt x="673" y="76"/>
                    <a:pt x="662" y="84"/>
                    <a:pt x="657" y="98"/>
                  </a:cubicBezTo>
                  <a:cubicBezTo>
                    <a:pt x="651" y="111"/>
                    <a:pt x="651" y="124"/>
                    <a:pt x="656" y="138"/>
                  </a:cubicBezTo>
                  <a:cubicBezTo>
                    <a:pt x="660" y="149"/>
                    <a:pt x="668" y="158"/>
                    <a:pt x="680" y="162"/>
                  </a:cubicBezTo>
                  <a:cubicBezTo>
                    <a:pt x="687" y="164"/>
                    <a:pt x="694" y="165"/>
                    <a:pt x="701" y="164"/>
                  </a:cubicBezTo>
                  <a:cubicBezTo>
                    <a:pt x="717" y="162"/>
                    <a:pt x="728" y="154"/>
                    <a:pt x="734" y="139"/>
                  </a:cubicBezTo>
                  <a:cubicBezTo>
                    <a:pt x="737" y="133"/>
                    <a:pt x="738" y="125"/>
                    <a:pt x="738" y="118"/>
                  </a:cubicBezTo>
                  <a:cubicBezTo>
                    <a:pt x="738" y="112"/>
                    <a:pt x="737" y="105"/>
                    <a:pt x="736" y="100"/>
                  </a:cubicBezTo>
                  <a:close/>
                  <a:moveTo>
                    <a:pt x="670" y="103"/>
                  </a:moveTo>
                  <a:cubicBezTo>
                    <a:pt x="674" y="92"/>
                    <a:pt x="683" y="85"/>
                    <a:pt x="694" y="85"/>
                  </a:cubicBezTo>
                  <a:cubicBezTo>
                    <a:pt x="698" y="85"/>
                    <a:pt x="701" y="85"/>
                    <a:pt x="704" y="86"/>
                  </a:cubicBezTo>
                  <a:cubicBezTo>
                    <a:pt x="711" y="88"/>
                    <a:pt x="717" y="92"/>
                    <a:pt x="720" y="99"/>
                  </a:cubicBezTo>
                  <a:cubicBezTo>
                    <a:pt x="723" y="104"/>
                    <a:pt x="723" y="109"/>
                    <a:pt x="724" y="114"/>
                  </a:cubicBezTo>
                  <a:cubicBezTo>
                    <a:pt x="724" y="120"/>
                    <a:pt x="724" y="127"/>
                    <a:pt x="722" y="133"/>
                  </a:cubicBezTo>
                  <a:cubicBezTo>
                    <a:pt x="722" y="134"/>
                    <a:pt x="721" y="136"/>
                    <a:pt x="721" y="137"/>
                  </a:cubicBezTo>
                  <a:cubicBezTo>
                    <a:pt x="717" y="146"/>
                    <a:pt x="709" y="151"/>
                    <a:pt x="700" y="152"/>
                  </a:cubicBezTo>
                  <a:cubicBezTo>
                    <a:pt x="695" y="152"/>
                    <a:pt x="691" y="152"/>
                    <a:pt x="687" y="151"/>
                  </a:cubicBezTo>
                  <a:cubicBezTo>
                    <a:pt x="677" y="148"/>
                    <a:pt x="672" y="141"/>
                    <a:pt x="669" y="132"/>
                  </a:cubicBezTo>
                  <a:cubicBezTo>
                    <a:pt x="668" y="130"/>
                    <a:pt x="668" y="128"/>
                    <a:pt x="667" y="126"/>
                  </a:cubicBezTo>
                  <a:cubicBezTo>
                    <a:pt x="667" y="124"/>
                    <a:pt x="667" y="121"/>
                    <a:pt x="667" y="120"/>
                  </a:cubicBezTo>
                  <a:cubicBezTo>
                    <a:pt x="667" y="113"/>
                    <a:pt x="668" y="108"/>
                    <a:pt x="670" y="103"/>
                  </a:cubicBezTo>
                  <a:close/>
                  <a:moveTo>
                    <a:pt x="1955" y="149"/>
                  </a:moveTo>
                  <a:cubicBezTo>
                    <a:pt x="1953" y="149"/>
                    <a:pt x="1950" y="149"/>
                    <a:pt x="1948" y="149"/>
                  </a:cubicBezTo>
                  <a:cubicBezTo>
                    <a:pt x="1945" y="149"/>
                    <a:pt x="1943" y="149"/>
                    <a:pt x="1940" y="149"/>
                  </a:cubicBezTo>
                  <a:cubicBezTo>
                    <a:pt x="1938" y="149"/>
                    <a:pt x="1935" y="149"/>
                    <a:pt x="1933" y="149"/>
                  </a:cubicBezTo>
                  <a:cubicBezTo>
                    <a:pt x="1930" y="149"/>
                    <a:pt x="1928" y="149"/>
                    <a:pt x="1925" y="149"/>
                  </a:cubicBezTo>
                  <a:cubicBezTo>
                    <a:pt x="1923" y="149"/>
                    <a:pt x="1920" y="149"/>
                    <a:pt x="1918" y="149"/>
                  </a:cubicBezTo>
                  <a:cubicBezTo>
                    <a:pt x="1915" y="149"/>
                    <a:pt x="1913" y="149"/>
                    <a:pt x="1910" y="149"/>
                  </a:cubicBezTo>
                  <a:cubicBezTo>
                    <a:pt x="1908" y="149"/>
                    <a:pt x="1905" y="150"/>
                    <a:pt x="1903" y="149"/>
                  </a:cubicBezTo>
                  <a:cubicBezTo>
                    <a:pt x="1902" y="144"/>
                    <a:pt x="1904" y="139"/>
                    <a:pt x="1907" y="135"/>
                  </a:cubicBezTo>
                  <a:cubicBezTo>
                    <a:pt x="1909" y="133"/>
                    <a:pt x="1911" y="130"/>
                    <a:pt x="1913" y="128"/>
                  </a:cubicBezTo>
                  <a:cubicBezTo>
                    <a:pt x="1919" y="124"/>
                    <a:pt x="1925" y="119"/>
                    <a:pt x="1931" y="115"/>
                  </a:cubicBezTo>
                  <a:cubicBezTo>
                    <a:pt x="1936" y="111"/>
                    <a:pt x="1941" y="107"/>
                    <a:pt x="1945" y="103"/>
                  </a:cubicBezTo>
                  <a:cubicBezTo>
                    <a:pt x="1955" y="93"/>
                    <a:pt x="1959" y="81"/>
                    <a:pt x="1958" y="67"/>
                  </a:cubicBezTo>
                  <a:cubicBezTo>
                    <a:pt x="1957" y="53"/>
                    <a:pt x="1949" y="44"/>
                    <a:pt x="1936" y="40"/>
                  </a:cubicBezTo>
                  <a:cubicBezTo>
                    <a:pt x="1930" y="38"/>
                    <a:pt x="1924" y="38"/>
                    <a:pt x="1917" y="39"/>
                  </a:cubicBezTo>
                  <a:cubicBezTo>
                    <a:pt x="1908" y="39"/>
                    <a:pt x="1901" y="43"/>
                    <a:pt x="1894" y="49"/>
                  </a:cubicBezTo>
                  <a:cubicBezTo>
                    <a:pt x="1893" y="50"/>
                    <a:pt x="1893" y="50"/>
                    <a:pt x="1893" y="51"/>
                  </a:cubicBezTo>
                  <a:cubicBezTo>
                    <a:pt x="1893" y="55"/>
                    <a:pt x="1893" y="59"/>
                    <a:pt x="1893" y="63"/>
                  </a:cubicBezTo>
                  <a:cubicBezTo>
                    <a:pt x="1893" y="63"/>
                    <a:pt x="1893" y="64"/>
                    <a:pt x="1893" y="65"/>
                  </a:cubicBezTo>
                  <a:cubicBezTo>
                    <a:pt x="1894" y="64"/>
                    <a:pt x="1894" y="63"/>
                    <a:pt x="1895" y="63"/>
                  </a:cubicBezTo>
                  <a:cubicBezTo>
                    <a:pt x="1898" y="59"/>
                    <a:pt x="1902" y="56"/>
                    <a:pt x="1906" y="54"/>
                  </a:cubicBezTo>
                  <a:cubicBezTo>
                    <a:pt x="1912" y="51"/>
                    <a:pt x="1918" y="50"/>
                    <a:pt x="1924" y="50"/>
                  </a:cubicBezTo>
                  <a:cubicBezTo>
                    <a:pt x="1936" y="51"/>
                    <a:pt x="1944" y="59"/>
                    <a:pt x="1944" y="71"/>
                  </a:cubicBezTo>
                  <a:cubicBezTo>
                    <a:pt x="1944" y="81"/>
                    <a:pt x="1941" y="89"/>
                    <a:pt x="1935" y="96"/>
                  </a:cubicBezTo>
                  <a:cubicBezTo>
                    <a:pt x="1931" y="101"/>
                    <a:pt x="1926" y="104"/>
                    <a:pt x="1921" y="108"/>
                  </a:cubicBezTo>
                  <a:cubicBezTo>
                    <a:pt x="1914" y="113"/>
                    <a:pt x="1908" y="118"/>
                    <a:pt x="1902" y="124"/>
                  </a:cubicBezTo>
                  <a:cubicBezTo>
                    <a:pt x="1893" y="131"/>
                    <a:pt x="1888" y="141"/>
                    <a:pt x="1888" y="152"/>
                  </a:cubicBezTo>
                  <a:cubicBezTo>
                    <a:pt x="1888" y="155"/>
                    <a:pt x="1888" y="159"/>
                    <a:pt x="1888" y="162"/>
                  </a:cubicBezTo>
                  <a:cubicBezTo>
                    <a:pt x="1913" y="162"/>
                    <a:pt x="1938" y="162"/>
                    <a:pt x="1963" y="162"/>
                  </a:cubicBezTo>
                  <a:cubicBezTo>
                    <a:pt x="1963" y="158"/>
                    <a:pt x="1963" y="154"/>
                    <a:pt x="1963" y="149"/>
                  </a:cubicBezTo>
                  <a:cubicBezTo>
                    <a:pt x="1960" y="149"/>
                    <a:pt x="1958" y="149"/>
                    <a:pt x="1955" y="149"/>
                  </a:cubicBezTo>
                  <a:close/>
                  <a:moveTo>
                    <a:pt x="1504" y="149"/>
                  </a:moveTo>
                  <a:cubicBezTo>
                    <a:pt x="1499" y="149"/>
                    <a:pt x="1494" y="149"/>
                    <a:pt x="1489" y="149"/>
                  </a:cubicBezTo>
                  <a:cubicBezTo>
                    <a:pt x="1484" y="149"/>
                    <a:pt x="1479" y="149"/>
                    <a:pt x="1474" y="149"/>
                  </a:cubicBezTo>
                  <a:cubicBezTo>
                    <a:pt x="1469" y="149"/>
                    <a:pt x="1464" y="149"/>
                    <a:pt x="1459" y="149"/>
                  </a:cubicBezTo>
                  <a:cubicBezTo>
                    <a:pt x="1459" y="145"/>
                    <a:pt x="1460" y="140"/>
                    <a:pt x="1463" y="136"/>
                  </a:cubicBezTo>
                  <a:cubicBezTo>
                    <a:pt x="1465" y="132"/>
                    <a:pt x="1468" y="130"/>
                    <a:pt x="1471" y="127"/>
                  </a:cubicBezTo>
                  <a:cubicBezTo>
                    <a:pt x="1476" y="123"/>
                    <a:pt x="1482" y="119"/>
                    <a:pt x="1487" y="115"/>
                  </a:cubicBezTo>
                  <a:cubicBezTo>
                    <a:pt x="1491" y="112"/>
                    <a:pt x="1495" y="109"/>
                    <a:pt x="1499" y="106"/>
                  </a:cubicBezTo>
                  <a:cubicBezTo>
                    <a:pt x="1503" y="102"/>
                    <a:pt x="1506" y="98"/>
                    <a:pt x="1509" y="93"/>
                  </a:cubicBezTo>
                  <a:cubicBezTo>
                    <a:pt x="1514" y="86"/>
                    <a:pt x="1515" y="77"/>
                    <a:pt x="1515" y="69"/>
                  </a:cubicBezTo>
                  <a:cubicBezTo>
                    <a:pt x="1514" y="55"/>
                    <a:pt x="1506" y="44"/>
                    <a:pt x="1492" y="40"/>
                  </a:cubicBezTo>
                  <a:cubicBezTo>
                    <a:pt x="1486" y="38"/>
                    <a:pt x="1480" y="38"/>
                    <a:pt x="1474" y="39"/>
                  </a:cubicBezTo>
                  <a:cubicBezTo>
                    <a:pt x="1465" y="39"/>
                    <a:pt x="1457" y="43"/>
                    <a:pt x="1450" y="49"/>
                  </a:cubicBezTo>
                  <a:cubicBezTo>
                    <a:pt x="1449" y="50"/>
                    <a:pt x="1449" y="51"/>
                    <a:pt x="1449" y="52"/>
                  </a:cubicBezTo>
                  <a:cubicBezTo>
                    <a:pt x="1449" y="55"/>
                    <a:pt x="1449" y="59"/>
                    <a:pt x="1449" y="63"/>
                  </a:cubicBezTo>
                  <a:cubicBezTo>
                    <a:pt x="1449" y="63"/>
                    <a:pt x="1449" y="64"/>
                    <a:pt x="1449" y="65"/>
                  </a:cubicBezTo>
                  <a:cubicBezTo>
                    <a:pt x="1450" y="64"/>
                    <a:pt x="1450" y="63"/>
                    <a:pt x="1451" y="63"/>
                  </a:cubicBezTo>
                  <a:cubicBezTo>
                    <a:pt x="1454" y="60"/>
                    <a:pt x="1457" y="58"/>
                    <a:pt x="1460" y="56"/>
                  </a:cubicBezTo>
                  <a:cubicBezTo>
                    <a:pt x="1466" y="52"/>
                    <a:pt x="1473" y="50"/>
                    <a:pt x="1481" y="50"/>
                  </a:cubicBezTo>
                  <a:cubicBezTo>
                    <a:pt x="1491" y="51"/>
                    <a:pt x="1498" y="57"/>
                    <a:pt x="1500" y="66"/>
                  </a:cubicBezTo>
                  <a:cubicBezTo>
                    <a:pt x="1501" y="70"/>
                    <a:pt x="1501" y="74"/>
                    <a:pt x="1500" y="78"/>
                  </a:cubicBezTo>
                  <a:cubicBezTo>
                    <a:pt x="1499" y="86"/>
                    <a:pt x="1495" y="92"/>
                    <a:pt x="1490" y="98"/>
                  </a:cubicBezTo>
                  <a:cubicBezTo>
                    <a:pt x="1485" y="102"/>
                    <a:pt x="1480" y="106"/>
                    <a:pt x="1475" y="110"/>
                  </a:cubicBezTo>
                  <a:cubicBezTo>
                    <a:pt x="1468" y="115"/>
                    <a:pt x="1462" y="120"/>
                    <a:pt x="1456" y="126"/>
                  </a:cubicBezTo>
                  <a:cubicBezTo>
                    <a:pt x="1450" y="131"/>
                    <a:pt x="1446" y="138"/>
                    <a:pt x="1445" y="146"/>
                  </a:cubicBezTo>
                  <a:cubicBezTo>
                    <a:pt x="1444" y="151"/>
                    <a:pt x="1444" y="156"/>
                    <a:pt x="1444" y="162"/>
                  </a:cubicBezTo>
                  <a:cubicBezTo>
                    <a:pt x="1444" y="162"/>
                    <a:pt x="1445" y="162"/>
                    <a:pt x="1445" y="162"/>
                  </a:cubicBezTo>
                  <a:cubicBezTo>
                    <a:pt x="1469" y="162"/>
                    <a:pt x="1494" y="162"/>
                    <a:pt x="1519" y="162"/>
                  </a:cubicBezTo>
                  <a:cubicBezTo>
                    <a:pt x="1519" y="158"/>
                    <a:pt x="1519" y="154"/>
                    <a:pt x="1519" y="149"/>
                  </a:cubicBezTo>
                  <a:cubicBezTo>
                    <a:pt x="1514" y="149"/>
                    <a:pt x="1509" y="149"/>
                    <a:pt x="1504" y="149"/>
                  </a:cubicBezTo>
                  <a:close/>
                  <a:moveTo>
                    <a:pt x="1700" y="149"/>
                  </a:moveTo>
                  <a:cubicBezTo>
                    <a:pt x="1700" y="149"/>
                    <a:pt x="1700" y="148"/>
                    <a:pt x="1700" y="148"/>
                  </a:cubicBezTo>
                  <a:cubicBezTo>
                    <a:pt x="1700" y="143"/>
                    <a:pt x="1702" y="139"/>
                    <a:pt x="1705" y="135"/>
                  </a:cubicBezTo>
                  <a:cubicBezTo>
                    <a:pt x="1707" y="132"/>
                    <a:pt x="1710" y="129"/>
                    <a:pt x="1713" y="126"/>
                  </a:cubicBezTo>
                  <a:cubicBezTo>
                    <a:pt x="1718" y="123"/>
                    <a:pt x="1724" y="119"/>
                    <a:pt x="1729" y="115"/>
                  </a:cubicBezTo>
                  <a:cubicBezTo>
                    <a:pt x="1733" y="112"/>
                    <a:pt x="1738" y="108"/>
                    <a:pt x="1742" y="104"/>
                  </a:cubicBezTo>
                  <a:cubicBezTo>
                    <a:pt x="1753" y="94"/>
                    <a:pt x="1757" y="81"/>
                    <a:pt x="1756" y="67"/>
                  </a:cubicBezTo>
                  <a:cubicBezTo>
                    <a:pt x="1755" y="54"/>
                    <a:pt x="1747" y="44"/>
                    <a:pt x="1734" y="40"/>
                  </a:cubicBezTo>
                  <a:cubicBezTo>
                    <a:pt x="1728" y="38"/>
                    <a:pt x="1722" y="38"/>
                    <a:pt x="1716" y="39"/>
                  </a:cubicBezTo>
                  <a:cubicBezTo>
                    <a:pt x="1706" y="39"/>
                    <a:pt x="1699" y="43"/>
                    <a:pt x="1692" y="49"/>
                  </a:cubicBezTo>
                  <a:cubicBezTo>
                    <a:pt x="1691" y="50"/>
                    <a:pt x="1690" y="50"/>
                    <a:pt x="1691" y="52"/>
                  </a:cubicBezTo>
                  <a:cubicBezTo>
                    <a:pt x="1691" y="55"/>
                    <a:pt x="1691" y="59"/>
                    <a:pt x="1691" y="63"/>
                  </a:cubicBezTo>
                  <a:cubicBezTo>
                    <a:pt x="1691" y="63"/>
                    <a:pt x="1691" y="64"/>
                    <a:pt x="1691" y="65"/>
                  </a:cubicBezTo>
                  <a:cubicBezTo>
                    <a:pt x="1692" y="64"/>
                    <a:pt x="1692" y="63"/>
                    <a:pt x="1693" y="63"/>
                  </a:cubicBezTo>
                  <a:cubicBezTo>
                    <a:pt x="1696" y="59"/>
                    <a:pt x="1700" y="56"/>
                    <a:pt x="1705" y="54"/>
                  </a:cubicBezTo>
                  <a:cubicBezTo>
                    <a:pt x="1711" y="51"/>
                    <a:pt x="1717" y="50"/>
                    <a:pt x="1723" y="50"/>
                  </a:cubicBezTo>
                  <a:cubicBezTo>
                    <a:pt x="1733" y="51"/>
                    <a:pt x="1740" y="58"/>
                    <a:pt x="1742" y="67"/>
                  </a:cubicBezTo>
                  <a:cubicBezTo>
                    <a:pt x="1742" y="71"/>
                    <a:pt x="1742" y="76"/>
                    <a:pt x="1741" y="80"/>
                  </a:cubicBezTo>
                  <a:cubicBezTo>
                    <a:pt x="1740" y="87"/>
                    <a:pt x="1736" y="93"/>
                    <a:pt x="1731" y="98"/>
                  </a:cubicBezTo>
                  <a:cubicBezTo>
                    <a:pt x="1727" y="102"/>
                    <a:pt x="1722" y="106"/>
                    <a:pt x="1717" y="109"/>
                  </a:cubicBezTo>
                  <a:cubicBezTo>
                    <a:pt x="1710" y="114"/>
                    <a:pt x="1704" y="119"/>
                    <a:pt x="1698" y="125"/>
                  </a:cubicBezTo>
                  <a:cubicBezTo>
                    <a:pt x="1693" y="130"/>
                    <a:pt x="1689" y="136"/>
                    <a:pt x="1687" y="143"/>
                  </a:cubicBezTo>
                  <a:cubicBezTo>
                    <a:pt x="1686" y="149"/>
                    <a:pt x="1686" y="155"/>
                    <a:pt x="1686" y="162"/>
                  </a:cubicBezTo>
                  <a:cubicBezTo>
                    <a:pt x="1686" y="162"/>
                    <a:pt x="1686" y="162"/>
                    <a:pt x="1686" y="162"/>
                  </a:cubicBezTo>
                  <a:cubicBezTo>
                    <a:pt x="1711" y="162"/>
                    <a:pt x="1736" y="162"/>
                    <a:pt x="1761" y="162"/>
                  </a:cubicBezTo>
                  <a:cubicBezTo>
                    <a:pt x="1761" y="158"/>
                    <a:pt x="1761" y="154"/>
                    <a:pt x="1761" y="149"/>
                  </a:cubicBezTo>
                  <a:cubicBezTo>
                    <a:pt x="1741" y="149"/>
                    <a:pt x="1721" y="149"/>
                    <a:pt x="1700" y="149"/>
                  </a:cubicBezTo>
                  <a:close/>
                  <a:moveTo>
                    <a:pt x="481" y="159"/>
                  </a:moveTo>
                  <a:cubicBezTo>
                    <a:pt x="481" y="144"/>
                    <a:pt x="481" y="128"/>
                    <a:pt x="481" y="113"/>
                  </a:cubicBezTo>
                  <a:cubicBezTo>
                    <a:pt x="481" y="111"/>
                    <a:pt x="481" y="109"/>
                    <a:pt x="481" y="107"/>
                  </a:cubicBezTo>
                  <a:cubicBezTo>
                    <a:pt x="482" y="100"/>
                    <a:pt x="485" y="95"/>
                    <a:pt x="490" y="91"/>
                  </a:cubicBezTo>
                  <a:cubicBezTo>
                    <a:pt x="497" y="85"/>
                    <a:pt x="504" y="84"/>
                    <a:pt x="512" y="86"/>
                  </a:cubicBezTo>
                  <a:cubicBezTo>
                    <a:pt x="518" y="88"/>
                    <a:pt x="521" y="92"/>
                    <a:pt x="523" y="98"/>
                  </a:cubicBezTo>
                  <a:cubicBezTo>
                    <a:pt x="525" y="102"/>
                    <a:pt x="525" y="107"/>
                    <a:pt x="525" y="111"/>
                  </a:cubicBezTo>
                  <a:cubicBezTo>
                    <a:pt x="525" y="127"/>
                    <a:pt x="525" y="143"/>
                    <a:pt x="525" y="159"/>
                  </a:cubicBezTo>
                  <a:cubicBezTo>
                    <a:pt x="525" y="160"/>
                    <a:pt x="525" y="161"/>
                    <a:pt x="525" y="162"/>
                  </a:cubicBezTo>
                  <a:cubicBezTo>
                    <a:pt x="530" y="162"/>
                    <a:pt x="534" y="162"/>
                    <a:pt x="539" y="162"/>
                  </a:cubicBezTo>
                  <a:cubicBezTo>
                    <a:pt x="539" y="161"/>
                    <a:pt x="539" y="160"/>
                    <a:pt x="539" y="159"/>
                  </a:cubicBezTo>
                  <a:cubicBezTo>
                    <a:pt x="539" y="143"/>
                    <a:pt x="539" y="126"/>
                    <a:pt x="539" y="110"/>
                  </a:cubicBezTo>
                  <a:cubicBezTo>
                    <a:pt x="539" y="108"/>
                    <a:pt x="539" y="106"/>
                    <a:pt x="539" y="104"/>
                  </a:cubicBezTo>
                  <a:cubicBezTo>
                    <a:pt x="539" y="98"/>
                    <a:pt x="538" y="93"/>
                    <a:pt x="535" y="88"/>
                  </a:cubicBezTo>
                  <a:cubicBezTo>
                    <a:pt x="532" y="81"/>
                    <a:pt x="527" y="77"/>
                    <a:pt x="520" y="74"/>
                  </a:cubicBezTo>
                  <a:cubicBezTo>
                    <a:pt x="518" y="74"/>
                    <a:pt x="515" y="73"/>
                    <a:pt x="513" y="73"/>
                  </a:cubicBezTo>
                  <a:cubicBezTo>
                    <a:pt x="500" y="72"/>
                    <a:pt x="490" y="77"/>
                    <a:pt x="483" y="87"/>
                  </a:cubicBezTo>
                  <a:cubicBezTo>
                    <a:pt x="482" y="88"/>
                    <a:pt x="482" y="88"/>
                    <a:pt x="481" y="89"/>
                  </a:cubicBezTo>
                  <a:cubicBezTo>
                    <a:pt x="481" y="89"/>
                    <a:pt x="481" y="89"/>
                    <a:pt x="481" y="89"/>
                  </a:cubicBezTo>
                  <a:cubicBezTo>
                    <a:pt x="481" y="84"/>
                    <a:pt x="481" y="80"/>
                    <a:pt x="481" y="75"/>
                  </a:cubicBezTo>
                  <a:cubicBezTo>
                    <a:pt x="477" y="75"/>
                    <a:pt x="469" y="75"/>
                    <a:pt x="467" y="75"/>
                  </a:cubicBezTo>
                  <a:cubicBezTo>
                    <a:pt x="467" y="104"/>
                    <a:pt x="467" y="133"/>
                    <a:pt x="467" y="162"/>
                  </a:cubicBezTo>
                  <a:cubicBezTo>
                    <a:pt x="472" y="162"/>
                    <a:pt x="476" y="162"/>
                    <a:pt x="481" y="162"/>
                  </a:cubicBezTo>
                  <a:cubicBezTo>
                    <a:pt x="481" y="161"/>
                    <a:pt x="481" y="160"/>
                    <a:pt x="481" y="159"/>
                  </a:cubicBezTo>
                  <a:close/>
                  <a:moveTo>
                    <a:pt x="1273" y="75"/>
                  </a:moveTo>
                  <a:cubicBezTo>
                    <a:pt x="1268" y="75"/>
                    <a:pt x="1263" y="75"/>
                    <a:pt x="1258" y="75"/>
                  </a:cubicBezTo>
                  <a:cubicBezTo>
                    <a:pt x="1256" y="83"/>
                    <a:pt x="1253" y="91"/>
                    <a:pt x="1250" y="99"/>
                  </a:cubicBezTo>
                  <a:cubicBezTo>
                    <a:pt x="1247" y="107"/>
                    <a:pt x="1244" y="115"/>
                    <a:pt x="1241" y="123"/>
                  </a:cubicBezTo>
                  <a:cubicBezTo>
                    <a:pt x="1238" y="130"/>
                    <a:pt x="1236" y="138"/>
                    <a:pt x="1232" y="146"/>
                  </a:cubicBezTo>
                  <a:cubicBezTo>
                    <a:pt x="1232" y="146"/>
                    <a:pt x="1232" y="146"/>
                    <a:pt x="1232" y="146"/>
                  </a:cubicBezTo>
                  <a:cubicBezTo>
                    <a:pt x="1224" y="122"/>
                    <a:pt x="1216" y="99"/>
                    <a:pt x="1207" y="75"/>
                  </a:cubicBezTo>
                  <a:cubicBezTo>
                    <a:pt x="1205" y="75"/>
                    <a:pt x="1202" y="75"/>
                    <a:pt x="1200" y="75"/>
                  </a:cubicBezTo>
                  <a:cubicBezTo>
                    <a:pt x="1197" y="75"/>
                    <a:pt x="1195" y="75"/>
                    <a:pt x="1192" y="75"/>
                  </a:cubicBezTo>
                  <a:cubicBezTo>
                    <a:pt x="1203" y="104"/>
                    <a:pt x="1214" y="133"/>
                    <a:pt x="1225" y="162"/>
                  </a:cubicBezTo>
                  <a:cubicBezTo>
                    <a:pt x="1229" y="162"/>
                    <a:pt x="1234" y="162"/>
                    <a:pt x="1238" y="162"/>
                  </a:cubicBezTo>
                  <a:cubicBezTo>
                    <a:pt x="1241" y="156"/>
                    <a:pt x="1273" y="77"/>
                    <a:pt x="1273" y="75"/>
                  </a:cubicBezTo>
                  <a:close/>
                  <a:moveTo>
                    <a:pt x="870" y="157"/>
                  </a:moveTo>
                  <a:cubicBezTo>
                    <a:pt x="870" y="159"/>
                    <a:pt x="871" y="159"/>
                    <a:pt x="872" y="160"/>
                  </a:cubicBezTo>
                  <a:cubicBezTo>
                    <a:pt x="883" y="165"/>
                    <a:pt x="895" y="166"/>
                    <a:pt x="906" y="162"/>
                  </a:cubicBezTo>
                  <a:cubicBezTo>
                    <a:pt x="918" y="158"/>
                    <a:pt x="924" y="149"/>
                    <a:pt x="923" y="137"/>
                  </a:cubicBezTo>
                  <a:cubicBezTo>
                    <a:pt x="923" y="131"/>
                    <a:pt x="921" y="126"/>
                    <a:pt x="917" y="122"/>
                  </a:cubicBezTo>
                  <a:cubicBezTo>
                    <a:pt x="914" y="120"/>
                    <a:pt x="911" y="118"/>
                    <a:pt x="908" y="117"/>
                  </a:cubicBezTo>
                  <a:cubicBezTo>
                    <a:pt x="905" y="115"/>
                    <a:pt x="901" y="113"/>
                    <a:pt x="897" y="112"/>
                  </a:cubicBezTo>
                  <a:cubicBezTo>
                    <a:pt x="895" y="110"/>
                    <a:pt x="892" y="108"/>
                    <a:pt x="889" y="107"/>
                  </a:cubicBezTo>
                  <a:cubicBezTo>
                    <a:pt x="884" y="103"/>
                    <a:pt x="883" y="94"/>
                    <a:pt x="888" y="89"/>
                  </a:cubicBezTo>
                  <a:cubicBezTo>
                    <a:pt x="891" y="87"/>
                    <a:pt x="894" y="85"/>
                    <a:pt x="898" y="85"/>
                  </a:cubicBezTo>
                  <a:cubicBezTo>
                    <a:pt x="905" y="85"/>
                    <a:pt x="912" y="86"/>
                    <a:pt x="918" y="90"/>
                  </a:cubicBezTo>
                  <a:cubicBezTo>
                    <a:pt x="918" y="90"/>
                    <a:pt x="919" y="91"/>
                    <a:pt x="919" y="91"/>
                  </a:cubicBezTo>
                  <a:cubicBezTo>
                    <a:pt x="919" y="86"/>
                    <a:pt x="919" y="82"/>
                    <a:pt x="919" y="77"/>
                  </a:cubicBezTo>
                  <a:cubicBezTo>
                    <a:pt x="919" y="77"/>
                    <a:pt x="918" y="76"/>
                    <a:pt x="917" y="76"/>
                  </a:cubicBezTo>
                  <a:cubicBezTo>
                    <a:pt x="910" y="73"/>
                    <a:pt x="902" y="72"/>
                    <a:pt x="895" y="73"/>
                  </a:cubicBezTo>
                  <a:cubicBezTo>
                    <a:pt x="888" y="74"/>
                    <a:pt x="883" y="77"/>
                    <a:pt x="878" y="81"/>
                  </a:cubicBezTo>
                  <a:cubicBezTo>
                    <a:pt x="867" y="90"/>
                    <a:pt x="867" y="110"/>
                    <a:pt x="880" y="118"/>
                  </a:cubicBezTo>
                  <a:cubicBezTo>
                    <a:pt x="884" y="120"/>
                    <a:pt x="887" y="122"/>
                    <a:pt x="890" y="123"/>
                  </a:cubicBezTo>
                  <a:cubicBezTo>
                    <a:pt x="895" y="126"/>
                    <a:pt x="900" y="128"/>
                    <a:pt x="905" y="131"/>
                  </a:cubicBezTo>
                  <a:cubicBezTo>
                    <a:pt x="909" y="134"/>
                    <a:pt x="910" y="138"/>
                    <a:pt x="909" y="143"/>
                  </a:cubicBezTo>
                  <a:cubicBezTo>
                    <a:pt x="908" y="147"/>
                    <a:pt x="905" y="150"/>
                    <a:pt x="901" y="151"/>
                  </a:cubicBezTo>
                  <a:cubicBezTo>
                    <a:pt x="901" y="151"/>
                    <a:pt x="900" y="151"/>
                    <a:pt x="899" y="152"/>
                  </a:cubicBezTo>
                  <a:cubicBezTo>
                    <a:pt x="890" y="153"/>
                    <a:pt x="881" y="151"/>
                    <a:pt x="873" y="146"/>
                  </a:cubicBezTo>
                  <a:cubicBezTo>
                    <a:pt x="872" y="145"/>
                    <a:pt x="871" y="145"/>
                    <a:pt x="870" y="144"/>
                  </a:cubicBezTo>
                  <a:cubicBezTo>
                    <a:pt x="870" y="149"/>
                    <a:pt x="870" y="153"/>
                    <a:pt x="870" y="157"/>
                  </a:cubicBezTo>
                  <a:close/>
                  <a:moveTo>
                    <a:pt x="1649" y="162"/>
                  </a:moveTo>
                  <a:cubicBezTo>
                    <a:pt x="1653" y="162"/>
                    <a:pt x="1658" y="162"/>
                    <a:pt x="1662" y="162"/>
                  </a:cubicBezTo>
                  <a:cubicBezTo>
                    <a:pt x="1662" y="120"/>
                    <a:pt x="1662" y="79"/>
                    <a:pt x="1662" y="38"/>
                  </a:cubicBezTo>
                  <a:cubicBezTo>
                    <a:pt x="1661" y="38"/>
                    <a:pt x="1660" y="38"/>
                    <a:pt x="1659" y="38"/>
                  </a:cubicBezTo>
                  <a:cubicBezTo>
                    <a:pt x="1658" y="38"/>
                    <a:pt x="1657" y="38"/>
                    <a:pt x="1656" y="39"/>
                  </a:cubicBezTo>
                  <a:cubicBezTo>
                    <a:pt x="1646" y="47"/>
                    <a:pt x="1634" y="53"/>
                    <a:pt x="1622" y="57"/>
                  </a:cubicBezTo>
                  <a:cubicBezTo>
                    <a:pt x="1621" y="57"/>
                    <a:pt x="1621" y="57"/>
                    <a:pt x="1620" y="57"/>
                  </a:cubicBezTo>
                  <a:cubicBezTo>
                    <a:pt x="1620" y="62"/>
                    <a:pt x="1620" y="66"/>
                    <a:pt x="1620" y="71"/>
                  </a:cubicBezTo>
                  <a:cubicBezTo>
                    <a:pt x="1631" y="68"/>
                    <a:pt x="1640" y="64"/>
                    <a:pt x="1649" y="57"/>
                  </a:cubicBezTo>
                  <a:cubicBezTo>
                    <a:pt x="1649" y="92"/>
                    <a:pt x="1649" y="127"/>
                    <a:pt x="1649" y="162"/>
                  </a:cubicBezTo>
                  <a:close/>
                  <a:moveTo>
                    <a:pt x="1177" y="74"/>
                  </a:moveTo>
                  <a:cubicBezTo>
                    <a:pt x="1172" y="74"/>
                    <a:pt x="1167" y="76"/>
                    <a:pt x="1163" y="80"/>
                  </a:cubicBezTo>
                  <a:cubicBezTo>
                    <a:pt x="1160" y="83"/>
                    <a:pt x="1157" y="86"/>
                    <a:pt x="1156" y="90"/>
                  </a:cubicBezTo>
                  <a:cubicBezTo>
                    <a:pt x="1155" y="91"/>
                    <a:pt x="1155" y="91"/>
                    <a:pt x="1155" y="92"/>
                  </a:cubicBezTo>
                  <a:cubicBezTo>
                    <a:pt x="1155" y="92"/>
                    <a:pt x="1154" y="92"/>
                    <a:pt x="1154" y="92"/>
                  </a:cubicBezTo>
                  <a:cubicBezTo>
                    <a:pt x="1154" y="86"/>
                    <a:pt x="1154" y="81"/>
                    <a:pt x="1154" y="75"/>
                  </a:cubicBezTo>
                  <a:cubicBezTo>
                    <a:pt x="1150" y="75"/>
                    <a:pt x="1145" y="75"/>
                    <a:pt x="1141" y="75"/>
                  </a:cubicBezTo>
                  <a:cubicBezTo>
                    <a:pt x="1141" y="104"/>
                    <a:pt x="1141" y="133"/>
                    <a:pt x="1141" y="162"/>
                  </a:cubicBezTo>
                  <a:cubicBezTo>
                    <a:pt x="1143" y="162"/>
                    <a:pt x="1153" y="162"/>
                    <a:pt x="1154" y="162"/>
                  </a:cubicBezTo>
                  <a:cubicBezTo>
                    <a:pt x="1154" y="161"/>
                    <a:pt x="1154" y="160"/>
                    <a:pt x="1154" y="159"/>
                  </a:cubicBezTo>
                  <a:cubicBezTo>
                    <a:pt x="1154" y="146"/>
                    <a:pt x="1154" y="132"/>
                    <a:pt x="1154" y="119"/>
                  </a:cubicBezTo>
                  <a:cubicBezTo>
                    <a:pt x="1154" y="116"/>
                    <a:pt x="1155" y="113"/>
                    <a:pt x="1155" y="110"/>
                  </a:cubicBezTo>
                  <a:cubicBezTo>
                    <a:pt x="1156" y="104"/>
                    <a:pt x="1158" y="98"/>
                    <a:pt x="1161" y="93"/>
                  </a:cubicBezTo>
                  <a:cubicBezTo>
                    <a:pt x="1168" y="85"/>
                    <a:pt x="1178" y="85"/>
                    <a:pt x="1184" y="88"/>
                  </a:cubicBezTo>
                  <a:cubicBezTo>
                    <a:pt x="1185" y="88"/>
                    <a:pt x="1185" y="89"/>
                    <a:pt x="1186" y="89"/>
                  </a:cubicBezTo>
                  <a:cubicBezTo>
                    <a:pt x="1186" y="84"/>
                    <a:pt x="1186" y="80"/>
                    <a:pt x="1186" y="75"/>
                  </a:cubicBezTo>
                  <a:cubicBezTo>
                    <a:pt x="1183" y="74"/>
                    <a:pt x="1180" y="74"/>
                    <a:pt x="1177" y="74"/>
                  </a:cubicBezTo>
                  <a:close/>
                  <a:moveTo>
                    <a:pt x="1367" y="162"/>
                  </a:moveTo>
                  <a:cubicBezTo>
                    <a:pt x="1372" y="162"/>
                    <a:pt x="1376" y="162"/>
                    <a:pt x="1381" y="162"/>
                  </a:cubicBezTo>
                  <a:cubicBezTo>
                    <a:pt x="1381" y="161"/>
                    <a:pt x="1381" y="160"/>
                    <a:pt x="1381" y="159"/>
                  </a:cubicBezTo>
                  <a:cubicBezTo>
                    <a:pt x="1381" y="145"/>
                    <a:pt x="1381" y="132"/>
                    <a:pt x="1381" y="118"/>
                  </a:cubicBezTo>
                  <a:cubicBezTo>
                    <a:pt x="1381" y="115"/>
                    <a:pt x="1381" y="112"/>
                    <a:pt x="1381" y="109"/>
                  </a:cubicBezTo>
                  <a:cubicBezTo>
                    <a:pt x="1382" y="103"/>
                    <a:pt x="1384" y="98"/>
                    <a:pt x="1388" y="94"/>
                  </a:cubicBezTo>
                  <a:cubicBezTo>
                    <a:pt x="1394" y="85"/>
                    <a:pt x="1404" y="85"/>
                    <a:pt x="1411" y="88"/>
                  </a:cubicBezTo>
                  <a:cubicBezTo>
                    <a:pt x="1411" y="88"/>
                    <a:pt x="1411" y="89"/>
                    <a:pt x="1412" y="89"/>
                  </a:cubicBezTo>
                  <a:cubicBezTo>
                    <a:pt x="1412" y="84"/>
                    <a:pt x="1412" y="79"/>
                    <a:pt x="1412" y="75"/>
                  </a:cubicBezTo>
                  <a:cubicBezTo>
                    <a:pt x="1411" y="74"/>
                    <a:pt x="1410" y="74"/>
                    <a:pt x="1409" y="74"/>
                  </a:cubicBezTo>
                  <a:cubicBezTo>
                    <a:pt x="1407" y="74"/>
                    <a:pt x="1406" y="74"/>
                    <a:pt x="1404" y="74"/>
                  </a:cubicBezTo>
                  <a:cubicBezTo>
                    <a:pt x="1398" y="74"/>
                    <a:pt x="1393" y="76"/>
                    <a:pt x="1389" y="79"/>
                  </a:cubicBezTo>
                  <a:cubicBezTo>
                    <a:pt x="1386" y="82"/>
                    <a:pt x="1384" y="86"/>
                    <a:pt x="1382" y="90"/>
                  </a:cubicBezTo>
                  <a:cubicBezTo>
                    <a:pt x="1382" y="91"/>
                    <a:pt x="1382" y="91"/>
                    <a:pt x="1381" y="92"/>
                  </a:cubicBezTo>
                  <a:cubicBezTo>
                    <a:pt x="1381" y="92"/>
                    <a:pt x="1381" y="92"/>
                    <a:pt x="1381" y="92"/>
                  </a:cubicBezTo>
                  <a:cubicBezTo>
                    <a:pt x="1381" y="89"/>
                    <a:pt x="1381" y="86"/>
                    <a:pt x="1381" y="84"/>
                  </a:cubicBezTo>
                  <a:cubicBezTo>
                    <a:pt x="1381" y="81"/>
                    <a:pt x="1381" y="78"/>
                    <a:pt x="1381" y="75"/>
                  </a:cubicBezTo>
                  <a:cubicBezTo>
                    <a:pt x="1376" y="75"/>
                    <a:pt x="1372" y="75"/>
                    <a:pt x="1367" y="75"/>
                  </a:cubicBezTo>
                  <a:cubicBezTo>
                    <a:pt x="1367" y="78"/>
                    <a:pt x="1367" y="160"/>
                    <a:pt x="1367" y="162"/>
                  </a:cubicBezTo>
                  <a:close/>
                  <a:moveTo>
                    <a:pt x="446" y="75"/>
                  </a:moveTo>
                  <a:cubicBezTo>
                    <a:pt x="441" y="75"/>
                    <a:pt x="437" y="75"/>
                    <a:pt x="432" y="75"/>
                  </a:cubicBezTo>
                  <a:cubicBezTo>
                    <a:pt x="432" y="104"/>
                    <a:pt x="432" y="133"/>
                    <a:pt x="432" y="162"/>
                  </a:cubicBezTo>
                  <a:cubicBezTo>
                    <a:pt x="437" y="162"/>
                    <a:pt x="441" y="162"/>
                    <a:pt x="446" y="162"/>
                  </a:cubicBezTo>
                  <a:cubicBezTo>
                    <a:pt x="446" y="157"/>
                    <a:pt x="446" y="77"/>
                    <a:pt x="446" y="75"/>
                  </a:cubicBezTo>
                  <a:close/>
                  <a:moveTo>
                    <a:pt x="448" y="47"/>
                  </a:moveTo>
                  <a:cubicBezTo>
                    <a:pt x="448" y="42"/>
                    <a:pt x="444" y="38"/>
                    <a:pt x="439" y="38"/>
                  </a:cubicBezTo>
                  <a:cubicBezTo>
                    <a:pt x="434" y="38"/>
                    <a:pt x="430" y="42"/>
                    <a:pt x="430" y="47"/>
                  </a:cubicBezTo>
                  <a:cubicBezTo>
                    <a:pt x="430" y="52"/>
                    <a:pt x="434" y="56"/>
                    <a:pt x="439" y="56"/>
                  </a:cubicBezTo>
                  <a:cubicBezTo>
                    <a:pt x="444" y="56"/>
                    <a:pt x="448" y="52"/>
                    <a:pt x="448" y="47"/>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sp>
          <p:nvSpPr>
            <p:cNvPr id="26" name="Freeform 5"/>
            <p:cNvSpPr>
              <a:spLocks noEditPoints="1"/>
            </p:cNvSpPr>
            <p:nvPr/>
          </p:nvSpPr>
          <p:spPr bwMode="auto">
            <a:xfrm>
              <a:off x="269408" y="2376280"/>
              <a:ext cx="2801159" cy="406857"/>
            </a:xfrm>
            <a:custGeom>
              <a:avLst/>
              <a:gdLst>
                <a:gd name="T0" fmla="*/ 51 w 807"/>
                <a:gd name="T1" fmla="*/ 106 h 115"/>
                <a:gd name="T2" fmla="*/ 115 w 807"/>
                <a:gd name="T3" fmla="*/ 0 h 115"/>
                <a:gd name="T4" fmla="*/ 48 w 807"/>
                <a:gd name="T5" fmla="*/ 59 h 115"/>
                <a:gd name="T6" fmla="*/ 195 w 807"/>
                <a:gd name="T7" fmla="*/ 37 h 115"/>
                <a:gd name="T8" fmla="*/ 221 w 807"/>
                <a:gd name="T9" fmla="*/ 88 h 115"/>
                <a:gd name="T10" fmla="*/ 224 w 807"/>
                <a:gd name="T11" fmla="*/ 48 h 115"/>
                <a:gd name="T12" fmla="*/ 175 w 807"/>
                <a:gd name="T13" fmla="*/ 80 h 115"/>
                <a:gd name="T14" fmla="*/ 168 w 807"/>
                <a:gd name="T15" fmla="*/ 85 h 115"/>
                <a:gd name="T16" fmla="*/ 0 w 807"/>
                <a:gd name="T17" fmla="*/ 56 h 115"/>
                <a:gd name="T18" fmla="*/ 0 w 807"/>
                <a:gd name="T19" fmla="*/ 56 h 115"/>
                <a:gd name="T20" fmla="*/ 488 w 807"/>
                <a:gd name="T21" fmla="*/ 54 h 115"/>
                <a:gd name="T22" fmla="*/ 473 w 807"/>
                <a:gd name="T23" fmla="*/ 81 h 115"/>
                <a:gd name="T24" fmla="*/ 442 w 807"/>
                <a:gd name="T25" fmla="*/ 82 h 115"/>
                <a:gd name="T26" fmla="*/ 448 w 807"/>
                <a:gd name="T27" fmla="*/ 85 h 115"/>
                <a:gd name="T28" fmla="*/ 353 w 807"/>
                <a:gd name="T29" fmla="*/ 19 h 115"/>
                <a:gd name="T30" fmla="*/ 318 w 807"/>
                <a:gd name="T31" fmla="*/ 56 h 115"/>
                <a:gd name="T32" fmla="*/ 354 w 807"/>
                <a:gd name="T33" fmla="*/ 92 h 115"/>
                <a:gd name="T34" fmla="*/ 338 w 807"/>
                <a:gd name="T35" fmla="*/ 86 h 115"/>
                <a:gd name="T36" fmla="*/ 353 w 807"/>
                <a:gd name="T37" fmla="*/ 63 h 115"/>
                <a:gd name="T38" fmla="*/ 804 w 807"/>
                <a:gd name="T39" fmla="*/ 53 h 115"/>
                <a:gd name="T40" fmla="*/ 779 w 807"/>
                <a:gd name="T41" fmla="*/ 92 h 115"/>
                <a:gd name="T42" fmla="*/ 807 w 807"/>
                <a:gd name="T43" fmla="*/ 69 h 115"/>
                <a:gd name="T44" fmla="*/ 772 w 807"/>
                <a:gd name="T45" fmla="*/ 62 h 115"/>
                <a:gd name="T46" fmla="*/ 389 w 807"/>
                <a:gd name="T47" fmla="*/ 93 h 115"/>
                <a:gd name="T48" fmla="*/ 390 w 807"/>
                <a:gd name="T49" fmla="*/ 85 h 115"/>
                <a:gd name="T50" fmla="*/ 392 w 807"/>
                <a:gd name="T51" fmla="*/ 86 h 115"/>
                <a:gd name="T52" fmla="*/ 693 w 807"/>
                <a:gd name="T53" fmla="*/ 91 h 115"/>
                <a:gd name="T54" fmla="*/ 693 w 807"/>
                <a:gd name="T55" fmla="*/ 69 h 115"/>
                <a:gd name="T56" fmla="*/ 668 w 807"/>
                <a:gd name="T57" fmla="*/ 68 h 115"/>
                <a:gd name="T58" fmla="*/ 722 w 807"/>
                <a:gd name="T59" fmla="*/ 64 h 115"/>
                <a:gd name="T60" fmla="*/ 747 w 807"/>
                <a:gd name="T61" fmla="*/ 72 h 115"/>
                <a:gd name="T62" fmla="*/ 754 w 807"/>
                <a:gd name="T63" fmla="*/ 54 h 115"/>
                <a:gd name="T64" fmla="*/ 714 w 807"/>
                <a:gd name="T65" fmla="*/ 43 h 115"/>
                <a:gd name="T66" fmla="*/ 585 w 807"/>
                <a:gd name="T67" fmla="*/ 91 h 115"/>
                <a:gd name="T68" fmla="*/ 610 w 807"/>
                <a:gd name="T69" fmla="*/ 58 h 115"/>
                <a:gd name="T70" fmla="*/ 617 w 807"/>
                <a:gd name="T71" fmla="*/ 55 h 115"/>
                <a:gd name="T72" fmla="*/ 577 w 807"/>
                <a:gd name="T73" fmla="*/ 43 h 115"/>
                <a:gd name="T74" fmla="*/ 274 w 807"/>
                <a:gd name="T75" fmla="*/ 92 h 115"/>
                <a:gd name="T76" fmla="*/ 298 w 807"/>
                <a:gd name="T77" fmla="*/ 60 h 115"/>
                <a:gd name="T78" fmla="*/ 307 w 807"/>
                <a:gd name="T79" fmla="*/ 63 h 115"/>
                <a:gd name="T80" fmla="*/ 274 w 807"/>
                <a:gd name="T81" fmla="*/ 43 h 115"/>
                <a:gd name="T82" fmla="*/ 510 w 807"/>
                <a:gd name="T83" fmla="*/ 41 h 115"/>
                <a:gd name="T84" fmla="*/ 517 w 807"/>
                <a:gd name="T85" fmla="*/ 81 h 115"/>
                <a:gd name="T86" fmla="*/ 503 w 807"/>
                <a:gd name="T87" fmla="*/ 93 h 115"/>
                <a:gd name="T88" fmla="*/ 508 w 807"/>
                <a:gd name="T89" fmla="*/ 62 h 115"/>
                <a:gd name="T90" fmla="*/ 515 w 807"/>
                <a:gd name="T91" fmla="*/ 41 h 115"/>
                <a:gd name="T92" fmla="*/ 653 w 807"/>
                <a:gd name="T93" fmla="*/ 42 h 115"/>
                <a:gd name="T94" fmla="*/ 625 w 807"/>
                <a:gd name="T95" fmla="*/ 43 h 115"/>
                <a:gd name="T96" fmla="*/ 633 w 807"/>
                <a:gd name="T97" fmla="*/ 80 h 115"/>
                <a:gd name="T98" fmla="*/ 563 w 807"/>
                <a:gd name="T99" fmla="*/ 91 h 115"/>
                <a:gd name="T100" fmla="*/ 563 w 807"/>
                <a:gd name="T101" fmla="*/ 91 h 115"/>
                <a:gd name="T102" fmla="*/ 246 w 807"/>
                <a:gd name="T103" fmla="*/ 43 h 115"/>
                <a:gd name="T104" fmla="*/ 250 w 807"/>
                <a:gd name="T105"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7" h="115">
                  <a:moveTo>
                    <a:pt x="51" y="59"/>
                  </a:moveTo>
                  <a:cubicBezTo>
                    <a:pt x="73" y="59"/>
                    <a:pt x="94" y="59"/>
                    <a:pt x="115" y="59"/>
                  </a:cubicBezTo>
                  <a:cubicBezTo>
                    <a:pt x="115" y="77"/>
                    <a:pt x="115" y="96"/>
                    <a:pt x="115" y="115"/>
                  </a:cubicBezTo>
                  <a:cubicBezTo>
                    <a:pt x="94" y="112"/>
                    <a:pt x="73" y="109"/>
                    <a:pt x="51" y="106"/>
                  </a:cubicBezTo>
                  <a:cubicBezTo>
                    <a:pt x="51" y="90"/>
                    <a:pt x="51" y="75"/>
                    <a:pt x="51" y="59"/>
                  </a:cubicBezTo>
                  <a:close/>
                  <a:moveTo>
                    <a:pt x="52" y="56"/>
                  </a:moveTo>
                  <a:cubicBezTo>
                    <a:pt x="73" y="56"/>
                    <a:pt x="94" y="56"/>
                    <a:pt x="115" y="56"/>
                  </a:cubicBezTo>
                  <a:cubicBezTo>
                    <a:pt x="115" y="37"/>
                    <a:pt x="115" y="18"/>
                    <a:pt x="115" y="0"/>
                  </a:cubicBezTo>
                  <a:cubicBezTo>
                    <a:pt x="94" y="3"/>
                    <a:pt x="73" y="5"/>
                    <a:pt x="52" y="8"/>
                  </a:cubicBezTo>
                  <a:cubicBezTo>
                    <a:pt x="52" y="25"/>
                    <a:pt x="52" y="40"/>
                    <a:pt x="52" y="56"/>
                  </a:cubicBezTo>
                  <a:close/>
                  <a:moveTo>
                    <a:pt x="48" y="106"/>
                  </a:moveTo>
                  <a:cubicBezTo>
                    <a:pt x="48" y="90"/>
                    <a:pt x="48" y="74"/>
                    <a:pt x="48" y="59"/>
                  </a:cubicBezTo>
                  <a:cubicBezTo>
                    <a:pt x="32" y="59"/>
                    <a:pt x="16" y="59"/>
                    <a:pt x="0" y="59"/>
                  </a:cubicBezTo>
                  <a:cubicBezTo>
                    <a:pt x="0" y="72"/>
                    <a:pt x="0" y="86"/>
                    <a:pt x="0" y="99"/>
                  </a:cubicBezTo>
                  <a:cubicBezTo>
                    <a:pt x="16" y="101"/>
                    <a:pt x="32" y="103"/>
                    <a:pt x="48" y="106"/>
                  </a:cubicBezTo>
                  <a:close/>
                  <a:moveTo>
                    <a:pt x="195" y="37"/>
                  </a:moveTo>
                  <a:cubicBezTo>
                    <a:pt x="195" y="39"/>
                    <a:pt x="196" y="40"/>
                    <a:pt x="196" y="41"/>
                  </a:cubicBezTo>
                  <a:cubicBezTo>
                    <a:pt x="200" y="57"/>
                    <a:pt x="205" y="72"/>
                    <a:pt x="209" y="88"/>
                  </a:cubicBezTo>
                  <a:cubicBezTo>
                    <a:pt x="210" y="92"/>
                    <a:pt x="212" y="92"/>
                    <a:pt x="215" y="92"/>
                  </a:cubicBezTo>
                  <a:cubicBezTo>
                    <a:pt x="219" y="92"/>
                    <a:pt x="220" y="91"/>
                    <a:pt x="221" y="88"/>
                  </a:cubicBezTo>
                  <a:cubicBezTo>
                    <a:pt x="225" y="72"/>
                    <a:pt x="230" y="56"/>
                    <a:pt x="234" y="41"/>
                  </a:cubicBezTo>
                  <a:cubicBezTo>
                    <a:pt x="236" y="35"/>
                    <a:pt x="238" y="29"/>
                    <a:pt x="239" y="23"/>
                  </a:cubicBezTo>
                  <a:cubicBezTo>
                    <a:pt x="231" y="22"/>
                    <a:pt x="231" y="22"/>
                    <a:pt x="229" y="30"/>
                  </a:cubicBezTo>
                  <a:cubicBezTo>
                    <a:pt x="227" y="36"/>
                    <a:pt x="225" y="42"/>
                    <a:pt x="224" y="48"/>
                  </a:cubicBezTo>
                  <a:cubicBezTo>
                    <a:pt x="221" y="59"/>
                    <a:pt x="218" y="69"/>
                    <a:pt x="215" y="80"/>
                  </a:cubicBezTo>
                  <a:cubicBezTo>
                    <a:pt x="210" y="62"/>
                    <a:pt x="206" y="46"/>
                    <a:pt x="201" y="29"/>
                  </a:cubicBezTo>
                  <a:cubicBezTo>
                    <a:pt x="199" y="22"/>
                    <a:pt x="199" y="22"/>
                    <a:pt x="191" y="23"/>
                  </a:cubicBezTo>
                  <a:cubicBezTo>
                    <a:pt x="186" y="42"/>
                    <a:pt x="180" y="60"/>
                    <a:pt x="175" y="80"/>
                  </a:cubicBezTo>
                  <a:cubicBezTo>
                    <a:pt x="169" y="60"/>
                    <a:pt x="164" y="42"/>
                    <a:pt x="159" y="23"/>
                  </a:cubicBezTo>
                  <a:cubicBezTo>
                    <a:pt x="156" y="23"/>
                    <a:pt x="153" y="23"/>
                    <a:pt x="150" y="23"/>
                  </a:cubicBezTo>
                  <a:cubicBezTo>
                    <a:pt x="150" y="25"/>
                    <a:pt x="151" y="26"/>
                    <a:pt x="151" y="28"/>
                  </a:cubicBezTo>
                  <a:cubicBezTo>
                    <a:pt x="156" y="47"/>
                    <a:pt x="162" y="66"/>
                    <a:pt x="168" y="85"/>
                  </a:cubicBezTo>
                  <a:cubicBezTo>
                    <a:pt x="170" y="93"/>
                    <a:pt x="170" y="93"/>
                    <a:pt x="179" y="92"/>
                  </a:cubicBezTo>
                  <a:cubicBezTo>
                    <a:pt x="179" y="92"/>
                    <a:pt x="179" y="92"/>
                    <a:pt x="180" y="91"/>
                  </a:cubicBezTo>
                  <a:cubicBezTo>
                    <a:pt x="185" y="74"/>
                    <a:pt x="190" y="56"/>
                    <a:pt x="195" y="37"/>
                  </a:cubicBezTo>
                  <a:close/>
                  <a:moveTo>
                    <a:pt x="0" y="56"/>
                  </a:moveTo>
                  <a:cubicBezTo>
                    <a:pt x="16" y="56"/>
                    <a:pt x="32" y="56"/>
                    <a:pt x="48" y="56"/>
                  </a:cubicBezTo>
                  <a:cubicBezTo>
                    <a:pt x="48" y="40"/>
                    <a:pt x="48" y="25"/>
                    <a:pt x="48" y="9"/>
                  </a:cubicBezTo>
                  <a:cubicBezTo>
                    <a:pt x="32" y="11"/>
                    <a:pt x="16" y="13"/>
                    <a:pt x="0" y="16"/>
                  </a:cubicBezTo>
                  <a:cubicBezTo>
                    <a:pt x="0" y="29"/>
                    <a:pt x="0" y="43"/>
                    <a:pt x="0" y="56"/>
                  </a:cubicBezTo>
                  <a:close/>
                  <a:moveTo>
                    <a:pt x="467" y="88"/>
                  </a:moveTo>
                  <a:cubicBezTo>
                    <a:pt x="468" y="92"/>
                    <a:pt x="470" y="92"/>
                    <a:pt x="472" y="92"/>
                  </a:cubicBezTo>
                  <a:cubicBezTo>
                    <a:pt x="475" y="92"/>
                    <a:pt x="477" y="92"/>
                    <a:pt x="478" y="88"/>
                  </a:cubicBezTo>
                  <a:cubicBezTo>
                    <a:pt x="481" y="77"/>
                    <a:pt x="485" y="66"/>
                    <a:pt x="488" y="54"/>
                  </a:cubicBezTo>
                  <a:cubicBezTo>
                    <a:pt x="489" y="50"/>
                    <a:pt x="490" y="47"/>
                    <a:pt x="492" y="43"/>
                  </a:cubicBezTo>
                  <a:cubicBezTo>
                    <a:pt x="484" y="42"/>
                    <a:pt x="484" y="42"/>
                    <a:pt x="482" y="49"/>
                  </a:cubicBezTo>
                  <a:cubicBezTo>
                    <a:pt x="482" y="50"/>
                    <a:pt x="481" y="51"/>
                    <a:pt x="481" y="52"/>
                  </a:cubicBezTo>
                  <a:cubicBezTo>
                    <a:pt x="479" y="61"/>
                    <a:pt x="476" y="71"/>
                    <a:pt x="473" y="81"/>
                  </a:cubicBezTo>
                  <a:cubicBezTo>
                    <a:pt x="473" y="81"/>
                    <a:pt x="473" y="81"/>
                    <a:pt x="472" y="80"/>
                  </a:cubicBezTo>
                  <a:cubicBezTo>
                    <a:pt x="469" y="68"/>
                    <a:pt x="465" y="55"/>
                    <a:pt x="462" y="43"/>
                  </a:cubicBezTo>
                  <a:cubicBezTo>
                    <a:pt x="456" y="41"/>
                    <a:pt x="454" y="43"/>
                    <a:pt x="452" y="48"/>
                  </a:cubicBezTo>
                  <a:cubicBezTo>
                    <a:pt x="449" y="59"/>
                    <a:pt x="446" y="70"/>
                    <a:pt x="442" y="82"/>
                  </a:cubicBezTo>
                  <a:cubicBezTo>
                    <a:pt x="438" y="68"/>
                    <a:pt x="435" y="55"/>
                    <a:pt x="431" y="43"/>
                  </a:cubicBezTo>
                  <a:cubicBezTo>
                    <a:pt x="428" y="43"/>
                    <a:pt x="426" y="43"/>
                    <a:pt x="423" y="43"/>
                  </a:cubicBezTo>
                  <a:cubicBezTo>
                    <a:pt x="428" y="59"/>
                    <a:pt x="432" y="76"/>
                    <a:pt x="437" y="92"/>
                  </a:cubicBezTo>
                  <a:cubicBezTo>
                    <a:pt x="445" y="93"/>
                    <a:pt x="445" y="93"/>
                    <a:pt x="448" y="85"/>
                  </a:cubicBezTo>
                  <a:cubicBezTo>
                    <a:pt x="451" y="75"/>
                    <a:pt x="454" y="65"/>
                    <a:pt x="457" y="54"/>
                  </a:cubicBezTo>
                  <a:cubicBezTo>
                    <a:pt x="461" y="66"/>
                    <a:pt x="464" y="77"/>
                    <a:pt x="467" y="88"/>
                  </a:cubicBezTo>
                  <a:close/>
                  <a:moveTo>
                    <a:pt x="361" y="19"/>
                  </a:moveTo>
                  <a:cubicBezTo>
                    <a:pt x="359" y="19"/>
                    <a:pt x="356" y="19"/>
                    <a:pt x="353" y="19"/>
                  </a:cubicBezTo>
                  <a:cubicBezTo>
                    <a:pt x="353" y="24"/>
                    <a:pt x="353" y="28"/>
                    <a:pt x="353" y="33"/>
                  </a:cubicBezTo>
                  <a:cubicBezTo>
                    <a:pt x="353" y="38"/>
                    <a:pt x="353" y="42"/>
                    <a:pt x="353" y="47"/>
                  </a:cubicBezTo>
                  <a:cubicBezTo>
                    <a:pt x="353" y="47"/>
                    <a:pt x="352" y="47"/>
                    <a:pt x="352" y="47"/>
                  </a:cubicBezTo>
                  <a:cubicBezTo>
                    <a:pt x="340" y="37"/>
                    <a:pt x="324" y="41"/>
                    <a:pt x="318" y="56"/>
                  </a:cubicBezTo>
                  <a:cubicBezTo>
                    <a:pt x="315" y="63"/>
                    <a:pt x="315" y="70"/>
                    <a:pt x="317" y="78"/>
                  </a:cubicBezTo>
                  <a:cubicBezTo>
                    <a:pt x="320" y="90"/>
                    <a:pt x="331" y="96"/>
                    <a:pt x="343" y="92"/>
                  </a:cubicBezTo>
                  <a:cubicBezTo>
                    <a:pt x="347" y="91"/>
                    <a:pt x="350" y="88"/>
                    <a:pt x="353" y="86"/>
                  </a:cubicBezTo>
                  <a:cubicBezTo>
                    <a:pt x="353" y="88"/>
                    <a:pt x="354" y="90"/>
                    <a:pt x="354" y="92"/>
                  </a:cubicBezTo>
                  <a:cubicBezTo>
                    <a:pt x="356" y="92"/>
                    <a:pt x="359" y="92"/>
                    <a:pt x="361" y="92"/>
                  </a:cubicBezTo>
                  <a:cubicBezTo>
                    <a:pt x="361" y="67"/>
                    <a:pt x="361" y="43"/>
                    <a:pt x="361" y="19"/>
                  </a:cubicBezTo>
                  <a:close/>
                  <a:moveTo>
                    <a:pt x="352" y="77"/>
                  </a:moveTo>
                  <a:cubicBezTo>
                    <a:pt x="350" y="83"/>
                    <a:pt x="344" y="86"/>
                    <a:pt x="338" y="86"/>
                  </a:cubicBezTo>
                  <a:cubicBezTo>
                    <a:pt x="332" y="86"/>
                    <a:pt x="327" y="82"/>
                    <a:pt x="325" y="76"/>
                  </a:cubicBezTo>
                  <a:cubicBezTo>
                    <a:pt x="323" y="70"/>
                    <a:pt x="324" y="64"/>
                    <a:pt x="326" y="58"/>
                  </a:cubicBezTo>
                  <a:cubicBezTo>
                    <a:pt x="328" y="51"/>
                    <a:pt x="335" y="47"/>
                    <a:pt x="342" y="48"/>
                  </a:cubicBezTo>
                  <a:cubicBezTo>
                    <a:pt x="349" y="50"/>
                    <a:pt x="353" y="55"/>
                    <a:pt x="353" y="63"/>
                  </a:cubicBezTo>
                  <a:cubicBezTo>
                    <a:pt x="353" y="64"/>
                    <a:pt x="353" y="65"/>
                    <a:pt x="353" y="66"/>
                  </a:cubicBezTo>
                  <a:cubicBezTo>
                    <a:pt x="354" y="66"/>
                    <a:pt x="354" y="66"/>
                    <a:pt x="354" y="66"/>
                  </a:cubicBezTo>
                  <a:cubicBezTo>
                    <a:pt x="353" y="70"/>
                    <a:pt x="353" y="74"/>
                    <a:pt x="352" y="77"/>
                  </a:cubicBezTo>
                  <a:close/>
                  <a:moveTo>
                    <a:pt x="804" y="53"/>
                  </a:moveTo>
                  <a:cubicBezTo>
                    <a:pt x="801" y="46"/>
                    <a:pt x="796" y="42"/>
                    <a:pt x="789" y="42"/>
                  </a:cubicBezTo>
                  <a:cubicBezTo>
                    <a:pt x="777" y="40"/>
                    <a:pt x="768" y="46"/>
                    <a:pt x="765" y="57"/>
                  </a:cubicBezTo>
                  <a:cubicBezTo>
                    <a:pt x="760" y="69"/>
                    <a:pt x="764" y="84"/>
                    <a:pt x="773" y="90"/>
                  </a:cubicBezTo>
                  <a:cubicBezTo>
                    <a:pt x="775" y="91"/>
                    <a:pt x="777" y="92"/>
                    <a:pt x="779" y="92"/>
                  </a:cubicBezTo>
                  <a:cubicBezTo>
                    <a:pt x="785" y="92"/>
                    <a:pt x="791" y="92"/>
                    <a:pt x="797" y="91"/>
                  </a:cubicBezTo>
                  <a:cubicBezTo>
                    <a:pt x="803" y="90"/>
                    <a:pt x="803" y="88"/>
                    <a:pt x="802" y="82"/>
                  </a:cubicBezTo>
                  <a:cubicBezTo>
                    <a:pt x="784" y="90"/>
                    <a:pt x="773" y="86"/>
                    <a:pt x="772" y="69"/>
                  </a:cubicBezTo>
                  <a:cubicBezTo>
                    <a:pt x="783" y="69"/>
                    <a:pt x="794" y="69"/>
                    <a:pt x="807" y="69"/>
                  </a:cubicBezTo>
                  <a:cubicBezTo>
                    <a:pt x="806" y="63"/>
                    <a:pt x="805" y="58"/>
                    <a:pt x="804" y="53"/>
                  </a:cubicBezTo>
                  <a:close/>
                  <a:moveTo>
                    <a:pt x="786" y="48"/>
                  </a:moveTo>
                  <a:cubicBezTo>
                    <a:pt x="793" y="49"/>
                    <a:pt x="797" y="52"/>
                    <a:pt x="798" y="62"/>
                  </a:cubicBezTo>
                  <a:cubicBezTo>
                    <a:pt x="789" y="62"/>
                    <a:pt x="781" y="62"/>
                    <a:pt x="772" y="62"/>
                  </a:cubicBezTo>
                  <a:cubicBezTo>
                    <a:pt x="772" y="55"/>
                    <a:pt x="779" y="48"/>
                    <a:pt x="786" y="48"/>
                  </a:cubicBezTo>
                  <a:close/>
                  <a:moveTo>
                    <a:pt x="404" y="42"/>
                  </a:moveTo>
                  <a:cubicBezTo>
                    <a:pt x="389" y="39"/>
                    <a:pt x="373" y="44"/>
                    <a:pt x="371" y="64"/>
                  </a:cubicBezTo>
                  <a:cubicBezTo>
                    <a:pt x="369" y="78"/>
                    <a:pt x="377" y="90"/>
                    <a:pt x="389" y="93"/>
                  </a:cubicBezTo>
                  <a:cubicBezTo>
                    <a:pt x="407" y="96"/>
                    <a:pt x="420" y="85"/>
                    <a:pt x="420" y="67"/>
                  </a:cubicBezTo>
                  <a:cubicBezTo>
                    <a:pt x="420" y="54"/>
                    <a:pt x="414" y="45"/>
                    <a:pt x="404" y="42"/>
                  </a:cubicBezTo>
                  <a:close/>
                  <a:moveTo>
                    <a:pt x="392" y="86"/>
                  </a:moveTo>
                  <a:cubicBezTo>
                    <a:pt x="391" y="86"/>
                    <a:pt x="391" y="86"/>
                    <a:pt x="390" y="85"/>
                  </a:cubicBezTo>
                  <a:cubicBezTo>
                    <a:pt x="382" y="83"/>
                    <a:pt x="377" y="72"/>
                    <a:pt x="380" y="60"/>
                  </a:cubicBezTo>
                  <a:cubicBezTo>
                    <a:pt x="383" y="51"/>
                    <a:pt x="391" y="46"/>
                    <a:pt x="400" y="49"/>
                  </a:cubicBezTo>
                  <a:cubicBezTo>
                    <a:pt x="408" y="51"/>
                    <a:pt x="411" y="57"/>
                    <a:pt x="411" y="68"/>
                  </a:cubicBezTo>
                  <a:cubicBezTo>
                    <a:pt x="411" y="81"/>
                    <a:pt x="404" y="88"/>
                    <a:pt x="392" y="86"/>
                  </a:cubicBezTo>
                  <a:close/>
                  <a:moveTo>
                    <a:pt x="660" y="77"/>
                  </a:moveTo>
                  <a:cubicBezTo>
                    <a:pt x="661" y="89"/>
                    <a:pt x="669" y="95"/>
                    <a:pt x="681" y="93"/>
                  </a:cubicBezTo>
                  <a:cubicBezTo>
                    <a:pt x="685" y="92"/>
                    <a:pt x="689" y="89"/>
                    <a:pt x="692" y="87"/>
                  </a:cubicBezTo>
                  <a:cubicBezTo>
                    <a:pt x="693" y="88"/>
                    <a:pt x="693" y="90"/>
                    <a:pt x="693" y="91"/>
                  </a:cubicBezTo>
                  <a:cubicBezTo>
                    <a:pt x="696" y="91"/>
                    <a:pt x="698" y="91"/>
                    <a:pt x="701" y="91"/>
                  </a:cubicBezTo>
                  <a:cubicBezTo>
                    <a:pt x="701" y="75"/>
                    <a:pt x="701" y="59"/>
                    <a:pt x="701" y="43"/>
                  </a:cubicBezTo>
                  <a:cubicBezTo>
                    <a:pt x="698" y="43"/>
                    <a:pt x="695" y="43"/>
                    <a:pt x="693" y="43"/>
                  </a:cubicBezTo>
                  <a:cubicBezTo>
                    <a:pt x="693" y="52"/>
                    <a:pt x="693" y="61"/>
                    <a:pt x="693" y="69"/>
                  </a:cubicBezTo>
                  <a:cubicBezTo>
                    <a:pt x="692" y="72"/>
                    <a:pt x="692" y="76"/>
                    <a:pt x="691" y="79"/>
                  </a:cubicBezTo>
                  <a:cubicBezTo>
                    <a:pt x="689" y="84"/>
                    <a:pt x="684" y="87"/>
                    <a:pt x="677" y="86"/>
                  </a:cubicBezTo>
                  <a:cubicBezTo>
                    <a:pt x="672" y="85"/>
                    <a:pt x="669" y="82"/>
                    <a:pt x="668" y="75"/>
                  </a:cubicBezTo>
                  <a:cubicBezTo>
                    <a:pt x="668" y="73"/>
                    <a:pt x="668" y="71"/>
                    <a:pt x="668" y="68"/>
                  </a:cubicBezTo>
                  <a:cubicBezTo>
                    <a:pt x="668" y="60"/>
                    <a:pt x="668" y="51"/>
                    <a:pt x="668" y="43"/>
                  </a:cubicBezTo>
                  <a:cubicBezTo>
                    <a:pt x="665" y="43"/>
                    <a:pt x="663" y="43"/>
                    <a:pt x="660" y="43"/>
                  </a:cubicBezTo>
                  <a:cubicBezTo>
                    <a:pt x="660" y="54"/>
                    <a:pt x="659" y="65"/>
                    <a:pt x="660" y="77"/>
                  </a:cubicBezTo>
                  <a:close/>
                  <a:moveTo>
                    <a:pt x="722" y="64"/>
                  </a:moveTo>
                  <a:cubicBezTo>
                    <a:pt x="722" y="61"/>
                    <a:pt x="723" y="59"/>
                    <a:pt x="724" y="56"/>
                  </a:cubicBezTo>
                  <a:cubicBezTo>
                    <a:pt x="726" y="51"/>
                    <a:pt x="732" y="48"/>
                    <a:pt x="737" y="48"/>
                  </a:cubicBezTo>
                  <a:cubicBezTo>
                    <a:pt x="742" y="49"/>
                    <a:pt x="746" y="53"/>
                    <a:pt x="746" y="59"/>
                  </a:cubicBezTo>
                  <a:cubicBezTo>
                    <a:pt x="747" y="64"/>
                    <a:pt x="747" y="68"/>
                    <a:pt x="747" y="72"/>
                  </a:cubicBezTo>
                  <a:cubicBezTo>
                    <a:pt x="747" y="78"/>
                    <a:pt x="747" y="85"/>
                    <a:pt x="747" y="91"/>
                  </a:cubicBezTo>
                  <a:cubicBezTo>
                    <a:pt x="750" y="91"/>
                    <a:pt x="752" y="91"/>
                    <a:pt x="755" y="91"/>
                  </a:cubicBezTo>
                  <a:cubicBezTo>
                    <a:pt x="755" y="86"/>
                    <a:pt x="755" y="80"/>
                    <a:pt x="755" y="74"/>
                  </a:cubicBezTo>
                  <a:cubicBezTo>
                    <a:pt x="755" y="67"/>
                    <a:pt x="755" y="61"/>
                    <a:pt x="754" y="54"/>
                  </a:cubicBezTo>
                  <a:cubicBezTo>
                    <a:pt x="752" y="46"/>
                    <a:pt x="747" y="42"/>
                    <a:pt x="738" y="41"/>
                  </a:cubicBezTo>
                  <a:cubicBezTo>
                    <a:pt x="732" y="41"/>
                    <a:pt x="727" y="44"/>
                    <a:pt x="722" y="49"/>
                  </a:cubicBezTo>
                  <a:cubicBezTo>
                    <a:pt x="722" y="47"/>
                    <a:pt x="722" y="45"/>
                    <a:pt x="722" y="43"/>
                  </a:cubicBezTo>
                  <a:cubicBezTo>
                    <a:pt x="719" y="43"/>
                    <a:pt x="717" y="43"/>
                    <a:pt x="714" y="43"/>
                  </a:cubicBezTo>
                  <a:cubicBezTo>
                    <a:pt x="714" y="59"/>
                    <a:pt x="714" y="75"/>
                    <a:pt x="714" y="91"/>
                  </a:cubicBezTo>
                  <a:cubicBezTo>
                    <a:pt x="717" y="91"/>
                    <a:pt x="719" y="91"/>
                    <a:pt x="722" y="91"/>
                  </a:cubicBezTo>
                  <a:cubicBezTo>
                    <a:pt x="722" y="82"/>
                    <a:pt x="722" y="73"/>
                    <a:pt x="722" y="64"/>
                  </a:cubicBezTo>
                  <a:close/>
                  <a:moveTo>
                    <a:pt x="585" y="91"/>
                  </a:moveTo>
                  <a:cubicBezTo>
                    <a:pt x="585" y="82"/>
                    <a:pt x="585" y="73"/>
                    <a:pt x="586" y="65"/>
                  </a:cubicBezTo>
                  <a:cubicBezTo>
                    <a:pt x="586" y="61"/>
                    <a:pt x="587" y="56"/>
                    <a:pt x="589" y="53"/>
                  </a:cubicBezTo>
                  <a:cubicBezTo>
                    <a:pt x="592" y="49"/>
                    <a:pt x="597" y="48"/>
                    <a:pt x="602" y="49"/>
                  </a:cubicBezTo>
                  <a:cubicBezTo>
                    <a:pt x="607" y="50"/>
                    <a:pt x="609" y="53"/>
                    <a:pt x="610" y="58"/>
                  </a:cubicBezTo>
                  <a:cubicBezTo>
                    <a:pt x="610" y="61"/>
                    <a:pt x="610" y="64"/>
                    <a:pt x="610" y="66"/>
                  </a:cubicBezTo>
                  <a:cubicBezTo>
                    <a:pt x="610" y="75"/>
                    <a:pt x="610" y="83"/>
                    <a:pt x="610" y="91"/>
                  </a:cubicBezTo>
                  <a:cubicBezTo>
                    <a:pt x="613" y="91"/>
                    <a:pt x="616" y="91"/>
                    <a:pt x="618" y="91"/>
                  </a:cubicBezTo>
                  <a:cubicBezTo>
                    <a:pt x="618" y="79"/>
                    <a:pt x="618" y="67"/>
                    <a:pt x="617" y="55"/>
                  </a:cubicBezTo>
                  <a:cubicBezTo>
                    <a:pt x="617" y="46"/>
                    <a:pt x="611" y="42"/>
                    <a:pt x="601" y="41"/>
                  </a:cubicBezTo>
                  <a:cubicBezTo>
                    <a:pt x="595" y="41"/>
                    <a:pt x="590" y="44"/>
                    <a:pt x="586" y="49"/>
                  </a:cubicBezTo>
                  <a:cubicBezTo>
                    <a:pt x="585" y="47"/>
                    <a:pt x="585" y="45"/>
                    <a:pt x="585" y="43"/>
                  </a:cubicBezTo>
                  <a:cubicBezTo>
                    <a:pt x="582" y="43"/>
                    <a:pt x="580" y="43"/>
                    <a:pt x="577" y="43"/>
                  </a:cubicBezTo>
                  <a:cubicBezTo>
                    <a:pt x="577" y="59"/>
                    <a:pt x="577" y="75"/>
                    <a:pt x="577" y="91"/>
                  </a:cubicBezTo>
                  <a:cubicBezTo>
                    <a:pt x="580" y="91"/>
                    <a:pt x="583" y="91"/>
                    <a:pt x="585" y="91"/>
                  </a:cubicBezTo>
                  <a:close/>
                  <a:moveTo>
                    <a:pt x="266" y="92"/>
                  </a:moveTo>
                  <a:cubicBezTo>
                    <a:pt x="269" y="92"/>
                    <a:pt x="271" y="92"/>
                    <a:pt x="274" y="92"/>
                  </a:cubicBezTo>
                  <a:cubicBezTo>
                    <a:pt x="274" y="89"/>
                    <a:pt x="274" y="87"/>
                    <a:pt x="274" y="85"/>
                  </a:cubicBezTo>
                  <a:cubicBezTo>
                    <a:pt x="274" y="77"/>
                    <a:pt x="274" y="69"/>
                    <a:pt x="274" y="62"/>
                  </a:cubicBezTo>
                  <a:cubicBezTo>
                    <a:pt x="274" y="54"/>
                    <a:pt x="280" y="48"/>
                    <a:pt x="287" y="48"/>
                  </a:cubicBezTo>
                  <a:cubicBezTo>
                    <a:pt x="294" y="48"/>
                    <a:pt x="297" y="52"/>
                    <a:pt x="298" y="60"/>
                  </a:cubicBezTo>
                  <a:cubicBezTo>
                    <a:pt x="299" y="66"/>
                    <a:pt x="299" y="72"/>
                    <a:pt x="299" y="78"/>
                  </a:cubicBezTo>
                  <a:cubicBezTo>
                    <a:pt x="299" y="82"/>
                    <a:pt x="299" y="87"/>
                    <a:pt x="299" y="92"/>
                  </a:cubicBezTo>
                  <a:cubicBezTo>
                    <a:pt x="302" y="92"/>
                    <a:pt x="304" y="92"/>
                    <a:pt x="307" y="92"/>
                  </a:cubicBezTo>
                  <a:cubicBezTo>
                    <a:pt x="307" y="82"/>
                    <a:pt x="307" y="72"/>
                    <a:pt x="307" y="63"/>
                  </a:cubicBezTo>
                  <a:cubicBezTo>
                    <a:pt x="307" y="61"/>
                    <a:pt x="307" y="59"/>
                    <a:pt x="306" y="57"/>
                  </a:cubicBezTo>
                  <a:cubicBezTo>
                    <a:pt x="305" y="46"/>
                    <a:pt x="298" y="39"/>
                    <a:pt x="287" y="42"/>
                  </a:cubicBezTo>
                  <a:cubicBezTo>
                    <a:pt x="282" y="43"/>
                    <a:pt x="278" y="46"/>
                    <a:pt x="274" y="48"/>
                  </a:cubicBezTo>
                  <a:cubicBezTo>
                    <a:pt x="274" y="47"/>
                    <a:pt x="274" y="45"/>
                    <a:pt x="274" y="43"/>
                  </a:cubicBezTo>
                  <a:cubicBezTo>
                    <a:pt x="271" y="43"/>
                    <a:pt x="269" y="43"/>
                    <a:pt x="266" y="43"/>
                  </a:cubicBezTo>
                  <a:cubicBezTo>
                    <a:pt x="266" y="59"/>
                    <a:pt x="266" y="75"/>
                    <a:pt x="266" y="92"/>
                  </a:cubicBezTo>
                  <a:close/>
                  <a:moveTo>
                    <a:pt x="515" y="41"/>
                  </a:moveTo>
                  <a:cubicBezTo>
                    <a:pt x="513" y="41"/>
                    <a:pt x="512" y="41"/>
                    <a:pt x="510" y="41"/>
                  </a:cubicBezTo>
                  <a:cubicBezTo>
                    <a:pt x="502" y="42"/>
                    <a:pt x="496" y="47"/>
                    <a:pt x="495" y="54"/>
                  </a:cubicBezTo>
                  <a:cubicBezTo>
                    <a:pt x="494" y="60"/>
                    <a:pt x="497" y="66"/>
                    <a:pt x="505" y="69"/>
                  </a:cubicBezTo>
                  <a:cubicBezTo>
                    <a:pt x="508" y="71"/>
                    <a:pt x="512" y="72"/>
                    <a:pt x="514" y="74"/>
                  </a:cubicBezTo>
                  <a:cubicBezTo>
                    <a:pt x="516" y="76"/>
                    <a:pt x="517" y="79"/>
                    <a:pt x="517" y="81"/>
                  </a:cubicBezTo>
                  <a:cubicBezTo>
                    <a:pt x="516" y="83"/>
                    <a:pt x="514" y="85"/>
                    <a:pt x="512" y="86"/>
                  </a:cubicBezTo>
                  <a:cubicBezTo>
                    <a:pt x="510" y="86"/>
                    <a:pt x="507" y="86"/>
                    <a:pt x="505" y="86"/>
                  </a:cubicBezTo>
                  <a:cubicBezTo>
                    <a:pt x="502" y="85"/>
                    <a:pt x="498" y="84"/>
                    <a:pt x="495" y="82"/>
                  </a:cubicBezTo>
                  <a:cubicBezTo>
                    <a:pt x="494" y="91"/>
                    <a:pt x="495" y="92"/>
                    <a:pt x="503" y="93"/>
                  </a:cubicBezTo>
                  <a:cubicBezTo>
                    <a:pt x="507" y="93"/>
                    <a:pt x="512" y="93"/>
                    <a:pt x="515" y="92"/>
                  </a:cubicBezTo>
                  <a:cubicBezTo>
                    <a:pt x="521" y="90"/>
                    <a:pt x="524" y="86"/>
                    <a:pt x="525" y="81"/>
                  </a:cubicBezTo>
                  <a:cubicBezTo>
                    <a:pt x="526" y="74"/>
                    <a:pt x="524" y="70"/>
                    <a:pt x="518" y="67"/>
                  </a:cubicBezTo>
                  <a:cubicBezTo>
                    <a:pt x="515" y="65"/>
                    <a:pt x="511" y="63"/>
                    <a:pt x="508" y="62"/>
                  </a:cubicBezTo>
                  <a:cubicBezTo>
                    <a:pt x="504" y="60"/>
                    <a:pt x="503" y="57"/>
                    <a:pt x="504" y="53"/>
                  </a:cubicBezTo>
                  <a:cubicBezTo>
                    <a:pt x="504" y="50"/>
                    <a:pt x="507" y="48"/>
                    <a:pt x="511" y="48"/>
                  </a:cubicBezTo>
                  <a:cubicBezTo>
                    <a:pt x="515" y="49"/>
                    <a:pt x="519" y="50"/>
                    <a:pt x="523" y="50"/>
                  </a:cubicBezTo>
                  <a:cubicBezTo>
                    <a:pt x="523" y="43"/>
                    <a:pt x="523" y="42"/>
                    <a:pt x="515" y="41"/>
                  </a:cubicBezTo>
                  <a:close/>
                  <a:moveTo>
                    <a:pt x="642" y="81"/>
                  </a:moveTo>
                  <a:cubicBezTo>
                    <a:pt x="641" y="70"/>
                    <a:pt x="641" y="60"/>
                    <a:pt x="641" y="49"/>
                  </a:cubicBezTo>
                  <a:cubicBezTo>
                    <a:pt x="645" y="49"/>
                    <a:pt x="649" y="49"/>
                    <a:pt x="653" y="49"/>
                  </a:cubicBezTo>
                  <a:cubicBezTo>
                    <a:pt x="653" y="47"/>
                    <a:pt x="653" y="45"/>
                    <a:pt x="653" y="42"/>
                  </a:cubicBezTo>
                  <a:cubicBezTo>
                    <a:pt x="649" y="42"/>
                    <a:pt x="645" y="42"/>
                    <a:pt x="641" y="42"/>
                  </a:cubicBezTo>
                  <a:cubicBezTo>
                    <a:pt x="641" y="38"/>
                    <a:pt x="641" y="33"/>
                    <a:pt x="641" y="29"/>
                  </a:cubicBezTo>
                  <a:cubicBezTo>
                    <a:pt x="629" y="28"/>
                    <a:pt x="634" y="37"/>
                    <a:pt x="632" y="42"/>
                  </a:cubicBezTo>
                  <a:cubicBezTo>
                    <a:pt x="630" y="42"/>
                    <a:pt x="627" y="43"/>
                    <a:pt x="625" y="43"/>
                  </a:cubicBezTo>
                  <a:cubicBezTo>
                    <a:pt x="625" y="45"/>
                    <a:pt x="625" y="47"/>
                    <a:pt x="625" y="49"/>
                  </a:cubicBezTo>
                  <a:cubicBezTo>
                    <a:pt x="627" y="49"/>
                    <a:pt x="630" y="49"/>
                    <a:pt x="633" y="50"/>
                  </a:cubicBezTo>
                  <a:cubicBezTo>
                    <a:pt x="633" y="51"/>
                    <a:pt x="633" y="53"/>
                    <a:pt x="633" y="55"/>
                  </a:cubicBezTo>
                  <a:cubicBezTo>
                    <a:pt x="633" y="63"/>
                    <a:pt x="633" y="72"/>
                    <a:pt x="633" y="80"/>
                  </a:cubicBezTo>
                  <a:cubicBezTo>
                    <a:pt x="633" y="89"/>
                    <a:pt x="638" y="93"/>
                    <a:pt x="647" y="93"/>
                  </a:cubicBezTo>
                  <a:cubicBezTo>
                    <a:pt x="653" y="93"/>
                    <a:pt x="654" y="92"/>
                    <a:pt x="653" y="85"/>
                  </a:cubicBezTo>
                  <a:cubicBezTo>
                    <a:pt x="646" y="87"/>
                    <a:pt x="642" y="86"/>
                    <a:pt x="642" y="81"/>
                  </a:cubicBezTo>
                  <a:close/>
                  <a:moveTo>
                    <a:pt x="563" y="91"/>
                  </a:moveTo>
                  <a:cubicBezTo>
                    <a:pt x="563" y="69"/>
                    <a:pt x="563" y="46"/>
                    <a:pt x="563" y="23"/>
                  </a:cubicBezTo>
                  <a:cubicBezTo>
                    <a:pt x="560" y="23"/>
                    <a:pt x="557" y="23"/>
                    <a:pt x="555" y="23"/>
                  </a:cubicBezTo>
                  <a:cubicBezTo>
                    <a:pt x="555" y="46"/>
                    <a:pt x="555" y="69"/>
                    <a:pt x="555" y="91"/>
                  </a:cubicBezTo>
                  <a:cubicBezTo>
                    <a:pt x="558" y="91"/>
                    <a:pt x="560" y="91"/>
                    <a:pt x="563" y="91"/>
                  </a:cubicBezTo>
                  <a:close/>
                  <a:moveTo>
                    <a:pt x="246" y="92"/>
                  </a:moveTo>
                  <a:cubicBezTo>
                    <a:pt x="249" y="92"/>
                    <a:pt x="251" y="92"/>
                    <a:pt x="253" y="92"/>
                  </a:cubicBezTo>
                  <a:cubicBezTo>
                    <a:pt x="253" y="75"/>
                    <a:pt x="253" y="59"/>
                    <a:pt x="253" y="43"/>
                  </a:cubicBezTo>
                  <a:cubicBezTo>
                    <a:pt x="251" y="43"/>
                    <a:pt x="249" y="43"/>
                    <a:pt x="246" y="43"/>
                  </a:cubicBezTo>
                  <a:cubicBezTo>
                    <a:pt x="246" y="59"/>
                    <a:pt x="246" y="76"/>
                    <a:pt x="246" y="92"/>
                  </a:cubicBezTo>
                  <a:close/>
                  <a:moveTo>
                    <a:pt x="251" y="32"/>
                  </a:moveTo>
                  <a:cubicBezTo>
                    <a:pt x="252" y="30"/>
                    <a:pt x="254" y="29"/>
                    <a:pt x="255" y="27"/>
                  </a:cubicBezTo>
                  <a:cubicBezTo>
                    <a:pt x="256" y="23"/>
                    <a:pt x="253" y="21"/>
                    <a:pt x="250" y="21"/>
                  </a:cubicBezTo>
                  <a:cubicBezTo>
                    <a:pt x="247" y="21"/>
                    <a:pt x="244" y="23"/>
                    <a:pt x="245" y="26"/>
                  </a:cubicBezTo>
                  <a:cubicBezTo>
                    <a:pt x="245" y="28"/>
                    <a:pt x="247" y="30"/>
                    <a:pt x="248" y="32"/>
                  </a:cubicBezTo>
                  <a:cubicBezTo>
                    <a:pt x="249" y="32"/>
                    <a:pt x="250" y="32"/>
                    <a:pt x="251" y="32"/>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ln>
                  <a:solidFill>
                    <a:schemeClr val="tx2"/>
                  </a:solidFill>
                </a:ln>
                <a:solidFill>
                  <a:schemeClr val="tx2"/>
                </a:solidFill>
              </a:endParaRPr>
            </a:p>
          </p:txBody>
        </p:sp>
        <p:sp>
          <p:nvSpPr>
            <p:cNvPr id="27" name="Freeform 13"/>
            <p:cNvSpPr>
              <a:spLocks noEditPoints="1"/>
            </p:cNvSpPr>
            <p:nvPr/>
          </p:nvSpPr>
          <p:spPr bwMode="auto">
            <a:xfrm>
              <a:off x="824453" y="4269317"/>
              <a:ext cx="4061925" cy="313208"/>
            </a:xfrm>
            <a:custGeom>
              <a:avLst/>
              <a:gdLst>
                <a:gd name="T0" fmla="*/ 905 w 1754"/>
                <a:gd name="T1" fmla="*/ 38 h 133"/>
                <a:gd name="T2" fmla="*/ 1676 w 1754"/>
                <a:gd name="T3" fmla="*/ 52 h 133"/>
                <a:gd name="T4" fmla="*/ 1678 w 1754"/>
                <a:gd name="T5" fmla="*/ 80 h 133"/>
                <a:gd name="T6" fmla="*/ 1453 w 1754"/>
                <a:gd name="T7" fmla="*/ 100 h 133"/>
                <a:gd name="T8" fmla="*/ 971 w 1754"/>
                <a:gd name="T9" fmla="*/ 14 h 133"/>
                <a:gd name="T10" fmla="*/ 1018 w 1754"/>
                <a:gd name="T11" fmla="*/ 88 h 133"/>
                <a:gd name="T12" fmla="*/ 1082 w 1754"/>
                <a:gd name="T13" fmla="*/ 98 h 133"/>
                <a:gd name="T14" fmla="*/ 1030 w 1754"/>
                <a:gd name="T15" fmla="*/ 76 h 133"/>
                <a:gd name="T16" fmla="*/ 763 w 1754"/>
                <a:gd name="T17" fmla="*/ 86 h 133"/>
                <a:gd name="T18" fmla="*/ 1265 w 1754"/>
                <a:gd name="T19" fmla="*/ 58 h 133"/>
                <a:gd name="T20" fmla="*/ 1256 w 1754"/>
                <a:gd name="T21" fmla="*/ 100 h 133"/>
                <a:gd name="T22" fmla="*/ 582 w 1754"/>
                <a:gd name="T23" fmla="*/ 20 h 133"/>
                <a:gd name="T24" fmla="*/ 1564 w 1754"/>
                <a:gd name="T25" fmla="*/ 7 h 133"/>
                <a:gd name="T26" fmla="*/ 1538 w 1754"/>
                <a:gd name="T27" fmla="*/ 71 h 133"/>
                <a:gd name="T28" fmla="*/ 1746 w 1754"/>
                <a:gd name="T29" fmla="*/ 16 h 133"/>
                <a:gd name="T30" fmla="*/ 1718 w 1754"/>
                <a:gd name="T31" fmla="*/ 62 h 133"/>
                <a:gd name="T32" fmla="*/ 1748 w 1754"/>
                <a:gd name="T33" fmla="*/ 44 h 133"/>
                <a:gd name="T34" fmla="*/ 1377 w 1754"/>
                <a:gd name="T35" fmla="*/ 65 h 133"/>
                <a:gd name="T36" fmla="*/ 1381 w 1754"/>
                <a:gd name="T37" fmla="*/ 19 h 133"/>
                <a:gd name="T38" fmla="*/ 653 w 1754"/>
                <a:gd name="T39" fmla="*/ 41 h 133"/>
                <a:gd name="T40" fmla="*/ 598 w 1754"/>
                <a:gd name="T41" fmla="*/ 50 h 133"/>
                <a:gd name="T42" fmla="*/ 1114 w 1754"/>
                <a:gd name="T43" fmla="*/ 41 h 133"/>
                <a:gd name="T44" fmla="*/ 668 w 1754"/>
                <a:gd name="T45" fmla="*/ 36 h 133"/>
                <a:gd name="T46" fmla="*/ 696 w 1754"/>
                <a:gd name="T47" fmla="*/ 95 h 133"/>
                <a:gd name="T48" fmla="*/ 723 w 1754"/>
                <a:gd name="T49" fmla="*/ 101 h 133"/>
                <a:gd name="T50" fmla="*/ 201 w 1754"/>
                <a:gd name="T51" fmla="*/ 36 h 133"/>
                <a:gd name="T52" fmla="*/ 1174 w 1754"/>
                <a:gd name="T53" fmla="*/ 84 h 133"/>
                <a:gd name="T54" fmla="*/ 697 w 1754"/>
                <a:gd name="T55" fmla="*/ 46 h 133"/>
                <a:gd name="T56" fmla="*/ 1410 w 1754"/>
                <a:gd name="T57" fmla="*/ 69 h 133"/>
                <a:gd name="T58" fmla="*/ 963 w 1754"/>
                <a:gd name="T59" fmla="*/ 49 h 133"/>
                <a:gd name="T60" fmla="*/ 986 w 1754"/>
                <a:gd name="T61" fmla="*/ 103 h 133"/>
                <a:gd name="T62" fmla="*/ 1424 w 1754"/>
                <a:gd name="T63" fmla="*/ 11 h 133"/>
                <a:gd name="T64" fmla="*/ 754 w 1754"/>
                <a:gd name="T65" fmla="*/ 92 h 133"/>
                <a:gd name="T66" fmla="*/ 1377 w 1754"/>
                <a:gd name="T67" fmla="*/ 17 h 133"/>
                <a:gd name="T68" fmla="*/ 964 w 1754"/>
                <a:gd name="T69" fmla="*/ 41 h 133"/>
                <a:gd name="T70" fmla="*/ 1015 w 1754"/>
                <a:gd name="T71" fmla="*/ 90 h 133"/>
                <a:gd name="T72" fmla="*/ 603 w 1754"/>
                <a:gd name="T73" fmla="*/ 123 h 133"/>
                <a:gd name="T74" fmla="*/ 1356 w 1754"/>
                <a:gd name="T75" fmla="*/ 19 h 133"/>
                <a:gd name="T76" fmla="*/ 1261 w 1754"/>
                <a:gd name="T77" fmla="*/ 45 h 133"/>
                <a:gd name="T78" fmla="*/ 788 w 1754"/>
                <a:gd name="T79" fmla="*/ 34 h 133"/>
                <a:gd name="T80" fmla="*/ 966 w 1754"/>
                <a:gd name="T81" fmla="*/ 36 h 133"/>
                <a:gd name="T82" fmla="*/ 689 w 1754"/>
                <a:gd name="T83" fmla="*/ 67 h 133"/>
                <a:gd name="T84" fmla="*/ 966 w 1754"/>
                <a:gd name="T85" fmla="*/ 73 h 133"/>
                <a:gd name="T86" fmla="*/ 1677 w 1754"/>
                <a:gd name="T87" fmla="*/ 78 h 133"/>
                <a:gd name="T88" fmla="*/ 1355 w 1754"/>
                <a:gd name="T89" fmla="*/ 9 h 133"/>
                <a:gd name="T90" fmla="*/ 1212 w 1754"/>
                <a:gd name="T91" fmla="*/ 49 h 133"/>
                <a:gd name="T92" fmla="*/ 639 w 1754"/>
                <a:gd name="T93" fmla="*/ 49 h 133"/>
                <a:gd name="T94" fmla="*/ 740 w 1754"/>
                <a:gd name="T95" fmla="*/ 93 h 133"/>
                <a:gd name="T96" fmla="*/ 1260 w 1754"/>
                <a:gd name="T97" fmla="*/ 98 h 133"/>
                <a:gd name="T98" fmla="*/ 800 w 1754"/>
                <a:gd name="T99" fmla="*/ 43 h 133"/>
                <a:gd name="T100" fmla="*/ 606 w 1754"/>
                <a:gd name="T101" fmla="*/ 40 h 133"/>
                <a:gd name="T102" fmla="*/ 1041 w 1754"/>
                <a:gd name="T103" fmla="*/ 39 h 133"/>
                <a:gd name="T104" fmla="*/ 1360 w 1754"/>
                <a:gd name="T105" fmla="*/ 78 h 133"/>
                <a:gd name="T106" fmla="*/ 1139 w 1754"/>
                <a:gd name="T107" fmla="*/ 45 h 133"/>
                <a:gd name="T108" fmla="*/ 1563 w 1754"/>
                <a:gd name="T109" fmla="*/ 50 h 133"/>
                <a:gd name="T110" fmla="*/ 1571 w 1754"/>
                <a:gd name="T111" fmla="*/ 57 h 133"/>
                <a:gd name="T112" fmla="*/ 579 w 1754"/>
                <a:gd name="T113" fmla="*/ 58 h 133"/>
                <a:gd name="T114" fmla="*/ 585 w 1754"/>
                <a:gd name="T115" fmla="*/ 92 h 133"/>
                <a:gd name="T116" fmla="*/ 1654 w 1754"/>
                <a:gd name="T117" fmla="*/ 63 h 133"/>
                <a:gd name="T118" fmla="*/ 1422 w 1754"/>
                <a:gd name="T119" fmla="*/ 97 h 133"/>
                <a:gd name="T120" fmla="*/ 720 w 1754"/>
                <a:gd name="T121" fmla="*/ 99 h 133"/>
                <a:gd name="T122" fmla="*/ 1700 w 1754"/>
                <a:gd name="T123" fmla="*/ 26 h 133"/>
                <a:gd name="T124" fmla="*/ 795 w 1754"/>
                <a:gd name="T125"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4" h="133">
                  <a:moveTo>
                    <a:pt x="48" y="83"/>
                  </a:moveTo>
                  <a:cubicBezTo>
                    <a:pt x="49" y="82"/>
                    <a:pt x="49" y="82"/>
                    <a:pt x="49" y="81"/>
                  </a:cubicBezTo>
                  <a:cubicBezTo>
                    <a:pt x="60" y="57"/>
                    <a:pt x="71" y="33"/>
                    <a:pt x="82" y="9"/>
                  </a:cubicBezTo>
                  <a:cubicBezTo>
                    <a:pt x="82" y="9"/>
                    <a:pt x="82" y="9"/>
                    <a:pt x="82" y="8"/>
                  </a:cubicBezTo>
                  <a:cubicBezTo>
                    <a:pt x="82" y="8"/>
                    <a:pt x="83" y="7"/>
                    <a:pt x="83" y="7"/>
                  </a:cubicBezTo>
                  <a:cubicBezTo>
                    <a:pt x="87" y="7"/>
                    <a:pt x="91" y="7"/>
                    <a:pt x="95" y="7"/>
                  </a:cubicBezTo>
                  <a:cubicBezTo>
                    <a:pt x="96" y="7"/>
                    <a:pt x="96" y="8"/>
                    <a:pt x="96" y="9"/>
                  </a:cubicBezTo>
                  <a:cubicBezTo>
                    <a:pt x="96" y="9"/>
                    <a:pt x="96" y="9"/>
                    <a:pt x="96" y="10"/>
                  </a:cubicBezTo>
                  <a:cubicBezTo>
                    <a:pt x="96" y="40"/>
                    <a:pt x="96" y="69"/>
                    <a:pt x="96" y="99"/>
                  </a:cubicBezTo>
                  <a:cubicBezTo>
                    <a:pt x="96" y="102"/>
                    <a:pt x="97" y="101"/>
                    <a:pt x="94" y="101"/>
                  </a:cubicBezTo>
                  <a:cubicBezTo>
                    <a:pt x="91" y="102"/>
                    <a:pt x="89" y="101"/>
                    <a:pt x="86" y="101"/>
                  </a:cubicBezTo>
                  <a:cubicBezTo>
                    <a:pt x="85" y="102"/>
                    <a:pt x="85" y="101"/>
                    <a:pt x="85" y="101"/>
                  </a:cubicBezTo>
                  <a:cubicBezTo>
                    <a:pt x="85" y="100"/>
                    <a:pt x="85" y="100"/>
                    <a:pt x="85" y="99"/>
                  </a:cubicBezTo>
                  <a:cubicBezTo>
                    <a:pt x="85" y="75"/>
                    <a:pt x="85" y="51"/>
                    <a:pt x="85" y="27"/>
                  </a:cubicBezTo>
                  <a:cubicBezTo>
                    <a:pt x="85" y="27"/>
                    <a:pt x="85" y="26"/>
                    <a:pt x="85" y="25"/>
                  </a:cubicBezTo>
                  <a:cubicBezTo>
                    <a:pt x="84" y="26"/>
                    <a:pt x="84" y="26"/>
                    <a:pt x="84" y="27"/>
                  </a:cubicBezTo>
                  <a:cubicBezTo>
                    <a:pt x="73" y="51"/>
                    <a:pt x="63" y="75"/>
                    <a:pt x="52" y="100"/>
                  </a:cubicBezTo>
                  <a:cubicBezTo>
                    <a:pt x="52" y="100"/>
                    <a:pt x="52" y="100"/>
                    <a:pt x="51" y="101"/>
                  </a:cubicBezTo>
                  <a:cubicBezTo>
                    <a:pt x="51" y="101"/>
                    <a:pt x="51" y="102"/>
                    <a:pt x="50" y="101"/>
                  </a:cubicBezTo>
                  <a:cubicBezTo>
                    <a:pt x="49" y="101"/>
                    <a:pt x="47" y="102"/>
                    <a:pt x="46" y="101"/>
                  </a:cubicBezTo>
                  <a:cubicBezTo>
                    <a:pt x="45" y="101"/>
                    <a:pt x="44" y="99"/>
                    <a:pt x="44" y="98"/>
                  </a:cubicBezTo>
                  <a:cubicBezTo>
                    <a:pt x="33" y="74"/>
                    <a:pt x="23" y="50"/>
                    <a:pt x="12" y="27"/>
                  </a:cubicBezTo>
                  <a:cubicBezTo>
                    <a:pt x="12" y="26"/>
                    <a:pt x="12" y="25"/>
                    <a:pt x="11" y="25"/>
                  </a:cubicBezTo>
                  <a:cubicBezTo>
                    <a:pt x="11" y="26"/>
                    <a:pt x="11" y="26"/>
                    <a:pt x="11" y="27"/>
                  </a:cubicBezTo>
                  <a:cubicBezTo>
                    <a:pt x="11" y="51"/>
                    <a:pt x="11" y="75"/>
                    <a:pt x="11" y="99"/>
                  </a:cubicBezTo>
                  <a:cubicBezTo>
                    <a:pt x="11" y="102"/>
                    <a:pt x="11" y="101"/>
                    <a:pt x="9" y="101"/>
                  </a:cubicBezTo>
                  <a:cubicBezTo>
                    <a:pt x="6" y="102"/>
                    <a:pt x="4" y="101"/>
                    <a:pt x="2" y="101"/>
                  </a:cubicBezTo>
                  <a:cubicBezTo>
                    <a:pt x="0" y="101"/>
                    <a:pt x="0" y="101"/>
                    <a:pt x="0" y="100"/>
                  </a:cubicBezTo>
                  <a:cubicBezTo>
                    <a:pt x="0" y="100"/>
                    <a:pt x="0" y="100"/>
                    <a:pt x="0" y="99"/>
                  </a:cubicBezTo>
                  <a:cubicBezTo>
                    <a:pt x="0" y="69"/>
                    <a:pt x="0" y="39"/>
                    <a:pt x="0" y="9"/>
                  </a:cubicBezTo>
                  <a:cubicBezTo>
                    <a:pt x="0" y="9"/>
                    <a:pt x="0" y="9"/>
                    <a:pt x="0" y="9"/>
                  </a:cubicBezTo>
                  <a:cubicBezTo>
                    <a:pt x="0" y="7"/>
                    <a:pt x="0" y="7"/>
                    <a:pt x="2" y="7"/>
                  </a:cubicBezTo>
                  <a:cubicBezTo>
                    <a:pt x="6" y="7"/>
                    <a:pt x="9" y="7"/>
                    <a:pt x="13" y="7"/>
                  </a:cubicBezTo>
                  <a:cubicBezTo>
                    <a:pt x="15" y="7"/>
                    <a:pt x="15" y="8"/>
                    <a:pt x="16" y="9"/>
                  </a:cubicBezTo>
                  <a:cubicBezTo>
                    <a:pt x="23" y="26"/>
                    <a:pt x="31" y="44"/>
                    <a:pt x="39" y="61"/>
                  </a:cubicBezTo>
                  <a:cubicBezTo>
                    <a:pt x="42" y="68"/>
                    <a:pt x="44" y="74"/>
                    <a:pt x="47" y="81"/>
                  </a:cubicBezTo>
                  <a:cubicBezTo>
                    <a:pt x="48" y="82"/>
                    <a:pt x="48" y="82"/>
                    <a:pt x="48" y="83"/>
                  </a:cubicBezTo>
                  <a:close/>
                  <a:moveTo>
                    <a:pt x="493" y="94"/>
                  </a:moveTo>
                  <a:cubicBezTo>
                    <a:pt x="490" y="93"/>
                    <a:pt x="488" y="91"/>
                    <a:pt x="487" y="88"/>
                  </a:cubicBezTo>
                  <a:cubicBezTo>
                    <a:pt x="486" y="86"/>
                    <a:pt x="486" y="84"/>
                    <a:pt x="486" y="81"/>
                  </a:cubicBezTo>
                  <a:cubicBezTo>
                    <a:pt x="486" y="69"/>
                    <a:pt x="486" y="57"/>
                    <a:pt x="486" y="45"/>
                  </a:cubicBezTo>
                  <a:cubicBezTo>
                    <a:pt x="486" y="45"/>
                    <a:pt x="486" y="45"/>
                    <a:pt x="486" y="44"/>
                  </a:cubicBezTo>
                  <a:cubicBezTo>
                    <a:pt x="486" y="44"/>
                    <a:pt x="486" y="43"/>
                    <a:pt x="487" y="43"/>
                  </a:cubicBezTo>
                  <a:cubicBezTo>
                    <a:pt x="487" y="43"/>
                    <a:pt x="487" y="43"/>
                    <a:pt x="488" y="43"/>
                  </a:cubicBezTo>
                  <a:cubicBezTo>
                    <a:pt x="492" y="43"/>
                    <a:pt x="497" y="43"/>
                    <a:pt x="501" y="43"/>
                  </a:cubicBezTo>
                  <a:cubicBezTo>
                    <a:pt x="502" y="43"/>
                    <a:pt x="503" y="43"/>
                    <a:pt x="503" y="42"/>
                  </a:cubicBezTo>
                  <a:cubicBezTo>
                    <a:pt x="503" y="40"/>
                    <a:pt x="503" y="38"/>
                    <a:pt x="503" y="36"/>
                  </a:cubicBezTo>
                  <a:cubicBezTo>
                    <a:pt x="503" y="34"/>
                    <a:pt x="503" y="34"/>
                    <a:pt x="501" y="34"/>
                  </a:cubicBezTo>
                  <a:cubicBezTo>
                    <a:pt x="497" y="34"/>
                    <a:pt x="492" y="34"/>
                    <a:pt x="487" y="34"/>
                  </a:cubicBezTo>
                  <a:cubicBezTo>
                    <a:pt x="486" y="34"/>
                    <a:pt x="486" y="35"/>
                    <a:pt x="486" y="33"/>
                  </a:cubicBezTo>
                  <a:cubicBezTo>
                    <a:pt x="486" y="27"/>
                    <a:pt x="486" y="22"/>
                    <a:pt x="486" y="16"/>
                  </a:cubicBezTo>
                  <a:cubicBezTo>
                    <a:pt x="486" y="16"/>
                    <a:pt x="486" y="15"/>
                    <a:pt x="485" y="15"/>
                  </a:cubicBezTo>
                  <a:cubicBezTo>
                    <a:pt x="482" y="16"/>
                    <a:pt x="479" y="17"/>
                    <a:pt x="476" y="18"/>
                  </a:cubicBezTo>
                  <a:cubicBezTo>
                    <a:pt x="475" y="18"/>
                    <a:pt x="475" y="18"/>
                    <a:pt x="475" y="19"/>
                  </a:cubicBezTo>
                  <a:cubicBezTo>
                    <a:pt x="475" y="19"/>
                    <a:pt x="475" y="19"/>
                    <a:pt x="475" y="20"/>
                  </a:cubicBezTo>
                  <a:cubicBezTo>
                    <a:pt x="475" y="24"/>
                    <a:pt x="475" y="28"/>
                    <a:pt x="475" y="33"/>
                  </a:cubicBezTo>
                  <a:cubicBezTo>
                    <a:pt x="475" y="34"/>
                    <a:pt x="475" y="34"/>
                    <a:pt x="474" y="34"/>
                  </a:cubicBezTo>
                  <a:cubicBezTo>
                    <a:pt x="466" y="34"/>
                    <a:pt x="458" y="34"/>
                    <a:pt x="450" y="34"/>
                  </a:cubicBezTo>
                  <a:cubicBezTo>
                    <a:pt x="449" y="34"/>
                    <a:pt x="448" y="34"/>
                    <a:pt x="448" y="33"/>
                  </a:cubicBezTo>
                  <a:cubicBezTo>
                    <a:pt x="448" y="30"/>
                    <a:pt x="448" y="27"/>
                    <a:pt x="449" y="24"/>
                  </a:cubicBezTo>
                  <a:cubicBezTo>
                    <a:pt x="449" y="22"/>
                    <a:pt x="449" y="19"/>
                    <a:pt x="450" y="16"/>
                  </a:cubicBezTo>
                  <a:cubicBezTo>
                    <a:pt x="451" y="13"/>
                    <a:pt x="453" y="11"/>
                    <a:pt x="455" y="10"/>
                  </a:cubicBezTo>
                  <a:cubicBezTo>
                    <a:pt x="457" y="10"/>
                    <a:pt x="459" y="10"/>
                    <a:pt x="461" y="10"/>
                  </a:cubicBezTo>
                  <a:cubicBezTo>
                    <a:pt x="463" y="10"/>
                    <a:pt x="465" y="10"/>
                    <a:pt x="467" y="11"/>
                  </a:cubicBezTo>
                  <a:cubicBezTo>
                    <a:pt x="467" y="8"/>
                    <a:pt x="467" y="6"/>
                    <a:pt x="467" y="3"/>
                  </a:cubicBezTo>
                  <a:cubicBezTo>
                    <a:pt x="467" y="2"/>
                    <a:pt x="466" y="2"/>
                    <a:pt x="466" y="1"/>
                  </a:cubicBezTo>
                  <a:cubicBezTo>
                    <a:pt x="461" y="0"/>
                    <a:pt x="455" y="0"/>
                    <a:pt x="451" y="2"/>
                  </a:cubicBezTo>
                  <a:cubicBezTo>
                    <a:pt x="443" y="6"/>
                    <a:pt x="439" y="12"/>
                    <a:pt x="438" y="20"/>
                  </a:cubicBezTo>
                  <a:cubicBezTo>
                    <a:pt x="437" y="24"/>
                    <a:pt x="438" y="28"/>
                    <a:pt x="438" y="32"/>
                  </a:cubicBezTo>
                  <a:cubicBezTo>
                    <a:pt x="438" y="34"/>
                    <a:pt x="438" y="34"/>
                    <a:pt x="435" y="34"/>
                  </a:cubicBezTo>
                  <a:cubicBezTo>
                    <a:pt x="433" y="34"/>
                    <a:pt x="430" y="34"/>
                    <a:pt x="428" y="34"/>
                  </a:cubicBezTo>
                  <a:cubicBezTo>
                    <a:pt x="426" y="34"/>
                    <a:pt x="426" y="34"/>
                    <a:pt x="426" y="36"/>
                  </a:cubicBezTo>
                  <a:cubicBezTo>
                    <a:pt x="426" y="38"/>
                    <a:pt x="426" y="40"/>
                    <a:pt x="426" y="42"/>
                  </a:cubicBezTo>
                  <a:cubicBezTo>
                    <a:pt x="426" y="44"/>
                    <a:pt x="426" y="43"/>
                    <a:pt x="428" y="43"/>
                  </a:cubicBezTo>
                  <a:cubicBezTo>
                    <a:pt x="431" y="43"/>
                    <a:pt x="434" y="43"/>
                    <a:pt x="436" y="43"/>
                  </a:cubicBezTo>
                  <a:cubicBezTo>
                    <a:pt x="437" y="43"/>
                    <a:pt x="438" y="44"/>
                    <a:pt x="438" y="45"/>
                  </a:cubicBezTo>
                  <a:cubicBezTo>
                    <a:pt x="438" y="45"/>
                    <a:pt x="438" y="45"/>
                    <a:pt x="438" y="46"/>
                  </a:cubicBezTo>
                  <a:cubicBezTo>
                    <a:pt x="438" y="64"/>
                    <a:pt x="438" y="81"/>
                    <a:pt x="438" y="99"/>
                  </a:cubicBezTo>
                  <a:cubicBezTo>
                    <a:pt x="438" y="100"/>
                    <a:pt x="438" y="100"/>
                    <a:pt x="438" y="100"/>
                  </a:cubicBezTo>
                  <a:cubicBezTo>
                    <a:pt x="438" y="101"/>
                    <a:pt x="438" y="102"/>
                    <a:pt x="439" y="102"/>
                  </a:cubicBezTo>
                  <a:cubicBezTo>
                    <a:pt x="441" y="101"/>
                    <a:pt x="444" y="102"/>
                    <a:pt x="446" y="101"/>
                  </a:cubicBezTo>
                  <a:cubicBezTo>
                    <a:pt x="449" y="101"/>
                    <a:pt x="448" y="102"/>
                    <a:pt x="448" y="99"/>
                  </a:cubicBezTo>
                  <a:cubicBezTo>
                    <a:pt x="448" y="81"/>
                    <a:pt x="448" y="63"/>
                    <a:pt x="448" y="45"/>
                  </a:cubicBezTo>
                  <a:cubicBezTo>
                    <a:pt x="448" y="43"/>
                    <a:pt x="449" y="43"/>
                    <a:pt x="450" y="43"/>
                  </a:cubicBezTo>
                  <a:cubicBezTo>
                    <a:pt x="458" y="43"/>
                    <a:pt x="465" y="43"/>
                    <a:pt x="473" y="43"/>
                  </a:cubicBezTo>
                  <a:cubicBezTo>
                    <a:pt x="475" y="43"/>
                    <a:pt x="475" y="43"/>
                    <a:pt x="475" y="46"/>
                  </a:cubicBezTo>
                  <a:cubicBezTo>
                    <a:pt x="475" y="58"/>
                    <a:pt x="475" y="71"/>
                    <a:pt x="475" y="83"/>
                  </a:cubicBezTo>
                  <a:cubicBezTo>
                    <a:pt x="475" y="87"/>
                    <a:pt x="475" y="91"/>
                    <a:pt x="477" y="94"/>
                  </a:cubicBezTo>
                  <a:cubicBezTo>
                    <a:pt x="479" y="98"/>
                    <a:pt x="482" y="101"/>
                    <a:pt x="486" y="102"/>
                  </a:cubicBezTo>
                  <a:cubicBezTo>
                    <a:pt x="490" y="103"/>
                    <a:pt x="493" y="103"/>
                    <a:pt x="497" y="103"/>
                  </a:cubicBezTo>
                  <a:cubicBezTo>
                    <a:pt x="498" y="103"/>
                    <a:pt x="500" y="102"/>
                    <a:pt x="502" y="101"/>
                  </a:cubicBezTo>
                  <a:cubicBezTo>
                    <a:pt x="502" y="101"/>
                    <a:pt x="503" y="101"/>
                    <a:pt x="503" y="100"/>
                  </a:cubicBezTo>
                  <a:cubicBezTo>
                    <a:pt x="503" y="97"/>
                    <a:pt x="503" y="95"/>
                    <a:pt x="503" y="92"/>
                  </a:cubicBezTo>
                  <a:cubicBezTo>
                    <a:pt x="499" y="94"/>
                    <a:pt x="496" y="94"/>
                    <a:pt x="493" y="94"/>
                  </a:cubicBezTo>
                  <a:close/>
                  <a:moveTo>
                    <a:pt x="841" y="42"/>
                  </a:moveTo>
                  <a:cubicBezTo>
                    <a:pt x="841" y="42"/>
                    <a:pt x="841" y="42"/>
                    <a:pt x="841" y="42"/>
                  </a:cubicBezTo>
                  <a:cubicBezTo>
                    <a:pt x="841" y="42"/>
                    <a:pt x="841" y="42"/>
                    <a:pt x="841" y="42"/>
                  </a:cubicBezTo>
                  <a:cubicBezTo>
                    <a:pt x="842" y="42"/>
                    <a:pt x="842" y="42"/>
                    <a:pt x="843" y="42"/>
                  </a:cubicBezTo>
                  <a:cubicBezTo>
                    <a:pt x="844" y="42"/>
                    <a:pt x="845" y="42"/>
                    <a:pt x="845" y="42"/>
                  </a:cubicBezTo>
                  <a:cubicBezTo>
                    <a:pt x="846" y="42"/>
                    <a:pt x="847" y="42"/>
                    <a:pt x="848" y="42"/>
                  </a:cubicBezTo>
                  <a:cubicBezTo>
                    <a:pt x="848" y="42"/>
                    <a:pt x="848" y="42"/>
                    <a:pt x="848" y="42"/>
                  </a:cubicBezTo>
                  <a:cubicBezTo>
                    <a:pt x="848" y="42"/>
                    <a:pt x="848" y="42"/>
                    <a:pt x="848" y="42"/>
                  </a:cubicBezTo>
                  <a:cubicBezTo>
                    <a:pt x="848" y="43"/>
                    <a:pt x="849" y="42"/>
                    <a:pt x="849" y="43"/>
                  </a:cubicBezTo>
                  <a:cubicBezTo>
                    <a:pt x="849" y="43"/>
                    <a:pt x="849" y="43"/>
                    <a:pt x="849" y="43"/>
                  </a:cubicBezTo>
                  <a:cubicBezTo>
                    <a:pt x="849" y="43"/>
                    <a:pt x="849" y="43"/>
                    <a:pt x="849" y="43"/>
                  </a:cubicBezTo>
                  <a:cubicBezTo>
                    <a:pt x="850" y="43"/>
                    <a:pt x="850" y="43"/>
                    <a:pt x="850" y="43"/>
                  </a:cubicBezTo>
                  <a:cubicBezTo>
                    <a:pt x="850" y="43"/>
                    <a:pt x="850" y="43"/>
                    <a:pt x="850" y="43"/>
                  </a:cubicBezTo>
                  <a:cubicBezTo>
                    <a:pt x="851" y="43"/>
                    <a:pt x="851" y="43"/>
                    <a:pt x="851" y="43"/>
                  </a:cubicBezTo>
                  <a:cubicBezTo>
                    <a:pt x="851" y="43"/>
                    <a:pt x="851" y="43"/>
                    <a:pt x="851" y="43"/>
                  </a:cubicBezTo>
                  <a:cubicBezTo>
                    <a:pt x="851" y="44"/>
                    <a:pt x="852" y="44"/>
                    <a:pt x="852" y="44"/>
                  </a:cubicBezTo>
                  <a:cubicBezTo>
                    <a:pt x="852" y="44"/>
                    <a:pt x="852" y="44"/>
                    <a:pt x="852" y="44"/>
                  </a:cubicBezTo>
                  <a:cubicBezTo>
                    <a:pt x="852" y="44"/>
                    <a:pt x="852" y="44"/>
                    <a:pt x="852" y="44"/>
                  </a:cubicBezTo>
                  <a:cubicBezTo>
                    <a:pt x="852" y="44"/>
                    <a:pt x="852" y="44"/>
                    <a:pt x="852" y="44"/>
                  </a:cubicBezTo>
                  <a:cubicBezTo>
                    <a:pt x="853" y="44"/>
                    <a:pt x="853" y="44"/>
                    <a:pt x="853" y="44"/>
                  </a:cubicBezTo>
                  <a:cubicBezTo>
                    <a:pt x="853" y="44"/>
                    <a:pt x="853" y="44"/>
                    <a:pt x="853" y="44"/>
                  </a:cubicBezTo>
                  <a:cubicBezTo>
                    <a:pt x="853" y="45"/>
                    <a:pt x="853" y="45"/>
                    <a:pt x="853" y="45"/>
                  </a:cubicBezTo>
                  <a:cubicBezTo>
                    <a:pt x="853" y="45"/>
                    <a:pt x="853" y="45"/>
                    <a:pt x="853" y="45"/>
                  </a:cubicBezTo>
                  <a:cubicBezTo>
                    <a:pt x="854" y="45"/>
                    <a:pt x="854" y="45"/>
                    <a:pt x="854" y="45"/>
                  </a:cubicBezTo>
                  <a:cubicBezTo>
                    <a:pt x="854" y="45"/>
                    <a:pt x="854" y="45"/>
                    <a:pt x="854" y="45"/>
                  </a:cubicBezTo>
                  <a:cubicBezTo>
                    <a:pt x="854" y="45"/>
                    <a:pt x="854" y="45"/>
                    <a:pt x="854" y="45"/>
                  </a:cubicBezTo>
                  <a:cubicBezTo>
                    <a:pt x="854" y="45"/>
                    <a:pt x="854" y="45"/>
                    <a:pt x="854" y="45"/>
                  </a:cubicBezTo>
                  <a:cubicBezTo>
                    <a:pt x="854" y="46"/>
                    <a:pt x="854" y="46"/>
                    <a:pt x="855" y="46"/>
                  </a:cubicBezTo>
                  <a:cubicBezTo>
                    <a:pt x="855" y="46"/>
                    <a:pt x="855" y="46"/>
                    <a:pt x="855" y="46"/>
                  </a:cubicBezTo>
                  <a:cubicBezTo>
                    <a:pt x="855" y="46"/>
                    <a:pt x="855" y="46"/>
                    <a:pt x="855" y="46"/>
                  </a:cubicBezTo>
                  <a:cubicBezTo>
                    <a:pt x="855" y="46"/>
                    <a:pt x="855" y="46"/>
                    <a:pt x="855" y="46"/>
                  </a:cubicBezTo>
                  <a:cubicBezTo>
                    <a:pt x="855" y="46"/>
                    <a:pt x="855" y="46"/>
                    <a:pt x="855" y="47"/>
                  </a:cubicBezTo>
                  <a:cubicBezTo>
                    <a:pt x="855" y="47"/>
                    <a:pt x="855" y="47"/>
                    <a:pt x="855" y="47"/>
                  </a:cubicBezTo>
                  <a:cubicBezTo>
                    <a:pt x="856" y="47"/>
                    <a:pt x="856" y="47"/>
                    <a:pt x="856" y="48"/>
                  </a:cubicBezTo>
                  <a:cubicBezTo>
                    <a:pt x="856" y="47"/>
                    <a:pt x="856" y="47"/>
                    <a:pt x="856" y="47"/>
                  </a:cubicBezTo>
                  <a:cubicBezTo>
                    <a:pt x="856" y="48"/>
                    <a:pt x="856" y="48"/>
                    <a:pt x="856" y="48"/>
                  </a:cubicBezTo>
                  <a:cubicBezTo>
                    <a:pt x="856" y="48"/>
                    <a:pt x="856" y="48"/>
                    <a:pt x="856" y="48"/>
                  </a:cubicBezTo>
                  <a:cubicBezTo>
                    <a:pt x="857" y="48"/>
                    <a:pt x="856" y="48"/>
                    <a:pt x="857" y="49"/>
                  </a:cubicBezTo>
                  <a:cubicBezTo>
                    <a:pt x="857" y="49"/>
                    <a:pt x="857" y="49"/>
                    <a:pt x="857" y="49"/>
                  </a:cubicBezTo>
                  <a:cubicBezTo>
                    <a:pt x="857" y="49"/>
                    <a:pt x="857" y="49"/>
                    <a:pt x="857" y="49"/>
                  </a:cubicBezTo>
                  <a:cubicBezTo>
                    <a:pt x="857" y="49"/>
                    <a:pt x="857" y="49"/>
                    <a:pt x="857" y="49"/>
                  </a:cubicBezTo>
                  <a:cubicBezTo>
                    <a:pt x="857" y="49"/>
                    <a:pt x="857" y="50"/>
                    <a:pt x="857" y="50"/>
                  </a:cubicBezTo>
                  <a:cubicBezTo>
                    <a:pt x="857" y="50"/>
                    <a:pt x="857" y="50"/>
                    <a:pt x="857" y="50"/>
                  </a:cubicBezTo>
                  <a:cubicBezTo>
                    <a:pt x="858" y="50"/>
                    <a:pt x="857" y="50"/>
                    <a:pt x="858" y="51"/>
                  </a:cubicBezTo>
                  <a:cubicBezTo>
                    <a:pt x="858" y="51"/>
                    <a:pt x="858" y="51"/>
                    <a:pt x="858" y="51"/>
                  </a:cubicBezTo>
                  <a:cubicBezTo>
                    <a:pt x="858" y="51"/>
                    <a:pt x="858" y="51"/>
                    <a:pt x="858" y="52"/>
                  </a:cubicBezTo>
                  <a:cubicBezTo>
                    <a:pt x="858" y="52"/>
                    <a:pt x="858" y="52"/>
                    <a:pt x="858" y="52"/>
                  </a:cubicBezTo>
                  <a:cubicBezTo>
                    <a:pt x="858" y="52"/>
                    <a:pt x="858" y="53"/>
                    <a:pt x="858" y="53"/>
                  </a:cubicBezTo>
                  <a:cubicBezTo>
                    <a:pt x="858" y="53"/>
                    <a:pt x="858" y="53"/>
                    <a:pt x="858" y="53"/>
                  </a:cubicBezTo>
                  <a:cubicBezTo>
                    <a:pt x="859" y="54"/>
                    <a:pt x="858" y="54"/>
                    <a:pt x="859" y="55"/>
                  </a:cubicBezTo>
                  <a:cubicBezTo>
                    <a:pt x="859" y="55"/>
                    <a:pt x="859" y="55"/>
                    <a:pt x="859" y="55"/>
                  </a:cubicBezTo>
                  <a:cubicBezTo>
                    <a:pt x="859" y="55"/>
                    <a:pt x="859" y="56"/>
                    <a:pt x="859" y="57"/>
                  </a:cubicBezTo>
                  <a:cubicBezTo>
                    <a:pt x="859" y="57"/>
                    <a:pt x="859" y="57"/>
                    <a:pt x="859" y="57"/>
                  </a:cubicBezTo>
                  <a:cubicBezTo>
                    <a:pt x="859" y="58"/>
                    <a:pt x="859" y="59"/>
                    <a:pt x="859" y="60"/>
                  </a:cubicBezTo>
                  <a:cubicBezTo>
                    <a:pt x="859" y="73"/>
                    <a:pt x="859" y="86"/>
                    <a:pt x="859" y="100"/>
                  </a:cubicBezTo>
                  <a:cubicBezTo>
                    <a:pt x="859" y="100"/>
                    <a:pt x="859" y="101"/>
                    <a:pt x="859" y="101"/>
                  </a:cubicBezTo>
                  <a:cubicBezTo>
                    <a:pt x="859" y="101"/>
                    <a:pt x="859" y="101"/>
                    <a:pt x="859" y="101"/>
                  </a:cubicBezTo>
                  <a:cubicBezTo>
                    <a:pt x="862" y="102"/>
                    <a:pt x="864" y="102"/>
                    <a:pt x="866" y="102"/>
                  </a:cubicBezTo>
                  <a:cubicBezTo>
                    <a:pt x="867" y="102"/>
                    <a:pt x="869" y="102"/>
                    <a:pt x="870" y="101"/>
                  </a:cubicBezTo>
                  <a:cubicBezTo>
                    <a:pt x="870" y="101"/>
                    <a:pt x="870" y="101"/>
                    <a:pt x="870" y="101"/>
                  </a:cubicBezTo>
                  <a:cubicBezTo>
                    <a:pt x="871" y="101"/>
                    <a:pt x="870" y="100"/>
                    <a:pt x="870" y="100"/>
                  </a:cubicBezTo>
                  <a:cubicBezTo>
                    <a:pt x="870" y="87"/>
                    <a:pt x="870" y="74"/>
                    <a:pt x="870" y="62"/>
                  </a:cubicBezTo>
                  <a:cubicBezTo>
                    <a:pt x="870" y="61"/>
                    <a:pt x="870" y="61"/>
                    <a:pt x="871" y="60"/>
                  </a:cubicBezTo>
                  <a:cubicBezTo>
                    <a:pt x="870" y="60"/>
                    <a:pt x="870" y="60"/>
                    <a:pt x="871" y="59"/>
                  </a:cubicBezTo>
                  <a:cubicBezTo>
                    <a:pt x="871" y="59"/>
                    <a:pt x="871" y="58"/>
                    <a:pt x="871" y="58"/>
                  </a:cubicBezTo>
                  <a:cubicBezTo>
                    <a:pt x="871" y="57"/>
                    <a:pt x="871" y="57"/>
                    <a:pt x="871" y="57"/>
                  </a:cubicBezTo>
                  <a:cubicBezTo>
                    <a:pt x="871" y="57"/>
                    <a:pt x="871" y="57"/>
                    <a:pt x="871" y="56"/>
                  </a:cubicBezTo>
                  <a:cubicBezTo>
                    <a:pt x="871" y="56"/>
                    <a:pt x="871" y="56"/>
                    <a:pt x="871" y="56"/>
                  </a:cubicBezTo>
                  <a:cubicBezTo>
                    <a:pt x="871" y="56"/>
                    <a:pt x="871" y="55"/>
                    <a:pt x="872" y="55"/>
                  </a:cubicBezTo>
                  <a:cubicBezTo>
                    <a:pt x="872" y="55"/>
                    <a:pt x="872" y="55"/>
                    <a:pt x="872" y="55"/>
                  </a:cubicBezTo>
                  <a:cubicBezTo>
                    <a:pt x="872" y="55"/>
                    <a:pt x="872" y="55"/>
                    <a:pt x="872" y="55"/>
                  </a:cubicBezTo>
                  <a:cubicBezTo>
                    <a:pt x="872" y="55"/>
                    <a:pt x="872" y="54"/>
                    <a:pt x="872" y="54"/>
                  </a:cubicBezTo>
                  <a:cubicBezTo>
                    <a:pt x="872" y="54"/>
                    <a:pt x="872" y="54"/>
                    <a:pt x="872" y="54"/>
                  </a:cubicBezTo>
                  <a:cubicBezTo>
                    <a:pt x="872" y="54"/>
                    <a:pt x="872" y="53"/>
                    <a:pt x="872" y="53"/>
                  </a:cubicBezTo>
                  <a:cubicBezTo>
                    <a:pt x="872" y="53"/>
                    <a:pt x="872" y="53"/>
                    <a:pt x="872" y="53"/>
                  </a:cubicBezTo>
                  <a:cubicBezTo>
                    <a:pt x="872" y="53"/>
                    <a:pt x="872" y="53"/>
                    <a:pt x="873" y="52"/>
                  </a:cubicBezTo>
                  <a:cubicBezTo>
                    <a:pt x="873" y="52"/>
                    <a:pt x="873" y="52"/>
                    <a:pt x="873" y="52"/>
                  </a:cubicBezTo>
                  <a:cubicBezTo>
                    <a:pt x="873" y="52"/>
                    <a:pt x="873" y="52"/>
                    <a:pt x="873" y="52"/>
                  </a:cubicBezTo>
                  <a:cubicBezTo>
                    <a:pt x="873" y="52"/>
                    <a:pt x="873" y="52"/>
                    <a:pt x="873" y="52"/>
                  </a:cubicBezTo>
                  <a:cubicBezTo>
                    <a:pt x="873" y="52"/>
                    <a:pt x="873" y="51"/>
                    <a:pt x="873" y="51"/>
                  </a:cubicBezTo>
                  <a:cubicBezTo>
                    <a:pt x="873" y="51"/>
                    <a:pt x="873" y="51"/>
                    <a:pt x="873" y="51"/>
                  </a:cubicBezTo>
                  <a:cubicBezTo>
                    <a:pt x="874" y="51"/>
                    <a:pt x="873" y="51"/>
                    <a:pt x="874" y="50"/>
                  </a:cubicBezTo>
                  <a:cubicBezTo>
                    <a:pt x="874" y="50"/>
                    <a:pt x="874" y="50"/>
                    <a:pt x="874" y="50"/>
                  </a:cubicBezTo>
                  <a:cubicBezTo>
                    <a:pt x="874" y="50"/>
                    <a:pt x="874" y="50"/>
                    <a:pt x="874" y="50"/>
                  </a:cubicBezTo>
                  <a:cubicBezTo>
                    <a:pt x="874" y="50"/>
                    <a:pt x="874" y="50"/>
                    <a:pt x="874" y="50"/>
                  </a:cubicBezTo>
                  <a:cubicBezTo>
                    <a:pt x="874" y="50"/>
                    <a:pt x="874" y="49"/>
                    <a:pt x="874" y="49"/>
                  </a:cubicBezTo>
                  <a:cubicBezTo>
                    <a:pt x="874" y="49"/>
                    <a:pt x="874" y="49"/>
                    <a:pt x="874" y="49"/>
                  </a:cubicBezTo>
                  <a:cubicBezTo>
                    <a:pt x="874" y="49"/>
                    <a:pt x="875" y="49"/>
                    <a:pt x="875" y="49"/>
                  </a:cubicBezTo>
                  <a:cubicBezTo>
                    <a:pt x="875" y="49"/>
                    <a:pt x="875" y="49"/>
                    <a:pt x="875" y="49"/>
                  </a:cubicBezTo>
                  <a:cubicBezTo>
                    <a:pt x="875" y="49"/>
                    <a:pt x="875" y="48"/>
                    <a:pt x="875" y="48"/>
                  </a:cubicBezTo>
                  <a:cubicBezTo>
                    <a:pt x="875" y="48"/>
                    <a:pt x="875" y="48"/>
                    <a:pt x="875" y="48"/>
                  </a:cubicBezTo>
                  <a:cubicBezTo>
                    <a:pt x="875" y="48"/>
                    <a:pt x="875" y="48"/>
                    <a:pt x="875" y="48"/>
                  </a:cubicBezTo>
                  <a:cubicBezTo>
                    <a:pt x="875" y="48"/>
                    <a:pt x="875" y="48"/>
                    <a:pt x="875" y="48"/>
                  </a:cubicBezTo>
                  <a:cubicBezTo>
                    <a:pt x="876" y="48"/>
                    <a:pt x="876" y="48"/>
                    <a:pt x="876" y="47"/>
                  </a:cubicBezTo>
                  <a:cubicBezTo>
                    <a:pt x="876" y="48"/>
                    <a:pt x="876" y="48"/>
                    <a:pt x="876" y="48"/>
                  </a:cubicBezTo>
                  <a:cubicBezTo>
                    <a:pt x="876" y="47"/>
                    <a:pt x="876" y="47"/>
                    <a:pt x="876" y="47"/>
                  </a:cubicBezTo>
                  <a:cubicBezTo>
                    <a:pt x="876" y="47"/>
                    <a:pt x="876" y="47"/>
                    <a:pt x="876" y="47"/>
                  </a:cubicBezTo>
                  <a:cubicBezTo>
                    <a:pt x="877" y="47"/>
                    <a:pt x="877" y="46"/>
                    <a:pt x="878" y="45"/>
                  </a:cubicBezTo>
                  <a:cubicBezTo>
                    <a:pt x="878" y="45"/>
                    <a:pt x="878" y="45"/>
                    <a:pt x="878" y="45"/>
                  </a:cubicBezTo>
                  <a:cubicBezTo>
                    <a:pt x="878" y="45"/>
                    <a:pt x="878" y="45"/>
                    <a:pt x="878" y="45"/>
                  </a:cubicBezTo>
                  <a:cubicBezTo>
                    <a:pt x="878" y="45"/>
                    <a:pt x="878" y="45"/>
                    <a:pt x="878" y="45"/>
                  </a:cubicBezTo>
                  <a:cubicBezTo>
                    <a:pt x="878" y="45"/>
                    <a:pt x="878" y="45"/>
                    <a:pt x="879" y="45"/>
                  </a:cubicBezTo>
                  <a:cubicBezTo>
                    <a:pt x="879" y="45"/>
                    <a:pt x="879" y="45"/>
                    <a:pt x="879" y="45"/>
                  </a:cubicBezTo>
                  <a:cubicBezTo>
                    <a:pt x="879" y="45"/>
                    <a:pt x="879" y="44"/>
                    <a:pt x="880" y="44"/>
                  </a:cubicBezTo>
                  <a:cubicBezTo>
                    <a:pt x="880" y="44"/>
                    <a:pt x="880" y="44"/>
                    <a:pt x="880" y="44"/>
                  </a:cubicBezTo>
                  <a:cubicBezTo>
                    <a:pt x="880" y="44"/>
                    <a:pt x="880" y="44"/>
                    <a:pt x="880" y="44"/>
                  </a:cubicBezTo>
                  <a:cubicBezTo>
                    <a:pt x="880" y="44"/>
                    <a:pt x="880" y="44"/>
                    <a:pt x="880" y="44"/>
                  </a:cubicBezTo>
                  <a:cubicBezTo>
                    <a:pt x="880" y="44"/>
                    <a:pt x="881" y="44"/>
                    <a:pt x="881" y="43"/>
                  </a:cubicBezTo>
                  <a:cubicBezTo>
                    <a:pt x="881" y="43"/>
                    <a:pt x="881" y="43"/>
                    <a:pt x="881" y="43"/>
                  </a:cubicBezTo>
                  <a:cubicBezTo>
                    <a:pt x="881" y="43"/>
                    <a:pt x="881" y="43"/>
                    <a:pt x="881" y="43"/>
                  </a:cubicBezTo>
                  <a:cubicBezTo>
                    <a:pt x="881" y="43"/>
                    <a:pt x="881" y="43"/>
                    <a:pt x="882" y="43"/>
                  </a:cubicBezTo>
                  <a:cubicBezTo>
                    <a:pt x="882" y="43"/>
                    <a:pt x="882" y="43"/>
                    <a:pt x="882" y="43"/>
                  </a:cubicBezTo>
                  <a:cubicBezTo>
                    <a:pt x="882" y="43"/>
                    <a:pt x="882" y="43"/>
                    <a:pt x="882" y="43"/>
                  </a:cubicBezTo>
                  <a:cubicBezTo>
                    <a:pt x="882" y="43"/>
                    <a:pt x="882" y="43"/>
                    <a:pt x="882" y="43"/>
                  </a:cubicBezTo>
                  <a:cubicBezTo>
                    <a:pt x="883" y="43"/>
                    <a:pt x="883" y="43"/>
                    <a:pt x="883" y="43"/>
                  </a:cubicBezTo>
                  <a:cubicBezTo>
                    <a:pt x="883" y="43"/>
                    <a:pt x="883" y="43"/>
                    <a:pt x="883" y="42"/>
                  </a:cubicBezTo>
                  <a:cubicBezTo>
                    <a:pt x="884" y="42"/>
                    <a:pt x="884" y="42"/>
                    <a:pt x="884" y="42"/>
                  </a:cubicBezTo>
                  <a:cubicBezTo>
                    <a:pt x="884" y="42"/>
                    <a:pt x="884" y="42"/>
                    <a:pt x="884" y="42"/>
                  </a:cubicBezTo>
                  <a:cubicBezTo>
                    <a:pt x="884" y="42"/>
                    <a:pt x="885" y="42"/>
                    <a:pt x="886" y="42"/>
                  </a:cubicBezTo>
                  <a:cubicBezTo>
                    <a:pt x="887" y="42"/>
                    <a:pt x="887" y="42"/>
                    <a:pt x="888" y="42"/>
                  </a:cubicBezTo>
                  <a:cubicBezTo>
                    <a:pt x="889" y="42"/>
                    <a:pt x="890" y="42"/>
                    <a:pt x="890" y="42"/>
                  </a:cubicBezTo>
                  <a:cubicBezTo>
                    <a:pt x="891" y="42"/>
                    <a:pt x="891" y="42"/>
                    <a:pt x="891" y="42"/>
                  </a:cubicBezTo>
                  <a:cubicBezTo>
                    <a:pt x="891" y="42"/>
                    <a:pt x="891" y="42"/>
                    <a:pt x="891" y="42"/>
                  </a:cubicBezTo>
                  <a:cubicBezTo>
                    <a:pt x="891" y="43"/>
                    <a:pt x="892" y="42"/>
                    <a:pt x="892" y="43"/>
                  </a:cubicBezTo>
                  <a:cubicBezTo>
                    <a:pt x="892" y="43"/>
                    <a:pt x="892" y="43"/>
                    <a:pt x="892" y="43"/>
                  </a:cubicBezTo>
                  <a:cubicBezTo>
                    <a:pt x="892" y="43"/>
                    <a:pt x="892" y="43"/>
                    <a:pt x="892" y="43"/>
                  </a:cubicBezTo>
                  <a:cubicBezTo>
                    <a:pt x="892" y="43"/>
                    <a:pt x="893" y="43"/>
                    <a:pt x="893" y="43"/>
                  </a:cubicBezTo>
                  <a:cubicBezTo>
                    <a:pt x="893" y="43"/>
                    <a:pt x="893" y="43"/>
                    <a:pt x="893" y="43"/>
                  </a:cubicBezTo>
                  <a:cubicBezTo>
                    <a:pt x="893" y="43"/>
                    <a:pt x="894" y="43"/>
                    <a:pt x="894" y="43"/>
                  </a:cubicBezTo>
                  <a:cubicBezTo>
                    <a:pt x="894" y="43"/>
                    <a:pt x="894" y="43"/>
                    <a:pt x="894" y="43"/>
                  </a:cubicBezTo>
                  <a:cubicBezTo>
                    <a:pt x="894" y="44"/>
                    <a:pt x="894" y="44"/>
                    <a:pt x="895" y="44"/>
                  </a:cubicBezTo>
                  <a:cubicBezTo>
                    <a:pt x="895" y="44"/>
                    <a:pt x="895" y="44"/>
                    <a:pt x="895" y="44"/>
                  </a:cubicBezTo>
                  <a:cubicBezTo>
                    <a:pt x="895" y="44"/>
                    <a:pt x="895" y="44"/>
                    <a:pt x="895" y="44"/>
                  </a:cubicBezTo>
                  <a:cubicBezTo>
                    <a:pt x="895" y="44"/>
                    <a:pt x="895" y="44"/>
                    <a:pt x="895" y="44"/>
                  </a:cubicBezTo>
                  <a:cubicBezTo>
                    <a:pt x="895" y="44"/>
                    <a:pt x="896" y="44"/>
                    <a:pt x="896" y="44"/>
                  </a:cubicBezTo>
                  <a:cubicBezTo>
                    <a:pt x="896" y="44"/>
                    <a:pt x="896" y="44"/>
                    <a:pt x="896" y="44"/>
                  </a:cubicBezTo>
                  <a:cubicBezTo>
                    <a:pt x="896" y="45"/>
                    <a:pt x="896" y="45"/>
                    <a:pt x="896" y="45"/>
                  </a:cubicBezTo>
                  <a:cubicBezTo>
                    <a:pt x="896" y="45"/>
                    <a:pt x="896" y="45"/>
                    <a:pt x="896" y="45"/>
                  </a:cubicBezTo>
                  <a:cubicBezTo>
                    <a:pt x="896" y="45"/>
                    <a:pt x="897" y="45"/>
                    <a:pt x="897" y="45"/>
                  </a:cubicBezTo>
                  <a:cubicBezTo>
                    <a:pt x="897" y="45"/>
                    <a:pt x="897" y="45"/>
                    <a:pt x="897" y="45"/>
                  </a:cubicBezTo>
                  <a:cubicBezTo>
                    <a:pt x="897" y="45"/>
                    <a:pt x="897" y="45"/>
                    <a:pt x="897" y="45"/>
                  </a:cubicBezTo>
                  <a:cubicBezTo>
                    <a:pt x="897" y="45"/>
                    <a:pt x="897" y="45"/>
                    <a:pt x="897" y="45"/>
                  </a:cubicBezTo>
                  <a:cubicBezTo>
                    <a:pt x="897" y="46"/>
                    <a:pt x="897" y="46"/>
                    <a:pt x="897" y="46"/>
                  </a:cubicBezTo>
                  <a:cubicBezTo>
                    <a:pt x="897" y="46"/>
                    <a:pt x="897" y="46"/>
                    <a:pt x="897" y="46"/>
                  </a:cubicBezTo>
                  <a:cubicBezTo>
                    <a:pt x="897" y="46"/>
                    <a:pt x="898" y="46"/>
                    <a:pt x="898" y="46"/>
                  </a:cubicBezTo>
                  <a:cubicBezTo>
                    <a:pt x="898" y="46"/>
                    <a:pt x="898" y="46"/>
                    <a:pt x="898" y="46"/>
                  </a:cubicBezTo>
                  <a:cubicBezTo>
                    <a:pt x="898" y="46"/>
                    <a:pt x="898" y="47"/>
                    <a:pt x="898" y="47"/>
                  </a:cubicBezTo>
                  <a:cubicBezTo>
                    <a:pt x="898" y="47"/>
                    <a:pt x="898" y="47"/>
                    <a:pt x="898" y="47"/>
                  </a:cubicBezTo>
                  <a:cubicBezTo>
                    <a:pt x="898" y="47"/>
                    <a:pt x="898" y="47"/>
                    <a:pt x="898" y="47"/>
                  </a:cubicBezTo>
                  <a:cubicBezTo>
                    <a:pt x="898" y="47"/>
                    <a:pt x="898" y="47"/>
                    <a:pt x="898" y="47"/>
                  </a:cubicBezTo>
                  <a:cubicBezTo>
                    <a:pt x="899" y="47"/>
                    <a:pt x="899" y="48"/>
                    <a:pt x="899" y="48"/>
                  </a:cubicBezTo>
                  <a:cubicBezTo>
                    <a:pt x="899" y="48"/>
                    <a:pt x="899" y="48"/>
                    <a:pt x="899" y="48"/>
                  </a:cubicBezTo>
                  <a:cubicBezTo>
                    <a:pt x="899" y="48"/>
                    <a:pt x="899" y="48"/>
                    <a:pt x="899" y="48"/>
                  </a:cubicBezTo>
                  <a:cubicBezTo>
                    <a:pt x="899" y="48"/>
                    <a:pt x="899" y="48"/>
                    <a:pt x="899" y="48"/>
                  </a:cubicBezTo>
                  <a:cubicBezTo>
                    <a:pt x="899" y="48"/>
                    <a:pt x="899" y="48"/>
                    <a:pt x="899" y="48"/>
                  </a:cubicBezTo>
                  <a:cubicBezTo>
                    <a:pt x="899" y="49"/>
                    <a:pt x="899" y="49"/>
                    <a:pt x="899" y="49"/>
                  </a:cubicBezTo>
                  <a:cubicBezTo>
                    <a:pt x="900" y="49"/>
                    <a:pt x="900" y="49"/>
                    <a:pt x="899" y="49"/>
                  </a:cubicBezTo>
                  <a:cubicBezTo>
                    <a:pt x="900" y="49"/>
                    <a:pt x="900" y="50"/>
                    <a:pt x="900" y="50"/>
                  </a:cubicBezTo>
                  <a:cubicBezTo>
                    <a:pt x="900" y="50"/>
                    <a:pt x="900" y="50"/>
                    <a:pt x="900" y="50"/>
                  </a:cubicBezTo>
                  <a:cubicBezTo>
                    <a:pt x="900" y="50"/>
                    <a:pt x="900" y="51"/>
                    <a:pt x="900" y="51"/>
                  </a:cubicBezTo>
                  <a:cubicBezTo>
                    <a:pt x="900" y="51"/>
                    <a:pt x="900" y="51"/>
                    <a:pt x="900" y="51"/>
                  </a:cubicBezTo>
                  <a:cubicBezTo>
                    <a:pt x="900" y="51"/>
                    <a:pt x="900" y="52"/>
                    <a:pt x="900" y="52"/>
                  </a:cubicBezTo>
                  <a:cubicBezTo>
                    <a:pt x="901" y="52"/>
                    <a:pt x="901" y="52"/>
                    <a:pt x="901" y="52"/>
                  </a:cubicBezTo>
                  <a:cubicBezTo>
                    <a:pt x="901" y="53"/>
                    <a:pt x="901" y="53"/>
                    <a:pt x="901" y="53"/>
                  </a:cubicBezTo>
                  <a:cubicBezTo>
                    <a:pt x="901" y="54"/>
                    <a:pt x="901" y="54"/>
                    <a:pt x="901" y="54"/>
                  </a:cubicBezTo>
                  <a:cubicBezTo>
                    <a:pt x="901" y="54"/>
                    <a:pt x="901" y="55"/>
                    <a:pt x="901" y="56"/>
                  </a:cubicBezTo>
                  <a:cubicBezTo>
                    <a:pt x="901" y="56"/>
                    <a:pt x="901" y="56"/>
                    <a:pt x="901" y="56"/>
                  </a:cubicBezTo>
                  <a:cubicBezTo>
                    <a:pt x="902" y="57"/>
                    <a:pt x="901" y="58"/>
                    <a:pt x="902" y="59"/>
                  </a:cubicBezTo>
                  <a:cubicBezTo>
                    <a:pt x="902" y="60"/>
                    <a:pt x="902" y="60"/>
                    <a:pt x="902" y="61"/>
                  </a:cubicBezTo>
                  <a:cubicBezTo>
                    <a:pt x="902" y="62"/>
                    <a:pt x="902" y="62"/>
                    <a:pt x="902" y="63"/>
                  </a:cubicBezTo>
                  <a:cubicBezTo>
                    <a:pt x="902" y="75"/>
                    <a:pt x="902" y="87"/>
                    <a:pt x="902" y="99"/>
                  </a:cubicBezTo>
                  <a:cubicBezTo>
                    <a:pt x="902" y="102"/>
                    <a:pt x="901" y="102"/>
                    <a:pt x="904" y="102"/>
                  </a:cubicBezTo>
                  <a:cubicBezTo>
                    <a:pt x="906" y="102"/>
                    <a:pt x="908" y="102"/>
                    <a:pt x="911" y="102"/>
                  </a:cubicBezTo>
                  <a:cubicBezTo>
                    <a:pt x="912" y="102"/>
                    <a:pt x="912" y="102"/>
                    <a:pt x="912" y="100"/>
                  </a:cubicBezTo>
                  <a:cubicBezTo>
                    <a:pt x="912" y="85"/>
                    <a:pt x="912" y="71"/>
                    <a:pt x="912" y="56"/>
                  </a:cubicBezTo>
                  <a:cubicBezTo>
                    <a:pt x="912" y="56"/>
                    <a:pt x="913" y="55"/>
                    <a:pt x="912" y="55"/>
                  </a:cubicBezTo>
                  <a:cubicBezTo>
                    <a:pt x="912" y="54"/>
                    <a:pt x="912" y="54"/>
                    <a:pt x="912" y="54"/>
                  </a:cubicBezTo>
                  <a:cubicBezTo>
                    <a:pt x="912" y="53"/>
                    <a:pt x="912" y="52"/>
                    <a:pt x="912" y="52"/>
                  </a:cubicBezTo>
                  <a:cubicBezTo>
                    <a:pt x="912" y="52"/>
                    <a:pt x="912" y="51"/>
                    <a:pt x="912" y="51"/>
                  </a:cubicBezTo>
                  <a:cubicBezTo>
                    <a:pt x="912" y="51"/>
                    <a:pt x="912" y="50"/>
                    <a:pt x="912" y="50"/>
                  </a:cubicBezTo>
                  <a:cubicBezTo>
                    <a:pt x="912" y="50"/>
                    <a:pt x="912" y="50"/>
                    <a:pt x="912" y="50"/>
                  </a:cubicBezTo>
                  <a:cubicBezTo>
                    <a:pt x="912" y="49"/>
                    <a:pt x="912" y="49"/>
                    <a:pt x="912" y="49"/>
                  </a:cubicBezTo>
                  <a:cubicBezTo>
                    <a:pt x="911" y="49"/>
                    <a:pt x="912" y="49"/>
                    <a:pt x="911" y="48"/>
                  </a:cubicBezTo>
                  <a:cubicBezTo>
                    <a:pt x="911" y="48"/>
                    <a:pt x="911" y="48"/>
                    <a:pt x="911" y="48"/>
                  </a:cubicBezTo>
                  <a:cubicBezTo>
                    <a:pt x="911" y="48"/>
                    <a:pt x="911" y="48"/>
                    <a:pt x="911" y="48"/>
                  </a:cubicBezTo>
                  <a:cubicBezTo>
                    <a:pt x="911" y="48"/>
                    <a:pt x="911" y="47"/>
                    <a:pt x="911" y="47"/>
                  </a:cubicBezTo>
                  <a:cubicBezTo>
                    <a:pt x="911" y="47"/>
                    <a:pt x="911" y="47"/>
                    <a:pt x="911" y="47"/>
                  </a:cubicBezTo>
                  <a:cubicBezTo>
                    <a:pt x="911" y="47"/>
                    <a:pt x="911" y="46"/>
                    <a:pt x="911" y="46"/>
                  </a:cubicBezTo>
                  <a:cubicBezTo>
                    <a:pt x="911" y="46"/>
                    <a:pt x="911" y="46"/>
                    <a:pt x="911" y="46"/>
                  </a:cubicBezTo>
                  <a:cubicBezTo>
                    <a:pt x="910" y="46"/>
                    <a:pt x="910" y="45"/>
                    <a:pt x="910" y="45"/>
                  </a:cubicBezTo>
                  <a:cubicBezTo>
                    <a:pt x="910" y="45"/>
                    <a:pt x="910" y="45"/>
                    <a:pt x="910" y="45"/>
                  </a:cubicBezTo>
                  <a:cubicBezTo>
                    <a:pt x="910" y="45"/>
                    <a:pt x="910" y="44"/>
                    <a:pt x="910" y="44"/>
                  </a:cubicBezTo>
                  <a:cubicBezTo>
                    <a:pt x="910" y="44"/>
                    <a:pt x="910" y="44"/>
                    <a:pt x="910" y="44"/>
                  </a:cubicBezTo>
                  <a:cubicBezTo>
                    <a:pt x="910" y="44"/>
                    <a:pt x="910" y="44"/>
                    <a:pt x="910" y="43"/>
                  </a:cubicBezTo>
                  <a:cubicBezTo>
                    <a:pt x="910" y="43"/>
                    <a:pt x="910" y="43"/>
                    <a:pt x="910" y="43"/>
                  </a:cubicBezTo>
                  <a:cubicBezTo>
                    <a:pt x="909" y="43"/>
                    <a:pt x="909" y="43"/>
                    <a:pt x="909" y="43"/>
                  </a:cubicBezTo>
                  <a:cubicBezTo>
                    <a:pt x="909" y="43"/>
                    <a:pt x="909" y="43"/>
                    <a:pt x="909" y="43"/>
                  </a:cubicBezTo>
                  <a:cubicBezTo>
                    <a:pt x="909" y="43"/>
                    <a:pt x="909" y="42"/>
                    <a:pt x="909" y="42"/>
                  </a:cubicBezTo>
                  <a:cubicBezTo>
                    <a:pt x="909" y="42"/>
                    <a:pt x="909" y="42"/>
                    <a:pt x="909" y="42"/>
                  </a:cubicBezTo>
                  <a:cubicBezTo>
                    <a:pt x="909" y="42"/>
                    <a:pt x="909" y="41"/>
                    <a:pt x="908" y="41"/>
                  </a:cubicBezTo>
                  <a:cubicBezTo>
                    <a:pt x="908" y="41"/>
                    <a:pt x="908" y="41"/>
                    <a:pt x="908" y="41"/>
                  </a:cubicBezTo>
                  <a:cubicBezTo>
                    <a:pt x="908" y="41"/>
                    <a:pt x="908" y="41"/>
                    <a:pt x="908" y="41"/>
                  </a:cubicBezTo>
                  <a:cubicBezTo>
                    <a:pt x="908" y="41"/>
                    <a:pt x="908" y="41"/>
                    <a:pt x="908" y="41"/>
                  </a:cubicBezTo>
                  <a:cubicBezTo>
                    <a:pt x="908" y="41"/>
                    <a:pt x="908" y="40"/>
                    <a:pt x="908" y="40"/>
                  </a:cubicBezTo>
                  <a:cubicBezTo>
                    <a:pt x="908" y="40"/>
                    <a:pt x="908" y="40"/>
                    <a:pt x="908" y="40"/>
                  </a:cubicBezTo>
                  <a:cubicBezTo>
                    <a:pt x="908" y="40"/>
                    <a:pt x="908" y="40"/>
                    <a:pt x="907" y="40"/>
                  </a:cubicBezTo>
                  <a:cubicBezTo>
                    <a:pt x="907" y="40"/>
                    <a:pt x="907" y="40"/>
                    <a:pt x="907" y="40"/>
                  </a:cubicBezTo>
                  <a:cubicBezTo>
                    <a:pt x="907" y="40"/>
                    <a:pt x="907" y="40"/>
                    <a:pt x="907" y="40"/>
                  </a:cubicBezTo>
                  <a:cubicBezTo>
                    <a:pt x="907" y="40"/>
                    <a:pt x="907" y="40"/>
                    <a:pt x="907" y="40"/>
                  </a:cubicBezTo>
                  <a:cubicBezTo>
                    <a:pt x="907" y="39"/>
                    <a:pt x="907" y="39"/>
                    <a:pt x="906" y="39"/>
                  </a:cubicBezTo>
                  <a:cubicBezTo>
                    <a:pt x="906" y="39"/>
                    <a:pt x="906" y="39"/>
                    <a:pt x="906" y="39"/>
                  </a:cubicBezTo>
                  <a:cubicBezTo>
                    <a:pt x="906" y="38"/>
                    <a:pt x="906" y="38"/>
                    <a:pt x="906" y="38"/>
                  </a:cubicBezTo>
                  <a:cubicBezTo>
                    <a:pt x="906" y="38"/>
                    <a:pt x="906" y="38"/>
                    <a:pt x="906" y="38"/>
                  </a:cubicBezTo>
                  <a:cubicBezTo>
                    <a:pt x="906" y="38"/>
                    <a:pt x="906" y="38"/>
                    <a:pt x="906" y="38"/>
                  </a:cubicBezTo>
                  <a:cubicBezTo>
                    <a:pt x="906" y="38"/>
                    <a:pt x="906" y="38"/>
                    <a:pt x="906" y="38"/>
                  </a:cubicBezTo>
                  <a:cubicBezTo>
                    <a:pt x="906" y="38"/>
                    <a:pt x="905" y="38"/>
                    <a:pt x="905" y="38"/>
                  </a:cubicBezTo>
                  <a:cubicBezTo>
                    <a:pt x="905" y="38"/>
                    <a:pt x="905" y="38"/>
                    <a:pt x="905" y="38"/>
                  </a:cubicBezTo>
                  <a:cubicBezTo>
                    <a:pt x="905" y="37"/>
                    <a:pt x="905" y="37"/>
                    <a:pt x="904" y="37"/>
                  </a:cubicBezTo>
                  <a:cubicBezTo>
                    <a:pt x="904" y="37"/>
                    <a:pt x="904" y="37"/>
                    <a:pt x="904" y="37"/>
                  </a:cubicBezTo>
                  <a:cubicBezTo>
                    <a:pt x="904" y="37"/>
                    <a:pt x="904" y="37"/>
                    <a:pt x="904" y="36"/>
                  </a:cubicBezTo>
                  <a:cubicBezTo>
                    <a:pt x="904" y="36"/>
                    <a:pt x="904" y="36"/>
                    <a:pt x="904" y="36"/>
                  </a:cubicBezTo>
                  <a:cubicBezTo>
                    <a:pt x="904" y="36"/>
                    <a:pt x="904" y="36"/>
                    <a:pt x="904" y="36"/>
                  </a:cubicBezTo>
                  <a:cubicBezTo>
                    <a:pt x="904" y="36"/>
                    <a:pt x="904" y="36"/>
                    <a:pt x="904" y="36"/>
                  </a:cubicBezTo>
                  <a:cubicBezTo>
                    <a:pt x="903" y="36"/>
                    <a:pt x="903" y="36"/>
                    <a:pt x="903" y="36"/>
                  </a:cubicBezTo>
                  <a:cubicBezTo>
                    <a:pt x="903" y="36"/>
                    <a:pt x="903" y="36"/>
                    <a:pt x="903" y="36"/>
                  </a:cubicBezTo>
                  <a:cubicBezTo>
                    <a:pt x="903" y="36"/>
                    <a:pt x="903" y="35"/>
                    <a:pt x="902" y="35"/>
                  </a:cubicBezTo>
                  <a:cubicBezTo>
                    <a:pt x="902" y="35"/>
                    <a:pt x="902" y="35"/>
                    <a:pt x="902" y="35"/>
                  </a:cubicBezTo>
                  <a:cubicBezTo>
                    <a:pt x="902" y="35"/>
                    <a:pt x="902" y="35"/>
                    <a:pt x="902" y="35"/>
                  </a:cubicBezTo>
                  <a:cubicBezTo>
                    <a:pt x="902" y="35"/>
                    <a:pt x="902" y="35"/>
                    <a:pt x="902" y="35"/>
                  </a:cubicBezTo>
                  <a:cubicBezTo>
                    <a:pt x="902" y="35"/>
                    <a:pt x="902" y="35"/>
                    <a:pt x="902" y="35"/>
                  </a:cubicBezTo>
                  <a:cubicBezTo>
                    <a:pt x="902" y="35"/>
                    <a:pt x="901" y="35"/>
                    <a:pt x="901" y="35"/>
                  </a:cubicBezTo>
                  <a:cubicBezTo>
                    <a:pt x="901" y="35"/>
                    <a:pt x="901" y="35"/>
                    <a:pt x="901" y="35"/>
                  </a:cubicBezTo>
                  <a:cubicBezTo>
                    <a:pt x="901" y="34"/>
                    <a:pt x="901" y="34"/>
                    <a:pt x="900" y="34"/>
                  </a:cubicBezTo>
                  <a:cubicBezTo>
                    <a:pt x="900" y="34"/>
                    <a:pt x="900" y="34"/>
                    <a:pt x="900" y="34"/>
                  </a:cubicBezTo>
                  <a:cubicBezTo>
                    <a:pt x="900" y="34"/>
                    <a:pt x="900" y="34"/>
                    <a:pt x="900" y="34"/>
                  </a:cubicBezTo>
                  <a:cubicBezTo>
                    <a:pt x="900" y="34"/>
                    <a:pt x="900" y="34"/>
                    <a:pt x="899" y="34"/>
                  </a:cubicBezTo>
                  <a:cubicBezTo>
                    <a:pt x="899" y="34"/>
                    <a:pt x="899" y="34"/>
                    <a:pt x="899" y="34"/>
                  </a:cubicBezTo>
                  <a:cubicBezTo>
                    <a:pt x="899" y="34"/>
                    <a:pt x="899" y="34"/>
                    <a:pt x="898" y="34"/>
                  </a:cubicBezTo>
                  <a:cubicBezTo>
                    <a:pt x="898" y="34"/>
                    <a:pt x="898" y="34"/>
                    <a:pt x="898" y="34"/>
                  </a:cubicBezTo>
                  <a:cubicBezTo>
                    <a:pt x="898" y="33"/>
                    <a:pt x="898" y="34"/>
                    <a:pt x="897" y="33"/>
                  </a:cubicBezTo>
                  <a:cubicBezTo>
                    <a:pt x="897" y="33"/>
                    <a:pt x="897" y="33"/>
                    <a:pt x="897" y="33"/>
                  </a:cubicBezTo>
                  <a:cubicBezTo>
                    <a:pt x="897" y="33"/>
                    <a:pt x="897" y="33"/>
                    <a:pt x="897" y="33"/>
                  </a:cubicBezTo>
                  <a:cubicBezTo>
                    <a:pt x="897" y="33"/>
                    <a:pt x="896" y="33"/>
                    <a:pt x="896" y="33"/>
                  </a:cubicBezTo>
                  <a:cubicBezTo>
                    <a:pt x="895" y="33"/>
                    <a:pt x="895" y="33"/>
                    <a:pt x="895" y="33"/>
                  </a:cubicBezTo>
                  <a:cubicBezTo>
                    <a:pt x="894" y="33"/>
                    <a:pt x="894" y="33"/>
                    <a:pt x="893" y="33"/>
                  </a:cubicBezTo>
                  <a:cubicBezTo>
                    <a:pt x="891" y="33"/>
                    <a:pt x="890" y="33"/>
                    <a:pt x="888" y="33"/>
                  </a:cubicBezTo>
                  <a:cubicBezTo>
                    <a:pt x="887" y="33"/>
                    <a:pt x="886" y="33"/>
                    <a:pt x="886" y="33"/>
                  </a:cubicBezTo>
                  <a:cubicBezTo>
                    <a:pt x="885" y="33"/>
                    <a:pt x="885" y="33"/>
                    <a:pt x="885" y="33"/>
                  </a:cubicBezTo>
                  <a:cubicBezTo>
                    <a:pt x="885" y="33"/>
                    <a:pt x="885" y="33"/>
                    <a:pt x="885" y="33"/>
                  </a:cubicBezTo>
                  <a:cubicBezTo>
                    <a:pt x="885" y="33"/>
                    <a:pt x="884" y="33"/>
                    <a:pt x="884" y="33"/>
                  </a:cubicBezTo>
                  <a:cubicBezTo>
                    <a:pt x="884" y="33"/>
                    <a:pt x="884" y="33"/>
                    <a:pt x="884" y="33"/>
                  </a:cubicBezTo>
                  <a:cubicBezTo>
                    <a:pt x="884" y="34"/>
                    <a:pt x="883" y="33"/>
                    <a:pt x="883" y="34"/>
                  </a:cubicBezTo>
                  <a:cubicBezTo>
                    <a:pt x="883" y="34"/>
                    <a:pt x="883" y="34"/>
                    <a:pt x="882" y="34"/>
                  </a:cubicBezTo>
                  <a:cubicBezTo>
                    <a:pt x="882" y="34"/>
                    <a:pt x="882" y="34"/>
                    <a:pt x="882" y="34"/>
                  </a:cubicBezTo>
                  <a:cubicBezTo>
                    <a:pt x="882" y="34"/>
                    <a:pt x="882" y="34"/>
                    <a:pt x="881" y="34"/>
                  </a:cubicBezTo>
                  <a:cubicBezTo>
                    <a:pt x="881" y="34"/>
                    <a:pt x="881" y="34"/>
                    <a:pt x="881" y="34"/>
                  </a:cubicBezTo>
                  <a:cubicBezTo>
                    <a:pt x="881" y="34"/>
                    <a:pt x="881" y="34"/>
                    <a:pt x="881" y="34"/>
                  </a:cubicBezTo>
                  <a:cubicBezTo>
                    <a:pt x="880" y="35"/>
                    <a:pt x="880" y="34"/>
                    <a:pt x="880" y="35"/>
                  </a:cubicBezTo>
                  <a:cubicBezTo>
                    <a:pt x="880" y="35"/>
                    <a:pt x="880" y="35"/>
                    <a:pt x="880" y="35"/>
                  </a:cubicBezTo>
                  <a:cubicBezTo>
                    <a:pt x="879" y="35"/>
                    <a:pt x="879" y="35"/>
                    <a:pt x="879" y="35"/>
                  </a:cubicBezTo>
                  <a:cubicBezTo>
                    <a:pt x="879" y="35"/>
                    <a:pt x="879" y="35"/>
                    <a:pt x="879" y="35"/>
                  </a:cubicBezTo>
                  <a:cubicBezTo>
                    <a:pt x="879" y="35"/>
                    <a:pt x="879" y="35"/>
                    <a:pt x="879" y="35"/>
                  </a:cubicBezTo>
                  <a:cubicBezTo>
                    <a:pt x="878" y="35"/>
                    <a:pt x="878" y="35"/>
                    <a:pt x="878" y="35"/>
                  </a:cubicBezTo>
                  <a:cubicBezTo>
                    <a:pt x="878" y="35"/>
                    <a:pt x="878" y="35"/>
                    <a:pt x="878" y="35"/>
                  </a:cubicBezTo>
                  <a:cubicBezTo>
                    <a:pt x="878" y="35"/>
                    <a:pt x="878" y="36"/>
                    <a:pt x="878" y="36"/>
                  </a:cubicBezTo>
                  <a:cubicBezTo>
                    <a:pt x="878" y="36"/>
                    <a:pt x="878" y="36"/>
                    <a:pt x="878" y="36"/>
                  </a:cubicBezTo>
                  <a:cubicBezTo>
                    <a:pt x="878" y="36"/>
                    <a:pt x="877" y="36"/>
                    <a:pt x="877" y="36"/>
                  </a:cubicBezTo>
                  <a:cubicBezTo>
                    <a:pt x="877" y="36"/>
                    <a:pt x="877" y="36"/>
                    <a:pt x="877" y="36"/>
                  </a:cubicBezTo>
                  <a:cubicBezTo>
                    <a:pt x="877" y="36"/>
                    <a:pt x="876" y="36"/>
                    <a:pt x="876" y="37"/>
                  </a:cubicBezTo>
                  <a:cubicBezTo>
                    <a:pt x="876" y="37"/>
                    <a:pt x="876" y="37"/>
                    <a:pt x="876" y="37"/>
                  </a:cubicBezTo>
                  <a:cubicBezTo>
                    <a:pt x="876" y="37"/>
                    <a:pt x="876" y="37"/>
                    <a:pt x="876" y="37"/>
                  </a:cubicBezTo>
                  <a:cubicBezTo>
                    <a:pt x="876" y="37"/>
                    <a:pt x="876" y="37"/>
                    <a:pt x="876" y="37"/>
                  </a:cubicBezTo>
                  <a:cubicBezTo>
                    <a:pt x="876" y="37"/>
                    <a:pt x="875" y="37"/>
                    <a:pt x="875" y="38"/>
                  </a:cubicBezTo>
                  <a:cubicBezTo>
                    <a:pt x="875" y="38"/>
                    <a:pt x="875" y="38"/>
                    <a:pt x="875" y="38"/>
                  </a:cubicBezTo>
                  <a:cubicBezTo>
                    <a:pt x="875" y="38"/>
                    <a:pt x="875" y="38"/>
                    <a:pt x="875" y="38"/>
                  </a:cubicBezTo>
                  <a:cubicBezTo>
                    <a:pt x="875" y="38"/>
                    <a:pt x="875" y="38"/>
                    <a:pt x="875" y="38"/>
                  </a:cubicBezTo>
                  <a:cubicBezTo>
                    <a:pt x="875" y="38"/>
                    <a:pt x="874" y="38"/>
                    <a:pt x="874" y="38"/>
                  </a:cubicBezTo>
                  <a:cubicBezTo>
                    <a:pt x="874" y="38"/>
                    <a:pt x="874" y="38"/>
                    <a:pt x="874" y="38"/>
                  </a:cubicBezTo>
                  <a:cubicBezTo>
                    <a:pt x="874" y="38"/>
                    <a:pt x="874" y="38"/>
                    <a:pt x="874" y="39"/>
                  </a:cubicBezTo>
                  <a:cubicBezTo>
                    <a:pt x="874" y="39"/>
                    <a:pt x="874" y="39"/>
                    <a:pt x="874" y="39"/>
                  </a:cubicBezTo>
                  <a:cubicBezTo>
                    <a:pt x="874" y="39"/>
                    <a:pt x="874" y="39"/>
                    <a:pt x="874" y="39"/>
                  </a:cubicBezTo>
                  <a:cubicBezTo>
                    <a:pt x="874" y="39"/>
                    <a:pt x="874" y="39"/>
                    <a:pt x="874" y="39"/>
                  </a:cubicBezTo>
                  <a:cubicBezTo>
                    <a:pt x="874" y="39"/>
                    <a:pt x="873" y="39"/>
                    <a:pt x="873" y="39"/>
                  </a:cubicBezTo>
                  <a:cubicBezTo>
                    <a:pt x="873" y="39"/>
                    <a:pt x="873" y="39"/>
                    <a:pt x="873" y="39"/>
                  </a:cubicBezTo>
                  <a:cubicBezTo>
                    <a:pt x="873" y="39"/>
                    <a:pt x="873" y="39"/>
                    <a:pt x="873" y="40"/>
                  </a:cubicBezTo>
                  <a:cubicBezTo>
                    <a:pt x="873" y="40"/>
                    <a:pt x="873" y="40"/>
                    <a:pt x="873" y="40"/>
                  </a:cubicBezTo>
                  <a:cubicBezTo>
                    <a:pt x="873" y="40"/>
                    <a:pt x="873" y="40"/>
                    <a:pt x="873" y="40"/>
                  </a:cubicBezTo>
                  <a:cubicBezTo>
                    <a:pt x="873" y="40"/>
                    <a:pt x="873" y="40"/>
                    <a:pt x="873" y="40"/>
                  </a:cubicBezTo>
                  <a:cubicBezTo>
                    <a:pt x="873" y="40"/>
                    <a:pt x="872" y="40"/>
                    <a:pt x="872" y="40"/>
                  </a:cubicBezTo>
                  <a:cubicBezTo>
                    <a:pt x="872" y="40"/>
                    <a:pt x="872" y="40"/>
                    <a:pt x="872" y="40"/>
                  </a:cubicBezTo>
                  <a:cubicBezTo>
                    <a:pt x="872" y="40"/>
                    <a:pt x="872" y="40"/>
                    <a:pt x="872" y="41"/>
                  </a:cubicBezTo>
                  <a:cubicBezTo>
                    <a:pt x="872" y="41"/>
                    <a:pt x="872" y="41"/>
                    <a:pt x="872" y="41"/>
                  </a:cubicBezTo>
                  <a:cubicBezTo>
                    <a:pt x="872" y="41"/>
                    <a:pt x="872" y="41"/>
                    <a:pt x="872" y="41"/>
                  </a:cubicBezTo>
                  <a:cubicBezTo>
                    <a:pt x="872" y="41"/>
                    <a:pt x="872" y="41"/>
                    <a:pt x="872" y="41"/>
                  </a:cubicBezTo>
                  <a:cubicBezTo>
                    <a:pt x="871" y="41"/>
                    <a:pt x="871" y="41"/>
                    <a:pt x="871" y="41"/>
                  </a:cubicBezTo>
                  <a:cubicBezTo>
                    <a:pt x="871" y="41"/>
                    <a:pt x="871" y="41"/>
                    <a:pt x="871" y="41"/>
                  </a:cubicBezTo>
                  <a:cubicBezTo>
                    <a:pt x="871" y="41"/>
                    <a:pt x="871" y="42"/>
                    <a:pt x="871" y="42"/>
                  </a:cubicBezTo>
                  <a:cubicBezTo>
                    <a:pt x="871" y="42"/>
                    <a:pt x="871" y="42"/>
                    <a:pt x="871" y="42"/>
                  </a:cubicBezTo>
                  <a:cubicBezTo>
                    <a:pt x="871" y="42"/>
                    <a:pt x="871" y="42"/>
                    <a:pt x="871" y="42"/>
                  </a:cubicBezTo>
                  <a:cubicBezTo>
                    <a:pt x="871" y="42"/>
                    <a:pt x="871" y="42"/>
                    <a:pt x="871" y="42"/>
                  </a:cubicBezTo>
                  <a:cubicBezTo>
                    <a:pt x="870" y="42"/>
                    <a:pt x="870" y="43"/>
                    <a:pt x="870" y="43"/>
                  </a:cubicBezTo>
                  <a:cubicBezTo>
                    <a:pt x="870" y="43"/>
                    <a:pt x="870" y="43"/>
                    <a:pt x="870" y="43"/>
                  </a:cubicBezTo>
                  <a:cubicBezTo>
                    <a:pt x="870" y="43"/>
                    <a:pt x="870" y="43"/>
                    <a:pt x="870" y="43"/>
                  </a:cubicBezTo>
                  <a:cubicBezTo>
                    <a:pt x="870" y="43"/>
                    <a:pt x="870" y="43"/>
                    <a:pt x="870" y="43"/>
                  </a:cubicBezTo>
                  <a:cubicBezTo>
                    <a:pt x="870" y="44"/>
                    <a:pt x="870" y="44"/>
                    <a:pt x="870" y="44"/>
                  </a:cubicBezTo>
                  <a:cubicBezTo>
                    <a:pt x="870" y="44"/>
                    <a:pt x="870" y="44"/>
                    <a:pt x="870" y="44"/>
                  </a:cubicBezTo>
                  <a:cubicBezTo>
                    <a:pt x="869" y="44"/>
                    <a:pt x="869" y="44"/>
                    <a:pt x="869" y="44"/>
                  </a:cubicBezTo>
                  <a:cubicBezTo>
                    <a:pt x="869" y="44"/>
                    <a:pt x="869" y="44"/>
                    <a:pt x="869" y="44"/>
                  </a:cubicBezTo>
                  <a:cubicBezTo>
                    <a:pt x="869" y="45"/>
                    <a:pt x="869" y="45"/>
                    <a:pt x="869" y="45"/>
                  </a:cubicBezTo>
                  <a:cubicBezTo>
                    <a:pt x="869" y="45"/>
                    <a:pt x="869" y="45"/>
                    <a:pt x="869" y="45"/>
                  </a:cubicBezTo>
                  <a:cubicBezTo>
                    <a:pt x="869" y="45"/>
                    <a:pt x="869" y="45"/>
                    <a:pt x="869" y="46"/>
                  </a:cubicBezTo>
                  <a:cubicBezTo>
                    <a:pt x="869" y="46"/>
                    <a:pt x="869" y="46"/>
                    <a:pt x="869" y="46"/>
                  </a:cubicBezTo>
                  <a:cubicBezTo>
                    <a:pt x="868" y="46"/>
                    <a:pt x="868" y="46"/>
                    <a:pt x="868" y="45"/>
                  </a:cubicBezTo>
                  <a:cubicBezTo>
                    <a:pt x="868" y="45"/>
                    <a:pt x="868" y="45"/>
                    <a:pt x="868" y="45"/>
                  </a:cubicBezTo>
                  <a:cubicBezTo>
                    <a:pt x="868" y="45"/>
                    <a:pt x="868" y="45"/>
                    <a:pt x="868" y="45"/>
                  </a:cubicBezTo>
                  <a:cubicBezTo>
                    <a:pt x="868" y="45"/>
                    <a:pt x="868" y="45"/>
                    <a:pt x="867" y="44"/>
                  </a:cubicBezTo>
                  <a:cubicBezTo>
                    <a:pt x="867" y="44"/>
                    <a:pt x="867" y="44"/>
                    <a:pt x="867" y="44"/>
                  </a:cubicBezTo>
                  <a:cubicBezTo>
                    <a:pt x="867" y="44"/>
                    <a:pt x="867" y="44"/>
                    <a:pt x="867" y="44"/>
                  </a:cubicBezTo>
                  <a:cubicBezTo>
                    <a:pt x="867" y="44"/>
                    <a:pt x="867" y="44"/>
                    <a:pt x="867" y="44"/>
                  </a:cubicBezTo>
                  <a:cubicBezTo>
                    <a:pt x="867" y="44"/>
                    <a:pt x="867" y="43"/>
                    <a:pt x="867" y="43"/>
                  </a:cubicBezTo>
                  <a:cubicBezTo>
                    <a:pt x="867" y="43"/>
                    <a:pt x="867" y="43"/>
                    <a:pt x="867" y="43"/>
                  </a:cubicBezTo>
                  <a:cubicBezTo>
                    <a:pt x="867" y="43"/>
                    <a:pt x="867" y="43"/>
                    <a:pt x="866" y="42"/>
                  </a:cubicBezTo>
                  <a:cubicBezTo>
                    <a:pt x="866" y="42"/>
                    <a:pt x="866" y="42"/>
                    <a:pt x="866" y="42"/>
                  </a:cubicBezTo>
                  <a:cubicBezTo>
                    <a:pt x="866" y="42"/>
                    <a:pt x="866" y="42"/>
                    <a:pt x="866" y="42"/>
                  </a:cubicBezTo>
                  <a:cubicBezTo>
                    <a:pt x="866" y="42"/>
                    <a:pt x="866" y="42"/>
                    <a:pt x="866" y="42"/>
                  </a:cubicBezTo>
                  <a:cubicBezTo>
                    <a:pt x="866" y="42"/>
                    <a:pt x="866" y="41"/>
                    <a:pt x="866" y="41"/>
                  </a:cubicBezTo>
                  <a:cubicBezTo>
                    <a:pt x="866" y="41"/>
                    <a:pt x="866" y="41"/>
                    <a:pt x="866" y="41"/>
                  </a:cubicBezTo>
                  <a:cubicBezTo>
                    <a:pt x="865" y="41"/>
                    <a:pt x="866" y="41"/>
                    <a:pt x="865" y="41"/>
                  </a:cubicBezTo>
                  <a:cubicBezTo>
                    <a:pt x="865" y="41"/>
                    <a:pt x="865" y="41"/>
                    <a:pt x="865" y="41"/>
                  </a:cubicBezTo>
                  <a:cubicBezTo>
                    <a:pt x="865" y="40"/>
                    <a:pt x="865" y="40"/>
                    <a:pt x="865" y="40"/>
                  </a:cubicBezTo>
                  <a:cubicBezTo>
                    <a:pt x="865" y="40"/>
                    <a:pt x="865" y="40"/>
                    <a:pt x="865" y="40"/>
                  </a:cubicBezTo>
                  <a:cubicBezTo>
                    <a:pt x="865" y="40"/>
                    <a:pt x="865"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3" y="38"/>
                    <a:pt x="863" y="38"/>
                    <a:pt x="863" y="38"/>
                  </a:cubicBezTo>
                  <a:cubicBezTo>
                    <a:pt x="863" y="38"/>
                    <a:pt x="863" y="38"/>
                    <a:pt x="863" y="38"/>
                  </a:cubicBezTo>
                  <a:cubicBezTo>
                    <a:pt x="863" y="38"/>
                    <a:pt x="863" y="38"/>
                    <a:pt x="863" y="38"/>
                  </a:cubicBezTo>
                  <a:cubicBezTo>
                    <a:pt x="863" y="38"/>
                    <a:pt x="863" y="38"/>
                    <a:pt x="863" y="38"/>
                  </a:cubicBezTo>
                  <a:cubicBezTo>
                    <a:pt x="863" y="38"/>
                    <a:pt x="863" y="38"/>
                    <a:pt x="862" y="38"/>
                  </a:cubicBezTo>
                  <a:cubicBezTo>
                    <a:pt x="862" y="38"/>
                    <a:pt x="862" y="38"/>
                    <a:pt x="862" y="38"/>
                  </a:cubicBezTo>
                  <a:cubicBezTo>
                    <a:pt x="862" y="37"/>
                    <a:pt x="862" y="37"/>
                    <a:pt x="862" y="37"/>
                  </a:cubicBezTo>
                  <a:cubicBezTo>
                    <a:pt x="862" y="37"/>
                    <a:pt x="862" y="37"/>
                    <a:pt x="862" y="37"/>
                  </a:cubicBezTo>
                  <a:cubicBezTo>
                    <a:pt x="862" y="37"/>
                    <a:pt x="862" y="37"/>
                    <a:pt x="862" y="37"/>
                  </a:cubicBezTo>
                  <a:cubicBezTo>
                    <a:pt x="862" y="37"/>
                    <a:pt x="862" y="37"/>
                    <a:pt x="862" y="37"/>
                  </a:cubicBezTo>
                  <a:cubicBezTo>
                    <a:pt x="861" y="37"/>
                    <a:pt x="861" y="37"/>
                    <a:pt x="861" y="36"/>
                  </a:cubicBezTo>
                  <a:cubicBezTo>
                    <a:pt x="861" y="36"/>
                    <a:pt x="861" y="36"/>
                    <a:pt x="861" y="36"/>
                  </a:cubicBezTo>
                  <a:cubicBezTo>
                    <a:pt x="861" y="36"/>
                    <a:pt x="861" y="36"/>
                    <a:pt x="861" y="36"/>
                  </a:cubicBezTo>
                  <a:cubicBezTo>
                    <a:pt x="861" y="36"/>
                    <a:pt x="861" y="36"/>
                    <a:pt x="861" y="36"/>
                  </a:cubicBezTo>
                  <a:cubicBezTo>
                    <a:pt x="861" y="36"/>
                    <a:pt x="860" y="36"/>
                    <a:pt x="860" y="36"/>
                  </a:cubicBezTo>
                  <a:cubicBezTo>
                    <a:pt x="860" y="36"/>
                    <a:pt x="860" y="36"/>
                    <a:pt x="860" y="36"/>
                  </a:cubicBezTo>
                  <a:cubicBezTo>
                    <a:pt x="860" y="36"/>
                    <a:pt x="860" y="36"/>
                    <a:pt x="859" y="35"/>
                  </a:cubicBezTo>
                  <a:cubicBezTo>
                    <a:pt x="859" y="35"/>
                    <a:pt x="859" y="35"/>
                    <a:pt x="859" y="35"/>
                  </a:cubicBezTo>
                  <a:cubicBezTo>
                    <a:pt x="859" y="35"/>
                    <a:pt x="859" y="35"/>
                    <a:pt x="859" y="35"/>
                  </a:cubicBezTo>
                  <a:cubicBezTo>
                    <a:pt x="859" y="35"/>
                    <a:pt x="859" y="35"/>
                    <a:pt x="859" y="35"/>
                  </a:cubicBezTo>
                  <a:cubicBezTo>
                    <a:pt x="859" y="35"/>
                    <a:pt x="859" y="35"/>
                    <a:pt x="858" y="35"/>
                  </a:cubicBezTo>
                  <a:cubicBezTo>
                    <a:pt x="858" y="35"/>
                    <a:pt x="858" y="35"/>
                    <a:pt x="858" y="35"/>
                  </a:cubicBezTo>
                  <a:cubicBezTo>
                    <a:pt x="858" y="34"/>
                    <a:pt x="858" y="35"/>
                    <a:pt x="858" y="34"/>
                  </a:cubicBezTo>
                  <a:cubicBezTo>
                    <a:pt x="858" y="34"/>
                    <a:pt x="858" y="34"/>
                    <a:pt x="858" y="34"/>
                  </a:cubicBezTo>
                  <a:cubicBezTo>
                    <a:pt x="857" y="34"/>
                    <a:pt x="857" y="34"/>
                    <a:pt x="857" y="34"/>
                  </a:cubicBezTo>
                  <a:cubicBezTo>
                    <a:pt x="857" y="34"/>
                    <a:pt x="857" y="34"/>
                    <a:pt x="857" y="34"/>
                  </a:cubicBezTo>
                  <a:cubicBezTo>
                    <a:pt x="857" y="34"/>
                    <a:pt x="857" y="34"/>
                    <a:pt x="857" y="34"/>
                  </a:cubicBezTo>
                  <a:cubicBezTo>
                    <a:pt x="856" y="34"/>
                    <a:pt x="856" y="34"/>
                    <a:pt x="856" y="34"/>
                  </a:cubicBezTo>
                  <a:cubicBezTo>
                    <a:pt x="856" y="34"/>
                    <a:pt x="856" y="34"/>
                    <a:pt x="856" y="34"/>
                  </a:cubicBezTo>
                  <a:cubicBezTo>
                    <a:pt x="855" y="33"/>
                    <a:pt x="855" y="33"/>
                    <a:pt x="855" y="33"/>
                  </a:cubicBezTo>
                  <a:cubicBezTo>
                    <a:pt x="855" y="33"/>
                    <a:pt x="855" y="33"/>
                    <a:pt x="855" y="33"/>
                  </a:cubicBezTo>
                  <a:cubicBezTo>
                    <a:pt x="855" y="33"/>
                    <a:pt x="855" y="33"/>
                    <a:pt x="855" y="33"/>
                  </a:cubicBezTo>
                  <a:cubicBezTo>
                    <a:pt x="854" y="33"/>
                    <a:pt x="854" y="33"/>
                    <a:pt x="853" y="33"/>
                  </a:cubicBezTo>
                  <a:cubicBezTo>
                    <a:pt x="853" y="33"/>
                    <a:pt x="853" y="33"/>
                    <a:pt x="853" y="33"/>
                  </a:cubicBezTo>
                  <a:cubicBezTo>
                    <a:pt x="853" y="33"/>
                    <a:pt x="853" y="33"/>
                    <a:pt x="853" y="33"/>
                  </a:cubicBezTo>
                  <a:cubicBezTo>
                    <a:pt x="852" y="33"/>
                    <a:pt x="852" y="33"/>
                    <a:pt x="851" y="33"/>
                  </a:cubicBezTo>
                  <a:cubicBezTo>
                    <a:pt x="850" y="33"/>
                    <a:pt x="848" y="33"/>
                    <a:pt x="847" y="33"/>
                  </a:cubicBezTo>
                  <a:cubicBezTo>
                    <a:pt x="846" y="33"/>
                    <a:pt x="845" y="33"/>
                    <a:pt x="844" y="33"/>
                  </a:cubicBezTo>
                  <a:cubicBezTo>
                    <a:pt x="844" y="33"/>
                    <a:pt x="844" y="33"/>
                    <a:pt x="844" y="33"/>
                  </a:cubicBezTo>
                  <a:cubicBezTo>
                    <a:pt x="844" y="33"/>
                    <a:pt x="843" y="33"/>
                    <a:pt x="843" y="33"/>
                  </a:cubicBezTo>
                  <a:cubicBezTo>
                    <a:pt x="843" y="33"/>
                    <a:pt x="843" y="33"/>
                    <a:pt x="842" y="33"/>
                  </a:cubicBezTo>
                  <a:cubicBezTo>
                    <a:pt x="842" y="34"/>
                    <a:pt x="842" y="33"/>
                    <a:pt x="841" y="34"/>
                  </a:cubicBezTo>
                  <a:cubicBezTo>
                    <a:pt x="841" y="34"/>
                    <a:pt x="841" y="34"/>
                    <a:pt x="841" y="34"/>
                  </a:cubicBezTo>
                  <a:cubicBezTo>
                    <a:pt x="841" y="34"/>
                    <a:pt x="841" y="34"/>
                    <a:pt x="840" y="34"/>
                  </a:cubicBezTo>
                  <a:cubicBezTo>
                    <a:pt x="840" y="34"/>
                    <a:pt x="840" y="34"/>
                    <a:pt x="840" y="34"/>
                  </a:cubicBezTo>
                  <a:cubicBezTo>
                    <a:pt x="840" y="34"/>
                    <a:pt x="840" y="34"/>
                    <a:pt x="840" y="34"/>
                  </a:cubicBezTo>
                  <a:cubicBezTo>
                    <a:pt x="839" y="34"/>
                    <a:pt x="839" y="34"/>
                    <a:pt x="839" y="34"/>
                  </a:cubicBezTo>
                  <a:cubicBezTo>
                    <a:pt x="839" y="34"/>
                    <a:pt x="839" y="34"/>
                    <a:pt x="839" y="34"/>
                  </a:cubicBezTo>
                  <a:cubicBezTo>
                    <a:pt x="839" y="34"/>
                    <a:pt x="839" y="34"/>
                    <a:pt x="839" y="35"/>
                  </a:cubicBezTo>
                  <a:cubicBezTo>
                    <a:pt x="839" y="35"/>
                    <a:pt x="839" y="35"/>
                    <a:pt x="839" y="35"/>
                  </a:cubicBezTo>
                  <a:cubicBezTo>
                    <a:pt x="838" y="35"/>
                    <a:pt x="838" y="35"/>
                    <a:pt x="838" y="35"/>
                  </a:cubicBezTo>
                  <a:cubicBezTo>
                    <a:pt x="838" y="35"/>
                    <a:pt x="838" y="35"/>
                    <a:pt x="838" y="35"/>
                  </a:cubicBezTo>
                  <a:cubicBezTo>
                    <a:pt x="838" y="35"/>
                    <a:pt x="837" y="35"/>
                    <a:pt x="837" y="35"/>
                  </a:cubicBezTo>
                  <a:cubicBezTo>
                    <a:pt x="837" y="35"/>
                    <a:pt x="837" y="35"/>
                    <a:pt x="837" y="35"/>
                  </a:cubicBezTo>
                  <a:cubicBezTo>
                    <a:pt x="837" y="35"/>
                    <a:pt x="837" y="36"/>
                    <a:pt x="837" y="36"/>
                  </a:cubicBezTo>
                  <a:cubicBezTo>
                    <a:pt x="837" y="36"/>
                    <a:pt x="837" y="36"/>
                    <a:pt x="837" y="36"/>
                  </a:cubicBezTo>
                  <a:cubicBezTo>
                    <a:pt x="837" y="36"/>
                    <a:pt x="836" y="36"/>
                    <a:pt x="836" y="36"/>
                  </a:cubicBezTo>
                  <a:cubicBezTo>
                    <a:pt x="836" y="36"/>
                    <a:pt x="836" y="36"/>
                    <a:pt x="836" y="36"/>
                  </a:cubicBezTo>
                  <a:cubicBezTo>
                    <a:pt x="836" y="36"/>
                    <a:pt x="835" y="36"/>
                    <a:pt x="835" y="37"/>
                  </a:cubicBezTo>
                  <a:cubicBezTo>
                    <a:pt x="835" y="37"/>
                    <a:pt x="835" y="37"/>
                    <a:pt x="835" y="37"/>
                  </a:cubicBezTo>
                  <a:cubicBezTo>
                    <a:pt x="835" y="37"/>
                    <a:pt x="835" y="37"/>
                    <a:pt x="835" y="37"/>
                  </a:cubicBezTo>
                  <a:cubicBezTo>
                    <a:pt x="835" y="37"/>
                    <a:pt x="835" y="37"/>
                    <a:pt x="835" y="37"/>
                  </a:cubicBezTo>
                  <a:cubicBezTo>
                    <a:pt x="834" y="37"/>
                    <a:pt x="834" y="37"/>
                    <a:pt x="834" y="38"/>
                  </a:cubicBezTo>
                  <a:cubicBezTo>
                    <a:pt x="834" y="38"/>
                    <a:pt x="834" y="38"/>
                    <a:pt x="834" y="38"/>
                  </a:cubicBezTo>
                  <a:cubicBezTo>
                    <a:pt x="834" y="38"/>
                    <a:pt x="833" y="38"/>
                    <a:pt x="833" y="38"/>
                  </a:cubicBezTo>
                  <a:cubicBezTo>
                    <a:pt x="833" y="38"/>
                    <a:pt x="833" y="38"/>
                    <a:pt x="833" y="38"/>
                  </a:cubicBezTo>
                  <a:cubicBezTo>
                    <a:pt x="833" y="38"/>
                    <a:pt x="833" y="38"/>
                    <a:pt x="833" y="39"/>
                  </a:cubicBezTo>
                  <a:cubicBezTo>
                    <a:pt x="833" y="39"/>
                    <a:pt x="833" y="39"/>
                    <a:pt x="833" y="39"/>
                  </a:cubicBezTo>
                  <a:cubicBezTo>
                    <a:pt x="833" y="39"/>
                    <a:pt x="833" y="39"/>
                    <a:pt x="833" y="39"/>
                  </a:cubicBezTo>
                  <a:cubicBezTo>
                    <a:pt x="833" y="39"/>
                    <a:pt x="833" y="39"/>
                    <a:pt x="833" y="39"/>
                  </a:cubicBezTo>
                  <a:cubicBezTo>
                    <a:pt x="832" y="39"/>
                    <a:pt x="832" y="39"/>
                    <a:pt x="832" y="39"/>
                  </a:cubicBezTo>
                  <a:cubicBezTo>
                    <a:pt x="832" y="39"/>
                    <a:pt x="832" y="39"/>
                    <a:pt x="832" y="39"/>
                  </a:cubicBezTo>
                  <a:cubicBezTo>
                    <a:pt x="832" y="39"/>
                    <a:pt x="832" y="39"/>
                    <a:pt x="832" y="40"/>
                  </a:cubicBezTo>
                  <a:cubicBezTo>
                    <a:pt x="832" y="40"/>
                    <a:pt x="832" y="40"/>
                    <a:pt x="832" y="40"/>
                  </a:cubicBezTo>
                  <a:cubicBezTo>
                    <a:pt x="832" y="40"/>
                    <a:pt x="832" y="40"/>
                    <a:pt x="832" y="40"/>
                  </a:cubicBezTo>
                  <a:cubicBezTo>
                    <a:pt x="832" y="40"/>
                    <a:pt x="832" y="40"/>
                    <a:pt x="832" y="40"/>
                  </a:cubicBezTo>
                  <a:cubicBezTo>
                    <a:pt x="831" y="40"/>
                    <a:pt x="831" y="40"/>
                    <a:pt x="831" y="40"/>
                  </a:cubicBezTo>
                  <a:cubicBezTo>
                    <a:pt x="831" y="40"/>
                    <a:pt x="831" y="40"/>
                    <a:pt x="831" y="40"/>
                  </a:cubicBezTo>
                  <a:cubicBezTo>
                    <a:pt x="831" y="41"/>
                    <a:pt x="831" y="41"/>
                    <a:pt x="831" y="41"/>
                  </a:cubicBezTo>
                  <a:cubicBezTo>
                    <a:pt x="831" y="41"/>
                    <a:pt x="831" y="41"/>
                    <a:pt x="831" y="41"/>
                  </a:cubicBezTo>
                  <a:cubicBezTo>
                    <a:pt x="830" y="41"/>
                    <a:pt x="830" y="42"/>
                    <a:pt x="830" y="42"/>
                  </a:cubicBezTo>
                  <a:cubicBezTo>
                    <a:pt x="830" y="42"/>
                    <a:pt x="830" y="42"/>
                    <a:pt x="830" y="42"/>
                  </a:cubicBezTo>
                  <a:cubicBezTo>
                    <a:pt x="830" y="42"/>
                    <a:pt x="830" y="42"/>
                    <a:pt x="830" y="42"/>
                  </a:cubicBezTo>
                  <a:cubicBezTo>
                    <a:pt x="830" y="42"/>
                    <a:pt x="830" y="42"/>
                    <a:pt x="830" y="42"/>
                  </a:cubicBezTo>
                  <a:cubicBezTo>
                    <a:pt x="830" y="42"/>
                    <a:pt x="830" y="43"/>
                    <a:pt x="829" y="43"/>
                  </a:cubicBezTo>
                  <a:cubicBezTo>
                    <a:pt x="829" y="43"/>
                    <a:pt x="829" y="43"/>
                    <a:pt x="829" y="43"/>
                  </a:cubicBezTo>
                  <a:cubicBezTo>
                    <a:pt x="829" y="43"/>
                    <a:pt x="829" y="43"/>
                    <a:pt x="829" y="43"/>
                  </a:cubicBezTo>
                  <a:cubicBezTo>
                    <a:pt x="829" y="43"/>
                    <a:pt x="829" y="43"/>
                    <a:pt x="829" y="43"/>
                  </a:cubicBezTo>
                  <a:cubicBezTo>
                    <a:pt x="829" y="43"/>
                    <a:pt x="829" y="44"/>
                    <a:pt x="829" y="44"/>
                  </a:cubicBezTo>
                  <a:cubicBezTo>
                    <a:pt x="829" y="44"/>
                    <a:pt x="829" y="44"/>
                    <a:pt x="829" y="44"/>
                  </a:cubicBezTo>
                  <a:cubicBezTo>
                    <a:pt x="829" y="44"/>
                    <a:pt x="829" y="44"/>
                    <a:pt x="828" y="44"/>
                  </a:cubicBezTo>
                  <a:cubicBezTo>
                    <a:pt x="828" y="44"/>
                    <a:pt x="828" y="44"/>
                    <a:pt x="828" y="44"/>
                  </a:cubicBezTo>
                  <a:cubicBezTo>
                    <a:pt x="828" y="44"/>
                    <a:pt x="828" y="43"/>
                    <a:pt x="828" y="43"/>
                  </a:cubicBezTo>
                  <a:cubicBezTo>
                    <a:pt x="828" y="40"/>
                    <a:pt x="828" y="38"/>
                    <a:pt x="828" y="36"/>
                  </a:cubicBezTo>
                  <a:cubicBezTo>
                    <a:pt x="828" y="34"/>
                    <a:pt x="827" y="34"/>
                    <a:pt x="826" y="34"/>
                  </a:cubicBezTo>
                  <a:cubicBezTo>
                    <a:pt x="824" y="34"/>
                    <a:pt x="821" y="34"/>
                    <a:pt x="819" y="34"/>
                  </a:cubicBezTo>
                  <a:cubicBezTo>
                    <a:pt x="817" y="34"/>
                    <a:pt x="817" y="34"/>
                    <a:pt x="817" y="36"/>
                  </a:cubicBezTo>
                  <a:cubicBezTo>
                    <a:pt x="817" y="50"/>
                    <a:pt x="817" y="63"/>
                    <a:pt x="817" y="77"/>
                  </a:cubicBezTo>
                  <a:cubicBezTo>
                    <a:pt x="817" y="85"/>
                    <a:pt x="817" y="92"/>
                    <a:pt x="817" y="100"/>
                  </a:cubicBezTo>
                  <a:cubicBezTo>
                    <a:pt x="817" y="101"/>
                    <a:pt x="817" y="102"/>
                    <a:pt x="819" y="102"/>
                  </a:cubicBezTo>
                  <a:cubicBezTo>
                    <a:pt x="821" y="102"/>
                    <a:pt x="824" y="102"/>
                    <a:pt x="826" y="102"/>
                  </a:cubicBezTo>
                  <a:cubicBezTo>
                    <a:pt x="828" y="102"/>
                    <a:pt x="828" y="102"/>
                    <a:pt x="828" y="100"/>
                  </a:cubicBezTo>
                  <a:cubicBezTo>
                    <a:pt x="828" y="88"/>
                    <a:pt x="828" y="76"/>
                    <a:pt x="828" y="65"/>
                  </a:cubicBezTo>
                  <a:cubicBezTo>
                    <a:pt x="828" y="64"/>
                    <a:pt x="828" y="63"/>
                    <a:pt x="828" y="63"/>
                  </a:cubicBezTo>
                  <a:cubicBezTo>
                    <a:pt x="828" y="62"/>
                    <a:pt x="828" y="61"/>
                    <a:pt x="828" y="61"/>
                  </a:cubicBezTo>
                  <a:cubicBezTo>
                    <a:pt x="828" y="60"/>
                    <a:pt x="828" y="59"/>
                    <a:pt x="828" y="58"/>
                  </a:cubicBezTo>
                  <a:cubicBezTo>
                    <a:pt x="828" y="58"/>
                    <a:pt x="828" y="58"/>
                    <a:pt x="828" y="58"/>
                  </a:cubicBezTo>
                  <a:cubicBezTo>
                    <a:pt x="828" y="58"/>
                    <a:pt x="828" y="58"/>
                    <a:pt x="828" y="58"/>
                  </a:cubicBezTo>
                  <a:cubicBezTo>
                    <a:pt x="829" y="58"/>
                    <a:pt x="828" y="57"/>
                    <a:pt x="829" y="56"/>
                  </a:cubicBezTo>
                  <a:cubicBezTo>
                    <a:pt x="829" y="56"/>
                    <a:pt x="829" y="56"/>
                    <a:pt x="829" y="56"/>
                  </a:cubicBezTo>
                  <a:cubicBezTo>
                    <a:pt x="829" y="56"/>
                    <a:pt x="829" y="56"/>
                    <a:pt x="829" y="56"/>
                  </a:cubicBezTo>
                  <a:cubicBezTo>
                    <a:pt x="829" y="56"/>
                    <a:pt x="829" y="55"/>
                    <a:pt x="829" y="55"/>
                  </a:cubicBezTo>
                  <a:cubicBezTo>
                    <a:pt x="829" y="55"/>
                    <a:pt x="829" y="55"/>
                    <a:pt x="829" y="55"/>
                  </a:cubicBezTo>
                  <a:cubicBezTo>
                    <a:pt x="829" y="55"/>
                    <a:pt x="829" y="55"/>
                    <a:pt x="829" y="55"/>
                  </a:cubicBezTo>
                  <a:cubicBezTo>
                    <a:pt x="829" y="55"/>
                    <a:pt x="829" y="54"/>
                    <a:pt x="829" y="54"/>
                  </a:cubicBezTo>
                  <a:cubicBezTo>
                    <a:pt x="829" y="54"/>
                    <a:pt x="829" y="54"/>
                    <a:pt x="829" y="54"/>
                  </a:cubicBezTo>
                  <a:cubicBezTo>
                    <a:pt x="830" y="54"/>
                    <a:pt x="829" y="53"/>
                    <a:pt x="830" y="53"/>
                  </a:cubicBezTo>
                  <a:cubicBezTo>
                    <a:pt x="830" y="53"/>
                    <a:pt x="830" y="53"/>
                    <a:pt x="830" y="53"/>
                  </a:cubicBezTo>
                  <a:cubicBezTo>
                    <a:pt x="830" y="53"/>
                    <a:pt x="830" y="52"/>
                    <a:pt x="830" y="52"/>
                  </a:cubicBezTo>
                  <a:cubicBezTo>
                    <a:pt x="830" y="52"/>
                    <a:pt x="830" y="52"/>
                    <a:pt x="830" y="52"/>
                  </a:cubicBezTo>
                  <a:cubicBezTo>
                    <a:pt x="830" y="52"/>
                    <a:pt x="830" y="52"/>
                    <a:pt x="830" y="51"/>
                  </a:cubicBezTo>
                  <a:cubicBezTo>
                    <a:pt x="830" y="51"/>
                    <a:pt x="830" y="51"/>
                    <a:pt x="830" y="51"/>
                  </a:cubicBezTo>
                  <a:cubicBezTo>
                    <a:pt x="831" y="51"/>
                    <a:pt x="831" y="51"/>
                    <a:pt x="831" y="51"/>
                  </a:cubicBezTo>
                  <a:cubicBezTo>
                    <a:pt x="831" y="51"/>
                    <a:pt x="831" y="51"/>
                    <a:pt x="831" y="51"/>
                  </a:cubicBezTo>
                  <a:cubicBezTo>
                    <a:pt x="831" y="51"/>
                    <a:pt x="831" y="50"/>
                    <a:pt x="831" y="50"/>
                  </a:cubicBezTo>
                  <a:cubicBezTo>
                    <a:pt x="831" y="50"/>
                    <a:pt x="831" y="50"/>
                    <a:pt x="831" y="50"/>
                  </a:cubicBezTo>
                  <a:cubicBezTo>
                    <a:pt x="831" y="50"/>
                    <a:pt x="831" y="49"/>
                    <a:pt x="832" y="49"/>
                  </a:cubicBezTo>
                  <a:cubicBezTo>
                    <a:pt x="832" y="49"/>
                    <a:pt x="832" y="49"/>
                    <a:pt x="832" y="49"/>
                  </a:cubicBezTo>
                  <a:cubicBezTo>
                    <a:pt x="832" y="49"/>
                    <a:pt x="832" y="49"/>
                    <a:pt x="832" y="49"/>
                  </a:cubicBezTo>
                  <a:cubicBezTo>
                    <a:pt x="832" y="49"/>
                    <a:pt x="832" y="49"/>
                    <a:pt x="832" y="49"/>
                  </a:cubicBezTo>
                  <a:cubicBezTo>
                    <a:pt x="832" y="49"/>
                    <a:pt x="832" y="48"/>
                    <a:pt x="832" y="48"/>
                  </a:cubicBezTo>
                  <a:cubicBezTo>
                    <a:pt x="832" y="48"/>
                    <a:pt x="832" y="48"/>
                    <a:pt x="832" y="48"/>
                  </a:cubicBezTo>
                  <a:cubicBezTo>
                    <a:pt x="832" y="48"/>
                    <a:pt x="833" y="48"/>
                    <a:pt x="833" y="48"/>
                  </a:cubicBezTo>
                  <a:cubicBezTo>
                    <a:pt x="833" y="48"/>
                    <a:pt x="833" y="48"/>
                    <a:pt x="833" y="48"/>
                  </a:cubicBezTo>
                  <a:cubicBezTo>
                    <a:pt x="833" y="48"/>
                    <a:pt x="833" y="48"/>
                    <a:pt x="833" y="47"/>
                  </a:cubicBezTo>
                  <a:cubicBezTo>
                    <a:pt x="833" y="48"/>
                    <a:pt x="833" y="48"/>
                    <a:pt x="833" y="48"/>
                  </a:cubicBezTo>
                  <a:cubicBezTo>
                    <a:pt x="833" y="47"/>
                    <a:pt x="833" y="47"/>
                    <a:pt x="833" y="47"/>
                  </a:cubicBezTo>
                  <a:cubicBezTo>
                    <a:pt x="833" y="47"/>
                    <a:pt x="833" y="47"/>
                    <a:pt x="833" y="47"/>
                  </a:cubicBezTo>
                  <a:cubicBezTo>
                    <a:pt x="834" y="47"/>
                    <a:pt x="834" y="46"/>
                    <a:pt x="835" y="45"/>
                  </a:cubicBezTo>
                  <a:cubicBezTo>
                    <a:pt x="835" y="45"/>
                    <a:pt x="835" y="45"/>
                    <a:pt x="835" y="45"/>
                  </a:cubicBezTo>
                  <a:cubicBezTo>
                    <a:pt x="835" y="45"/>
                    <a:pt x="835" y="45"/>
                    <a:pt x="835" y="45"/>
                  </a:cubicBezTo>
                  <a:cubicBezTo>
                    <a:pt x="835" y="45"/>
                    <a:pt x="835" y="45"/>
                    <a:pt x="835" y="45"/>
                  </a:cubicBezTo>
                  <a:cubicBezTo>
                    <a:pt x="836" y="45"/>
                    <a:pt x="836" y="45"/>
                    <a:pt x="836" y="45"/>
                  </a:cubicBezTo>
                  <a:cubicBezTo>
                    <a:pt x="836" y="45"/>
                    <a:pt x="836" y="45"/>
                    <a:pt x="836" y="45"/>
                  </a:cubicBezTo>
                  <a:cubicBezTo>
                    <a:pt x="836" y="45"/>
                    <a:pt x="836" y="45"/>
                    <a:pt x="836" y="44"/>
                  </a:cubicBezTo>
                  <a:cubicBezTo>
                    <a:pt x="836" y="44"/>
                    <a:pt x="836" y="44"/>
                    <a:pt x="836" y="44"/>
                  </a:cubicBezTo>
                  <a:cubicBezTo>
                    <a:pt x="836" y="44"/>
                    <a:pt x="837" y="44"/>
                    <a:pt x="837" y="44"/>
                  </a:cubicBezTo>
                  <a:cubicBezTo>
                    <a:pt x="837" y="44"/>
                    <a:pt x="837" y="44"/>
                    <a:pt x="837" y="44"/>
                  </a:cubicBezTo>
                  <a:cubicBezTo>
                    <a:pt x="837" y="44"/>
                    <a:pt x="837" y="44"/>
                    <a:pt x="837" y="44"/>
                  </a:cubicBezTo>
                  <a:cubicBezTo>
                    <a:pt x="837" y="44"/>
                    <a:pt x="837" y="44"/>
                    <a:pt x="837" y="44"/>
                  </a:cubicBezTo>
                  <a:cubicBezTo>
                    <a:pt x="838" y="44"/>
                    <a:pt x="838" y="44"/>
                    <a:pt x="838" y="43"/>
                  </a:cubicBezTo>
                  <a:cubicBezTo>
                    <a:pt x="838" y="43"/>
                    <a:pt x="838" y="43"/>
                    <a:pt x="838" y="43"/>
                  </a:cubicBezTo>
                  <a:cubicBezTo>
                    <a:pt x="838" y="43"/>
                    <a:pt x="838" y="43"/>
                    <a:pt x="838" y="43"/>
                  </a:cubicBezTo>
                  <a:cubicBezTo>
                    <a:pt x="838" y="43"/>
                    <a:pt x="839" y="43"/>
                    <a:pt x="839" y="43"/>
                  </a:cubicBezTo>
                  <a:cubicBezTo>
                    <a:pt x="839" y="43"/>
                    <a:pt x="839" y="43"/>
                    <a:pt x="839" y="43"/>
                  </a:cubicBezTo>
                  <a:cubicBezTo>
                    <a:pt x="839" y="43"/>
                    <a:pt x="839" y="43"/>
                    <a:pt x="840" y="43"/>
                  </a:cubicBezTo>
                  <a:cubicBezTo>
                    <a:pt x="840" y="43"/>
                    <a:pt x="840" y="43"/>
                    <a:pt x="840" y="43"/>
                  </a:cubicBezTo>
                  <a:cubicBezTo>
                    <a:pt x="840" y="43"/>
                    <a:pt x="840" y="43"/>
                    <a:pt x="840" y="43"/>
                  </a:cubicBezTo>
                  <a:cubicBezTo>
                    <a:pt x="840" y="42"/>
                    <a:pt x="841" y="43"/>
                    <a:pt x="841" y="42"/>
                  </a:cubicBezTo>
                  <a:close/>
                  <a:moveTo>
                    <a:pt x="1667" y="58"/>
                  </a:moveTo>
                  <a:cubicBezTo>
                    <a:pt x="1667" y="58"/>
                    <a:pt x="1667" y="58"/>
                    <a:pt x="1667" y="58"/>
                  </a:cubicBezTo>
                  <a:cubicBezTo>
                    <a:pt x="1667" y="58"/>
                    <a:pt x="1667" y="58"/>
                    <a:pt x="1667" y="58"/>
                  </a:cubicBezTo>
                  <a:cubicBezTo>
                    <a:pt x="1667" y="57"/>
                    <a:pt x="1667" y="58"/>
                    <a:pt x="1668" y="57"/>
                  </a:cubicBezTo>
                  <a:cubicBezTo>
                    <a:pt x="1668" y="57"/>
                    <a:pt x="1668" y="57"/>
                    <a:pt x="1668" y="57"/>
                  </a:cubicBezTo>
                  <a:cubicBezTo>
                    <a:pt x="1668" y="57"/>
                    <a:pt x="1668" y="57"/>
                    <a:pt x="1669" y="57"/>
                  </a:cubicBezTo>
                  <a:cubicBezTo>
                    <a:pt x="1669" y="57"/>
                    <a:pt x="1669" y="57"/>
                    <a:pt x="1669" y="57"/>
                  </a:cubicBezTo>
                  <a:cubicBezTo>
                    <a:pt x="1669" y="57"/>
                    <a:pt x="1669" y="57"/>
                    <a:pt x="1669" y="57"/>
                  </a:cubicBezTo>
                  <a:cubicBezTo>
                    <a:pt x="1669" y="57"/>
                    <a:pt x="1669" y="57"/>
                    <a:pt x="1669" y="57"/>
                  </a:cubicBezTo>
                  <a:cubicBezTo>
                    <a:pt x="1670" y="56"/>
                    <a:pt x="1670" y="56"/>
                    <a:pt x="1670" y="56"/>
                  </a:cubicBezTo>
                  <a:cubicBezTo>
                    <a:pt x="1670" y="56"/>
                    <a:pt x="1670" y="56"/>
                    <a:pt x="1670" y="56"/>
                  </a:cubicBezTo>
                  <a:cubicBezTo>
                    <a:pt x="1670" y="56"/>
                    <a:pt x="1671" y="56"/>
                    <a:pt x="1671" y="56"/>
                  </a:cubicBezTo>
                  <a:cubicBezTo>
                    <a:pt x="1671" y="56"/>
                    <a:pt x="1671" y="56"/>
                    <a:pt x="1671" y="56"/>
                  </a:cubicBezTo>
                  <a:cubicBezTo>
                    <a:pt x="1671" y="56"/>
                    <a:pt x="1671" y="56"/>
                    <a:pt x="1671" y="55"/>
                  </a:cubicBezTo>
                  <a:cubicBezTo>
                    <a:pt x="1671" y="56"/>
                    <a:pt x="1671" y="56"/>
                    <a:pt x="1671" y="56"/>
                  </a:cubicBezTo>
                  <a:cubicBezTo>
                    <a:pt x="1672" y="55"/>
                    <a:pt x="1672" y="55"/>
                    <a:pt x="1672" y="55"/>
                  </a:cubicBezTo>
                  <a:cubicBezTo>
                    <a:pt x="1672" y="55"/>
                    <a:pt x="1672" y="55"/>
                    <a:pt x="1672" y="55"/>
                  </a:cubicBezTo>
                  <a:cubicBezTo>
                    <a:pt x="1672" y="55"/>
                    <a:pt x="1672" y="55"/>
                    <a:pt x="1672" y="55"/>
                  </a:cubicBezTo>
                  <a:cubicBezTo>
                    <a:pt x="1672" y="55"/>
                    <a:pt x="1672" y="55"/>
                    <a:pt x="1673" y="55"/>
                  </a:cubicBezTo>
                  <a:cubicBezTo>
                    <a:pt x="1673" y="55"/>
                    <a:pt x="1673" y="55"/>
                    <a:pt x="1673" y="55"/>
                  </a:cubicBezTo>
                  <a:cubicBezTo>
                    <a:pt x="1673" y="55"/>
                    <a:pt x="1673" y="55"/>
                    <a:pt x="1673" y="54"/>
                  </a:cubicBezTo>
                  <a:cubicBezTo>
                    <a:pt x="1673" y="54"/>
                    <a:pt x="1673" y="54"/>
                    <a:pt x="1673" y="54"/>
                  </a:cubicBezTo>
                  <a:cubicBezTo>
                    <a:pt x="1673" y="54"/>
                    <a:pt x="1673" y="54"/>
                    <a:pt x="1674" y="54"/>
                  </a:cubicBezTo>
                  <a:cubicBezTo>
                    <a:pt x="1674" y="54"/>
                    <a:pt x="1674" y="54"/>
                    <a:pt x="1674" y="54"/>
                  </a:cubicBezTo>
                  <a:cubicBezTo>
                    <a:pt x="1674" y="54"/>
                    <a:pt x="1674" y="54"/>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6" y="53"/>
                    <a:pt x="1676" y="52"/>
                  </a:cubicBezTo>
                  <a:cubicBezTo>
                    <a:pt x="1676" y="52"/>
                    <a:pt x="1676" y="52"/>
                    <a:pt x="1676" y="52"/>
                  </a:cubicBezTo>
                  <a:cubicBezTo>
                    <a:pt x="1677" y="52"/>
                    <a:pt x="1677" y="51"/>
                    <a:pt x="1678" y="50"/>
                  </a:cubicBezTo>
                  <a:cubicBezTo>
                    <a:pt x="1678" y="50"/>
                    <a:pt x="1678" y="50"/>
                    <a:pt x="1678" y="50"/>
                  </a:cubicBezTo>
                  <a:cubicBezTo>
                    <a:pt x="1678" y="50"/>
                    <a:pt x="1678" y="50"/>
                    <a:pt x="1678" y="50"/>
                  </a:cubicBezTo>
                  <a:cubicBezTo>
                    <a:pt x="1678" y="50"/>
                    <a:pt x="1678" y="50"/>
                    <a:pt x="1678" y="50"/>
                  </a:cubicBezTo>
                  <a:cubicBezTo>
                    <a:pt x="1679" y="50"/>
                    <a:pt x="1679" y="49"/>
                    <a:pt x="1679" y="49"/>
                  </a:cubicBezTo>
                  <a:cubicBezTo>
                    <a:pt x="1679" y="49"/>
                    <a:pt x="1679" y="49"/>
                    <a:pt x="1679" y="49"/>
                  </a:cubicBezTo>
                  <a:cubicBezTo>
                    <a:pt x="1679" y="49"/>
                    <a:pt x="1679" y="49"/>
                    <a:pt x="1679" y="49"/>
                  </a:cubicBezTo>
                  <a:cubicBezTo>
                    <a:pt x="1679" y="49"/>
                    <a:pt x="1679" y="49"/>
                    <a:pt x="1679" y="49"/>
                  </a:cubicBezTo>
                  <a:cubicBezTo>
                    <a:pt x="1679" y="49"/>
                    <a:pt x="1679" y="48"/>
                    <a:pt x="1680" y="48"/>
                  </a:cubicBezTo>
                  <a:cubicBezTo>
                    <a:pt x="1680" y="48"/>
                    <a:pt x="1680" y="48"/>
                    <a:pt x="1680" y="48"/>
                  </a:cubicBezTo>
                  <a:cubicBezTo>
                    <a:pt x="1680" y="48"/>
                    <a:pt x="1680" y="48"/>
                    <a:pt x="1680" y="48"/>
                  </a:cubicBezTo>
                  <a:cubicBezTo>
                    <a:pt x="1680" y="48"/>
                    <a:pt x="1680" y="48"/>
                    <a:pt x="1680" y="48"/>
                  </a:cubicBezTo>
                  <a:cubicBezTo>
                    <a:pt x="1680" y="48"/>
                    <a:pt x="1680" y="47"/>
                    <a:pt x="1680" y="47"/>
                  </a:cubicBezTo>
                  <a:cubicBezTo>
                    <a:pt x="1680" y="47"/>
                    <a:pt x="1680" y="47"/>
                    <a:pt x="1680" y="47"/>
                  </a:cubicBezTo>
                  <a:cubicBezTo>
                    <a:pt x="1680" y="47"/>
                    <a:pt x="1680" y="47"/>
                    <a:pt x="1681" y="47"/>
                  </a:cubicBezTo>
                  <a:cubicBezTo>
                    <a:pt x="1680" y="47"/>
                    <a:pt x="1680" y="47"/>
                    <a:pt x="1680" y="47"/>
                  </a:cubicBezTo>
                  <a:cubicBezTo>
                    <a:pt x="1681" y="47"/>
                    <a:pt x="1681" y="46"/>
                    <a:pt x="1681" y="46"/>
                  </a:cubicBezTo>
                  <a:cubicBezTo>
                    <a:pt x="1681" y="46"/>
                    <a:pt x="1681" y="46"/>
                    <a:pt x="1681" y="46"/>
                  </a:cubicBezTo>
                  <a:cubicBezTo>
                    <a:pt x="1681" y="46"/>
                    <a:pt x="1681" y="46"/>
                    <a:pt x="1681" y="45"/>
                  </a:cubicBezTo>
                  <a:cubicBezTo>
                    <a:pt x="1681" y="45"/>
                    <a:pt x="1681" y="45"/>
                    <a:pt x="1681" y="45"/>
                  </a:cubicBezTo>
                  <a:cubicBezTo>
                    <a:pt x="1681" y="45"/>
                    <a:pt x="1681" y="45"/>
                    <a:pt x="1682" y="45"/>
                  </a:cubicBezTo>
                  <a:cubicBezTo>
                    <a:pt x="1682" y="45"/>
                    <a:pt x="1682" y="45"/>
                    <a:pt x="1682" y="45"/>
                  </a:cubicBezTo>
                  <a:cubicBezTo>
                    <a:pt x="1682" y="45"/>
                    <a:pt x="1682" y="44"/>
                    <a:pt x="1682" y="44"/>
                  </a:cubicBezTo>
                  <a:cubicBezTo>
                    <a:pt x="1682" y="44"/>
                    <a:pt x="1682" y="44"/>
                    <a:pt x="1682" y="44"/>
                  </a:cubicBezTo>
                  <a:cubicBezTo>
                    <a:pt x="1682" y="44"/>
                    <a:pt x="1682" y="44"/>
                    <a:pt x="1682" y="43"/>
                  </a:cubicBezTo>
                  <a:cubicBezTo>
                    <a:pt x="1682" y="43"/>
                    <a:pt x="1682" y="43"/>
                    <a:pt x="1682" y="43"/>
                  </a:cubicBezTo>
                  <a:cubicBezTo>
                    <a:pt x="1683" y="43"/>
                    <a:pt x="1682" y="43"/>
                    <a:pt x="1683" y="43"/>
                  </a:cubicBezTo>
                  <a:cubicBezTo>
                    <a:pt x="1683" y="42"/>
                    <a:pt x="1683" y="42"/>
                    <a:pt x="1683" y="42"/>
                  </a:cubicBezTo>
                  <a:cubicBezTo>
                    <a:pt x="1683" y="42"/>
                    <a:pt x="1683" y="42"/>
                    <a:pt x="1683" y="42"/>
                  </a:cubicBezTo>
                  <a:cubicBezTo>
                    <a:pt x="1683" y="41"/>
                    <a:pt x="1683" y="41"/>
                    <a:pt x="1683" y="41"/>
                  </a:cubicBezTo>
                  <a:cubicBezTo>
                    <a:pt x="1683" y="41"/>
                    <a:pt x="1683" y="41"/>
                    <a:pt x="1683" y="40"/>
                  </a:cubicBezTo>
                  <a:cubicBezTo>
                    <a:pt x="1683" y="40"/>
                    <a:pt x="1683" y="40"/>
                    <a:pt x="1683" y="40"/>
                  </a:cubicBezTo>
                  <a:cubicBezTo>
                    <a:pt x="1683" y="40"/>
                    <a:pt x="1683" y="40"/>
                    <a:pt x="1683" y="40"/>
                  </a:cubicBezTo>
                  <a:cubicBezTo>
                    <a:pt x="1684" y="40"/>
                    <a:pt x="1683" y="39"/>
                    <a:pt x="1684" y="39"/>
                  </a:cubicBezTo>
                  <a:cubicBezTo>
                    <a:pt x="1684" y="39"/>
                    <a:pt x="1684" y="39"/>
                    <a:pt x="1684" y="39"/>
                  </a:cubicBezTo>
                  <a:cubicBezTo>
                    <a:pt x="1684" y="39"/>
                    <a:pt x="1684" y="39"/>
                    <a:pt x="1684" y="39"/>
                  </a:cubicBezTo>
                  <a:cubicBezTo>
                    <a:pt x="1684" y="38"/>
                    <a:pt x="1684" y="38"/>
                    <a:pt x="1684" y="37"/>
                  </a:cubicBezTo>
                  <a:cubicBezTo>
                    <a:pt x="1684" y="37"/>
                    <a:pt x="1684" y="37"/>
                    <a:pt x="1684" y="37"/>
                  </a:cubicBezTo>
                  <a:cubicBezTo>
                    <a:pt x="1684" y="34"/>
                    <a:pt x="1684" y="31"/>
                    <a:pt x="1684" y="28"/>
                  </a:cubicBezTo>
                  <a:cubicBezTo>
                    <a:pt x="1684" y="28"/>
                    <a:pt x="1684" y="28"/>
                    <a:pt x="1684" y="28"/>
                  </a:cubicBezTo>
                  <a:cubicBezTo>
                    <a:pt x="1684" y="27"/>
                    <a:pt x="1684" y="27"/>
                    <a:pt x="1684" y="26"/>
                  </a:cubicBezTo>
                  <a:cubicBezTo>
                    <a:pt x="1684" y="26"/>
                    <a:pt x="1684" y="26"/>
                    <a:pt x="1684" y="26"/>
                  </a:cubicBezTo>
                  <a:cubicBezTo>
                    <a:pt x="1684" y="26"/>
                    <a:pt x="1684" y="26"/>
                    <a:pt x="1684" y="26"/>
                  </a:cubicBezTo>
                  <a:cubicBezTo>
                    <a:pt x="1683" y="25"/>
                    <a:pt x="1684" y="25"/>
                    <a:pt x="1683" y="25"/>
                  </a:cubicBezTo>
                  <a:cubicBezTo>
                    <a:pt x="1683" y="25"/>
                    <a:pt x="1683" y="25"/>
                    <a:pt x="1683" y="25"/>
                  </a:cubicBezTo>
                  <a:cubicBezTo>
                    <a:pt x="1683" y="24"/>
                    <a:pt x="1683" y="24"/>
                    <a:pt x="1683" y="24"/>
                  </a:cubicBezTo>
                  <a:cubicBezTo>
                    <a:pt x="1683" y="23"/>
                    <a:pt x="1683" y="23"/>
                    <a:pt x="1683" y="23"/>
                  </a:cubicBezTo>
                  <a:cubicBezTo>
                    <a:pt x="1683" y="23"/>
                    <a:pt x="1683" y="23"/>
                    <a:pt x="1683" y="23"/>
                  </a:cubicBezTo>
                  <a:cubicBezTo>
                    <a:pt x="1683" y="23"/>
                    <a:pt x="1683" y="23"/>
                    <a:pt x="1683" y="23"/>
                  </a:cubicBezTo>
                  <a:cubicBezTo>
                    <a:pt x="1683" y="23"/>
                    <a:pt x="1683" y="23"/>
                    <a:pt x="1683" y="23"/>
                  </a:cubicBezTo>
                  <a:cubicBezTo>
                    <a:pt x="1682" y="22"/>
                    <a:pt x="1683" y="22"/>
                    <a:pt x="1682" y="22"/>
                  </a:cubicBezTo>
                  <a:cubicBezTo>
                    <a:pt x="1682" y="22"/>
                    <a:pt x="1682" y="22"/>
                    <a:pt x="1682" y="22"/>
                  </a:cubicBezTo>
                  <a:cubicBezTo>
                    <a:pt x="1682" y="22"/>
                    <a:pt x="1682" y="22"/>
                    <a:pt x="1682" y="22"/>
                  </a:cubicBezTo>
                  <a:cubicBezTo>
                    <a:pt x="1682" y="21"/>
                    <a:pt x="1682" y="21"/>
                    <a:pt x="1682" y="21"/>
                  </a:cubicBezTo>
                  <a:cubicBezTo>
                    <a:pt x="1682" y="21"/>
                    <a:pt x="1682" y="21"/>
                    <a:pt x="1682" y="21"/>
                  </a:cubicBezTo>
                  <a:cubicBezTo>
                    <a:pt x="1682" y="21"/>
                    <a:pt x="1682" y="20"/>
                    <a:pt x="1682" y="20"/>
                  </a:cubicBezTo>
                  <a:cubicBezTo>
                    <a:pt x="1682" y="20"/>
                    <a:pt x="1682" y="20"/>
                    <a:pt x="1682" y="20"/>
                  </a:cubicBezTo>
                  <a:cubicBezTo>
                    <a:pt x="1682" y="20"/>
                    <a:pt x="1681" y="20"/>
                    <a:pt x="1681" y="20"/>
                  </a:cubicBezTo>
                  <a:cubicBezTo>
                    <a:pt x="1681" y="20"/>
                    <a:pt x="1681" y="20"/>
                    <a:pt x="1681" y="20"/>
                  </a:cubicBezTo>
                  <a:cubicBezTo>
                    <a:pt x="1681" y="20"/>
                    <a:pt x="1681" y="19"/>
                    <a:pt x="1681" y="19"/>
                  </a:cubicBezTo>
                  <a:cubicBezTo>
                    <a:pt x="1681" y="19"/>
                    <a:pt x="1681" y="19"/>
                    <a:pt x="1681" y="19"/>
                  </a:cubicBezTo>
                  <a:cubicBezTo>
                    <a:pt x="1681" y="19"/>
                    <a:pt x="1681" y="18"/>
                    <a:pt x="1680" y="18"/>
                  </a:cubicBezTo>
                  <a:cubicBezTo>
                    <a:pt x="1681" y="18"/>
                    <a:pt x="1681" y="18"/>
                    <a:pt x="1681" y="18"/>
                  </a:cubicBezTo>
                  <a:cubicBezTo>
                    <a:pt x="1680" y="18"/>
                    <a:pt x="1680" y="18"/>
                    <a:pt x="1680" y="18"/>
                  </a:cubicBezTo>
                  <a:cubicBezTo>
                    <a:pt x="1680" y="18"/>
                    <a:pt x="1680" y="18"/>
                    <a:pt x="1680" y="18"/>
                  </a:cubicBezTo>
                  <a:cubicBezTo>
                    <a:pt x="1680" y="18"/>
                    <a:pt x="1680" y="17"/>
                    <a:pt x="1680" y="17"/>
                  </a:cubicBezTo>
                  <a:cubicBezTo>
                    <a:pt x="1680" y="17"/>
                    <a:pt x="1680" y="17"/>
                    <a:pt x="1680" y="17"/>
                  </a:cubicBezTo>
                  <a:cubicBezTo>
                    <a:pt x="1680" y="17"/>
                    <a:pt x="1680" y="17"/>
                    <a:pt x="1679" y="17"/>
                  </a:cubicBezTo>
                  <a:cubicBezTo>
                    <a:pt x="1679" y="17"/>
                    <a:pt x="1679" y="17"/>
                    <a:pt x="1679" y="17"/>
                  </a:cubicBezTo>
                  <a:cubicBezTo>
                    <a:pt x="1679" y="17"/>
                    <a:pt x="1679" y="17"/>
                    <a:pt x="1679" y="17"/>
                  </a:cubicBezTo>
                  <a:cubicBezTo>
                    <a:pt x="1679" y="17"/>
                    <a:pt x="1679" y="17"/>
                    <a:pt x="1679" y="17"/>
                  </a:cubicBezTo>
                  <a:cubicBezTo>
                    <a:pt x="1679" y="16"/>
                    <a:pt x="1679" y="16"/>
                    <a:pt x="1679" y="16"/>
                  </a:cubicBezTo>
                  <a:cubicBezTo>
                    <a:pt x="1679" y="16"/>
                    <a:pt x="1679" y="16"/>
                    <a:pt x="1679" y="16"/>
                  </a:cubicBezTo>
                  <a:cubicBezTo>
                    <a:pt x="1678" y="15"/>
                    <a:pt x="1677" y="14"/>
                    <a:pt x="1676" y="14"/>
                  </a:cubicBezTo>
                  <a:cubicBezTo>
                    <a:pt x="1676" y="14"/>
                    <a:pt x="1676" y="14"/>
                    <a:pt x="1676" y="14"/>
                  </a:cubicBezTo>
                  <a:cubicBezTo>
                    <a:pt x="1676" y="14"/>
                    <a:pt x="1676" y="14"/>
                    <a:pt x="1676" y="13"/>
                  </a:cubicBezTo>
                  <a:cubicBezTo>
                    <a:pt x="1676" y="13"/>
                    <a:pt x="1676" y="13"/>
                    <a:pt x="1676" y="13"/>
                  </a:cubicBezTo>
                  <a:cubicBezTo>
                    <a:pt x="1676" y="13"/>
                    <a:pt x="1676" y="13"/>
                    <a:pt x="1676" y="13"/>
                  </a:cubicBezTo>
                  <a:cubicBezTo>
                    <a:pt x="1676" y="13"/>
                    <a:pt x="1676" y="13"/>
                    <a:pt x="1676" y="13"/>
                  </a:cubicBezTo>
                  <a:cubicBezTo>
                    <a:pt x="1675" y="13"/>
                    <a:pt x="1675" y="13"/>
                    <a:pt x="1675" y="12"/>
                  </a:cubicBezTo>
                  <a:cubicBezTo>
                    <a:pt x="1675" y="12"/>
                    <a:pt x="1675" y="12"/>
                    <a:pt x="1675" y="12"/>
                  </a:cubicBezTo>
                  <a:cubicBezTo>
                    <a:pt x="1675" y="12"/>
                    <a:pt x="1674" y="12"/>
                    <a:pt x="1674" y="12"/>
                  </a:cubicBezTo>
                  <a:cubicBezTo>
                    <a:pt x="1674" y="12"/>
                    <a:pt x="1674" y="12"/>
                    <a:pt x="1674" y="12"/>
                  </a:cubicBezTo>
                  <a:cubicBezTo>
                    <a:pt x="1674" y="12"/>
                    <a:pt x="1674" y="12"/>
                    <a:pt x="1674" y="12"/>
                  </a:cubicBezTo>
                  <a:cubicBezTo>
                    <a:pt x="1674" y="12"/>
                    <a:pt x="1674" y="12"/>
                    <a:pt x="1674" y="12"/>
                  </a:cubicBezTo>
                  <a:cubicBezTo>
                    <a:pt x="1673" y="11"/>
                    <a:pt x="1673" y="12"/>
                    <a:pt x="1673" y="11"/>
                  </a:cubicBezTo>
                  <a:cubicBezTo>
                    <a:pt x="1673" y="11"/>
                    <a:pt x="1673" y="11"/>
                    <a:pt x="1673" y="11"/>
                  </a:cubicBezTo>
                  <a:cubicBezTo>
                    <a:pt x="1673" y="11"/>
                    <a:pt x="1673" y="11"/>
                    <a:pt x="1672" y="11"/>
                  </a:cubicBezTo>
                  <a:cubicBezTo>
                    <a:pt x="1673" y="11"/>
                    <a:pt x="1673" y="11"/>
                    <a:pt x="1673" y="11"/>
                  </a:cubicBezTo>
                  <a:cubicBezTo>
                    <a:pt x="1672" y="11"/>
                    <a:pt x="1672" y="11"/>
                    <a:pt x="1672" y="11"/>
                  </a:cubicBezTo>
                  <a:cubicBezTo>
                    <a:pt x="1672" y="11"/>
                    <a:pt x="1672" y="11"/>
                    <a:pt x="1672" y="11"/>
                  </a:cubicBezTo>
                  <a:cubicBezTo>
                    <a:pt x="1672" y="10"/>
                    <a:pt x="1671" y="10"/>
                    <a:pt x="1671" y="10"/>
                  </a:cubicBezTo>
                  <a:cubicBezTo>
                    <a:pt x="1671" y="10"/>
                    <a:pt x="1671" y="10"/>
                    <a:pt x="1671" y="10"/>
                  </a:cubicBezTo>
                  <a:cubicBezTo>
                    <a:pt x="1671" y="10"/>
                    <a:pt x="1671" y="10"/>
                    <a:pt x="1670" y="10"/>
                  </a:cubicBezTo>
                  <a:cubicBezTo>
                    <a:pt x="1670" y="10"/>
                    <a:pt x="1670" y="10"/>
                    <a:pt x="1670" y="10"/>
                  </a:cubicBezTo>
                  <a:cubicBezTo>
                    <a:pt x="1670" y="10"/>
                    <a:pt x="1670" y="10"/>
                    <a:pt x="1670" y="10"/>
                  </a:cubicBezTo>
                  <a:cubicBezTo>
                    <a:pt x="1670" y="10"/>
                    <a:pt x="1670" y="10"/>
                    <a:pt x="1669" y="10"/>
                  </a:cubicBezTo>
                  <a:cubicBezTo>
                    <a:pt x="1669" y="10"/>
                    <a:pt x="1669" y="10"/>
                    <a:pt x="1669" y="10"/>
                  </a:cubicBezTo>
                  <a:cubicBezTo>
                    <a:pt x="1669" y="9"/>
                    <a:pt x="1669" y="9"/>
                    <a:pt x="1669" y="9"/>
                  </a:cubicBezTo>
                  <a:cubicBezTo>
                    <a:pt x="1668" y="9"/>
                    <a:pt x="1668" y="9"/>
                    <a:pt x="1668" y="9"/>
                  </a:cubicBezTo>
                  <a:cubicBezTo>
                    <a:pt x="1668" y="9"/>
                    <a:pt x="1668" y="9"/>
                    <a:pt x="1668" y="9"/>
                  </a:cubicBezTo>
                  <a:cubicBezTo>
                    <a:pt x="1668" y="9"/>
                    <a:pt x="1668" y="9"/>
                    <a:pt x="1668" y="9"/>
                  </a:cubicBezTo>
                  <a:cubicBezTo>
                    <a:pt x="1667" y="9"/>
                    <a:pt x="1667" y="9"/>
                    <a:pt x="1667" y="9"/>
                  </a:cubicBezTo>
                  <a:cubicBezTo>
                    <a:pt x="1667" y="9"/>
                    <a:pt x="1667" y="9"/>
                    <a:pt x="1667" y="9"/>
                  </a:cubicBezTo>
                  <a:cubicBezTo>
                    <a:pt x="1667" y="9"/>
                    <a:pt x="1667" y="9"/>
                    <a:pt x="1666" y="9"/>
                  </a:cubicBezTo>
                  <a:cubicBezTo>
                    <a:pt x="1666" y="9"/>
                    <a:pt x="1666" y="9"/>
                    <a:pt x="1666" y="9"/>
                  </a:cubicBezTo>
                  <a:cubicBezTo>
                    <a:pt x="1666" y="8"/>
                    <a:pt x="1665" y="9"/>
                    <a:pt x="1665" y="8"/>
                  </a:cubicBezTo>
                  <a:cubicBezTo>
                    <a:pt x="1665" y="8"/>
                    <a:pt x="1665" y="8"/>
                    <a:pt x="1665" y="8"/>
                  </a:cubicBezTo>
                  <a:cubicBezTo>
                    <a:pt x="1664" y="8"/>
                    <a:pt x="1664" y="8"/>
                    <a:pt x="1663" y="8"/>
                  </a:cubicBezTo>
                  <a:cubicBezTo>
                    <a:pt x="1663" y="8"/>
                    <a:pt x="1663" y="8"/>
                    <a:pt x="1663" y="8"/>
                  </a:cubicBezTo>
                  <a:cubicBezTo>
                    <a:pt x="1662" y="7"/>
                    <a:pt x="1661" y="8"/>
                    <a:pt x="1661" y="8"/>
                  </a:cubicBezTo>
                  <a:cubicBezTo>
                    <a:pt x="1660" y="8"/>
                    <a:pt x="1660" y="8"/>
                    <a:pt x="1660" y="8"/>
                  </a:cubicBezTo>
                  <a:cubicBezTo>
                    <a:pt x="1659" y="7"/>
                    <a:pt x="1659" y="7"/>
                    <a:pt x="1658" y="7"/>
                  </a:cubicBezTo>
                  <a:cubicBezTo>
                    <a:pt x="1649" y="7"/>
                    <a:pt x="1639" y="7"/>
                    <a:pt x="1629" y="7"/>
                  </a:cubicBezTo>
                  <a:cubicBezTo>
                    <a:pt x="1627" y="7"/>
                    <a:pt x="1627" y="7"/>
                    <a:pt x="1627" y="9"/>
                  </a:cubicBezTo>
                  <a:cubicBezTo>
                    <a:pt x="1627" y="27"/>
                    <a:pt x="1627" y="45"/>
                    <a:pt x="1627" y="62"/>
                  </a:cubicBezTo>
                  <a:cubicBezTo>
                    <a:pt x="1627" y="75"/>
                    <a:pt x="1628" y="87"/>
                    <a:pt x="1627" y="100"/>
                  </a:cubicBezTo>
                  <a:cubicBezTo>
                    <a:pt x="1627" y="101"/>
                    <a:pt x="1628" y="102"/>
                    <a:pt x="1629" y="102"/>
                  </a:cubicBezTo>
                  <a:cubicBezTo>
                    <a:pt x="1632" y="102"/>
                    <a:pt x="1634" y="102"/>
                    <a:pt x="1637" y="102"/>
                  </a:cubicBezTo>
                  <a:cubicBezTo>
                    <a:pt x="1638" y="102"/>
                    <a:pt x="1639" y="101"/>
                    <a:pt x="1639" y="100"/>
                  </a:cubicBezTo>
                  <a:cubicBezTo>
                    <a:pt x="1639" y="88"/>
                    <a:pt x="1639" y="76"/>
                    <a:pt x="1639" y="64"/>
                  </a:cubicBezTo>
                  <a:cubicBezTo>
                    <a:pt x="1639" y="64"/>
                    <a:pt x="1639" y="63"/>
                    <a:pt x="1639" y="62"/>
                  </a:cubicBezTo>
                  <a:cubicBezTo>
                    <a:pt x="1639" y="62"/>
                    <a:pt x="1639" y="62"/>
                    <a:pt x="1639" y="62"/>
                  </a:cubicBezTo>
                  <a:cubicBezTo>
                    <a:pt x="1643" y="62"/>
                    <a:pt x="1647" y="61"/>
                    <a:pt x="1650" y="62"/>
                  </a:cubicBezTo>
                  <a:cubicBezTo>
                    <a:pt x="1651" y="62"/>
                    <a:pt x="1651" y="62"/>
                    <a:pt x="1651" y="62"/>
                  </a:cubicBezTo>
                  <a:cubicBezTo>
                    <a:pt x="1651" y="62"/>
                    <a:pt x="1651" y="62"/>
                    <a:pt x="1651" y="62"/>
                  </a:cubicBezTo>
                  <a:cubicBezTo>
                    <a:pt x="1651" y="62"/>
                    <a:pt x="1651" y="62"/>
                    <a:pt x="1652" y="62"/>
                  </a:cubicBezTo>
                  <a:cubicBezTo>
                    <a:pt x="1652" y="62"/>
                    <a:pt x="1652" y="62"/>
                    <a:pt x="1652" y="62"/>
                  </a:cubicBezTo>
                  <a:cubicBezTo>
                    <a:pt x="1652" y="62"/>
                    <a:pt x="1652" y="62"/>
                    <a:pt x="1652" y="62"/>
                  </a:cubicBezTo>
                  <a:cubicBezTo>
                    <a:pt x="1652" y="62"/>
                    <a:pt x="1653" y="62"/>
                    <a:pt x="1653" y="62"/>
                  </a:cubicBezTo>
                  <a:cubicBezTo>
                    <a:pt x="1653" y="62"/>
                    <a:pt x="1653" y="62"/>
                    <a:pt x="1653" y="62"/>
                  </a:cubicBezTo>
                  <a:cubicBezTo>
                    <a:pt x="1653" y="63"/>
                    <a:pt x="1653" y="63"/>
                    <a:pt x="1653" y="63"/>
                  </a:cubicBezTo>
                  <a:cubicBezTo>
                    <a:pt x="1653" y="63"/>
                    <a:pt x="1654" y="63"/>
                    <a:pt x="1654" y="63"/>
                  </a:cubicBezTo>
                  <a:cubicBezTo>
                    <a:pt x="1654" y="63"/>
                    <a:pt x="1654" y="63"/>
                    <a:pt x="1654" y="63"/>
                  </a:cubicBezTo>
                  <a:cubicBezTo>
                    <a:pt x="1654" y="63"/>
                    <a:pt x="1654" y="63"/>
                    <a:pt x="1654" y="63"/>
                  </a:cubicBezTo>
                  <a:cubicBezTo>
                    <a:pt x="1654" y="63"/>
                    <a:pt x="1654" y="63"/>
                    <a:pt x="1654" y="63"/>
                  </a:cubicBezTo>
                  <a:cubicBezTo>
                    <a:pt x="1654" y="63"/>
                    <a:pt x="1654" y="63"/>
                    <a:pt x="1654" y="63"/>
                  </a:cubicBezTo>
                  <a:cubicBezTo>
                    <a:pt x="1655" y="63"/>
                    <a:pt x="1655" y="63"/>
                    <a:pt x="1655" y="64"/>
                  </a:cubicBezTo>
                  <a:cubicBezTo>
                    <a:pt x="1655" y="64"/>
                    <a:pt x="1655" y="64"/>
                    <a:pt x="1655" y="64"/>
                  </a:cubicBezTo>
                  <a:cubicBezTo>
                    <a:pt x="1655" y="64"/>
                    <a:pt x="1655" y="64"/>
                    <a:pt x="1655" y="64"/>
                  </a:cubicBezTo>
                  <a:cubicBezTo>
                    <a:pt x="1655" y="64"/>
                    <a:pt x="1655" y="64"/>
                    <a:pt x="1655" y="64"/>
                  </a:cubicBezTo>
                  <a:cubicBezTo>
                    <a:pt x="1656" y="64"/>
                    <a:pt x="1656" y="64"/>
                    <a:pt x="1656" y="64"/>
                  </a:cubicBezTo>
                  <a:cubicBezTo>
                    <a:pt x="1656" y="64"/>
                    <a:pt x="1656" y="64"/>
                    <a:pt x="1656" y="64"/>
                  </a:cubicBezTo>
                  <a:cubicBezTo>
                    <a:pt x="1656" y="64"/>
                    <a:pt x="1656" y="65"/>
                    <a:pt x="1656" y="65"/>
                  </a:cubicBezTo>
                  <a:cubicBezTo>
                    <a:pt x="1656" y="65"/>
                    <a:pt x="1656" y="65"/>
                    <a:pt x="1656" y="65"/>
                  </a:cubicBezTo>
                  <a:cubicBezTo>
                    <a:pt x="1657" y="65"/>
                    <a:pt x="1658" y="66"/>
                    <a:pt x="1658" y="67"/>
                  </a:cubicBezTo>
                  <a:cubicBezTo>
                    <a:pt x="1658" y="67"/>
                    <a:pt x="1658" y="67"/>
                    <a:pt x="1658" y="67"/>
                  </a:cubicBezTo>
                  <a:cubicBezTo>
                    <a:pt x="1658" y="67"/>
                    <a:pt x="1659" y="67"/>
                    <a:pt x="1659" y="67"/>
                  </a:cubicBezTo>
                  <a:cubicBezTo>
                    <a:pt x="1659" y="67"/>
                    <a:pt x="1659" y="67"/>
                    <a:pt x="1659" y="67"/>
                  </a:cubicBezTo>
                  <a:cubicBezTo>
                    <a:pt x="1659" y="67"/>
                    <a:pt x="1659" y="67"/>
                    <a:pt x="1659" y="67"/>
                  </a:cubicBezTo>
                  <a:cubicBezTo>
                    <a:pt x="1659" y="67"/>
                    <a:pt x="1659" y="67"/>
                    <a:pt x="1659" y="67"/>
                  </a:cubicBezTo>
                  <a:cubicBezTo>
                    <a:pt x="1659" y="68"/>
                    <a:pt x="1659" y="68"/>
                    <a:pt x="1660" y="68"/>
                  </a:cubicBezTo>
                  <a:cubicBezTo>
                    <a:pt x="1660" y="68"/>
                    <a:pt x="1660" y="68"/>
                    <a:pt x="1660" y="68"/>
                  </a:cubicBezTo>
                  <a:cubicBezTo>
                    <a:pt x="1660" y="69"/>
                    <a:pt x="1660" y="69"/>
                    <a:pt x="1660" y="69"/>
                  </a:cubicBezTo>
                  <a:cubicBezTo>
                    <a:pt x="1660" y="69"/>
                    <a:pt x="1660" y="69"/>
                    <a:pt x="1660" y="69"/>
                  </a:cubicBezTo>
                  <a:cubicBezTo>
                    <a:pt x="1660" y="69"/>
                    <a:pt x="1660" y="69"/>
                    <a:pt x="1660" y="69"/>
                  </a:cubicBezTo>
                  <a:cubicBezTo>
                    <a:pt x="1660" y="69"/>
                    <a:pt x="1660" y="69"/>
                    <a:pt x="1660" y="69"/>
                  </a:cubicBezTo>
                  <a:cubicBezTo>
                    <a:pt x="1661" y="70"/>
                    <a:pt x="1660" y="70"/>
                    <a:pt x="1661" y="70"/>
                  </a:cubicBezTo>
                  <a:cubicBezTo>
                    <a:pt x="1661" y="70"/>
                    <a:pt x="1661" y="70"/>
                    <a:pt x="1661" y="70"/>
                  </a:cubicBezTo>
                  <a:cubicBezTo>
                    <a:pt x="1661" y="70"/>
                    <a:pt x="1661" y="70"/>
                    <a:pt x="1661" y="71"/>
                  </a:cubicBezTo>
                  <a:cubicBezTo>
                    <a:pt x="1661" y="71"/>
                    <a:pt x="1661" y="71"/>
                    <a:pt x="1661" y="71"/>
                  </a:cubicBezTo>
                  <a:cubicBezTo>
                    <a:pt x="1661" y="71"/>
                    <a:pt x="1661" y="71"/>
                    <a:pt x="1661" y="71"/>
                  </a:cubicBezTo>
                  <a:cubicBezTo>
                    <a:pt x="1661" y="71"/>
                    <a:pt x="1661" y="71"/>
                    <a:pt x="1661" y="71"/>
                  </a:cubicBezTo>
                  <a:cubicBezTo>
                    <a:pt x="1661" y="71"/>
                    <a:pt x="1661" y="71"/>
                    <a:pt x="1661" y="71"/>
                  </a:cubicBezTo>
                  <a:cubicBezTo>
                    <a:pt x="1662" y="71"/>
                    <a:pt x="1662" y="72"/>
                    <a:pt x="1662" y="72"/>
                  </a:cubicBezTo>
                  <a:cubicBezTo>
                    <a:pt x="1662" y="72"/>
                    <a:pt x="1662" y="72"/>
                    <a:pt x="1662" y="72"/>
                  </a:cubicBezTo>
                  <a:cubicBezTo>
                    <a:pt x="1662" y="72"/>
                    <a:pt x="1662" y="72"/>
                    <a:pt x="1662" y="73"/>
                  </a:cubicBezTo>
                  <a:cubicBezTo>
                    <a:pt x="1662" y="73"/>
                    <a:pt x="1662" y="73"/>
                    <a:pt x="1662" y="73"/>
                  </a:cubicBezTo>
                  <a:cubicBezTo>
                    <a:pt x="1662" y="73"/>
                    <a:pt x="1662" y="73"/>
                    <a:pt x="1662" y="73"/>
                  </a:cubicBezTo>
                  <a:cubicBezTo>
                    <a:pt x="1662" y="73"/>
                    <a:pt x="1662" y="73"/>
                    <a:pt x="1663" y="74"/>
                  </a:cubicBezTo>
                  <a:cubicBezTo>
                    <a:pt x="1662" y="74"/>
                    <a:pt x="1662" y="74"/>
                    <a:pt x="1662" y="74"/>
                  </a:cubicBezTo>
                  <a:cubicBezTo>
                    <a:pt x="1663" y="74"/>
                    <a:pt x="1663" y="74"/>
                    <a:pt x="1663" y="74"/>
                  </a:cubicBezTo>
                  <a:cubicBezTo>
                    <a:pt x="1663" y="74"/>
                    <a:pt x="1663" y="74"/>
                    <a:pt x="1663" y="74"/>
                  </a:cubicBezTo>
                  <a:cubicBezTo>
                    <a:pt x="1663" y="75"/>
                    <a:pt x="1663" y="75"/>
                    <a:pt x="1663" y="75"/>
                  </a:cubicBezTo>
                  <a:cubicBezTo>
                    <a:pt x="1663" y="75"/>
                    <a:pt x="1663" y="75"/>
                    <a:pt x="1663" y="75"/>
                  </a:cubicBezTo>
                  <a:cubicBezTo>
                    <a:pt x="1663" y="75"/>
                    <a:pt x="1663" y="75"/>
                    <a:pt x="1663" y="75"/>
                  </a:cubicBezTo>
                  <a:cubicBezTo>
                    <a:pt x="1663" y="76"/>
                    <a:pt x="1663" y="76"/>
                    <a:pt x="1664" y="76"/>
                  </a:cubicBezTo>
                  <a:cubicBezTo>
                    <a:pt x="1664" y="76"/>
                    <a:pt x="1664" y="76"/>
                    <a:pt x="1664" y="76"/>
                  </a:cubicBezTo>
                  <a:cubicBezTo>
                    <a:pt x="1664" y="76"/>
                    <a:pt x="1664" y="77"/>
                    <a:pt x="1664" y="77"/>
                  </a:cubicBezTo>
                  <a:cubicBezTo>
                    <a:pt x="1664" y="77"/>
                    <a:pt x="1664" y="77"/>
                    <a:pt x="1664" y="77"/>
                  </a:cubicBezTo>
                  <a:cubicBezTo>
                    <a:pt x="1664" y="77"/>
                    <a:pt x="1664" y="77"/>
                    <a:pt x="1664" y="77"/>
                  </a:cubicBezTo>
                  <a:cubicBezTo>
                    <a:pt x="1664" y="77"/>
                    <a:pt x="1664" y="77"/>
                    <a:pt x="1664" y="77"/>
                  </a:cubicBezTo>
                  <a:cubicBezTo>
                    <a:pt x="1664" y="78"/>
                    <a:pt x="1664" y="78"/>
                    <a:pt x="1665" y="78"/>
                  </a:cubicBezTo>
                  <a:cubicBezTo>
                    <a:pt x="1665" y="78"/>
                    <a:pt x="1665" y="78"/>
                    <a:pt x="1665" y="78"/>
                  </a:cubicBezTo>
                  <a:cubicBezTo>
                    <a:pt x="1665" y="79"/>
                    <a:pt x="1665" y="79"/>
                    <a:pt x="1665" y="79"/>
                  </a:cubicBezTo>
                  <a:cubicBezTo>
                    <a:pt x="1665" y="79"/>
                    <a:pt x="1665" y="79"/>
                    <a:pt x="1665" y="79"/>
                  </a:cubicBezTo>
                  <a:cubicBezTo>
                    <a:pt x="1665" y="79"/>
                    <a:pt x="1665" y="80"/>
                    <a:pt x="1665" y="80"/>
                  </a:cubicBezTo>
                  <a:cubicBezTo>
                    <a:pt x="1665" y="80"/>
                    <a:pt x="1665" y="80"/>
                    <a:pt x="1665" y="80"/>
                  </a:cubicBezTo>
                  <a:cubicBezTo>
                    <a:pt x="1665" y="80"/>
                    <a:pt x="1665" y="80"/>
                    <a:pt x="1666" y="81"/>
                  </a:cubicBezTo>
                  <a:cubicBezTo>
                    <a:pt x="1666" y="81"/>
                    <a:pt x="1666" y="81"/>
                    <a:pt x="1666" y="81"/>
                  </a:cubicBezTo>
                  <a:cubicBezTo>
                    <a:pt x="1666" y="81"/>
                    <a:pt x="1666" y="81"/>
                    <a:pt x="1666" y="81"/>
                  </a:cubicBezTo>
                  <a:cubicBezTo>
                    <a:pt x="1666" y="81"/>
                    <a:pt x="1666" y="81"/>
                    <a:pt x="1666" y="82"/>
                  </a:cubicBezTo>
                  <a:cubicBezTo>
                    <a:pt x="1666" y="82"/>
                    <a:pt x="1666" y="82"/>
                    <a:pt x="1666" y="82"/>
                  </a:cubicBezTo>
                  <a:cubicBezTo>
                    <a:pt x="1666" y="82"/>
                    <a:pt x="1666" y="82"/>
                    <a:pt x="1666" y="82"/>
                  </a:cubicBezTo>
                  <a:cubicBezTo>
                    <a:pt x="1666" y="82"/>
                    <a:pt x="1666" y="82"/>
                    <a:pt x="1666" y="82"/>
                  </a:cubicBezTo>
                  <a:cubicBezTo>
                    <a:pt x="1666" y="83"/>
                    <a:pt x="1666" y="83"/>
                    <a:pt x="1667" y="83"/>
                  </a:cubicBezTo>
                  <a:cubicBezTo>
                    <a:pt x="1667" y="83"/>
                    <a:pt x="1667" y="83"/>
                    <a:pt x="1667" y="83"/>
                  </a:cubicBezTo>
                  <a:cubicBezTo>
                    <a:pt x="1667" y="83"/>
                    <a:pt x="1667" y="84"/>
                    <a:pt x="1667" y="84"/>
                  </a:cubicBezTo>
                  <a:cubicBezTo>
                    <a:pt x="1667" y="84"/>
                    <a:pt x="1667" y="84"/>
                    <a:pt x="1667" y="84"/>
                  </a:cubicBezTo>
                  <a:cubicBezTo>
                    <a:pt x="1667" y="84"/>
                    <a:pt x="1667" y="85"/>
                    <a:pt x="1667" y="85"/>
                  </a:cubicBezTo>
                  <a:cubicBezTo>
                    <a:pt x="1667" y="85"/>
                    <a:pt x="1667" y="85"/>
                    <a:pt x="1667" y="85"/>
                  </a:cubicBezTo>
                  <a:cubicBezTo>
                    <a:pt x="1668" y="85"/>
                    <a:pt x="1667" y="85"/>
                    <a:pt x="1668" y="86"/>
                  </a:cubicBezTo>
                  <a:cubicBezTo>
                    <a:pt x="1668" y="85"/>
                    <a:pt x="1668" y="85"/>
                    <a:pt x="1668" y="85"/>
                  </a:cubicBezTo>
                  <a:cubicBezTo>
                    <a:pt x="1668" y="86"/>
                    <a:pt x="1668" y="86"/>
                    <a:pt x="1668" y="86"/>
                  </a:cubicBezTo>
                  <a:cubicBezTo>
                    <a:pt x="1668" y="86"/>
                    <a:pt x="1668" y="86"/>
                    <a:pt x="1668" y="86"/>
                  </a:cubicBezTo>
                  <a:cubicBezTo>
                    <a:pt x="1668" y="86"/>
                    <a:pt x="1668" y="86"/>
                    <a:pt x="1668" y="86"/>
                  </a:cubicBezTo>
                  <a:cubicBezTo>
                    <a:pt x="1668" y="87"/>
                    <a:pt x="1668" y="87"/>
                    <a:pt x="1668" y="87"/>
                  </a:cubicBezTo>
                  <a:cubicBezTo>
                    <a:pt x="1668" y="87"/>
                    <a:pt x="1668" y="87"/>
                    <a:pt x="1668" y="87"/>
                  </a:cubicBezTo>
                  <a:cubicBezTo>
                    <a:pt x="1669" y="87"/>
                    <a:pt x="1669" y="88"/>
                    <a:pt x="1669" y="88"/>
                  </a:cubicBezTo>
                  <a:cubicBezTo>
                    <a:pt x="1669" y="88"/>
                    <a:pt x="1669" y="88"/>
                    <a:pt x="1669" y="88"/>
                  </a:cubicBezTo>
                  <a:cubicBezTo>
                    <a:pt x="1669" y="88"/>
                    <a:pt x="1669" y="88"/>
                    <a:pt x="1669" y="89"/>
                  </a:cubicBezTo>
                  <a:cubicBezTo>
                    <a:pt x="1669" y="89"/>
                    <a:pt x="1669" y="89"/>
                    <a:pt x="1669" y="89"/>
                  </a:cubicBezTo>
                  <a:cubicBezTo>
                    <a:pt x="1669" y="89"/>
                    <a:pt x="1669" y="89"/>
                    <a:pt x="1669" y="89"/>
                  </a:cubicBezTo>
                  <a:cubicBezTo>
                    <a:pt x="1669" y="89"/>
                    <a:pt x="1669" y="89"/>
                    <a:pt x="1669" y="90"/>
                  </a:cubicBezTo>
                  <a:cubicBezTo>
                    <a:pt x="1669" y="90"/>
                    <a:pt x="1669" y="90"/>
                    <a:pt x="1669" y="90"/>
                  </a:cubicBezTo>
                  <a:cubicBezTo>
                    <a:pt x="1670" y="90"/>
                    <a:pt x="1670" y="90"/>
                    <a:pt x="1670" y="90"/>
                  </a:cubicBezTo>
                  <a:cubicBezTo>
                    <a:pt x="1670" y="90"/>
                    <a:pt x="1670" y="90"/>
                    <a:pt x="1670" y="90"/>
                  </a:cubicBezTo>
                  <a:cubicBezTo>
                    <a:pt x="1670" y="91"/>
                    <a:pt x="1670" y="91"/>
                    <a:pt x="1670" y="91"/>
                  </a:cubicBezTo>
                  <a:cubicBezTo>
                    <a:pt x="1670" y="91"/>
                    <a:pt x="1670" y="91"/>
                    <a:pt x="1670" y="91"/>
                  </a:cubicBezTo>
                  <a:cubicBezTo>
                    <a:pt x="1670" y="91"/>
                    <a:pt x="1670" y="92"/>
                    <a:pt x="1670" y="92"/>
                  </a:cubicBezTo>
                  <a:cubicBezTo>
                    <a:pt x="1671" y="92"/>
                    <a:pt x="1671" y="92"/>
                    <a:pt x="1671" y="92"/>
                  </a:cubicBezTo>
                  <a:cubicBezTo>
                    <a:pt x="1671" y="92"/>
                    <a:pt x="1671" y="93"/>
                    <a:pt x="1671" y="93"/>
                  </a:cubicBezTo>
                  <a:cubicBezTo>
                    <a:pt x="1671" y="93"/>
                    <a:pt x="1671" y="93"/>
                    <a:pt x="1671" y="93"/>
                  </a:cubicBezTo>
                  <a:cubicBezTo>
                    <a:pt x="1671" y="93"/>
                    <a:pt x="1671" y="93"/>
                    <a:pt x="1671" y="94"/>
                  </a:cubicBezTo>
                  <a:cubicBezTo>
                    <a:pt x="1671" y="94"/>
                    <a:pt x="1671" y="94"/>
                    <a:pt x="1671" y="94"/>
                  </a:cubicBezTo>
                  <a:cubicBezTo>
                    <a:pt x="1671" y="94"/>
                    <a:pt x="1671" y="94"/>
                    <a:pt x="1671" y="94"/>
                  </a:cubicBezTo>
                  <a:cubicBezTo>
                    <a:pt x="1672" y="94"/>
                    <a:pt x="1672" y="94"/>
                    <a:pt x="1672" y="94"/>
                  </a:cubicBezTo>
                  <a:cubicBezTo>
                    <a:pt x="1672" y="94"/>
                    <a:pt x="1672" y="94"/>
                    <a:pt x="1672" y="94"/>
                  </a:cubicBezTo>
                  <a:cubicBezTo>
                    <a:pt x="1672" y="95"/>
                    <a:pt x="1672" y="95"/>
                    <a:pt x="1672" y="95"/>
                  </a:cubicBezTo>
                  <a:cubicBezTo>
                    <a:pt x="1672" y="95"/>
                    <a:pt x="1672" y="95"/>
                    <a:pt x="1672" y="95"/>
                  </a:cubicBezTo>
                  <a:cubicBezTo>
                    <a:pt x="1672" y="95"/>
                    <a:pt x="1672" y="96"/>
                    <a:pt x="1672" y="96"/>
                  </a:cubicBezTo>
                  <a:cubicBezTo>
                    <a:pt x="1672" y="96"/>
                    <a:pt x="1672" y="96"/>
                    <a:pt x="1672" y="96"/>
                  </a:cubicBezTo>
                  <a:cubicBezTo>
                    <a:pt x="1672" y="96"/>
                    <a:pt x="1672" y="96"/>
                    <a:pt x="1673" y="97"/>
                  </a:cubicBezTo>
                  <a:cubicBezTo>
                    <a:pt x="1673" y="97"/>
                    <a:pt x="1673" y="97"/>
                    <a:pt x="1673" y="97"/>
                  </a:cubicBezTo>
                  <a:cubicBezTo>
                    <a:pt x="1673" y="97"/>
                    <a:pt x="1673" y="97"/>
                    <a:pt x="1673" y="97"/>
                  </a:cubicBezTo>
                  <a:cubicBezTo>
                    <a:pt x="1673" y="97"/>
                    <a:pt x="1673" y="97"/>
                    <a:pt x="1673" y="98"/>
                  </a:cubicBezTo>
                  <a:cubicBezTo>
                    <a:pt x="1673" y="98"/>
                    <a:pt x="1673" y="98"/>
                    <a:pt x="1673" y="98"/>
                  </a:cubicBezTo>
                  <a:cubicBezTo>
                    <a:pt x="1673" y="98"/>
                    <a:pt x="1673" y="98"/>
                    <a:pt x="1673" y="98"/>
                  </a:cubicBezTo>
                  <a:cubicBezTo>
                    <a:pt x="1673" y="98"/>
                    <a:pt x="1673" y="98"/>
                    <a:pt x="1673" y="98"/>
                  </a:cubicBezTo>
                  <a:cubicBezTo>
                    <a:pt x="1673" y="99"/>
                    <a:pt x="1673" y="99"/>
                    <a:pt x="1674" y="99"/>
                  </a:cubicBezTo>
                  <a:cubicBezTo>
                    <a:pt x="1674" y="99"/>
                    <a:pt x="1674" y="99"/>
                    <a:pt x="1674" y="99"/>
                  </a:cubicBezTo>
                  <a:cubicBezTo>
                    <a:pt x="1674" y="99"/>
                    <a:pt x="1674" y="100"/>
                    <a:pt x="1674" y="100"/>
                  </a:cubicBezTo>
                  <a:cubicBezTo>
                    <a:pt x="1674" y="100"/>
                    <a:pt x="1674" y="100"/>
                    <a:pt x="1674" y="100"/>
                  </a:cubicBezTo>
                  <a:cubicBezTo>
                    <a:pt x="1674" y="100"/>
                    <a:pt x="1674" y="101"/>
                    <a:pt x="1674" y="101"/>
                  </a:cubicBezTo>
                  <a:cubicBezTo>
                    <a:pt x="1674" y="101"/>
                    <a:pt x="1674" y="101"/>
                    <a:pt x="1674" y="101"/>
                  </a:cubicBezTo>
                  <a:cubicBezTo>
                    <a:pt x="1674" y="101"/>
                    <a:pt x="1674" y="101"/>
                    <a:pt x="1675" y="101"/>
                  </a:cubicBezTo>
                  <a:cubicBezTo>
                    <a:pt x="1675" y="101"/>
                    <a:pt x="1675" y="101"/>
                    <a:pt x="1675" y="101"/>
                  </a:cubicBezTo>
                  <a:cubicBezTo>
                    <a:pt x="1679" y="102"/>
                    <a:pt x="1683" y="102"/>
                    <a:pt x="1687" y="102"/>
                  </a:cubicBezTo>
                  <a:cubicBezTo>
                    <a:pt x="1688" y="102"/>
                    <a:pt x="1688" y="101"/>
                    <a:pt x="1688" y="101"/>
                  </a:cubicBezTo>
                  <a:cubicBezTo>
                    <a:pt x="1688" y="101"/>
                    <a:pt x="1688" y="101"/>
                    <a:pt x="1688" y="101"/>
                  </a:cubicBezTo>
                  <a:cubicBezTo>
                    <a:pt x="1688" y="101"/>
                    <a:pt x="1688" y="100"/>
                    <a:pt x="1687" y="100"/>
                  </a:cubicBezTo>
                  <a:cubicBezTo>
                    <a:pt x="1687" y="100"/>
                    <a:pt x="1687" y="100"/>
                    <a:pt x="1687" y="100"/>
                  </a:cubicBezTo>
                  <a:cubicBezTo>
                    <a:pt x="1687" y="100"/>
                    <a:pt x="1687" y="100"/>
                    <a:pt x="1687" y="99"/>
                  </a:cubicBezTo>
                  <a:cubicBezTo>
                    <a:pt x="1687" y="99"/>
                    <a:pt x="1687" y="99"/>
                    <a:pt x="1687" y="99"/>
                  </a:cubicBezTo>
                  <a:cubicBezTo>
                    <a:pt x="1687" y="99"/>
                    <a:pt x="1687" y="99"/>
                    <a:pt x="1687" y="99"/>
                  </a:cubicBezTo>
                  <a:cubicBezTo>
                    <a:pt x="1687" y="99"/>
                    <a:pt x="1687" y="99"/>
                    <a:pt x="1687" y="99"/>
                  </a:cubicBezTo>
                  <a:cubicBezTo>
                    <a:pt x="1687" y="99"/>
                    <a:pt x="1687" y="98"/>
                    <a:pt x="1686" y="98"/>
                  </a:cubicBezTo>
                  <a:cubicBezTo>
                    <a:pt x="1686" y="98"/>
                    <a:pt x="1686" y="98"/>
                    <a:pt x="1686" y="98"/>
                  </a:cubicBezTo>
                  <a:cubicBezTo>
                    <a:pt x="1686" y="98"/>
                    <a:pt x="1686" y="98"/>
                    <a:pt x="1686" y="97"/>
                  </a:cubicBezTo>
                  <a:cubicBezTo>
                    <a:pt x="1686" y="97"/>
                    <a:pt x="1686" y="97"/>
                    <a:pt x="1686" y="97"/>
                  </a:cubicBezTo>
                  <a:cubicBezTo>
                    <a:pt x="1686" y="97"/>
                    <a:pt x="1686" y="97"/>
                    <a:pt x="1686" y="97"/>
                  </a:cubicBezTo>
                  <a:cubicBezTo>
                    <a:pt x="1686" y="97"/>
                    <a:pt x="1686" y="97"/>
                    <a:pt x="1686" y="97"/>
                  </a:cubicBezTo>
                  <a:cubicBezTo>
                    <a:pt x="1686" y="96"/>
                    <a:pt x="1686" y="96"/>
                    <a:pt x="1685" y="96"/>
                  </a:cubicBezTo>
                  <a:cubicBezTo>
                    <a:pt x="1685" y="96"/>
                    <a:pt x="1685" y="96"/>
                    <a:pt x="1685" y="96"/>
                  </a:cubicBezTo>
                  <a:cubicBezTo>
                    <a:pt x="1685" y="96"/>
                    <a:pt x="1685" y="96"/>
                    <a:pt x="1685" y="96"/>
                  </a:cubicBezTo>
                  <a:cubicBezTo>
                    <a:pt x="1685" y="96"/>
                    <a:pt x="1685" y="95"/>
                    <a:pt x="1685" y="95"/>
                  </a:cubicBezTo>
                  <a:cubicBezTo>
                    <a:pt x="1685" y="95"/>
                    <a:pt x="1685" y="95"/>
                    <a:pt x="1685" y="95"/>
                  </a:cubicBezTo>
                  <a:cubicBezTo>
                    <a:pt x="1685" y="95"/>
                    <a:pt x="1685" y="94"/>
                    <a:pt x="1685" y="94"/>
                  </a:cubicBezTo>
                  <a:cubicBezTo>
                    <a:pt x="1685" y="94"/>
                    <a:pt x="1685" y="94"/>
                    <a:pt x="1685" y="94"/>
                  </a:cubicBezTo>
                  <a:cubicBezTo>
                    <a:pt x="1685" y="94"/>
                    <a:pt x="1685" y="94"/>
                    <a:pt x="1684" y="94"/>
                  </a:cubicBezTo>
                  <a:cubicBezTo>
                    <a:pt x="1684" y="94"/>
                    <a:pt x="1684" y="94"/>
                    <a:pt x="1684" y="94"/>
                  </a:cubicBezTo>
                  <a:cubicBezTo>
                    <a:pt x="1684" y="93"/>
                    <a:pt x="1684" y="93"/>
                    <a:pt x="1684" y="93"/>
                  </a:cubicBezTo>
                  <a:cubicBezTo>
                    <a:pt x="1684" y="93"/>
                    <a:pt x="1684" y="93"/>
                    <a:pt x="1684" y="93"/>
                  </a:cubicBezTo>
                  <a:cubicBezTo>
                    <a:pt x="1684" y="93"/>
                    <a:pt x="1684" y="92"/>
                    <a:pt x="1684" y="92"/>
                  </a:cubicBezTo>
                  <a:cubicBezTo>
                    <a:pt x="1684" y="92"/>
                    <a:pt x="1684" y="92"/>
                    <a:pt x="1684" y="92"/>
                  </a:cubicBezTo>
                  <a:cubicBezTo>
                    <a:pt x="1683" y="92"/>
                    <a:pt x="1684" y="92"/>
                    <a:pt x="1683" y="91"/>
                  </a:cubicBezTo>
                  <a:cubicBezTo>
                    <a:pt x="1683" y="91"/>
                    <a:pt x="1683" y="91"/>
                    <a:pt x="1683" y="91"/>
                  </a:cubicBezTo>
                  <a:cubicBezTo>
                    <a:pt x="1683" y="91"/>
                    <a:pt x="1683" y="91"/>
                    <a:pt x="1683" y="91"/>
                  </a:cubicBezTo>
                  <a:cubicBezTo>
                    <a:pt x="1683" y="91"/>
                    <a:pt x="1683" y="91"/>
                    <a:pt x="1683" y="91"/>
                  </a:cubicBezTo>
                  <a:cubicBezTo>
                    <a:pt x="1683" y="91"/>
                    <a:pt x="1683" y="90"/>
                    <a:pt x="1683" y="90"/>
                  </a:cubicBezTo>
                  <a:cubicBezTo>
                    <a:pt x="1683" y="90"/>
                    <a:pt x="1683" y="90"/>
                    <a:pt x="1683" y="90"/>
                  </a:cubicBezTo>
                  <a:cubicBezTo>
                    <a:pt x="1682" y="90"/>
                    <a:pt x="1682" y="90"/>
                    <a:pt x="1682" y="89"/>
                  </a:cubicBezTo>
                  <a:cubicBezTo>
                    <a:pt x="1682" y="89"/>
                    <a:pt x="1682" y="89"/>
                    <a:pt x="1682" y="89"/>
                  </a:cubicBezTo>
                  <a:cubicBezTo>
                    <a:pt x="1682" y="89"/>
                    <a:pt x="1682" y="89"/>
                    <a:pt x="1682" y="89"/>
                  </a:cubicBezTo>
                  <a:cubicBezTo>
                    <a:pt x="1682" y="89"/>
                    <a:pt x="1682" y="89"/>
                    <a:pt x="1682" y="89"/>
                  </a:cubicBezTo>
                  <a:cubicBezTo>
                    <a:pt x="1682" y="88"/>
                    <a:pt x="1682" y="88"/>
                    <a:pt x="1682" y="88"/>
                  </a:cubicBezTo>
                  <a:cubicBezTo>
                    <a:pt x="1682" y="88"/>
                    <a:pt x="1682" y="88"/>
                    <a:pt x="1682" y="88"/>
                  </a:cubicBezTo>
                  <a:cubicBezTo>
                    <a:pt x="1682" y="88"/>
                    <a:pt x="1682" y="88"/>
                    <a:pt x="1682" y="88"/>
                  </a:cubicBezTo>
                  <a:cubicBezTo>
                    <a:pt x="1681" y="87"/>
                    <a:pt x="1681" y="87"/>
                    <a:pt x="1681" y="87"/>
                  </a:cubicBezTo>
                  <a:cubicBezTo>
                    <a:pt x="1681" y="87"/>
                    <a:pt x="1681" y="87"/>
                    <a:pt x="1681" y="87"/>
                  </a:cubicBezTo>
                  <a:cubicBezTo>
                    <a:pt x="1681" y="87"/>
                    <a:pt x="1681" y="86"/>
                    <a:pt x="1681" y="86"/>
                  </a:cubicBezTo>
                  <a:cubicBezTo>
                    <a:pt x="1681" y="86"/>
                    <a:pt x="1681" y="86"/>
                    <a:pt x="1681" y="86"/>
                  </a:cubicBezTo>
                  <a:cubicBezTo>
                    <a:pt x="1681" y="86"/>
                    <a:pt x="1681" y="86"/>
                    <a:pt x="1681" y="86"/>
                  </a:cubicBezTo>
                  <a:cubicBezTo>
                    <a:pt x="1681" y="86"/>
                    <a:pt x="1681" y="86"/>
                    <a:pt x="1681" y="86"/>
                  </a:cubicBezTo>
                  <a:cubicBezTo>
                    <a:pt x="1680" y="85"/>
                    <a:pt x="1680" y="85"/>
                    <a:pt x="1680" y="85"/>
                  </a:cubicBezTo>
                  <a:cubicBezTo>
                    <a:pt x="1680" y="85"/>
                    <a:pt x="1680" y="85"/>
                    <a:pt x="1680" y="85"/>
                  </a:cubicBezTo>
                  <a:cubicBezTo>
                    <a:pt x="1680" y="85"/>
                    <a:pt x="1680" y="84"/>
                    <a:pt x="1680" y="84"/>
                  </a:cubicBezTo>
                  <a:cubicBezTo>
                    <a:pt x="1680" y="84"/>
                    <a:pt x="1680" y="84"/>
                    <a:pt x="1680" y="84"/>
                  </a:cubicBezTo>
                  <a:cubicBezTo>
                    <a:pt x="1680" y="84"/>
                    <a:pt x="1680" y="84"/>
                    <a:pt x="1680" y="83"/>
                  </a:cubicBezTo>
                  <a:cubicBezTo>
                    <a:pt x="1680" y="83"/>
                    <a:pt x="1680" y="83"/>
                    <a:pt x="1680" y="83"/>
                  </a:cubicBezTo>
                  <a:cubicBezTo>
                    <a:pt x="1679" y="83"/>
                    <a:pt x="1679" y="83"/>
                    <a:pt x="1679" y="83"/>
                  </a:cubicBezTo>
                  <a:cubicBezTo>
                    <a:pt x="1679" y="83"/>
                    <a:pt x="1679" y="83"/>
                    <a:pt x="1679" y="83"/>
                  </a:cubicBezTo>
                  <a:cubicBezTo>
                    <a:pt x="1679" y="83"/>
                    <a:pt x="1679" y="82"/>
                    <a:pt x="1679" y="82"/>
                  </a:cubicBezTo>
                  <a:cubicBezTo>
                    <a:pt x="1679" y="82"/>
                    <a:pt x="1679" y="82"/>
                    <a:pt x="1679" y="82"/>
                  </a:cubicBezTo>
                  <a:cubicBezTo>
                    <a:pt x="1679" y="82"/>
                    <a:pt x="1679" y="82"/>
                    <a:pt x="1679" y="81"/>
                  </a:cubicBezTo>
                  <a:cubicBezTo>
                    <a:pt x="1678" y="81"/>
                    <a:pt x="1678" y="81"/>
                    <a:pt x="1678" y="81"/>
                  </a:cubicBezTo>
                  <a:cubicBezTo>
                    <a:pt x="1678" y="81"/>
                    <a:pt x="1678" y="81"/>
                    <a:pt x="1678" y="81"/>
                  </a:cubicBezTo>
                  <a:cubicBezTo>
                    <a:pt x="1678" y="81"/>
                    <a:pt x="1678" y="81"/>
                    <a:pt x="1678" y="81"/>
                  </a:cubicBezTo>
                  <a:cubicBezTo>
                    <a:pt x="1678" y="81"/>
                    <a:pt x="1678" y="81"/>
                    <a:pt x="1678" y="80"/>
                  </a:cubicBezTo>
                  <a:cubicBezTo>
                    <a:pt x="1678" y="80"/>
                    <a:pt x="1678" y="80"/>
                    <a:pt x="1678" y="80"/>
                  </a:cubicBezTo>
                  <a:cubicBezTo>
                    <a:pt x="1678" y="80"/>
                    <a:pt x="1678" y="80"/>
                    <a:pt x="1678" y="80"/>
                  </a:cubicBezTo>
                  <a:cubicBezTo>
                    <a:pt x="1678" y="79"/>
                    <a:pt x="1678" y="79"/>
                    <a:pt x="1677" y="79"/>
                  </a:cubicBezTo>
                  <a:cubicBezTo>
                    <a:pt x="1677" y="79"/>
                    <a:pt x="1677" y="79"/>
                    <a:pt x="1677" y="79"/>
                  </a:cubicBezTo>
                  <a:cubicBezTo>
                    <a:pt x="1677" y="79"/>
                    <a:pt x="1677" y="78"/>
                    <a:pt x="1677" y="78"/>
                  </a:cubicBezTo>
                  <a:cubicBezTo>
                    <a:pt x="1677" y="78"/>
                    <a:pt x="1677" y="78"/>
                    <a:pt x="1677" y="78"/>
                  </a:cubicBezTo>
                  <a:cubicBezTo>
                    <a:pt x="1677" y="78"/>
                    <a:pt x="1677" y="78"/>
                    <a:pt x="1677" y="78"/>
                  </a:cubicBezTo>
                  <a:cubicBezTo>
                    <a:pt x="1677" y="78"/>
                    <a:pt x="1677" y="78"/>
                    <a:pt x="1677" y="78"/>
                  </a:cubicBezTo>
                  <a:cubicBezTo>
                    <a:pt x="1677" y="77"/>
                    <a:pt x="1677" y="77"/>
                    <a:pt x="1676" y="77"/>
                  </a:cubicBezTo>
                  <a:cubicBezTo>
                    <a:pt x="1676" y="77"/>
                    <a:pt x="1676" y="77"/>
                    <a:pt x="1676" y="77"/>
                  </a:cubicBezTo>
                  <a:cubicBezTo>
                    <a:pt x="1676" y="77"/>
                    <a:pt x="1676" y="76"/>
                    <a:pt x="1676" y="76"/>
                  </a:cubicBezTo>
                  <a:cubicBezTo>
                    <a:pt x="1676" y="76"/>
                    <a:pt x="1676" y="76"/>
                    <a:pt x="1676" y="76"/>
                  </a:cubicBezTo>
                  <a:cubicBezTo>
                    <a:pt x="1676" y="76"/>
                    <a:pt x="1676" y="76"/>
                    <a:pt x="1676" y="75"/>
                  </a:cubicBezTo>
                  <a:cubicBezTo>
                    <a:pt x="1676" y="75"/>
                    <a:pt x="1676" y="75"/>
                    <a:pt x="1676" y="75"/>
                  </a:cubicBezTo>
                  <a:cubicBezTo>
                    <a:pt x="1675" y="75"/>
                    <a:pt x="1676" y="75"/>
                    <a:pt x="1675" y="75"/>
                  </a:cubicBezTo>
                  <a:cubicBezTo>
                    <a:pt x="1675" y="75"/>
                    <a:pt x="1675" y="75"/>
                    <a:pt x="1675" y="75"/>
                  </a:cubicBezTo>
                  <a:cubicBezTo>
                    <a:pt x="1675" y="75"/>
                    <a:pt x="1675" y="74"/>
                    <a:pt x="1675" y="74"/>
                  </a:cubicBezTo>
                  <a:cubicBezTo>
                    <a:pt x="1675" y="74"/>
                    <a:pt x="1675" y="74"/>
                    <a:pt x="1675" y="74"/>
                  </a:cubicBezTo>
                  <a:cubicBezTo>
                    <a:pt x="1675" y="74"/>
                    <a:pt x="1675" y="74"/>
                    <a:pt x="1675" y="74"/>
                  </a:cubicBezTo>
                  <a:cubicBezTo>
                    <a:pt x="1675" y="74"/>
                    <a:pt x="1675" y="73"/>
                    <a:pt x="1675" y="73"/>
                  </a:cubicBezTo>
                  <a:cubicBezTo>
                    <a:pt x="1675" y="73"/>
                    <a:pt x="1675" y="73"/>
                    <a:pt x="1675" y="73"/>
                  </a:cubicBezTo>
                  <a:cubicBezTo>
                    <a:pt x="1674" y="73"/>
                    <a:pt x="1675" y="72"/>
                    <a:pt x="1674" y="72"/>
                  </a:cubicBezTo>
                  <a:cubicBezTo>
                    <a:pt x="1674" y="72"/>
                    <a:pt x="1674" y="72"/>
                    <a:pt x="1674" y="72"/>
                  </a:cubicBezTo>
                  <a:cubicBezTo>
                    <a:pt x="1674" y="72"/>
                    <a:pt x="1674" y="72"/>
                    <a:pt x="1674" y="72"/>
                  </a:cubicBezTo>
                  <a:cubicBezTo>
                    <a:pt x="1674" y="72"/>
                    <a:pt x="1674" y="72"/>
                    <a:pt x="1674" y="72"/>
                  </a:cubicBezTo>
                  <a:cubicBezTo>
                    <a:pt x="1674" y="71"/>
                    <a:pt x="1674" y="71"/>
                    <a:pt x="1674" y="71"/>
                  </a:cubicBezTo>
                  <a:cubicBezTo>
                    <a:pt x="1674" y="71"/>
                    <a:pt x="1674" y="71"/>
                    <a:pt x="1674" y="71"/>
                  </a:cubicBezTo>
                  <a:cubicBezTo>
                    <a:pt x="1673" y="71"/>
                    <a:pt x="1673" y="70"/>
                    <a:pt x="1673" y="70"/>
                  </a:cubicBezTo>
                  <a:cubicBezTo>
                    <a:pt x="1673" y="70"/>
                    <a:pt x="1673" y="70"/>
                    <a:pt x="1673" y="70"/>
                  </a:cubicBezTo>
                  <a:cubicBezTo>
                    <a:pt x="1673" y="70"/>
                    <a:pt x="1673" y="70"/>
                    <a:pt x="1673" y="69"/>
                  </a:cubicBezTo>
                  <a:cubicBezTo>
                    <a:pt x="1673" y="70"/>
                    <a:pt x="1673" y="70"/>
                    <a:pt x="1673" y="70"/>
                  </a:cubicBezTo>
                  <a:cubicBezTo>
                    <a:pt x="1673" y="69"/>
                    <a:pt x="1673" y="69"/>
                    <a:pt x="1673" y="69"/>
                  </a:cubicBezTo>
                  <a:cubicBezTo>
                    <a:pt x="1673" y="69"/>
                    <a:pt x="1673" y="69"/>
                    <a:pt x="1673" y="69"/>
                  </a:cubicBezTo>
                  <a:cubicBezTo>
                    <a:pt x="1672" y="69"/>
                    <a:pt x="1672" y="68"/>
                    <a:pt x="1672" y="68"/>
                  </a:cubicBezTo>
                  <a:cubicBezTo>
                    <a:pt x="1672" y="68"/>
                    <a:pt x="1672" y="68"/>
                    <a:pt x="1672" y="68"/>
                  </a:cubicBezTo>
                  <a:cubicBezTo>
                    <a:pt x="1672" y="68"/>
                    <a:pt x="1672" y="68"/>
                    <a:pt x="1672" y="67"/>
                  </a:cubicBezTo>
                  <a:cubicBezTo>
                    <a:pt x="1672" y="67"/>
                    <a:pt x="1672" y="67"/>
                    <a:pt x="1672" y="67"/>
                  </a:cubicBezTo>
                  <a:cubicBezTo>
                    <a:pt x="1672" y="67"/>
                    <a:pt x="1672" y="67"/>
                    <a:pt x="1671" y="67"/>
                  </a:cubicBezTo>
                  <a:cubicBezTo>
                    <a:pt x="1671" y="67"/>
                    <a:pt x="1671" y="67"/>
                    <a:pt x="1671" y="67"/>
                  </a:cubicBezTo>
                  <a:cubicBezTo>
                    <a:pt x="1671" y="67"/>
                    <a:pt x="1671" y="66"/>
                    <a:pt x="1671" y="66"/>
                  </a:cubicBezTo>
                  <a:cubicBezTo>
                    <a:pt x="1671" y="66"/>
                    <a:pt x="1671" y="66"/>
                    <a:pt x="1671" y="66"/>
                  </a:cubicBezTo>
                  <a:cubicBezTo>
                    <a:pt x="1671" y="66"/>
                    <a:pt x="1671" y="66"/>
                    <a:pt x="1671" y="66"/>
                  </a:cubicBezTo>
                  <a:cubicBezTo>
                    <a:pt x="1671" y="66"/>
                    <a:pt x="1671" y="66"/>
                    <a:pt x="1671" y="66"/>
                  </a:cubicBezTo>
                  <a:cubicBezTo>
                    <a:pt x="1671" y="65"/>
                    <a:pt x="1671" y="65"/>
                    <a:pt x="1670" y="65"/>
                  </a:cubicBezTo>
                  <a:cubicBezTo>
                    <a:pt x="1670" y="65"/>
                    <a:pt x="1670" y="65"/>
                    <a:pt x="1670" y="65"/>
                  </a:cubicBezTo>
                  <a:cubicBezTo>
                    <a:pt x="1670" y="65"/>
                    <a:pt x="1670" y="65"/>
                    <a:pt x="1670" y="65"/>
                  </a:cubicBezTo>
                  <a:cubicBezTo>
                    <a:pt x="1670" y="65"/>
                    <a:pt x="1670" y="65"/>
                    <a:pt x="1670" y="65"/>
                  </a:cubicBezTo>
                  <a:cubicBezTo>
                    <a:pt x="1670" y="64"/>
                    <a:pt x="1670" y="64"/>
                    <a:pt x="1670" y="64"/>
                  </a:cubicBezTo>
                  <a:cubicBezTo>
                    <a:pt x="1670" y="64"/>
                    <a:pt x="1670" y="64"/>
                    <a:pt x="1670" y="64"/>
                  </a:cubicBezTo>
                  <a:cubicBezTo>
                    <a:pt x="1670" y="64"/>
                    <a:pt x="1670" y="64"/>
                    <a:pt x="1669" y="64"/>
                  </a:cubicBezTo>
                  <a:cubicBezTo>
                    <a:pt x="1669" y="64"/>
                    <a:pt x="1669" y="64"/>
                    <a:pt x="1669" y="64"/>
                  </a:cubicBezTo>
                  <a:cubicBezTo>
                    <a:pt x="1669" y="63"/>
                    <a:pt x="1669" y="63"/>
                    <a:pt x="1669" y="63"/>
                  </a:cubicBezTo>
                  <a:cubicBezTo>
                    <a:pt x="1669" y="63"/>
                    <a:pt x="1669" y="63"/>
                    <a:pt x="1669" y="63"/>
                  </a:cubicBezTo>
                  <a:cubicBezTo>
                    <a:pt x="1669" y="63"/>
                    <a:pt x="1669"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1"/>
                    <a:pt x="1667" y="61"/>
                    <a:pt x="1667" y="61"/>
                  </a:cubicBezTo>
                  <a:cubicBezTo>
                    <a:pt x="1667" y="61"/>
                    <a:pt x="1667" y="61"/>
                    <a:pt x="1667" y="61"/>
                  </a:cubicBezTo>
                  <a:cubicBezTo>
                    <a:pt x="1667" y="61"/>
                    <a:pt x="1667" y="61"/>
                    <a:pt x="1667" y="61"/>
                  </a:cubicBezTo>
                  <a:cubicBezTo>
                    <a:pt x="1667" y="61"/>
                    <a:pt x="1667" y="61"/>
                    <a:pt x="1667" y="61"/>
                  </a:cubicBezTo>
                  <a:cubicBezTo>
                    <a:pt x="1667" y="60"/>
                    <a:pt x="1666" y="60"/>
                    <a:pt x="1666" y="60"/>
                  </a:cubicBezTo>
                  <a:cubicBezTo>
                    <a:pt x="1666" y="60"/>
                    <a:pt x="1666" y="60"/>
                    <a:pt x="1666" y="60"/>
                  </a:cubicBezTo>
                  <a:cubicBezTo>
                    <a:pt x="1666" y="60"/>
                    <a:pt x="1666" y="60"/>
                    <a:pt x="1666" y="60"/>
                  </a:cubicBezTo>
                  <a:cubicBezTo>
                    <a:pt x="1666" y="60"/>
                    <a:pt x="1666" y="60"/>
                    <a:pt x="1666" y="60"/>
                  </a:cubicBezTo>
                  <a:cubicBezTo>
                    <a:pt x="1665" y="60"/>
                    <a:pt x="1665" y="60"/>
                    <a:pt x="1665" y="59"/>
                  </a:cubicBezTo>
                  <a:cubicBezTo>
                    <a:pt x="1665" y="59"/>
                    <a:pt x="1665" y="59"/>
                    <a:pt x="1665" y="59"/>
                  </a:cubicBezTo>
                  <a:cubicBezTo>
                    <a:pt x="1665" y="59"/>
                    <a:pt x="1664" y="59"/>
                    <a:pt x="1664" y="59"/>
                  </a:cubicBezTo>
                  <a:cubicBezTo>
                    <a:pt x="1664" y="59"/>
                    <a:pt x="1664" y="59"/>
                    <a:pt x="1664" y="59"/>
                  </a:cubicBezTo>
                  <a:cubicBezTo>
                    <a:pt x="1664" y="59"/>
                    <a:pt x="1664" y="59"/>
                    <a:pt x="1665" y="58"/>
                  </a:cubicBezTo>
                  <a:cubicBezTo>
                    <a:pt x="1665" y="58"/>
                    <a:pt x="1665" y="58"/>
                    <a:pt x="1665" y="58"/>
                  </a:cubicBezTo>
                  <a:cubicBezTo>
                    <a:pt x="1665" y="58"/>
                    <a:pt x="1665" y="58"/>
                    <a:pt x="1666" y="58"/>
                  </a:cubicBezTo>
                  <a:cubicBezTo>
                    <a:pt x="1666" y="58"/>
                    <a:pt x="1666" y="58"/>
                    <a:pt x="1666" y="58"/>
                  </a:cubicBezTo>
                  <a:cubicBezTo>
                    <a:pt x="1666" y="58"/>
                    <a:pt x="1666" y="58"/>
                    <a:pt x="1666" y="58"/>
                  </a:cubicBezTo>
                  <a:cubicBezTo>
                    <a:pt x="1666" y="58"/>
                    <a:pt x="1666" y="58"/>
                    <a:pt x="1667" y="58"/>
                  </a:cubicBezTo>
                  <a:close/>
                  <a:moveTo>
                    <a:pt x="1433" y="7"/>
                  </a:moveTo>
                  <a:cubicBezTo>
                    <a:pt x="1433" y="7"/>
                    <a:pt x="1433" y="7"/>
                    <a:pt x="1433" y="7"/>
                  </a:cubicBezTo>
                  <a:cubicBezTo>
                    <a:pt x="1433" y="7"/>
                    <a:pt x="1433" y="7"/>
                    <a:pt x="1433" y="7"/>
                  </a:cubicBezTo>
                  <a:cubicBezTo>
                    <a:pt x="1432" y="7"/>
                    <a:pt x="1432" y="7"/>
                    <a:pt x="1432" y="7"/>
                  </a:cubicBezTo>
                  <a:cubicBezTo>
                    <a:pt x="1432" y="7"/>
                    <a:pt x="1432" y="7"/>
                    <a:pt x="1431" y="7"/>
                  </a:cubicBezTo>
                  <a:cubicBezTo>
                    <a:pt x="1431" y="7"/>
                    <a:pt x="1431" y="7"/>
                    <a:pt x="1431" y="8"/>
                  </a:cubicBezTo>
                  <a:cubicBezTo>
                    <a:pt x="1431" y="8"/>
                    <a:pt x="1431" y="8"/>
                    <a:pt x="1431" y="8"/>
                  </a:cubicBezTo>
                  <a:cubicBezTo>
                    <a:pt x="1430" y="8"/>
                    <a:pt x="1430" y="8"/>
                    <a:pt x="1430" y="8"/>
                  </a:cubicBezTo>
                  <a:cubicBezTo>
                    <a:pt x="1430" y="8"/>
                    <a:pt x="1430" y="8"/>
                    <a:pt x="1430" y="8"/>
                  </a:cubicBezTo>
                  <a:cubicBezTo>
                    <a:pt x="1429" y="8"/>
                    <a:pt x="1429" y="8"/>
                    <a:pt x="1429" y="8"/>
                  </a:cubicBezTo>
                  <a:cubicBezTo>
                    <a:pt x="1429" y="8"/>
                    <a:pt x="1429" y="8"/>
                    <a:pt x="1429" y="8"/>
                  </a:cubicBezTo>
                  <a:cubicBezTo>
                    <a:pt x="1429" y="8"/>
                    <a:pt x="1428" y="8"/>
                    <a:pt x="1428" y="9"/>
                  </a:cubicBezTo>
                  <a:cubicBezTo>
                    <a:pt x="1428" y="9"/>
                    <a:pt x="1428" y="9"/>
                    <a:pt x="1428" y="9"/>
                  </a:cubicBezTo>
                  <a:cubicBezTo>
                    <a:pt x="1428" y="9"/>
                    <a:pt x="1428" y="9"/>
                    <a:pt x="1428" y="9"/>
                  </a:cubicBezTo>
                  <a:cubicBezTo>
                    <a:pt x="1428" y="9"/>
                    <a:pt x="1428" y="9"/>
                    <a:pt x="1428" y="9"/>
                  </a:cubicBezTo>
                  <a:cubicBezTo>
                    <a:pt x="1427" y="9"/>
                    <a:pt x="1427" y="9"/>
                    <a:pt x="1427" y="9"/>
                  </a:cubicBezTo>
                  <a:cubicBezTo>
                    <a:pt x="1427" y="9"/>
                    <a:pt x="1427" y="9"/>
                    <a:pt x="1427" y="9"/>
                  </a:cubicBezTo>
                  <a:cubicBezTo>
                    <a:pt x="1427" y="9"/>
                    <a:pt x="1427" y="10"/>
                    <a:pt x="1426" y="10"/>
                  </a:cubicBezTo>
                  <a:cubicBezTo>
                    <a:pt x="1426" y="10"/>
                    <a:pt x="1426" y="10"/>
                    <a:pt x="1426" y="10"/>
                  </a:cubicBezTo>
                  <a:cubicBezTo>
                    <a:pt x="1426" y="10"/>
                    <a:pt x="1426" y="10"/>
                    <a:pt x="1426" y="10"/>
                  </a:cubicBezTo>
                  <a:cubicBezTo>
                    <a:pt x="1426" y="10"/>
                    <a:pt x="1426" y="10"/>
                    <a:pt x="1426" y="10"/>
                  </a:cubicBezTo>
                  <a:cubicBezTo>
                    <a:pt x="1426" y="10"/>
                    <a:pt x="1425" y="10"/>
                    <a:pt x="1425" y="10"/>
                  </a:cubicBezTo>
                  <a:cubicBezTo>
                    <a:pt x="1425" y="10"/>
                    <a:pt x="1425" y="10"/>
                    <a:pt x="1425" y="10"/>
                  </a:cubicBezTo>
                  <a:cubicBezTo>
                    <a:pt x="1425" y="10"/>
                    <a:pt x="1425" y="11"/>
                    <a:pt x="1425" y="11"/>
                  </a:cubicBezTo>
                  <a:cubicBezTo>
                    <a:pt x="1425" y="11"/>
                    <a:pt x="1425" y="11"/>
                    <a:pt x="1425" y="11"/>
                  </a:cubicBezTo>
                  <a:cubicBezTo>
                    <a:pt x="1425" y="11"/>
                    <a:pt x="1424" y="11"/>
                    <a:pt x="1424" y="11"/>
                  </a:cubicBezTo>
                  <a:cubicBezTo>
                    <a:pt x="1424" y="11"/>
                    <a:pt x="1424" y="11"/>
                    <a:pt x="1424" y="11"/>
                  </a:cubicBezTo>
                  <a:cubicBezTo>
                    <a:pt x="1424" y="11"/>
                    <a:pt x="1424" y="11"/>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1" y="14"/>
                    <a:pt x="1421" y="14"/>
                    <a:pt x="1421" y="14"/>
                  </a:cubicBezTo>
                  <a:cubicBezTo>
                    <a:pt x="1421" y="14"/>
                    <a:pt x="1421" y="14"/>
                    <a:pt x="1421" y="14"/>
                  </a:cubicBezTo>
                  <a:cubicBezTo>
                    <a:pt x="1421" y="14"/>
                    <a:pt x="1421" y="14"/>
                    <a:pt x="1421" y="14"/>
                  </a:cubicBezTo>
                  <a:cubicBezTo>
                    <a:pt x="1421" y="14"/>
                    <a:pt x="1421" y="14"/>
                    <a:pt x="1421" y="14"/>
                  </a:cubicBezTo>
                  <a:cubicBezTo>
                    <a:pt x="1421" y="14"/>
                    <a:pt x="1421" y="14"/>
                    <a:pt x="1421" y="15"/>
                  </a:cubicBezTo>
                  <a:cubicBezTo>
                    <a:pt x="1421" y="15"/>
                    <a:pt x="1421" y="15"/>
                    <a:pt x="1421" y="15"/>
                  </a:cubicBezTo>
                  <a:cubicBezTo>
                    <a:pt x="1420" y="15"/>
                    <a:pt x="1420" y="15"/>
                    <a:pt x="1420" y="15"/>
                  </a:cubicBezTo>
                  <a:cubicBezTo>
                    <a:pt x="1420" y="15"/>
                    <a:pt x="1420" y="15"/>
                    <a:pt x="1420" y="15"/>
                  </a:cubicBezTo>
                  <a:cubicBezTo>
                    <a:pt x="1420" y="15"/>
                    <a:pt x="1420" y="16"/>
                    <a:pt x="1419" y="16"/>
                  </a:cubicBezTo>
                  <a:cubicBezTo>
                    <a:pt x="1419" y="16"/>
                    <a:pt x="1419" y="16"/>
                    <a:pt x="1419" y="16"/>
                  </a:cubicBezTo>
                  <a:cubicBezTo>
                    <a:pt x="1419" y="16"/>
                    <a:pt x="1419" y="16"/>
                    <a:pt x="1419" y="16"/>
                  </a:cubicBezTo>
                  <a:cubicBezTo>
                    <a:pt x="1419" y="16"/>
                    <a:pt x="1419" y="16"/>
                    <a:pt x="1419" y="16"/>
                  </a:cubicBezTo>
                  <a:cubicBezTo>
                    <a:pt x="1419" y="16"/>
                    <a:pt x="1419" y="16"/>
                    <a:pt x="1419" y="17"/>
                  </a:cubicBezTo>
                  <a:cubicBezTo>
                    <a:pt x="1419" y="17"/>
                    <a:pt x="1419" y="17"/>
                    <a:pt x="1419" y="17"/>
                  </a:cubicBezTo>
                  <a:cubicBezTo>
                    <a:pt x="1419" y="17"/>
                    <a:pt x="1419" y="17"/>
                    <a:pt x="1418" y="17"/>
                  </a:cubicBezTo>
                  <a:cubicBezTo>
                    <a:pt x="1418" y="17"/>
                    <a:pt x="1418" y="17"/>
                    <a:pt x="1418" y="17"/>
                  </a:cubicBezTo>
                  <a:cubicBezTo>
                    <a:pt x="1418" y="17"/>
                    <a:pt x="1418" y="18"/>
                    <a:pt x="1418" y="18"/>
                  </a:cubicBezTo>
                  <a:cubicBezTo>
                    <a:pt x="1418" y="18"/>
                    <a:pt x="1418" y="18"/>
                    <a:pt x="1418" y="18"/>
                  </a:cubicBezTo>
                  <a:cubicBezTo>
                    <a:pt x="1418" y="18"/>
                    <a:pt x="1418" y="18"/>
                    <a:pt x="1418" y="18"/>
                  </a:cubicBezTo>
                  <a:cubicBezTo>
                    <a:pt x="1418" y="18"/>
                    <a:pt x="1418" y="18"/>
                    <a:pt x="1418" y="18"/>
                  </a:cubicBezTo>
                  <a:cubicBezTo>
                    <a:pt x="1418" y="18"/>
                    <a:pt x="1417" y="19"/>
                    <a:pt x="1417" y="19"/>
                  </a:cubicBezTo>
                  <a:cubicBezTo>
                    <a:pt x="1417" y="19"/>
                    <a:pt x="1417" y="19"/>
                    <a:pt x="1417" y="19"/>
                  </a:cubicBezTo>
                  <a:cubicBezTo>
                    <a:pt x="1417" y="19"/>
                    <a:pt x="1417" y="19"/>
                    <a:pt x="1417" y="19"/>
                  </a:cubicBezTo>
                  <a:cubicBezTo>
                    <a:pt x="1417" y="19"/>
                    <a:pt x="1417" y="19"/>
                    <a:pt x="1417" y="19"/>
                  </a:cubicBezTo>
                  <a:cubicBezTo>
                    <a:pt x="1417" y="20"/>
                    <a:pt x="1417" y="20"/>
                    <a:pt x="1417" y="20"/>
                  </a:cubicBezTo>
                  <a:cubicBezTo>
                    <a:pt x="1417" y="20"/>
                    <a:pt x="1417" y="20"/>
                    <a:pt x="1417" y="20"/>
                  </a:cubicBezTo>
                  <a:cubicBezTo>
                    <a:pt x="1417" y="20"/>
                    <a:pt x="1416" y="20"/>
                    <a:pt x="1416" y="21"/>
                  </a:cubicBezTo>
                  <a:cubicBezTo>
                    <a:pt x="1416" y="21"/>
                    <a:pt x="1416" y="21"/>
                    <a:pt x="1416" y="21"/>
                  </a:cubicBezTo>
                  <a:cubicBezTo>
                    <a:pt x="1416" y="21"/>
                    <a:pt x="1416" y="21"/>
                    <a:pt x="1416" y="21"/>
                  </a:cubicBezTo>
                  <a:cubicBezTo>
                    <a:pt x="1416" y="21"/>
                    <a:pt x="1416" y="21"/>
                    <a:pt x="1416" y="21"/>
                  </a:cubicBezTo>
                  <a:cubicBezTo>
                    <a:pt x="1416" y="21"/>
                    <a:pt x="1416" y="21"/>
                    <a:pt x="1416" y="21"/>
                  </a:cubicBezTo>
                  <a:cubicBezTo>
                    <a:pt x="1416" y="21"/>
                    <a:pt x="1416" y="22"/>
                    <a:pt x="1416" y="22"/>
                  </a:cubicBezTo>
                  <a:cubicBezTo>
                    <a:pt x="1416" y="22"/>
                    <a:pt x="1416" y="22"/>
                    <a:pt x="1416" y="22"/>
                  </a:cubicBezTo>
                  <a:cubicBezTo>
                    <a:pt x="1415" y="22"/>
                    <a:pt x="1415" y="22"/>
                    <a:pt x="1415" y="23"/>
                  </a:cubicBezTo>
                  <a:cubicBezTo>
                    <a:pt x="1415" y="23"/>
                    <a:pt x="1415" y="23"/>
                    <a:pt x="1415" y="23"/>
                  </a:cubicBezTo>
                  <a:cubicBezTo>
                    <a:pt x="1415" y="23"/>
                    <a:pt x="1415" y="23"/>
                    <a:pt x="1415" y="23"/>
                  </a:cubicBezTo>
                  <a:cubicBezTo>
                    <a:pt x="1415" y="23"/>
                    <a:pt x="1415" y="23"/>
                    <a:pt x="1415" y="23"/>
                  </a:cubicBezTo>
                  <a:cubicBezTo>
                    <a:pt x="1415" y="24"/>
                    <a:pt x="1415" y="24"/>
                    <a:pt x="1415" y="24"/>
                  </a:cubicBezTo>
                  <a:cubicBezTo>
                    <a:pt x="1415" y="24"/>
                    <a:pt x="1415" y="24"/>
                    <a:pt x="1415" y="24"/>
                  </a:cubicBezTo>
                  <a:cubicBezTo>
                    <a:pt x="1415" y="24"/>
                    <a:pt x="1415" y="24"/>
                    <a:pt x="1415" y="24"/>
                  </a:cubicBezTo>
                  <a:cubicBezTo>
                    <a:pt x="1414" y="24"/>
                    <a:pt x="1414" y="25"/>
                    <a:pt x="1414" y="25"/>
                  </a:cubicBezTo>
                  <a:cubicBezTo>
                    <a:pt x="1414" y="25"/>
                    <a:pt x="1414" y="25"/>
                    <a:pt x="1414" y="25"/>
                  </a:cubicBezTo>
                  <a:cubicBezTo>
                    <a:pt x="1414" y="25"/>
                    <a:pt x="1414" y="26"/>
                    <a:pt x="1414" y="26"/>
                  </a:cubicBezTo>
                  <a:cubicBezTo>
                    <a:pt x="1414" y="26"/>
                    <a:pt x="1414" y="26"/>
                    <a:pt x="1414" y="26"/>
                  </a:cubicBezTo>
                  <a:cubicBezTo>
                    <a:pt x="1414" y="26"/>
                    <a:pt x="1414" y="27"/>
                    <a:pt x="1414" y="27"/>
                  </a:cubicBezTo>
                  <a:cubicBezTo>
                    <a:pt x="1414" y="27"/>
                    <a:pt x="1414" y="27"/>
                    <a:pt x="1414" y="27"/>
                  </a:cubicBezTo>
                  <a:cubicBezTo>
                    <a:pt x="1413" y="27"/>
                    <a:pt x="1413" y="28"/>
                    <a:pt x="1413" y="28"/>
                  </a:cubicBezTo>
                  <a:cubicBezTo>
                    <a:pt x="1413" y="28"/>
                    <a:pt x="1413" y="28"/>
                    <a:pt x="1413" y="28"/>
                  </a:cubicBezTo>
                  <a:cubicBezTo>
                    <a:pt x="1413" y="28"/>
                    <a:pt x="1413" y="29"/>
                    <a:pt x="1413" y="29"/>
                  </a:cubicBezTo>
                  <a:cubicBezTo>
                    <a:pt x="1413" y="29"/>
                    <a:pt x="1413" y="29"/>
                    <a:pt x="1413" y="29"/>
                  </a:cubicBezTo>
                  <a:cubicBezTo>
                    <a:pt x="1413" y="29"/>
                    <a:pt x="1413" y="30"/>
                    <a:pt x="1413" y="30"/>
                  </a:cubicBezTo>
                  <a:cubicBezTo>
                    <a:pt x="1413" y="30"/>
                    <a:pt x="1413" y="30"/>
                    <a:pt x="1413" y="30"/>
                  </a:cubicBezTo>
                  <a:cubicBezTo>
                    <a:pt x="1413" y="30"/>
                    <a:pt x="1413" y="30"/>
                    <a:pt x="1413" y="30"/>
                  </a:cubicBezTo>
                  <a:cubicBezTo>
                    <a:pt x="1412" y="30"/>
                    <a:pt x="1412" y="31"/>
                    <a:pt x="1412" y="31"/>
                  </a:cubicBezTo>
                  <a:cubicBezTo>
                    <a:pt x="1412" y="31"/>
                    <a:pt x="1412" y="31"/>
                    <a:pt x="1412" y="32"/>
                  </a:cubicBezTo>
                  <a:cubicBezTo>
                    <a:pt x="1412" y="32"/>
                    <a:pt x="1412" y="32"/>
                    <a:pt x="1412" y="33"/>
                  </a:cubicBezTo>
                  <a:cubicBezTo>
                    <a:pt x="1412" y="33"/>
                    <a:pt x="1412" y="33"/>
                    <a:pt x="1412" y="33"/>
                  </a:cubicBezTo>
                  <a:cubicBezTo>
                    <a:pt x="1411" y="33"/>
                    <a:pt x="1412" y="34"/>
                    <a:pt x="1412" y="34"/>
                  </a:cubicBezTo>
                  <a:cubicBezTo>
                    <a:pt x="1412" y="34"/>
                    <a:pt x="1412" y="34"/>
                    <a:pt x="1411" y="34"/>
                  </a:cubicBezTo>
                  <a:cubicBezTo>
                    <a:pt x="1411" y="35"/>
                    <a:pt x="1411" y="35"/>
                    <a:pt x="1411" y="36"/>
                  </a:cubicBezTo>
                  <a:cubicBezTo>
                    <a:pt x="1411" y="36"/>
                    <a:pt x="1411" y="36"/>
                    <a:pt x="1411" y="36"/>
                  </a:cubicBezTo>
                  <a:cubicBezTo>
                    <a:pt x="1411" y="37"/>
                    <a:pt x="1411" y="37"/>
                    <a:pt x="1411" y="38"/>
                  </a:cubicBezTo>
                  <a:cubicBezTo>
                    <a:pt x="1411" y="38"/>
                    <a:pt x="1411" y="38"/>
                    <a:pt x="1411" y="38"/>
                  </a:cubicBezTo>
                  <a:cubicBezTo>
                    <a:pt x="1410" y="38"/>
                    <a:pt x="1411" y="39"/>
                    <a:pt x="1410" y="40"/>
                  </a:cubicBezTo>
                  <a:cubicBezTo>
                    <a:pt x="1410" y="40"/>
                    <a:pt x="1410" y="40"/>
                    <a:pt x="1410" y="40"/>
                  </a:cubicBezTo>
                  <a:cubicBezTo>
                    <a:pt x="1410" y="41"/>
                    <a:pt x="1410" y="42"/>
                    <a:pt x="1410" y="42"/>
                  </a:cubicBezTo>
                  <a:cubicBezTo>
                    <a:pt x="1410" y="42"/>
                    <a:pt x="1410" y="43"/>
                    <a:pt x="1410" y="43"/>
                  </a:cubicBezTo>
                  <a:cubicBezTo>
                    <a:pt x="1410" y="44"/>
                    <a:pt x="1410" y="45"/>
                    <a:pt x="1410" y="46"/>
                  </a:cubicBezTo>
                  <a:cubicBezTo>
                    <a:pt x="1410" y="46"/>
                    <a:pt x="1410" y="46"/>
                    <a:pt x="1410" y="47"/>
                  </a:cubicBezTo>
                  <a:cubicBezTo>
                    <a:pt x="1409" y="48"/>
                    <a:pt x="1410" y="50"/>
                    <a:pt x="1409" y="52"/>
                  </a:cubicBezTo>
                  <a:cubicBezTo>
                    <a:pt x="1409" y="55"/>
                    <a:pt x="1409" y="58"/>
                    <a:pt x="1409" y="61"/>
                  </a:cubicBezTo>
                  <a:cubicBezTo>
                    <a:pt x="1410" y="62"/>
                    <a:pt x="1409" y="64"/>
                    <a:pt x="1410" y="65"/>
                  </a:cubicBezTo>
                  <a:cubicBezTo>
                    <a:pt x="1410" y="66"/>
                    <a:pt x="1410" y="66"/>
                    <a:pt x="1410" y="66"/>
                  </a:cubicBezTo>
                  <a:cubicBezTo>
                    <a:pt x="1410" y="67"/>
                    <a:pt x="1410" y="68"/>
                    <a:pt x="1410" y="69"/>
                  </a:cubicBezTo>
                  <a:cubicBezTo>
                    <a:pt x="1410" y="69"/>
                    <a:pt x="1410" y="69"/>
                    <a:pt x="1410" y="69"/>
                  </a:cubicBezTo>
                  <a:cubicBezTo>
                    <a:pt x="1411" y="70"/>
                    <a:pt x="1410" y="71"/>
                    <a:pt x="1410" y="72"/>
                  </a:cubicBezTo>
                  <a:cubicBezTo>
                    <a:pt x="1411" y="72"/>
                    <a:pt x="1411" y="72"/>
                    <a:pt x="1410" y="72"/>
                  </a:cubicBezTo>
                  <a:cubicBezTo>
                    <a:pt x="1411" y="72"/>
                    <a:pt x="1410" y="73"/>
                    <a:pt x="1411" y="74"/>
                  </a:cubicBezTo>
                  <a:cubicBezTo>
                    <a:pt x="1411" y="74"/>
                    <a:pt x="1411" y="74"/>
                    <a:pt x="1411" y="74"/>
                  </a:cubicBezTo>
                  <a:cubicBezTo>
                    <a:pt x="1411" y="74"/>
                    <a:pt x="1411" y="75"/>
                    <a:pt x="1411" y="75"/>
                  </a:cubicBezTo>
                  <a:cubicBezTo>
                    <a:pt x="1411" y="75"/>
                    <a:pt x="1411" y="76"/>
                    <a:pt x="1411" y="76"/>
                  </a:cubicBezTo>
                  <a:cubicBezTo>
                    <a:pt x="1411" y="76"/>
                    <a:pt x="1411" y="77"/>
                    <a:pt x="1411" y="77"/>
                  </a:cubicBezTo>
                  <a:cubicBezTo>
                    <a:pt x="1411" y="77"/>
                    <a:pt x="1411" y="77"/>
                    <a:pt x="1411" y="77"/>
                  </a:cubicBezTo>
                  <a:cubicBezTo>
                    <a:pt x="1412" y="78"/>
                    <a:pt x="1411" y="78"/>
                    <a:pt x="1412" y="79"/>
                  </a:cubicBezTo>
                  <a:cubicBezTo>
                    <a:pt x="1412" y="79"/>
                    <a:pt x="1412" y="79"/>
                    <a:pt x="1412" y="79"/>
                  </a:cubicBezTo>
                  <a:cubicBezTo>
                    <a:pt x="1412" y="79"/>
                    <a:pt x="1412" y="79"/>
                    <a:pt x="1412" y="80"/>
                  </a:cubicBezTo>
                  <a:cubicBezTo>
                    <a:pt x="1412" y="80"/>
                    <a:pt x="1412" y="80"/>
                    <a:pt x="1412" y="80"/>
                  </a:cubicBezTo>
                  <a:cubicBezTo>
                    <a:pt x="1412" y="80"/>
                    <a:pt x="1412" y="81"/>
                    <a:pt x="1413" y="81"/>
                  </a:cubicBezTo>
                  <a:cubicBezTo>
                    <a:pt x="1413" y="81"/>
                    <a:pt x="1413" y="81"/>
                    <a:pt x="1413" y="81"/>
                  </a:cubicBezTo>
                  <a:cubicBezTo>
                    <a:pt x="1413" y="81"/>
                    <a:pt x="1413" y="82"/>
                    <a:pt x="1413" y="82"/>
                  </a:cubicBezTo>
                  <a:cubicBezTo>
                    <a:pt x="1413" y="82"/>
                    <a:pt x="1413" y="82"/>
                    <a:pt x="1413" y="82"/>
                  </a:cubicBezTo>
                  <a:cubicBezTo>
                    <a:pt x="1413" y="82"/>
                    <a:pt x="1413" y="83"/>
                    <a:pt x="1413" y="83"/>
                  </a:cubicBezTo>
                  <a:cubicBezTo>
                    <a:pt x="1413" y="83"/>
                    <a:pt x="1413" y="83"/>
                    <a:pt x="1413" y="83"/>
                  </a:cubicBezTo>
                  <a:cubicBezTo>
                    <a:pt x="1413" y="83"/>
                    <a:pt x="1413" y="84"/>
                    <a:pt x="1414" y="84"/>
                  </a:cubicBezTo>
                  <a:cubicBezTo>
                    <a:pt x="1414" y="84"/>
                    <a:pt x="1414" y="84"/>
                    <a:pt x="1414" y="84"/>
                  </a:cubicBezTo>
                  <a:cubicBezTo>
                    <a:pt x="1414" y="84"/>
                    <a:pt x="1414" y="85"/>
                    <a:pt x="1414" y="85"/>
                  </a:cubicBezTo>
                  <a:cubicBezTo>
                    <a:pt x="1414" y="85"/>
                    <a:pt x="1414" y="85"/>
                    <a:pt x="1414" y="85"/>
                  </a:cubicBezTo>
                  <a:cubicBezTo>
                    <a:pt x="1414" y="85"/>
                    <a:pt x="1414" y="85"/>
                    <a:pt x="1414" y="85"/>
                  </a:cubicBezTo>
                  <a:cubicBezTo>
                    <a:pt x="1414" y="86"/>
                    <a:pt x="1414" y="86"/>
                    <a:pt x="1414" y="86"/>
                  </a:cubicBezTo>
                  <a:cubicBezTo>
                    <a:pt x="1414" y="86"/>
                    <a:pt x="1414" y="86"/>
                    <a:pt x="1414" y="86"/>
                  </a:cubicBezTo>
                  <a:cubicBezTo>
                    <a:pt x="1414" y="86"/>
                    <a:pt x="1414" y="86"/>
                    <a:pt x="1415" y="87"/>
                  </a:cubicBezTo>
                  <a:cubicBezTo>
                    <a:pt x="1415" y="86"/>
                    <a:pt x="1415" y="86"/>
                    <a:pt x="1415" y="86"/>
                  </a:cubicBezTo>
                  <a:cubicBezTo>
                    <a:pt x="1415" y="87"/>
                    <a:pt x="1415" y="87"/>
                    <a:pt x="1415" y="87"/>
                  </a:cubicBezTo>
                  <a:cubicBezTo>
                    <a:pt x="1415" y="87"/>
                    <a:pt x="1415" y="87"/>
                    <a:pt x="1415" y="87"/>
                  </a:cubicBezTo>
                  <a:cubicBezTo>
                    <a:pt x="1415" y="87"/>
                    <a:pt x="1415" y="88"/>
                    <a:pt x="1415" y="88"/>
                  </a:cubicBezTo>
                  <a:cubicBezTo>
                    <a:pt x="1415" y="88"/>
                    <a:pt x="1415" y="88"/>
                    <a:pt x="1415" y="88"/>
                  </a:cubicBezTo>
                  <a:cubicBezTo>
                    <a:pt x="1416" y="88"/>
                    <a:pt x="1415" y="88"/>
                    <a:pt x="1416" y="89"/>
                  </a:cubicBezTo>
                  <a:cubicBezTo>
                    <a:pt x="1416" y="89"/>
                    <a:pt x="1416" y="89"/>
                    <a:pt x="1416" y="89"/>
                  </a:cubicBezTo>
                  <a:cubicBezTo>
                    <a:pt x="1416" y="89"/>
                    <a:pt x="1416" y="89"/>
                    <a:pt x="1416" y="89"/>
                  </a:cubicBezTo>
                  <a:cubicBezTo>
                    <a:pt x="1416" y="89"/>
                    <a:pt x="1416" y="89"/>
                    <a:pt x="1416" y="89"/>
                  </a:cubicBezTo>
                  <a:cubicBezTo>
                    <a:pt x="1416" y="89"/>
                    <a:pt x="1416" y="90"/>
                    <a:pt x="1416" y="90"/>
                  </a:cubicBezTo>
                  <a:cubicBezTo>
                    <a:pt x="1416" y="90"/>
                    <a:pt x="1416" y="90"/>
                    <a:pt x="1416" y="90"/>
                  </a:cubicBezTo>
                  <a:cubicBezTo>
                    <a:pt x="1417" y="90"/>
                    <a:pt x="1417" y="90"/>
                    <a:pt x="1417" y="90"/>
                  </a:cubicBezTo>
                  <a:cubicBezTo>
                    <a:pt x="1417" y="90"/>
                    <a:pt x="1417" y="90"/>
                    <a:pt x="1417" y="90"/>
                  </a:cubicBezTo>
                  <a:cubicBezTo>
                    <a:pt x="1417" y="91"/>
                    <a:pt x="1417" y="91"/>
                    <a:pt x="1417" y="91"/>
                  </a:cubicBezTo>
                  <a:cubicBezTo>
                    <a:pt x="1417" y="91"/>
                    <a:pt x="1417" y="91"/>
                    <a:pt x="1417" y="91"/>
                  </a:cubicBezTo>
                  <a:cubicBezTo>
                    <a:pt x="1417" y="91"/>
                    <a:pt x="1417" y="91"/>
                    <a:pt x="1417" y="91"/>
                  </a:cubicBezTo>
                  <a:cubicBezTo>
                    <a:pt x="1417" y="91"/>
                    <a:pt x="1417" y="91"/>
                    <a:pt x="1417" y="91"/>
                  </a:cubicBezTo>
                  <a:cubicBezTo>
                    <a:pt x="1418" y="92"/>
                    <a:pt x="1418" y="92"/>
                    <a:pt x="1418" y="92"/>
                  </a:cubicBezTo>
                  <a:cubicBezTo>
                    <a:pt x="1418" y="92"/>
                    <a:pt x="1418" y="92"/>
                    <a:pt x="1418" y="92"/>
                  </a:cubicBezTo>
                  <a:cubicBezTo>
                    <a:pt x="1418" y="92"/>
                    <a:pt x="1418" y="92"/>
                    <a:pt x="1418" y="92"/>
                  </a:cubicBezTo>
                  <a:cubicBezTo>
                    <a:pt x="1418" y="92"/>
                    <a:pt x="1418" y="92"/>
                    <a:pt x="1418" y="92"/>
                  </a:cubicBezTo>
                  <a:cubicBezTo>
                    <a:pt x="1418" y="93"/>
                    <a:pt x="1419" y="93"/>
                    <a:pt x="1419" y="93"/>
                  </a:cubicBezTo>
                  <a:cubicBezTo>
                    <a:pt x="1419" y="93"/>
                    <a:pt x="1419" y="93"/>
                    <a:pt x="1419" y="93"/>
                  </a:cubicBezTo>
                  <a:cubicBezTo>
                    <a:pt x="1419" y="94"/>
                    <a:pt x="1419" y="94"/>
                    <a:pt x="1419" y="94"/>
                  </a:cubicBezTo>
                  <a:cubicBezTo>
                    <a:pt x="1419" y="94"/>
                    <a:pt x="1419" y="94"/>
                    <a:pt x="1419" y="94"/>
                  </a:cubicBezTo>
                  <a:cubicBezTo>
                    <a:pt x="1419" y="94"/>
                    <a:pt x="1419" y="94"/>
                    <a:pt x="1419" y="94"/>
                  </a:cubicBezTo>
                  <a:cubicBezTo>
                    <a:pt x="1419" y="94"/>
                    <a:pt x="1419" y="94"/>
                    <a:pt x="1419" y="94"/>
                  </a:cubicBezTo>
                  <a:cubicBezTo>
                    <a:pt x="1420" y="94"/>
                    <a:pt x="1420" y="95"/>
                    <a:pt x="1420" y="95"/>
                  </a:cubicBezTo>
                  <a:cubicBezTo>
                    <a:pt x="1420" y="95"/>
                    <a:pt x="1420" y="95"/>
                    <a:pt x="1420" y="95"/>
                  </a:cubicBezTo>
                  <a:cubicBezTo>
                    <a:pt x="1420" y="95"/>
                    <a:pt x="1420" y="95"/>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7"/>
                    <a:pt x="1422" y="97"/>
                  </a:cubicBezTo>
                  <a:cubicBezTo>
                    <a:pt x="1422" y="97"/>
                    <a:pt x="1422" y="97"/>
                    <a:pt x="1422" y="97"/>
                  </a:cubicBezTo>
                  <a:cubicBezTo>
                    <a:pt x="1422" y="97"/>
                    <a:pt x="1422" y="97"/>
                    <a:pt x="1422" y="97"/>
                  </a:cubicBezTo>
                  <a:cubicBezTo>
                    <a:pt x="1422" y="97"/>
                    <a:pt x="1422" y="97"/>
                    <a:pt x="1422" y="97"/>
                  </a:cubicBezTo>
                  <a:cubicBezTo>
                    <a:pt x="1422" y="97"/>
                    <a:pt x="1423" y="97"/>
                    <a:pt x="1423" y="98"/>
                  </a:cubicBezTo>
                  <a:cubicBezTo>
                    <a:pt x="1423" y="98"/>
                    <a:pt x="1423" y="98"/>
                    <a:pt x="1423" y="98"/>
                  </a:cubicBezTo>
                  <a:cubicBezTo>
                    <a:pt x="1423" y="98"/>
                    <a:pt x="1423" y="98"/>
                    <a:pt x="1423" y="98"/>
                  </a:cubicBezTo>
                  <a:cubicBezTo>
                    <a:pt x="1423" y="98"/>
                    <a:pt x="1423" y="98"/>
                    <a:pt x="1423" y="98"/>
                  </a:cubicBezTo>
                  <a:cubicBezTo>
                    <a:pt x="1423" y="98"/>
                    <a:pt x="1424" y="98"/>
                    <a:pt x="1424" y="98"/>
                  </a:cubicBezTo>
                  <a:cubicBezTo>
                    <a:pt x="1424" y="98"/>
                    <a:pt x="1424" y="98"/>
                    <a:pt x="1424" y="98"/>
                  </a:cubicBezTo>
                  <a:cubicBezTo>
                    <a:pt x="1424" y="99"/>
                    <a:pt x="1424" y="99"/>
                    <a:pt x="1425" y="99"/>
                  </a:cubicBezTo>
                  <a:cubicBezTo>
                    <a:pt x="1425" y="99"/>
                    <a:pt x="1425" y="99"/>
                    <a:pt x="1425" y="99"/>
                  </a:cubicBezTo>
                  <a:cubicBezTo>
                    <a:pt x="1425" y="99"/>
                    <a:pt x="1425" y="99"/>
                    <a:pt x="1425" y="99"/>
                  </a:cubicBezTo>
                  <a:cubicBezTo>
                    <a:pt x="1425" y="99"/>
                    <a:pt x="1425" y="99"/>
                    <a:pt x="1425" y="99"/>
                  </a:cubicBezTo>
                  <a:cubicBezTo>
                    <a:pt x="1425" y="100"/>
                    <a:pt x="1426" y="100"/>
                    <a:pt x="1426" y="100"/>
                  </a:cubicBezTo>
                  <a:cubicBezTo>
                    <a:pt x="1426" y="100"/>
                    <a:pt x="1426" y="100"/>
                    <a:pt x="1426" y="100"/>
                  </a:cubicBezTo>
                  <a:cubicBezTo>
                    <a:pt x="1426" y="100"/>
                    <a:pt x="1426" y="100"/>
                    <a:pt x="1426" y="100"/>
                  </a:cubicBezTo>
                  <a:cubicBezTo>
                    <a:pt x="1426" y="100"/>
                    <a:pt x="1426" y="100"/>
                    <a:pt x="1426" y="100"/>
                  </a:cubicBezTo>
                  <a:cubicBezTo>
                    <a:pt x="1427" y="100"/>
                    <a:pt x="1427" y="100"/>
                    <a:pt x="1427" y="100"/>
                  </a:cubicBezTo>
                  <a:cubicBezTo>
                    <a:pt x="1427" y="100"/>
                    <a:pt x="1427" y="100"/>
                    <a:pt x="1427" y="100"/>
                  </a:cubicBezTo>
                  <a:cubicBezTo>
                    <a:pt x="1427" y="101"/>
                    <a:pt x="1428" y="101"/>
                    <a:pt x="1428" y="101"/>
                  </a:cubicBezTo>
                  <a:cubicBezTo>
                    <a:pt x="1428" y="101"/>
                    <a:pt x="1428" y="101"/>
                    <a:pt x="1428" y="101"/>
                  </a:cubicBezTo>
                  <a:cubicBezTo>
                    <a:pt x="1428" y="101"/>
                    <a:pt x="1428" y="101"/>
                    <a:pt x="1429" y="101"/>
                  </a:cubicBezTo>
                  <a:cubicBezTo>
                    <a:pt x="1429" y="101"/>
                    <a:pt x="1429" y="101"/>
                    <a:pt x="1429" y="101"/>
                  </a:cubicBezTo>
                  <a:cubicBezTo>
                    <a:pt x="1429" y="101"/>
                    <a:pt x="1429" y="101"/>
                    <a:pt x="1429" y="101"/>
                  </a:cubicBezTo>
                  <a:cubicBezTo>
                    <a:pt x="1429" y="101"/>
                    <a:pt x="1429" y="101"/>
                    <a:pt x="1429" y="101"/>
                  </a:cubicBezTo>
                  <a:cubicBezTo>
                    <a:pt x="1430" y="102"/>
                    <a:pt x="1430" y="102"/>
                    <a:pt x="1430" y="102"/>
                  </a:cubicBezTo>
                  <a:cubicBezTo>
                    <a:pt x="1430" y="102"/>
                    <a:pt x="1430" y="102"/>
                    <a:pt x="1430" y="102"/>
                  </a:cubicBezTo>
                  <a:cubicBezTo>
                    <a:pt x="1431" y="102"/>
                    <a:pt x="1431" y="102"/>
                    <a:pt x="1431" y="102"/>
                  </a:cubicBezTo>
                  <a:cubicBezTo>
                    <a:pt x="1431" y="102"/>
                    <a:pt x="1431" y="102"/>
                    <a:pt x="1431" y="102"/>
                  </a:cubicBezTo>
                  <a:cubicBezTo>
                    <a:pt x="1432" y="103"/>
                    <a:pt x="1432" y="102"/>
                    <a:pt x="1433" y="103"/>
                  </a:cubicBezTo>
                  <a:cubicBezTo>
                    <a:pt x="1433" y="103"/>
                    <a:pt x="1433" y="103"/>
                    <a:pt x="1433" y="103"/>
                  </a:cubicBezTo>
                  <a:cubicBezTo>
                    <a:pt x="1433" y="103"/>
                    <a:pt x="1433" y="103"/>
                    <a:pt x="1433" y="103"/>
                  </a:cubicBezTo>
                  <a:cubicBezTo>
                    <a:pt x="1434" y="103"/>
                    <a:pt x="1434" y="103"/>
                    <a:pt x="1435" y="103"/>
                  </a:cubicBezTo>
                  <a:cubicBezTo>
                    <a:pt x="1435" y="103"/>
                    <a:pt x="1435" y="103"/>
                    <a:pt x="1435" y="103"/>
                  </a:cubicBezTo>
                  <a:cubicBezTo>
                    <a:pt x="1435" y="103"/>
                    <a:pt x="1435" y="103"/>
                    <a:pt x="1435" y="103"/>
                  </a:cubicBezTo>
                  <a:cubicBezTo>
                    <a:pt x="1436" y="103"/>
                    <a:pt x="1437" y="103"/>
                    <a:pt x="1438" y="103"/>
                  </a:cubicBezTo>
                  <a:cubicBezTo>
                    <a:pt x="1439" y="103"/>
                    <a:pt x="1440" y="103"/>
                    <a:pt x="1441" y="103"/>
                  </a:cubicBezTo>
                  <a:cubicBezTo>
                    <a:pt x="1442" y="103"/>
                    <a:pt x="1443" y="103"/>
                    <a:pt x="1444" y="103"/>
                  </a:cubicBezTo>
                  <a:cubicBezTo>
                    <a:pt x="1444" y="103"/>
                    <a:pt x="1444" y="103"/>
                    <a:pt x="1444" y="103"/>
                  </a:cubicBezTo>
                  <a:cubicBezTo>
                    <a:pt x="1444" y="103"/>
                    <a:pt x="1444" y="103"/>
                    <a:pt x="1444" y="103"/>
                  </a:cubicBezTo>
                  <a:cubicBezTo>
                    <a:pt x="1445" y="103"/>
                    <a:pt x="1445" y="103"/>
                    <a:pt x="1446" y="103"/>
                  </a:cubicBezTo>
                  <a:cubicBezTo>
                    <a:pt x="1446" y="103"/>
                    <a:pt x="1446" y="103"/>
                    <a:pt x="1446" y="103"/>
                  </a:cubicBezTo>
                  <a:cubicBezTo>
                    <a:pt x="1446" y="103"/>
                    <a:pt x="1446" y="103"/>
                    <a:pt x="1446" y="103"/>
                  </a:cubicBezTo>
                  <a:cubicBezTo>
                    <a:pt x="1446" y="102"/>
                    <a:pt x="1447" y="103"/>
                    <a:pt x="1447" y="102"/>
                  </a:cubicBezTo>
                  <a:cubicBezTo>
                    <a:pt x="1447" y="102"/>
                    <a:pt x="1447" y="102"/>
                    <a:pt x="1447" y="102"/>
                  </a:cubicBezTo>
                  <a:cubicBezTo>
                    <a:pt x="1448" y="102"/>
                    <a:pt x="1448" y="102"/>
                    <a:pt x="1448" y="102"/>
                  </a:cubicBezTo>
                  <a:cubicBezTo>
                    <a:pt x="1448" y="102"/>
                    <a:pt x="1448" y="102"/>
                    <a:pt x="1448" y="102"/>
                  </a:cubicBezTo>
                  <a:cubicBezTo>
                    <a:pt x="1449" y="102"/>
                    <a:pt x="1449" y="102"/>
                    <a:pt x="1449" y="102"/>
                  </a:cubicBezTo>
                  <a:cubicBezTo>
                    <a:pt x="1449" y="102"/>
                    <a:pt x="1449" y="102"/>
                    <a:pt x="1449" y="101"/>
                  </a:cubicBezTo>
                  <a:cubicBezTo>
                    <a:pt x="1449" y="102"/>
                    <a:pt x="1449" y="102"/>
                    <a:pt x="1449" y="102"/>
                  </a:cubicBezTo>
                  <a:cubicBezTo>
                    <a:pt x="1450" y="101"/>
                    <a:pt x="1450" y="101"/>
                    <a:pt x="1450" y="101"/>
                  </a:cubicBezTo>
                  <a:cubicBezTo>
                    <a:pt x="1450" y="101"/>
                    <a:pt x="1450" y="101"/>
                    <a:pt x="1450" y="101"/>
                  </a:cubicBezTo>
                  <a:cubicBezTo>
                    <a:pt x="1450" y="101"/>
                    <a:pt x="1450" y="101"/>
                    <a:pt x="1450" y="101"/>
                  </a:cubicBezTo>
                  <a:cubicBezTo>
                    <a:pt x="1451" y="101"/>
                    <a:pt x="1451" y="101"/>
                    <a:pt x="1451" y="101"/>
                  </a:cubicBezTo>
                  <a:cubicBezTo>
                    <a:pt x="1451" y="101"/>
                    <a:pt x="1451" y="101"/>
                    <a:pt x="1451" y="101"/>
                  </a:cubicBezTo>
                  <a:cubicBezTo>
                    <a:pt x="1451" y="101"/>
                    <a:pt x="1452" y="101"/>
                    <a:pt x="1452" y="100"/>
                  </a:cubicBezTo>
                  <a:cubicBezTo>
                    <a:pt x="1452" y="100"/>
                    <a:pt x="1452" y="100"/>
                    <a:pt x="1452" y="100"/>
                  </a:cubicBezTo>
                  <a:cubicBezTo>
                    <a:pt x="1452" y="100"/>
                    <a:pt x="1452" y="100"/>
                    <a:pt x="1453" y="100"/>
                  </a:cubicBezTo>
                  <a:cubicBezTo>
                    <a:pt x="1453" y="100"/>
                    <a:pt x="1453" y="100"/>
                    <a:pt x="1453" y="100"/>
                  </a:cubicBezTo>
                  <a:cubicBezTo>
                    <a:pt x="1453" y="100"/>
                    <a:pt x="1453" y="100"/>
                    <a:pt x="1453" y="100"/>
                  </a:cubicBezTo>
                  <a:cubicBezTo>
                    <a:pt x="1453" y="100"/>
                    <a:pt x="1453" y="100"/>
                    <a:pt x="1453" y="100"/>
                  </a:cubicBezTo>
                  <a:cubicBezTo>
                    <a:pt x="1453" y="100"/>
                    <a:pt x="1453" y="100"/>
                    <a:pt x="1454" y="99"/>
                  </a:cubicBezTo>
                  <a:cubicBezTo>
                    <a:pt x="1454" y="99"/>
                    <a:pt x="1454" y="99"/>
                    <a:pt x="1454" y="99"/>
                  </a:cubicBezTo>
                  <a:cubicBezTo>
                    <a:pt x="1454" y="99"/>
                    <a:pt x="1454" y="99"/>
                    <a:pt x="1454" y="99"/>
                  </a:cubicBezTo>
                  <a:cubicBezTo>
                    <a:pt x="1454" y="99"/>
                    <a:pt x="1454" y="99"/>
                    <a:pt x="1454" y="99"/>
                  </a:cubicBezTo>
                  <a:cubicBezTo>
                    <a:pt x="1454" y="99"/>
                    <a:pt x="1455" y="99"/>
                    <a:pt x="1455" y="99"/>
                  </a:cubicBezTo>
                  <a:cubicBezTo>
                    <a:pt x="1455" y="99"/>
                    <a:pt x="1455" y="99"/>
                    <a:pt x="1455" y="99"/>
                  </a:cubicBezTo>
                  <a:cubicBezTo>
                    <a:pt x="1455" y="98"/>
                    <a:pt x="1455" y="99"/>
                    <a:pt x="1455" y="98"/>
                  </a:cubicBezTo>
                  <a:cubicBezTo>
                    <a:pt x="1455" y="98"/>
                    <a:pt x="1455" y="98"/>
                    <a:pt x="1455" y="98"/>
                  </a:cubicBezTo>
                  <a:cubicBezTo>
                    <a:pt x="1455" y="98"/>
                    <a:pt x="1456" y="98"/>
                    <a:pt x="1456" y="98"/>
                  </a:cubicBezTo>
                  <a:cubicBezTo>
                    <a:pt x="1456" y="98"/>
                    <a:pt x="1456" y="98"/>
                    <a:pt x="1456" y="98"/>
                  </a:cubicBezTo>
                  <a:cubicBezTo>
                    <a:pt x="1456" y="98"/>
                    <a:pt x="1456" y="98"/>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8" y="97"/>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9" y="95"/>
                    <a:pt x="1459" y="95"/>
                    <a:pt x="1459" y="95"/>
                  </a:cubicBezTo>
                  <a:cubicBezTo>
                    <a:pt x="1459" y="95"/>
                    <a:pt x="1459" y="95"/>
                    <a:pt x="1459" y="95"/>
                  </a:cubicBezTo>
                  <a:cubicBezTo>
                    <a:pt x="1459" y="95"/>
                    <a:pt x="1459" y="95"/>
                    <a:pt x="1459" y="95"/>
                  </a:cubicBezTo>
                  <a:cubicBezTo>
                    <a:pt x="1459" y="95"/>
                    <a:pt x="1459" y="95"/>
                    <a:pt x="1459" y="95"/>
                  </a:cubicBezTo>
                  <a:cubicBezTo>
                    <a:pt x="1459" y="95"/>
                    <a:pt x="1459" y="95"/>
                    <a:pt x="1459" y="94"/>
                  </a:cubicBezTo>
                  <a:cubicBezTo>
                    <a:pt x="1459" y="95"/>
                    <a:pt x="1459" y="95"/>
                    <a:pt x="1459" y="95"/>
                  </a:cubicBezTo>
                  <a:cubicBezTo>
                    <a:pt x="1460" y="94"/>
                    <a:pt x="1460" y="94"/>
                    <a:pt x="1460" y="94"/>
                  </a:cubicBezTo>
                  <a:cubicBezTo>
                    <a:pt x="1460" y="94"/>
                    <a:pt x="1460" y="94"/>
                    <a:pt x="1460" y="94"/>
                  </a:cubicBezTo>
                  <a:cubicBezTo>
                    <a:pt x="1460" y="94"/>
                    <a:pt x="1460" y="94"/>
                    <a:pt x="1460" y="94"/>
                  </a:cubicBezTo>
                  <a:cubicBezTo>
                    <a:pt x="1460" y="94"/>
                    <a:pt x="1460" y="94"/>
                    <a:pt x="1460" y="94"/>
                  </a:cubicBezTo>
                  <a:cubicBezTo>
                    <a:pt x="1460" y="94"/>
                    <a:pt x="1460" y="93"/>
                    <a:pt x="1461" y="93"/>
                  </a:cubicBezTo>
                  <a:cubicBezTo>
                    <a:pt x="1461" y="93"/>
                    <a:pt x="1461" y="93"/>
                    <a:pt x="1461" y="93"/>
                  </a:cubicBezTo>
                  <a:cubicBezTo>
                    <a:pt x="1461" y="93"/>
                    <a:pt x="1461" y="93"/>
                    <a:pt x="1461" y="93"/>
                  </a:cubicBezTo>
                  <a:cubicBezTo>
                    <a:pt x="1461" y="93"/>
                    <a:pt x="1461" y="93"/>
                    <a:pt x="1461" y="93"/>
                  </a:cubicBezTo>
                  <a:cubicBezTo>
                    <a:pt x="1461" y="93"/>
                    <a:pt x="1461" y="93"/>
                    <a:pt x="1461" y="92"/>
                  </a:cubicBezTo>
                  <a:cubicBezTo>
                    <a:pt x="1461" y="92"/>
                    <a:pt x="1461" y="92"/>
                    <a:pt x="1461" y="92"/>
                  </a:cubicBezTo>
                  <a:cubicBezTo>
                    <a:pt x="1461" y="92"/>
                    <a:pt x="1461" y="92"/>
                    <a:pt x="1462" y="92"/>
                  </a:cubicBezTo>
                  <a:cubicBezTo>
                    <a:pt x="1462" y="92"/>
                    <a:pt x="1462" y="92"/>
                    <a:pt x="1462" y="92"/>
                  </a:cubicBezTo>
                  <a:cubicBezTo>
                    <a:pt x="1462" y="92"/>
                    <a:pt x="1462" y="92"/>
                    <a:pt x="1462" y="91"/>
                  </a:cubicBezTo>
                  <a:cubicBezTo>
                    <a:pt x="1462" y="91"/>
                    <a:pt x="1462" y="91"/>
                    <a:pt x="1462" y="91"/>
                  </a:cubicBezTo>
                  <a:cubicBezTo>
                    <a:pt x="1462" y="91"/>
                    <a:pt x="1462" y="91"/>
                    <a:pt x="1463" y="90"/>
                  </a:cubicBezTo>
                  <a:cubicBezTo>
                    <a:pt x="1463" y="90"/>
                    <a:pt x="1463" y="90"/>
                    <a:pt x="1463" y="90"/>
                  </a:cubicBezTo>
                  <a:cubicBezTo>
                    <a:pt x="1463" y="90"/>
                    <a:pt x="1463" y="90"/>
                    <a:pt x="1463" y="90"/>
                  </a:cubicBezTo>
                  <a:cubicBezTo>
                    <a:pt x="1463" y="90"/>
                    <a:pt x="1463" y="90"/>
                    <a:pt x="1463" y="90"/>
                  </a:cubicBezTo>
                  <a:cubicBezTo>
                    <a:pt x="1463" y="90"/>
                    <a:pt x="1463" y="89"/>
                    <a:pt x="1463" y="89"/>
                  </a:cubicBezTo>
                  <a:cubicBezTo>
                    <a:pt x="1463" y="89"/>
                    <a:pt x="1463" y="89"/>
                    <a:pt x="1463" y="89"/>
                  </a:cubicBezTo>
                  <a:cubicBezTo>
                    <a:pt x="1464" y="89"/>
                    <a:pt x="1463" y="89"/>
                    <a:pt x="1464" y="89"/>
                  </a:cubicBezTo>
                  <a:cubicBezTo>
                    <a:pt x="1464" y="89"/>
                    <a:pt x="1464" y="89"/>
                    <a:pt x="1464" y="89"/>
                  </a:cubicBezTo>
                  <a:cubicBezTo>
                    <a:pt x="1464" y="88"/>
                    <a:pt x="1464" y="88"/>
                    <a:pt x="1464" y="88"/>
                  </a:cubicBezTo>
                  <a:cubicBezTo>
                    <a:pt x="1464" y="88"/>
                    <a:pt x="1464" y="88"/>
                    <a:pt x="1464" y="88"/>
                  </a:cubicBezTo>
                  <a:cubicBezTo>
                    <a:pt x="1464" y="88"/>
                    <a:pt x="1464" y="87"/>
                    <a:pt x="1464" y="87"/>
                  </a:cubicBezTo>
                  <a:cubicBezTo>
                    <a:pt x="1464" y="87"/>
                    <a:pt x="1464" y="87"/>
                    <a:pt x="1464" y="87"/>
                  </a:cubicBezTo>
                  <a:cubicBezTo>
                    <a:pt x="1465" y="87"/>
                    <a:pt x="1465" y="87"/>
                    <a:pt x="1465" y="87"/>
                  </a:cubicBezTo>
                  <a:cubicBezTo>
                    <a:pt x="1465" y="87"/>
                    <a:pt x="1465" y="87"/>
                    <a:pt x="1465" y="87"/>
                  </a:cubicBezTo>
                  <a:cubicBezTo>
                    <a:pt x="1465" y="86"/>
                    <a:pt x="1465" y="86"/>
                    <a:pt x="1465" y="86"/>
                  </a:cubicBezTo>
                  <a:cubicBezTo>
                    <a:pt x="1465" y="86"/>
                    <a:pt x="1465" y="86"/>
                    <a:pt x="1465" y="86"/>
                  </a:cubicBezTo>
                  <a:cubicBezTo>
                    <a:pt x="1465" y="86"/>
                    <a:pt x="1465" y="85"/>
                    <a:pt x="1465" y="85"/>
                  </a:cubicBezTo>
                  <a:cubicBezTo>
                    <a:pt x="1465" y="85"/>
                    <a:pt x="1465" y="85"/>
                    <a:pt x="1465" y="85"/>
                  </a:cubicBezTo>
                  <a:cubicBezTo>
                    <a:pt x="1466" y="85"/>
                    <a:pt x="1466" y="85"/>
                    <a:pt x="1466" y="84"/>
                  </a:cubicBezTo>
                  <a:cubicBezTo>
                    <a:pt x="1466" y="84"/>
                    <a:pt x="1466" y="84"/>
                    <a:pt x="1466" y="84"/>
                  </a:cubicBezTo>
                  <a:cubicBezTo>
                    <a:pt x="1466" y="84"/>
                    <a:pt x="1466" y="84"/>
                    <a:pt x="1466" y="84"/>
                  </a:cubicBezTo>
                  <a:cubicBezTo>
                    <a:pt x="1466" y="83"/>
                    <a:pt x="1466" y="83"/>
                    <a:pt x="1466" y="83"/>
                  </a:cubicBezTo>
                  <a:cubicBezTo>
                    <a:pt x="1466" y="83"/>
                    <a:pt x="1466" y="83"/>
                    <a:pt x="1466" y="83"/>
                  </a:cubicBezTo>
                  <a:cubicBezTo>
                    <a:pt x="1466" y="83"/>
                    <a:pt x="1466" y="83"/>
                    <a:pt x="1466" y="83"/>
                  </a:cubicBezTo>
                  <a:cubicBezTo>
                    <a:pt x="1466" y="83"/>
                    <a:pt x="1466" y="83"/>
                    <a:pt x="1466" y="83"/>
                  </a:cubicBezTo>
                  <a:cubicBezTo>
                    <a:pt x="1467" y="82"/>
                    <a:pt x="1467" y="82"/>
                    <a:pt x="1467" y="82"/>
                  </a:cubicBezTo>
                  <a:cubicBezTo>
                    <a:pt x="1467" y="82"/>
                    <a:pt x="1467" y="82"/>
                    <a:pt x="1467" y="82"/>
                  </a:cubicBezTo>
                  <a:cubicBezTo>
                    <a:pt x="1467" y="81"/>
                    <a:pt x="1467" y="81"/>
                    <a:pt x="1467" y="81"/>
                  </a:cubicBezTo>
                  <a:cubicBezTo>
                    <a:pt x="1467" y="81"/>
                    <a:pt x="1467" y="81"/>
                    <a:pt x="1467" y="81"/>
                  </a:cubicBezTo>
                  <a:cubicBezTo>
                    <a:pt x="1467" y="81"/>
                    <a:pt x="1467" y="81"/>
                    <a:pt x="1467" y="81"/>
                  </a:cubicBezTo>
                  <a:cubicBezTo>
                    <a:pt x="1467" y="80"/>
                    <a:pt x="1467" y="80"/>
                    <a:pt x="1467" y="80"/>
                  </a:cubicBezTo>
                  <a:cubicBezTo>
                    <a:pt x="1467" y="80"/>
                    <a:pt x="1467" y="80"/>
                    <a:pt x="1467" y="80"/>
                  </a:cubicBezTo>
                  <a:cubicBezTo>
                    <a:pt x="1468" y="80"/>
                    <a:pt x="1468" y="80"/>
                    <a:pt x="1468" y="80"/>
                  </a:cubicBezTo>
                  <a:cubicBezTo>
                    <a:pt x="1468" y="79"/>
                    <a:pt x="1468" y="79"/>
                    <a:pt x="1468" y="79"/>
                  </a:cubicBezTo>
                  <a:cubicBezTo>
                    <a:pt x="1468" y="79"/>
                    <a:pt x="1468" y="79"/>
                    <a:pt x="1468" y="79"/>
                  </a:cubicBezTo>
                  <a:cubicBezTo>
                    <a:pt x="1468" y="78"/>
                    <a:pt x="1468" y="78"/>
                    <a:pt x="1468" y="77"/>
                  </a:cubicBezTo>
                  <a:cubicBezTo>
                    <a:pt x="1468" y="77"/>
                    <a:pt x="1468" y="77"/>
                    <a:pt x="1468" y="77"/>
                  </a:cubicBezTo>
                  <a:cubicBezTo>
                    <a:pt x="1468" y="77"/>
                    <a:pt x="1468" y="77"/>
                    <a:pt x="1468" y="77"/>
                  </a:cubicBezTo>
                  <a:cubicBezTo>
                    <a:pt x="1469" y="77"/>
                    <a:pt x="1468" y="76"/>
                    <a:pt x="1469" y="76"/>
                  </a:cubicBezTo>
                  <a:cubicBezTo>
                    <a:pt x="1468" y="76"/>
                    <a:pt x="1468" y="76"/>
                    <a:pt x="1469" y="76"/>
                  </a:cubicBezTo>
                  <a:cubicBezTo>
                    <a:pt x="1469" y="75"/>
                    <a:pt x="1469" y="75"/>
                    <a:pt x="1469" y="75"/>
                  </a:cubicBezTo>
                  <a:cubicBezTo>
                    <a:pt x="1469" y="74"/>
                    <a:pt x="1469" y="74"/>
                    <a:pt x="1469" y="74"/>
                  </a:cubicBezTo>
                  <a:cubicBezTo>
                    <a:pt x="1469" y="74"/>
                    <a:pt x="1469" y="74"/>
                    <a:pt x="1469" y="74"/>
                  </a:cubicBezTo>
                  <a:cubicBezTo>
                    <a:pt x="1469" y="74"/>
                    <a:pt x="1469" y="73"/>
                    <a:pt x="1469" y="73"/>
                  </a:cubicBezTo>
                  <a:cubicBezTo>
                    <a:pt x="1469" y="73"/>
                    <a:pt x="1469" y="73"/>
                    <a:pt x="1469" y="73"/>
                  </a:cubicBezTo>
                  <a:cubicBezTo>
                    <a:pt x="1470" y="72"/>
                    <a:pt x="1469" y="71"/>
                    <a:pt x="1470" y="71"/>
                  </a:cubicBezTo>
                  <a:cubicBezTo>
                    <a:pt x="1470" y="71"/>
                    <a:pt x="1470" y="71"/>
                    <a:pt x="1470" y="71"/>
                  </a:cubicBezTo>
                  <a:cubicBezTo>
                    <a:pt x="1470" y="70"/>
                    <a:pt x="1470" y="69"/>
                    <a:pt x="1470" y="69"/>
                  </a:cubicBezTo>
                  <a:cubicBezTo>
                    <a:pt x="1470" y="68"/>
                    <a:pt x="1470" y="68"/>
                    <a:pt x="1470" y="68"/>
                  </a:cubicBezTo>
                  <a:cubicBezTo>
                    <a:pt x="1470" y="67"/>
                    <a:pt x="1470" y="67"/>
                    <a:pt x="1470" y="66"/>
                  </a:cubicBezTo>
                  <a:cubicBezTo>
                    <a:pt x="1470" y="66"/>
                    <a:pt x="1470" y="66"/>
                    <a:pt x="1470" y="65"/>
                  </a:cubicBezTo>
                  <a:cubicBezTo>
                    <a:pt x="1471" y="64"/>
                    <a:pt x="1470" y="63"/>
                    <a:pt x="1471" y="62"/>
                  </a:cubicBezTo>
                  <a:cubicBezTo>
                    <a:pt x="1470" y="61"/>
                    <a:pt x="1471" y="61"/>
                    <a:pt x="1471" y="60"/>
                  </a:cubicBezTo>
                  <a:cubicBezTo>
                    <a:pt x="1471" y="56"/>
                    <a:pt x="1471" y="51"/>
                    <a:pt x="1471" y="47"/>
                  </a:cubicBezTo>
                  <a:cubicBezTo>
                    <a:pt x="1471" y="46"/>
                    <a:pt x="1471" y="46"/>
                    <a:pt x="1471" y="46"/>
                  </a:cubicBezTo>
                  <a:cubicBezTo>
                    <a:pt x="1470" y="44"/>
                    <a:pt x="1471" y="43"/>
                    <a:pt x="1470" y="42"/>
                  </a:cubicBezTo>
                  <a:cubicBezTo>
                    <a:pt x="1470" y="42"/>
                    <a:pt x="1470" y="41"/>
                    <a:pt x="1470" y="41"/>
                  </a:cubicBezTo>
                  <a:cubicBezTo>
                    <a:pt x="1470" y="40"/>
                    <a:pt x="1470" y="40"/>
                    <a:pt x="1470" y="39"/>
                  </a:cubicBezTo>
                  <a:cubicBezTo>
                    <a:pt x="1470" y="39"/>
                    <a:pt x="1470" y="38"/>
                    <a:pt x="1470" y="38"/>
                  </a:cubicBezTo>
                  <a:cubicBezTo>
                    <a:pt x="1470" y="38"/>
                    <a:pt x="1470" y="37"/>
                    <a:pt x="1470" y="36"/>
                  </a:cubicBezTo>
                  <a:cubicBezTo>
                    <a:pt x="1470" y="36"/>
                    <a:pt x="1469" y="36"/>
                    <a:pt x="1470" y="36"/>
                  </a:cubicBezTo>
                  <a:cubicBezTo>
                    <a:pt x="1469" y="35"/>
                    <a:pt x="1470" y="35"/>
                    <a:pt x="1469" y="34"/>
                  </a:cubicBezTo>
                  <a:cubicBezTo>
                    <a:pt x="1469" y="34"/>
                    <a:pt x="1469" y="34"/>
                    <a:pt x="1469" y="34"/>
                  </a:cubicBezTo>
                  <a:cubicBezTo>
                    <a:pt x="1469" y="34"/>
                    <a:pt x="1469" y="33"/>
                    <a:pt x="1469" y="33"/>
                  </a:cubicBezTo>
                  <a:cubicBezTo>
                    <a:pt x="1469" y="33"/>
                    <a:pt x="1469" y="32"/>
                    <a:pt x="1469" y="32"/>
                  </a:cubicBezTo>
                  <a:cubicBezTo>
                    <a:pt x="1469" y="32"/>
                    <a:pt x="1469" y="31"/>
                    <a:pt x="1469" y="31"/>
                  </a:cubicBezTo>
                  <a:cubicBezTo>
                    <a:pt x="1468" y="31"/>
                    <a:pt x="1468" y="31"/>
                    <a:pt x="1468" y="31"/>
                  </a:cubicBezTo>
                  <a:cubicBezTo>
                    <a:pt x="1469" y="31"/>
                    <a:pt x="1469" y="31"/>
                    <a:pt x="1469" y="31"/>
                  </a:cubicBezTo>
                  <a:cubicBezTo>
                    <a:pt x="1468" y="30"/>
                    <a:pt x="1469" y="30"/>
                    <a:pt x="1468" y="29"/>
                  </a:cubicBezTo>
                  <a:cubicBezTo>
                    <a:pt x="1468" y="29"/>
                    <a:pt x="1468" y="29"/>
                    <a:pt x="1468" y="29"/>
                  </a:cubicBezTo>
                  <a:cubicBezTo>
                    <a:pt x="1468" y="29"/>
                    <a:pt x="1468" y="29"/>
                    <a:pt x="1468" y="28"/>
                  </a:cubicBezTo>
                  <a:cubicBezTo>
                    <a:pt x="1468" y="28"/>
                    <a:pt x="1468" y="28"/>
                    <a:pt x="1468" y="28"/>
                  </a:cubicBezTo>
                  <a:cubicBezTo>
                    <a:pt x="1468" y="28"/>
                    <a:pt x="1468" y="27"/>
                    <a:pt x="1468" y="27"/>
                  </a:cubicBezTo>
                  <a:cubicBezTo>
                    <a:pt x="1468" y="27"/>
                    <a:pt x="1468" y="27"/>
                    <a:pt x="1468" y="27"/>
                  </a:cubicBezTo>
                  <a:cubicBezTo>
                    <a:pt x="1467" y="27"/>
                    <a:pt x="1467" y="26"/>
                    <a:pt x="1467" y="26"/>
                  </a:cubicBezTo>
                  <a:cubicBezTo>
                    <a:pt x="1467" y="26"/>
                    <a:pt x="1467" y="26"/>
                    <a:pt x="1467" y="26"/>
                  </a:cubicBezTo>
                  <a:cubicBezTo>
                    <a:pt x="1467" y="26"/>
                    <a:pt x="1467" y="25"/>
                    <a:pt x="1467" y="25"/>
                  </a:cubicBezTo>
                  <a:cubicBezTo>
                    <a:pt x="1467" y="25"/>
                    <a:pt x="1467" y="25"/>
                    <a:pt x="1467" y="25"/>
                  </a:cubicBezTo>
                  <a:cubicBezTo>
                    <a:pt x="1467" y="25"/>
                    <a:pt x="1467" y="24"/>
                    <a:pt x="1466" y="24"/>
                  </a:cubicBezTo>
                  <a:cubicBezTo>
                    <a:pt x="1466" y="24"/>
                    <a:pt x="1466" y="24"/>
                    <a:pt x="1466" y="24"/>
                  </a:cubicBezTo>
                  <a:cubicBezTo>
                    <a:pt x="1466" y="24"/>
                    <a:pt x="1466" y="23"/>
                    <a:pt x="1466" y="23"/>
                  </a:cubicBezTo>
                  <a:cubicBezTo>
                    <a:pt x="1466" y="23"/>
                    <a:pt x="1466" y="23"/>
                    <a:pt x="1466" y="23"/>
                  </a:cubicBezTo>
                  <a:cubicBezTo>
                    <a:pt x="1466" y="23"/>
                    <a:pt x="1466" y="22"/>
                    <a:pt x="1466" y="22"/>
                  </a:cubicBezTo>
                  <a:cubicBezTo>
                    <a:pt x="1466" y="22"/>
                    <a:pt x="1466" y="22"/>
                    <a:pt x="1466" y="22"/>
                  </a:cubicBezTo>
                  <a:cubicBezTo>
                    <a:pt x="1466" y="22"/>
                    <a:pt x="1466" y="22"/>
                    <a:pt x="1465" y="21"/>
                  </a:cubicBezTo>
                  <a:cubicBezTo>
                    <a:pt x="1465" y="21"/>
                    <a:pt x="1465" y="21"/>
                    <a:pt x="1465" y="21"/>
                  </a:cubicBezTo>
                  <a:cubicBezTo>
                    <a:pt x="1465" y="21"/>
                    <a:pt x="1465" y="21"/>
                    <a:pt x="1465" y="21"/>
                  </a:cubicBezTo>
                  <a:cubicBezTo>
                    <a:pt x="1465" y="21"/>
                    <a:pt x="1465" y="21"/>
                    <a:pt x="1465" y="21"/>
                  </a:cubicBezTo>
                  <a:cubicBezTo>
                    <a:pt x="1465" y="21"/>
                    <a:pt x="1465" y="20"/>
                    <a:pt x="1465" y="20"/>
                  </a:cubicBezTo>
                  <a:cubicBezTo>
                    <a:pt x="1465" y="20"/>
                    <a:pt x="1465" y="20"/>
                    <a:pt x="1465" y="20"/>
                  </a:cubicBezTo>
                  <a:cubicBezTo>
                    <a:pt x="1465" y="20"/>
                    <a:pt x="1465" y="20"/>
                    <a:pt x="1464" y="19"/>
                  </a:cubicBezTo>
                  <a:cubicBezTo>
                    <a:pt x="1464" y="19"/>
                    <a:pt x="1464" y="19"/>
                    <a:pt x="1464" y="19"/>
                  </a:cubicBezTo>
                  <a:cubicBezTo>
                    <a:pt x="1464" y="19"/>
                    <a:pt x="1464" y="19"/>
                    <a:pt x="1464" y="19"/>
                  </a:cubicBezTo>
                  <a:cubicBezTo>
                    <a:pt x="1464" y="19"/>
                    <a:pt x="1464" y="19"/>
                    <a:pt x="1464" y="19"/>
                  </a:cubicBezTo>
                  <a:cubicBezTo>
                    <a:pt x="1464" y="19"/>
                    <a:pt x="1464" y="18"/>
                    <a:pt x="1464" y="18"/>
                  </a:cubicBezTo>
                  <a:cubicBezTo>
                    <a:pt x="1464" y="18"/>
                    <a:pt x="1464" y="18"/>
                    <a:pt x="1464" y="18"/>
                  </a:cubicBezTo>
                  <a:cubicBezTo>
                    <a:pt x="1463" y="18"/>
                    <a:pt x="1464" y="18"/>
                    <a:pt x="1463" y="18"/>
                  </a:cubicBezTo>
                  <a:cubicBezTo>
                    <a:pt x="1463" y="18"/>
                    <a:pt x="1463" y="18"/>
                    <a:pt x="1463" y="18"/>
                  </a:cubicBezTo>
                  <a:cubicBezTo>
                    <a:pt x="1463" y="17"/>
                    <a:pt x="1463" y="17"/>
                    <a:pt x="1463" y="17"/>
                  </a:cubicBezTo>
                  <a:cubicBezTo>
                    <a:pt x="1463" y="17"/>
                    <a:pt x="1463" y="17"/>
                    <a:pt x="1463" y="17"/>
                  </a:cubicBezTo>
                  <a:cubicBezTo>
                    <a:pt x="1463" y="17"/>
                    <a:pt x="1463" y="17"/>
                    <a:pt x="1463" y="17"/>
                  </a:cubicBezTo>
                  <a:cubicBezTo>
                    <a:pt x="1463" y="17"/>
                    <a:pt x="1463" y="17"/>
                    <a:pt x="1463" y="17"/>
                  </a:cubicBezTo>
                  <a:cubicBezTo>
                    <a:pt x="1462" y="16"/>
                    <a:pt x="1463" y="16"/>
                    <a:pt x="1462" y="16"/>
                  </a:cubicBezTo>
                  <a:cubicBezTo>
                    <a:pt x="1462" y="16"/>
                    <a:pt x="1462" y="16"/>
                    <a:pt x="1462" y="16"/>
                  </a:cubicBezTo>
                  <a:cubicBezTo>
                    <a:pt x="1462" y="16"/>
                    <a:pt x="1462" y="16"/>
                    <a:pt x="1462" y="16"/>
                  </a:cubicBezTo>
                  <a:cubicBezTo>
                    <a:pt x="1462" y="16"/>
                    <a:pt x="1462" y="16"/>
                    <a:pt x="1462" y="16"/>
                  </a:cubicBezTo>
                  <a:cubicBezTo>
                    <a:pt x="1462" y="15"/>
                    <a:pt x="1462" y="15"/>
                    <a:pt x="1462" y="15"/>
                  </a:cubicBezTo>
                  <a:cubicBezTo>
                    <a:pt x="1462" y="15"/>
                    <a:pt x="1462" y="15"/>
                    <a:pt x="1462" y="15"/>
                  </a:cubicBezTo>
                  <a:cubicBezTo>
                    <a:pt x="1461" y="15"/>
                    <a:pt x="1461" y="14"/>
                    <a:pt x="1461" y="14"/>
                  </a:cubicBezTo>
                  <a:cubicBezTo>
                    <a:pt x="1461" y="14"/>
                    <a:pt x="1461" y="14"/>
                    <a:pt x="1461" y="14"/>
                  </a:cubicBezTo>
                  <a:cubicBezTo>
                    <a:pt x="1461" y="14"/>
                    <a:pt x="1461" y="14"/>
                    <a:pt x="1461" y="14"/>
                  </a:cubicBezTo>
                  <a:cubicBezTo>
                    <a:pt x="1461" y="14"/>
                    <a:pt x="1461" y="14"/>
                    <a:pt x="1461" y="14"/>
                  </a:cubicBezTo>
                  <a:cubicBezTo>
                    <a:pt x="1460" y="14"/>
                    <a:pt x="1460" y="14"/>
                    <a:pt x="1460" y="13"/>
                  </a:cubicBezTo>
                  <a:cubicBezTo>
                    <a:pt x="1460" y="13"/>
                    <a:pt x="1460" y="13"/>
                    <a:pt x="1460" y="13"/>
                  </a:cubicBezTo>
                  <a:cubicBezTo>
                    <a:pt x="1460" y="13"/>
                    <a:pt x="1460" y="13"/>
                    <a:pt x="1460" y="13"/>
                  </a:cubicBezTo>
                  <a:cubicBezTo>
                    <a:pt x="1460" y="13"/>
                    <a:pt x="1460" y="13"/>
                    <a:pt x="1460" y="13"/>
                  </a:cubicBezTo>
                  <a:cubicBezTo>
                    <a:pt x="1460" y="13"/>
                    <a:pt x="1460" y="13"/>
                    <a:pt x="1459" y="13"/>
                  </a:cubicBezTo>
                  <a:cubicBezTo>
                    <a:pt x="1460" y="13"/>
                    <a:pt x="1460" y="13"/>
                    <a:pt x="1460" y="13"/>
                  </a:cubicBezTo>
                  <a:cubicBezTo>
                    <a:pt x="1459" y="13"/>
                    <a:pt x="1459" y="13"/>
                    <a:pt x="1459" y="12"/>
                  </a:cubicBezTo>
                  <a:cubicBezTo>
                    <a:pt x="1459" y="12"/>
                    <a:pt x="1459" y="12"/>
                    <a:pt x="1459" y="12"/>
                  </a:cubicBezTo>
                  <a:cubicBezTo>
                    <a:pt x="1459" y="12"/>
                    <a:pt x="1459" y="12"/>
                    <a:pt x="1459" y="12"/>
                  </a:cubicBezTo>
                  <a:cubicBezTo>
                    <a:pt x="1459" y="12"/>
                    <a:pt x="1459" y="12"/>
                    <a:pt x="1459" y="12"/>
                  </a:cubicBezTo>
                  <a:cubicBezTo>
                    <a:pt x="1459" y="12"/>
                    <a:pt x="1459" y="12"/>
                    <a:pt x="1458" y="12"/>
                  </a:cubicBezTo>
                  <a:cubicBezTo>
                    <a:pt x="1458" y="12"/>
                    <a:pt x="1458" y="12"/>
                    <a:pt x="1458" y="12"/>
                  </a:cubicBezTo>
                  <a:cubicBezTo>
                    <a:pt x="1458" y="12"/>
                    <a:pt x="1458" y="11"/>
                    <a:pt x="1458" y="11"/>
                  </a:cubicBezTo>
                  <a:cubicBezTo>
                    <a:pt x="1458" y="11"/>
                    <a:pt x="1458" y="11"/>
                    <a:pt x="1458" y="11"/>
                  </a:cubicBezTo>
                  <a:cubicBezTo>
                    <a:pt x="1458" y="11"/>
                    <a:pt x="1457" y="11"/>
                    <a:pt x="1457" y="11"/>
                  </a:cubicBezTo>
                  <a:cubicBezTo>
                    <a:pt x="1457" y="11"/>
                    <a:pt x="1457" y="11"/>
                    <a:pt x="1457" y="11"/>
                  </a:cubicBezTo>
                  <a:cubicBezTo>
                    <a:pt x="1457" y="11"/>
                    <a:pt x="1457" y="10"/>
                    <a:pt x="1457" y="10"/>
                  </a:cubicBezTo>
                  <a:cubicBezTo>
                    <a:pt x="1457" y="10"/>
                    <a:pt x="1457" y="10"/>
                    <a:pt x="1457" y="10"/>
                  </a:cubicBezTo>
                  <a:cubicBezTo>
                    <a:pt x="1456" y="10"/>
                    <a:pt x="1456" y="10"/>
                    <a:pt x="1456" y="10"/>
                  </a:cubicBezTo>
                  <a:cubicBezTo>
                    <a:pt x="1456" y="10"/>
                    <a:pt x="1456" y="10"/>
                    <a:pt x="1456" y="10"/>
                  </a:cubicBezTo>
                  <a:cubicBezTo>
                    <a:pt x="1456" y="9"/>
                    <a:pt x="1455" y="9"/>
                    <a:pt x="1455" y="9"/>
                  </a:cubicBezTo>
                  <a:cubicBezTo>
                    <a:pt x="1455" y="9"/>
                    <a:pt x="1455" y="9"/>
                    <a:pt x="1455" y="9"/>
                  </a:cubicBezTo>
                  <a:cubicBezTo>
                    <a:pt x="1455" y="9"/>
                    <a:pt x="1455" y="9"/>
                    <a:pt x="1455" y="9"/>
                  </a:cubicBezTo>
                  <a:cubicBezTo>
                    <a:pt x="1455" y="9"/>
                    <a:pt x="1455" y="9"/>
                    <a:pt x="1455" y="9"/>
                  </a:cubicBezTo>
                  <a:cubicBezTo>
                    <a:pt x="1454" y="9"/>
                    <a:pt x="1454" y="9"/>
                    <a:pt x="1454" y="9"/>
                  </a:cubicBezTo>
                  <a:cubicBezTo>
                    <a:pt x="1454" y="9"/>
                    <a:pt x="1454" y="9"/>
                    <a:pt x="1454" y="9"/>
                  </a:cubicBezTo>
                  <a:cubicBezTo>
                    <a:pt x="1454" y="8"/>
                    <a:pt x="1453" y="8"/>
                    <a:pt x="1453" y="8"/>
                  </a:cubicBezTo>
                  <a:cubicBezTo>
                    <a:pt x="1453" y="8"/>
                    <a:pt x="1453" y="8"/>
                    <a:pt x="1453" y="8"/>
                  </a:cubicBezTo>
                  <a:cubicBezTo>
                    <a:pt x="1453" y="8"/>
                    <a:pt x="1453" y="8"/>
                    <a:pt x="1452" y="8"/>
                  </a:cubicBezTo>
                  <a:cubicBezTo>
                    <a:pt x="1453" y="8"/>
                    <a:pt x="1453" y="8"/>
                    <a:pt x="1453" y="8"/>
                  </a:cubicBezTo>
                  <a:cubicBezTo>
                    <a:pt x="1452" y="8"/>
                    <a:pt x="1452" y="8"/>
                    <a:pt x="1452" y="8"/>
                  </a:cubicBezTo>
                  <a:cubicBezTo>
                    <a:pt x="1452" y="8"/>
                    <a:pt x="1452" y="8"/>
                    <a:pt x="1452" y="8"/>
                  </a:cubicBezTo>
                  <a:cubicBezTo>
                    <a:pt x="1451" y="7"/>
                    <a:pt x="1451" y="7"/>
                    <a:pt x="1451" y="7"/>
                  </a:cubicBezTo>
                  <a:cubicBezTo>
                    <a:pt x="1451" y="7"/>
                    <a:pt x="1451" y="7"/>
                    <a:pt x="1450" y="7"/>
                  </a:cubicBezTo>
                  <a:cubicBezTo>
                    <a:pt x="1450" y="7"/>
                    <a:pt x="1450" y="7"/>
                    <a:pt x="1450" y="7"/>
                  </a:cubicBezTo>
                  <a:cubicBezTo>
                    <a:pt x="1450" y="7"/>
                    <a:pt x="1450" y="7"/>
                    <a:pt x="1450" y="7"/>
                  </a:cubicBezTo>
                  <a:cubicBezTo>
                    <a:pt x="1449" y="7"/>
                    <a:pt x="1449" y="7"/>
                    <a:pt x="1449" y="7"/>
                  </a:cubicBezTo>
                  <a:cubicBezTo>
                    <a:pt x="1449" y="7"/>
                    <a:pt x="1449" y="7"/>
                    <a:pt x="1448" y="7"/>
                  </a:cubicBezTo>
                  <a:cubicBezTo>
                    <a:pt x="1448" y="7"/>
                    <a:pt x="1448" y="7"/>
                    <a:pt x="1448" y="6"/>
                  </a:cubicBezTo>
                  <a:cubicBezTo>
                    <a:pt x="1448" y="6"/>
                    <a:pt x="1447" y="6"/>
                    <a:pt x="1447" y="6"/>
                  </a:cubicBezTo>
                  <a:cubicBezTo>
                    <a:pt x="1446" y="6"/>
                    <a:pt x="1446" y="6"/>
                    <a:pt x="1446" y="6"/>
                  </a:cubicBezTo>
                  <a:cubicBezTo>
                    <a:pt x="1445" y="6"/>
                    <a:pt x="1445" y="6"/>
                    <a:pt x="1444" y="6"/>
                  </a:cubicBezTo>
                  <a:cubicBezTo>
                    <a:pt x="1443" y="6"/>
                    <a:pt x="1443" y="6"/>
                    <a:pt x="1442" y="6"/>
                  </a:cubicBezTo>
                  <a:cubicBezTo>
                    <a:pt x="1441" y="6"/>
                    <a:pt x="1441" y="6"/>
                    <a:pt x="1440" y="6"/>
                  </a:cubicBezTo>
                  <a:cubicBezTo>
                    <a:pt x="1440" y="6"/>
                    <a:pt x="1439" y="6"/>
                    <a:pt x="1438" y="6"/>
                  </a:cubicBezTo>
                  <a:cubicBezTo>
                    <a:pt x="1438" y="6"/>
                    <a:pt x="1437" y="6"/>
                    <a:pt x="1436" y="6"/>
                  </a:cubicBezTo>
                  <a:cubicBezTo>
                    <a:pt x="1436" y="6"/>
                    <a:pt x="1436" y="6"/>
                    <a:pt x="1436" y="6"/>
                  </a:cubicBezTo>
                  <a:cubicBezTo>
                    <a:pt x="1435" y="6"/>
                    <a:pt x="1435" y="6"/>
                    <a:pt x="1434" y="6"/>
                  </a:cubicBezTo>
                  <a:cubicBezTo>
                    <a:pt x="1434" y="7"/>
                    <a:pt x="1434" y="7"/>
                    <a:pt x="1434" y="7"/>
                  </a:cubicBezTo>
                  <a:cubicBezTo>
                    <a:pt x="1434" y="7"/>
                    <a:pt x="1434" y="7"/>
                    <a:pt x="1434" y="7"/>
                  </a:cubicBezTo>
                  <a:cubicBezTo>
                    <a:pt x="1434" y="7"/>
                    <a:pt x="1433" y="7"/>
                    <a:pt x="1433" y="7"/>
                  </a:cubicBezTo>
                  <a:close/>
                  <a:moveTo>
                    <a:pt x="1010" y="17"/>
                  </a:moveTo>
                  <a:cubicBezTo>
                    <a:pt x="1010" y="17"/>
                    <a:pt x="1010" y="17"/>
                    <a:pt x="1010" y="17"/>
                  </a:cubicBezTo>
                  <a:cubicBezTo>
                    <a:pt x="1010" y="17"/>
                    <a:pt x="1010" y="17"/>
                    <a:pt x="1010" y="17"/>
                  </a:cubicBezTo>
                  <a:cubicBezTo>
                    <a:pt x="1010" y="18"/>
                    <a:pt x="1011" y="17"/>
                    <a:pt x="1011" y="18"/>
                  </a:cubicBezTo>
                  <a:cubicBezTo>
                    <a:pt x="1011" y="18"/>
                    <a:pt x="1011" y="18"/>
                    <a:pt x="1011" y="18"/>
                  </a:cubicBezTo>
                  <a:cubicBezTo>
                    <a:pt x="1012" y="18"/>
                    <a:pt x="1012" y="18"/>
                    <a:pt x="1012" y="18"/>
                  </a:cubicBezTo>
                  <a:cubicBezTo>
                    <a:pt x="1012" y="18"/>
                    <a:pt x="1012" y="18"/>
                    <a:pt x="1013" y="18"/>
                  </a:cubicBezTo>
                  <a:cubicBezTo>
                    <a:pt x="1013" y="18"/>
                    <a:pt x="1013" y="18"/>
                    <a:pt x="1013" y="18"/>
                  </a:cubicBezTo>
                  <a:cubicBezTo>
                    <a:pt x="1013" y="18"/>
                    <a:pt x="1013" y="18"/>
                    <a:pt x="1014" y="18"/>
                  </a:cubicBezTo>
                  <a:cubicBezTo>
                    <a:pt x="1014" y="18"/>
                    <a:pt x="1014" y="18"/>
                    <a:pt x="1014" y="18"/>
                  </a:cubicBezTo>
                  <a:cubicBezTo>
                    <a:pt x="1014" y="19"/>
                    <a:pt x="1014" y="19"/>
                    <a:pt x="1014" y="19"/>
                  </a:cubicBezTo>
                  <a:cubicBezTo>
                    <a:pt x="1015" y="19"/>
                    <a:pt x="1015" y="19"/>
                    <a:pt x="1015" y="19"/>
                  </a:cubicBezTo>
                  <a:cubicBezTo>
                    <a:pt x="1015" y="19"/>
                    <a:pt x="1015" y="19"/>
                    <a:pt x="1015" y="19"/>
                  </a:cubicBezTo>
                  <a:cubicBezTo>
                    <a:pt x="1015" y="19"/>
                    <a:pt x="1015" y="19"/>
                    <a:pt x="1015" y="19"/>
                  </a:cubicBezTo>
                  <a:cubicBezTo>
                    <a:pt x="1015" y="19"/>
                    <a:pt x="1015" y="19"/>
                    <a:pt x="1015" y="19"/>
                  </a:cubicBezTo>
                  <a:cubicBezTo>
                    <a:pt x="1016" y="19"/>
                    <a:pt x="1016" y="19"/>
                    <a:pt x="1016" y="19"/>
                  </a:cubicBezTo>
                  <a:cubicBezTo>
                    <a:pt x="1016" y="19"/>
                    <a:pt x="1016" y="19"/>
                    <a:pt x="1016" y="19"/>
                  </a:cubicBezTo>
                  <a:cubicBezTo>
                    <a:pt x="1017" y="20"/>
                    <a:pt x="1017" y="20"/>
                    <a:pt x="1017" y="20"/>
                  </a:cubicBezTo>
                  <a:cubicBezTo>
                    <a:pt x="1017" y="20"/>
                    <a:pt x="1017" y="20"/>
                    <a:pt x="1017" y="20"/>
                  </a:cubicBezTo>
                  <a:cubicBezTo>
                    <a:pt x="1017" y="20"/>
                    <a:pt x="1018" y="20"/>
                    <a:pt x="1018" y="20"/>
                  </a:cubicBezTo>
                  <a:cubicBezTo>
                    <a:pt x="1018" y="20"/>
                    <a:pt x="1018" y="20"/>
                    <a:pt x="1018" y="20"/>
                  </a:cubicBezTo>
                  <a:cubicBezTo>
                    <a:pt x="1018" y="20"/>
                    <a:pt x="1018" y="20"/>
                    <a:pt x="1019" y="20"/>
                  </a:cubicBezTo>
                  <a:cubicBezTo>
                    <a:pt x="1019" y="20"/>
                    <a:pt x="1019" y="20"/>
                    <a:pt x="1019" y="20"/>
                  </a:cubicBezTo>
                  <a:cubicBezTo>
                    <a:pt x="1019" y="21"/>
                    <a:pt x="1019" y="21"/>
                    <a:pt x="1019" y="21"/>
                  </a:cubicBezTo>
                  <a:cubicBezTo>
                    <a:pt x="1019" y="21"/>
                    <a:pt x="1019" y="21"/>
                    <a:pt x="1019" y="21"/>
                  </a:cubicBezTo>
                  <a:cubicBezTo>
                    <a:pt x="1019" y="21"/>
                    <a:pt x="1020" y="21"/>
                    <a:pt x="1020" y="21"/>
                  </a:cubicBezTo>
                  <a:cubicBezTo>
                    <a:pt x="1020" y="21"/>
                    <a:pt x="1020" y="21"/>
                    <a:pt x="1020" y="21"/>
                  </a:cubicBezTo>
                  <a:cubicBezTo>
                    <a:pt x="1020" y="21"/>
                    <a:pt x="1020" y="21"/>
                    <a:pt x="1021" y="21"/>
                  </a:cubicBezTo>
                  <a:cubicBezTo>
                    <a:pt x="1021" y="21"/>
                    <a:pt x="1021" y="21"/>
                    <a:pt x="1021" y="21"/>
                  </a:cubicBezTo>
                  <a:cubicBezTo>
                    <a:pt x="1021" y="22"/>
                    <a:pt x="1021" y="22"/>
                    <a:pt x="1021" y="21"/>
                  </a:cubicBezTo>
                  <a:cubicBezTo>
                    <a:pt x="1021" y="21"/>
                    <a:pt x="1021" y="21"/>
                    <a:pt x="1021" y="21"/>
                  </a:cubicBezTo>
                  <a:cubicBezTo>
                    <a:pt x="1021" y="20"/>
                    <a:pt x="1021" y="19"/>
                    <a:pt x="1021" y="17"/>
                  </a:cubicBezTo>
                  <a:cubicBezTo>
                    <a:pt x="1021" y="15"/>
                    <a:pt x="1021" y="12"/>
                    <a:pt x="1021" y="10"/>
                  </a:cubicBezTo>
                  <a:cubicBezTo>
                    <a:pt x="1021" y="10"/>
                    <a:pt x="1021" y="10"/>
                    <a:pt x="1021" y="10"/>
                  </a:cubicBezTo>
                  <a:cubicBezTo>
                    <a:pt x="1021" y="9"/>
                    <a:pt x="1020" y="9"/>
                    <a:pt x="1020" y="9"/>
                  </a:cubicBezTo>
                  <a:cubicBezTo>
                    <a:pt x="1020" y="9"/>
                    <a:pt x="1020" y="9"/>
                    <a:pt x="1020" y="9"/>
                  </a:cubicBezTo>
                  <a:cubicBezTo>
                    <a:pt x="1020" y="9"/>
                    <a:pt x="1020" y="9"/>
                    <a:pt x="1019" y="9"/>
                  </a:cubicBezTo>
                  <a:cubicBezTo>
                    <a:pt x="1019" y="9"/>
                    <a:pt x="1019" y="9"/>
                    <a:pt x="1019" y="9"/>
                  </a:cubicBezTo>
                  <a:cubicBezTo>
                    <a:pt x="1019" y="9"/>
                    <a:pt x="1019" y="9"/>
                    <a:pt x="1019" y="9"/>
                  </a:cubicBezTo>
                  <a:cubicBezTo>
                    <a:pt x="1019" y="9"/>
                    <a:pt x="1019" y="9"/>
                    <a:pt x="1018" y="9"/>
                  </a:cubicBezTo>
                  <a:cubicBezTo>
                    <a:pt x="1018" y="9"/>
                    <a:pt x="1018" y="9"/>
                    <a:pt x="1018" y="9"/>
                  </a:cubicBezTo>
                  <a:cubicBezTo>
                    <a:pt x="1018" y="8"/>
                    <a:pt x="1018" y="9"/>
                    <a:pt x="1017" y="8"/>
                  </a:cubicBezTo>
                  <a:cubicBezTo>
                    <a:pt x="1017" y="8"/>
                    <a:pt x="1017" y="8"/>
                    <a:pt x="1017" y="8"/>
                  </a:cubicBezTo>
                  <a:cubicBezTo>
                    <a:pt x="1017" y="8"/>
                    <a:pt x="1017" y="8"/>
                    <a:pt x="1016" y="8"/>
                  </a:cubicBezTo>
                  <a:cubicBezTo>
                    <a:pt x="1016" y="8"/>
                    <a:pt x="1016" y="8"/>
                    <a:pt x="1016" y="8"/>
                  </a:cubicBezTo>
                  <a:cubicBezTo>
                    <a:pt x="1016" y="8"/>
                    <a:pt x="1015" y="8"/>
                    <a:pt x="1015" y="8"/>
                  </a:cubicBezTo>
                  <a:cubicBezTo>
                    <a:pt x="1015" y="8"/>
                    <a:pt x="1015" y="8"/>
                    <a:pt x="1015" y="7"/>
                  </a:cubicBezTo>
                  <a:cubicBezTo>
                    <a:pt x="1014" y="7"/>
                    <a:pt x="1014" y="7"/>
                    <a:pt x="1014" y="7"/>
                  </a:cubicBezTo>
                  <a:cubicBezTo>
                    <a:pt x="1013" y="7"/>
                    <a:pt x="1013" y="7"/>
                    <a:pt x="1013" y="7"/>
                  </a:cubicBezTo>
                  <a:cubicBezTo>
                    <a:pt x="1013" y="7"/>
                    <a:pt x="1012" y="7"/>
                    <a:pt x="1012" y="7"/>
                  </a:cubicBezTo>
                  <a:cubicBezTo>
                    <a:pt x="1012" y="7"/>
                    <a:pt x="1012" y="7"/>
                    <a:pt x="1012" y="7"/>
                  </a:cubicBezTo>
                  <a:cubicBezTo>
                    <a:pt x="1011" y="7"/>
                    <a:pt x="1010" y="7"/>
                    <a:pt x="1010" y="7"/>
                  </a:cubicBezTo>
                  <a:cubicBezTo>
                    <a:pt x="1010" y="7"/>
                    <a:pt x="1010" y="7"/>
                    <a:pt x="1009" y="6"/>
                  </a:cubicBezTo>
                  <a:cubicBezTo>
                    <a:pt x="1009" y="6"/>
                    <a:pt x="1008" y="7"/>
                    <a:pt x="1007" y="6"/>
                  </a:cubicBezTo>
                  <a:cubicBezTo>
                    <a:pt x="1007" y="6"/>
                    <a:pt x="1007" y="6"/>
                    <a:pt x="1007" y="6"/>
                  </a:cubicBezTo>
                  <a:cubicBezTo>
                    <a:pt x="1005" y="6"/>
                    <a:pt x="1004" y="6"/>
                    <a:pt x="1003" y="6"/>
                  </a:cubicBezTo>
                  <a:cubicBezTo>
                    <a:pt x="1002" y="6"/>
                    <a:pt x="1001" y="6"/>
                    <a:pt x="1000" y="6"/>
                  </a:cubicBezTo>
                  <a:cubicBezTo>
                    <a:pt x="999" y="6"/>
                    <a:pt x="999" y="6"/>
                    <a:pt x="998" y="6"/>
                  </a:cubicBezTo>
                  <a:cubicBezTo>
                    <a:pt x="997" y="6"/>
                    <a:pt x="996" y="6"/>
                    <a:pt x="995" y="6"/>
                  </a:cubicBezTo>
                  <a:cubicBezTo>
                    <a:pt x="994" y="6"/>
                    <a:pt x="993" y="6"/>
                    <a:pt x="992" y="6"/>
                  </a:cubicBezTo>
                  <a:cubicBezTo>
                    <a:pt x="992" y="6"/>
                    <a:pt x="992" y="6"/>
                    <a:pt x="992" y="6"/>
                  </a:cubicBezTo>
                  <a:cubicBezTo>
                    <a:pt x="991" y="7"/>
                    <a:pt x="990" y="6"/>
                    <a:pt x="990" y="6"/>
                  </a:cubicBezTo>
                  <a:cubicBezTo>
                    <a:pt x="990" y="7"/>
                    <a:pt x="990" y="7"/>
                    <a:pt x="990" y="7"/>
                  </a:cubicBezTo>
                  <a:cubicBezTo>
                    <a:pt x="989" y="7"/>
                    <a:pt x="989" y="7"/>
                    <a:pt x="989" y="7"/>
                  </a:cubicBezTo>
                  <a:cubicBezTo>
                    <a:pt x="989" y="7"/>
                    <a:pt x="988" y="6"/>
                    <a:pt x="988" y="7"/>
                  </a:cubicBezTo>
                  <a:cubicBezTo>
                    <a:pt x="988" y="7"/>
                    <a:pt x="988" y="7"/>
                    <a:pt x="988" y="7"/>
                  </a:cubicBezTo>
                  <a:cubicBezTo>
                    <a:pt x="987" y="7"/>
                    <a:pt x="987" y="7"/>
                    <a:pt x="986" y="7"/>
                  </a:cubicBezTo>
                  <a:cubicBezTo>
                    <a:pt x="986" y="7"/>
                    <a:pt x="986" y="7"/>
                    <a:pt x="986" y="7"/>
                  </a:cubicBezTo>
                  <a:cubicBezTo>
                    <a:pt x="986" y="7"/>
                    <a:pt x="985" y="7"/>
                    <a:pt x="985" y="8"/>
                  </a:cubicBezTo>
                  <a:cubicBezTo>
                    <a:pt x="985" y="8"/>
                    <a:pt x="985" y="8"/>
                    <a:pt x="985" y="8"/>
                  </a:cubicBezTo>
                  <a:cubicBezTo>
                    <a:pt x="984" y="8"/>
                    <a:pt x="984" y="8"/>
                    <a:pt x="984" y="8"/>
                  </a:cubicBezTo>
                  <a:cubicBezTo>
                    <a:pt x="984" y="8"/>
                    <a:pt x="984" y="8"/>
                    <a:pt x="984" y="8"/>
                  </a:cubicBezTo>
                  <a:cubicBezTo>
                    <a:pt x="983" y="8"/>
                    <a:pt x="983" y="8"/>
                    <a:pt x="983" y="8"/>
                  </a:cubicBezTo>
                  <a:cubicBezTo>
                    <a:pt x="983" y="8"/>
                    <a:pt x="983" y="8"/>
                    <a:pt x="983" y="8"/>
                  </a:cubicBezTo>
                  <a:cubicBezTo>
                    <a:pt x="982" y="9"/>
                    <a:pt x="982" y="8"/>
                    <a:pt x="982" y="9"/>
                  </a:cubicBezTo>
                  <a:cubicBezTo>
                    <a:pt x="982" y="9"/>
                    <a:pt x="982" y="9"/>
                    <a:pt x="982" y="9"/>
                  </a:cubicBezTo>
                  <a:cubicBezTo>
                    <a:pt x="981" y="9"/>
                    <a:pt x="981" y="9"/>
                    <a:pt x="981" y="9"/>
                  </a:cubicBezTo>
                  <a:cubicBezTo>
                    <a:pt x="981" y="9"/>
                    <a:pt x="981" y="9"/>
                    <a:pt x="981" y="9"/>
                  </a:cubicBezTo>
                  <a:cubicBezTo>
                    <a:pt x="980" y="9"/>
                    <a:pt x="980" y="9"/>
                    <a:pt x="980" y="9"/>
                  </a:cubicBezTo>
                  <a:cubicBezTo>
                    <a:pt x="980" y="9"/>
                    <a:pt x="980" y="9"/>
                    <a:pt x="980" y="9"/>
                  </a:cubicBezTo>
                  <a:cubicBezTo>
                    <a:pt x="980" y="9"/>
                    <a:pt x="979" y="9"/>
                    <a:pt x="979" y="10"/>
                  </a:cubicBezTo>
                  <a:cubicBezTo>
                    <a:pt x="979" y="10"/>
                    <a:pt x="979" y="10"/>
                    <a:pt x="979" y="10"/>
                  </a:cubicBezTo>
                  <a:cubicBezTo>
                    <a:pt x="979" y="10"/>
                    <a:pt x="978" y="10"/>
                    <a:pt x="978" y="10"/>
                  </a:cubicBezTo>
                  <a:cubicBezTo>
                    <a:pt x="978" y="10"/>
                    <a:pt x="978" y="10"/>
                    <a:pt x="978" y="10"/>
                  </a:cubicBezTo>
                  <a:cubicBezTo>
                    <a:pt x="978" y="10"/>
                    <a:pt x="978" y="10"/>
                    <a:pt x="977" y="10"/>
                  </a:cubicBezTo>
                  <a:cubicBezTo>
                    <a:pt x="977" y="10"/>
                    <a:pt x="977" y="10"/>
                    <a:pt x="977" y="10"/>
                  </a:cubicBezTo>
                  <a:cubicBezTo>
                    <a:pt x="977" y="11"/>
                    <a:pt x="977" y="10"/>
                    <a:pt x="977" y="11"/>
                  </a:cubicBezTo>
                  <a:cubicBezTo>
                    <a:pt x="977" y="11"/>
                    <a:pt x="977" y="11"/>
                    <a:pt x="977" y="11"/>
                  </a:cubicBezTo>
                  <a:cubicBezTo>
                    <a:pt x="977" y="11"/>
                    <a:pt x="976" y="11"/>
                    <a:pt x="976" y="11"/>
                  </a:cubicBezTo>
                  <a:cubicBezTo>
                    <a:pt x="976" y="11"/>
                    <a:pt x="976" y="11"/>
                    <a:pt x="976" y="11"/>
                  </a:cubicBezTo>
                  <a:cubicBezTo>
                    <a:pt x="976" y="11"/>
                    <a:pt x="976" y="11"/>
                    <a:pt x="975" y="11"/>
                  </a:cubicBezTo>
                  <a:cubicBezTo>
                    <a:pt x="975" y="11"/>
                    <a:pt x="975" y="11"/>
                    <a:pt x="975" y="11"/>
                  </a:cubicBezTo>
                  <a:cubicBezTo>
                    <a:pt x="975" y="12"/>
                    <a:pt x="975" y="11"/>
                    <a:pt x="975" y="12"/>
                  </a:cubicBezTo>
                  <a:cubicBezTo>
                    <a:pt x="975" y="12"/>
                    <a:pt x="975" y="12"/>
                    <a:pt x="975" y="12"/>
                  </a:cubicBezTo>
                  <a:cubicBezTo>
                    <a:pt x="974" y="12"/>
                    <a:pt x="974" y="12"/>
                    <a:pt x="974" y="12"/>
                  </a:cubicBezTo>
                  <a:cubicBezTo>
                    <a:pt x="974" y="12"/>
                    <a:pt x="974" y="12"/>
                    <a:pt x="974" y="12"/>
                  </a:cubicBezTo>
                  <a:cubicBezTo>
                    <a:pt x="974" y="12"/>
                    <a:pt x="974" y="12"/>
                    <a:pt x="974" y="12"/>
                  </a:cubicBezTo>
                  <a:cubicBezTo>
                    <a:pt x="974" y="12"/>
                    <a:pt x="974" y="12"/>
                    <a:pt x="974" y="12"/>
                  </a:cubicBezTo>
                  <a:cubicBezTo>
                    <a:pt x="973" y="13"/>
                    <a:pt x="973" y="13"/>
                    <a:pt x="973" y="13"/>
                  </a:cubicBezTo>
                  <a:cubicBezTo>
                    <a:pt x="973" y="13"/>
                    <a:pt x="973" y="13"/>
                    <a:pt x="973" y="13"/>
                  </a:cubicBezTo>
                  <a:cubicBezTo>
                    <a:pt x="973" y="13"/>
                    <a:pt x="972" y="13"/>
                    <a:pt x="972" y="13"/>
                  </a:cubicBezTo>
                  <a:cubicBezTo>
                    <a:pt x="972" y="13"/>
                    <a:pt x="972" y="13"/>
                    <a:pt x="972" y="13"/>
                  </a:cubicBezTo>
                  <a:cubicBezTo>
                    <a:pt x="972" y="13"/>
                    <a:pt x="972" y="13"/>
                    <a:pt x="972" y="13"/>
                  </a:cubicBezTo>
                  <a:cubicBezTo>
                    <a:pt x="972" y="13"/>
                    <a:pt x="972" y="13"/>
                    <a:pt x="972" y="13"/>
                  </a:cubicBezTo>
                  <a:cubicBezTo>
                    <a:pt x="972" y="14"/>
                    <a:pt x="971" y="14"/>
                    <a:pt x="971" y="14"/>
                  </a:cubicBezTo>
                  <a:cubicBezTo>
                    <a:pt x="971" y="14"/>
                    <a:pt x="971" y="14"/>
                    <a:pt x="971" y="14"/>
                  </a:cubicBezTo>
                  <a:cubicBezTo>
                    <a:pt x="971" y="14"/>
                    <a:pt x="971" y="14"/>
                    <a:pt x="971" y="14"/>
                  </a:cubicBezTo>
                  <a:cubicBezTo>
                    <a:pt x="971" y="14"/>
                    <a:pt x="971" y="14"/>
                    <a:pt x="971" y="14"/>
                  </a:cubicBezTo>
                  <a:cubicBezTo>
                    <a:pt x="971" y="14"/>
                    <a:pt x="971" y="14"/>
                    <a:pt x="970" y="14"/>
                  </a:cubicBezTo>
                  <a:cubicBezTo>
                    <a:pt x="970" y="14"/>
                    <a:pt x="970" y="14"/>
                    <a:pt x="970" y="14"/>
                  </a:cubicBezTo>
                  <a:cubicBezTo>
                    <a:pt x="970" y="15"/>
                    <a:pt x="970" y="15"/>
                    <a:pt x="970" y="15"/>
                  </a:cubicBezTo>
                  <a:cubicBezTo>
                    <a:pt x="970" y="15"/>
                    <a:pt x="970" y="15"/>
                    <a:pt x="970" y="15"/>
                  </a:cubicBezTo>
                  <a:cubicBezTo>
                    <a:pt x="970" y="15"/>
                    <a:pt x="970" y="15"/>
                    <a:pt x="969" y="15"/>
                  </a:cubicBezTo>
                  <a:cubicBezTo>
                    <a:pt x="969" y="15"/>
                    <a:pt x="969" y="15"/>
                    <a:pt x="969" y="15"/>
                  </a:cubicBezTo>
                  <a:cubicBezTo>
                    <a:pt x="969" y="15"/>
                    <a:pt x="969" y="16"/>
                    <a:pt x="968" y="16"/>
                  </a:cubicBezTo>
                  <a:cubicBezTo>
                    <a:pt x="968" y="16"/>
                    <a:pt x="968" y="16"/>
                    <a:pt x="968" y="16"/>
                  </a:cubicBezTo>
                  <a:cubicBezTo>
                    <a:pt x="968" y="16"/>
                    <a:pt x="968" y="16"/>
                    <a:pt x="968" y="16"/>
                  </a:cubicBezTo>
                  <a:cubicBezTo>
                    <a:pt x="968" y="16"/>
                    <a:pt x="968" y="16"/>
                    <a:pt x="968" y="16"/>
                  </a:cubicBezTo>
                  <a:cubicBezTo>
                    <a:pt x="968" y="16"/>
                    <a:pt x="968" y="16"/>
                    <a:pt x="968" y="17"/>
                  </a:cubicBezTo>
                  <a:cubicBezTo>
                    <a:pt x="968" y="17"/>
                    <a:pt x="968" y="17"/>
                    <a:pt x="968" y="17"/>
                  </a:cubicBezTo>
                  <a:cubicBezTo>
                    <a:pt x="968" y="17"/>
                    <a:pt x="967" y="17"/>
                    <a:pt x="967" y="17"/>
                  </a:cubicBezTo>
                  <a:cubicBezTo>
                    <a:pt x="967" y="17"/>
                    <a:pt x="967" y="17"/>
                    <a:pt x="967" y="17"/>
                  </a:cubicBezTo>
                  <a:cubicBezTo>
                    <a:pt x="967" y="17"/>
                    <a:pt x="967" y="17"/>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5" y="18"/>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4" y="19"/>
                    <a:pt x="964" y="20"/>
                    <a:pt x="964" y="20"/>
                  </a:cubicBezTo>
                  <a:cubicBezTo>
                    <a:pt x="964" y="20"/>
                    <a:pt x="964" y="20"/>
                    <a:pt x="964" y="20"/>
                  </a:cubicBezTo>
                  <a:cubicBezTo>
                    <a:pt x="964" y="20"/>
                    <a:pt x="964" y="20"/>
                    <a:pt x="964" y="20"/>
                  </a:cubicBezTo>
                  <a:cubicBezTo>
                    <a:pt x="964" y="20"/>
                    <a:pt x="964" y="20"/>
                    <a:pt x="964" y="20"/>
                  </a:cubicBezTo>
                  <a:cubicBezTo>
                    <a:pt x="964" y="20"/>
                    <a:pt x="964" y="20"/>
                    <a:pt x="964" y="21"/>
                  </a:cubicBezTo>
                  <a:cubicBezTo>
                    <a:pt x="964" y="20"/>
                    <a:pt x="964" y="20"/>
                    <a:pt x="964" y="20"/>
                  </a:cubicBezTo>
                  <a:cubicBezTo>
                    <a:pt x="963" y="21"/>
                    <a:pt x="963" y="21"/>
                    <a:pt x="963" y="21"/>
                  </a:cubicBezTo>
                  <a:cubicBezTo>
                    <a:pt x="963" y="21"/>
                    <a:pt x="963" y="21"/>
                    <a:pt x="963" y="21"/>
                  </a:cubicBezTo>
                  <a:cubicBezTo>
                    <a:pt x="963" y="22"/>
                    <a:pt x="963" y="22"/>
                    <a:pt x="962" y="22"/>
                  </a:cubicBezTo>
                  <a:cubicBezTo>
                    <a:pt x="962" y="22"/>
                    <a:pt x="962" y="22"/>
                    <a:pt x="962" y="22"/>
                  </a:cubicBezTo>
                  <a:cubicBezTo>
                    <a:pt x="962" y="22"/>
                    <a:pt x="962" y="22"/>
                    <a:pt x="962" y="22"/>
                  </a:cubicBezTo>
                  <a:cubicBezTo>
                    <a:pt x="962" y="22"/>
                    <a:pt x="962" y="22"/>
                    <a:pt x="962" y="22"/>
                  </a:cubicBezTo>
                  <a:cubicBezTo>
                    <a:pt x="962" y="22"/>
                    <a:pt x="962" y="22"/>
                    <a:pt x="962" y="23"/>
                  </a:cubicBezTo>
                  <a:cubicBezTo>
                    <a:pt x="962" y="23"/>
                    <a:pt x="962" y="23"/>
                    <a:pt x="962" y="23"/>
                  </a:cubicBezTo>
                  <a:cubicBezTo>
                    <a:pt x="961" y="23"/>
                    <a:pt x="961" y="23"/>
                    <a:pt x="961" y="24"/>
                  </a:cubicBezTo>
                  <a:cubicBezTo>
                    <a:pt x="961" y="24"/>
                    <a:pt x="961" y="24"/>
                    <a:pt x="961" y="24"/>
                  </a:cubicBezTo>
                  <a:cubicBezTo>
                    <a:pt x="961" y="24"/>
                    <a:pt x="961" y="24"/>
                    <a:pt x="961" y="24"/>
                  </a:cubicBezTo>
                  <a:cubicBezTo>
                    <a:pt x="961" y="24"/>
                    <a:pt x="961" y="24"/>
                    <a:pt x="961" y="24"/>
                  </a:cubicBezTo>
                  <a:cubicBezTo>
                    <a:pt x="961" y="24"/>
                    <a:pt x="960" y="24"/>
                    <a:pt x="960" y="24"/>
                  </a:cubicBezTo>
                  <a:cubicBezTo>
                    <a:pt x="960" y="24"/>
                    <a:pt x="960" y="24"/>
                    <a:pt x="960" y="24"/>
                  </a:cubicBezTo>
                  <a:cubicBezTo>
                    <a:pt x="960" y="24"/>
                    <a:pt x="960" y="25"/>
                    <a:pt x="960" y="25"/>
                  </a:cubicBezTo>
                  <a:cubicBezTo>
                    <a:pt x="960" y="25"/>
                    <a:pt x="960" y="25"/>
                    <a:pt x="960" y="25"/>
                  </a:cubicBezTo>
                  <a:cubicBezTo>
                    <a:pt x="960" y="25"/>
                    <a:pt x="960" y="25"/>
                    <a:pt x="960" y="25"/>
                  </a:cubicBezTo>
                  <a:cubicBezTo>
                    <a:pt x="960" y="25"/>
                    <a:pt x="960" y="25"/>
                    <a:pt x="960" y="25"/>
                  </a:cubicBezTo>
                  <a:cubicBezTo>
                    <a:pt x="959" y="25"/>
                    <a:pt x="960" y="26"/>
                    <a:pt x="959" y="26"/>
                  </a:cubicBezTo>
                  <a:cubicBezTo>
                    <a:pt x="959" y="26"/>
                    <a:pt x="959" y="26"/>
                    <a:pt x="959" y="26"/>
                  </a:cubicBezTo>
                  <a:cubicBezTo>
                    <a:pt x="959" y="26"/>
                    <a:pt x="959" y="26"/>
                    <a:pt x="959" y="26"/>
                  </a:cubicBezTo>
                  <a:cubicBezTo>
                    <a:pt x="959" y="26"/>
                    <a:pt x="959" y="26"/>
                    <a:pt x="959" y="26"/>
                  </a:cubicBezTo>
                  <a:cubicBezTo>
                    <a:pt x="959" y="26"/>
                    <a:pt x="959" y="27"/>
                    <a:pt x="959" y="27"/>
                  </a:cubicBezTo>
                  <a:cubicBezTo>
                    <a:pt x="959" y="27"/>
                    <a:pt x="959" y="27"/>
                    <a:pt x="959" y="27"/>
                  </a:cubicBezTo>
                  <a:cubicBezTo>
                    <a:pt x="958" y="27"/>
                    <a:pt x="958" y="27"/>
                    <a:pt x="958" y="27"/>
                  </a:cubicBezTo>
                  <a:cubicBezTo>
                    <a:pt x="958" y="27"/>
                    <a:pt x="958" y="27"/>
                    <a:pt x="958" y="27"/>
                  </a:cubicBezTo>
                  <a:cubicBezTo>
                    <a:pt x="958" y="28"/>
                    <a:pt x="958" y="28"/>
                    <a:pt x="958" y="28"/>
                  </a:cubicBezTo>
                  <a:cubicBezTo>
                    <a:pt x="958" y="28"/>
                    <a:pt x="958" y="28"/>
                    <a:pt x="958" y="28"/>
                  </a:cubicBezTo>
                  <a:cubicBezTo>
                    <a:pt x="958" y="28"/>
                    <a:pt x="958" y="29"/>
                    <a:pt x="958" y="29"/>
                  </a:cubicBezTo>
                  <a:cubicBezTo>
                    <a:pt x="958" y="29"/>
                    <a:pt x="958" y="29"/>
                    <a:pt x="958" y="29"/>
                  </a:cubicBezTo>
                  <a:cubicBezTo>
                    <a:pt x="957" y="29"/>
                    <a:pt x="957" y="29"/>
                    <a:pt x="957" y="29"/>
                  </a:cubicBezTo>
                  <a:cubicBezTo>
                    <a:pt x="957" y="29"/>
                    <a:pt x="957" y="29"/>
                    <a:pt x="957" y="29"/>
                  </a:cubicBezTo>
                  <a:cubicBezTo>
                    <a:pt x="957" y="30"/>
                    <a:pt x="957" y="30"/>
                    <a:pt x="957" y="30"/>
                  </a:cubicBezTo>
                  <a:cubicBezTo>
                    <a:pt x="957" y="30"/>
                    <a:pt x="957" y="30"/>
                    <a:pt x="957" y="30"/>
                  </a:cubicBezTo>
                  <a:cubicBezTo>
                    <a:pt x="957" y="30"/>
                    <a:pt x="957" y="30"/>
                    <a:pt x="957" y="30"/>
                  </a:cubicBezTo>
                  <a:cubicBezTo>
                    <a:pt x="957" y="30"/>
                    <a:pt x="957" y="30"/>
                    <a:pt x="957" y="31"/>
                  </a:cubicBezTo>
                  <a:cubicBezTo>
                    <a:pt x="957" y="31"/>
                    <a:pt x="957" y="31"/>
                    <a:pt x="957" y="31"/>
                  </a:cubicBezTo>
                  <a:cubicBezTo>
                    <a:pt x="956" y="31"/>
                    <a:pt x="956" y="31"/>
                    <a:pt x="956" y="31"/>
                  </a:cubicBezTo>
                  <a:cubicBezTo>
                    <a:pt x="956" y="31"/>
                    <a:pt x="956" y="31"/>
                    <a:pt x="956" y="31"/>
                  </a:cubicBezTo>
                  <a:cubicBezTo>
                    <a:pt x="956" y="31"/>
                    <a:pt x="956" y="32"/>
                    <a:pt x="956" y="32"/>
                  </a:cubicBezTo>
                  <a:cubicBezTo>
                    <a:pt x="956" y="32"/>
                    <a:pt x="956" y="32"/>
                    <a:pt x="956" y="32"/>
                  </a:cubicBezTo>
                  <a:cubicBezTo>
                    <a:pt x="956" y="32"/>
                    <a:pt x="956" y="32"/>
                    <a:pt x="956" y="32"/>
                  </a:cubicBezTo>
                  <a:cubicBezTo>
                    <a:pt x="956" y="32"/>
                    <a:pt x="956" y="33"/>
                    <a:pt x="956" y="33"/>
                  </a:cubicBezTo>
                  <a:cubicBezTo>
                    <a:pt x="956" y="33"/>
                    <a:pt x="956" y="33"/>
                    <a:pt x="956" y="33"/>
                  </a:cubicBezTo>
                  <a:cubicBezTo>
                    <a:pt x="955" y="33"/>
                    <a:pt x="955" y="33"/>
                    <a:pt x="955" y="33"/>
                  </a:cubicBezTo>
                  <a:cubicBezTo>
                    <a:pt x="955" y="33"/>
                    <a:pt x="955" y="33"/>
                    <a:pt x="955" y="34"/>
                  </a:cubicBezTo>
                  <a:cubicBezTo>
                    <a:pt x="955" y="34"/>
                    <a:pt x="955" y="34"/>
                    <a:pt x="955" y="34"/>
                  </a:cubicBezTo>
                  <a:cubicBezTo>
                    <a:pt x="955" y="34"/>
                    <a:pt x="955" y="34"/>
                    <a:pt x="955" y="34"/>
                  </a:cubicBezTo>
                  <a:cubicBezTo>
                    <a:pt x="955" y="34"/>
                    <a:pt x="955" y="34"/>
                    <a:pt x="955" y="34"/>
                  </a:cubicBezTo>
                  <a:cubicBezTo>
                    <a:pt x="955" y="35"/>
                    <a:pt x="955" y="35"/>
                    <a:pt x="954" y="35"/>
                  </a:cubicBezTo>
                  <a:cubicBezTo>
                    <a:pt x="955" y="35"/>
                    <a:pt x="955" y="35"/>
                    <a:pt x="955" y="35"/>
                  </a:cubicBezTo>
                  <a:cubicBezTo>
                    <a:pt x="954" y="35"/>
                    <a:pt x="954" y="35"/>
                    <a:pt x="954" y="35"/>
                  </a:cubicBezTo>
                  <a:cubicBezTo>
                    <a:pt x="954" y="36"/>
                    <a:pt x="954" y="36"/>
                    <a:pt x="954" y="36"/>
                  </a:cubicBezTo>
                  <a:cubicBezTo>
                    <a:pt x="954" y="36"/>
                    <a:pt x="954" y="36"/>
                    <a:pt x="954" y="36"/>
                  </a:cubicBezTo>
                  <a:cubicBezTo>
                    <a:pt x="954" y="36"/>
                    <a:pt x="954" y="37"/>
                    <a:pt x="954" y="37"/>
                  </a:cubicBezTo>
                  <a:cubicBezTo>
                    <a:pt x="954" y="37"/>
                    <a:pt x="954" y="37"/>
                    <a:pt x="954" y="37"/>
                  </a:cubicBezTo>
                  <a:cubicBezTo>
                    <a:pt x="953" y="37"/>
                    <a:pt x="954" y="38"/>
                    <a:pt x="953" y="38"/>
                  </a:cubicBezTo>
                  <a:cubicBezTo>
                    <a:pt x="953" y="38"/>
                    <a:pt x="953" y="38"/>
                    <a:pt x="953" y="38"/>
                  </a:cubicBezTo>
                  <a:cubicBezTo>
                    <a:pt x="953" y="38"/>
                    <a:pt x="953" y="39"/>
                    <a:pt x="953" y="39"/>
                  </a:cubicBezTo>
                  <a:cubicBezTo>
                    <a:pt x="953" y="39"/>
                    <a:pt x="953" y="39"/>
                    <a:pt x="953" y="39"/>
                  </a:cubicBezTo>
                  <a:cubicBezTo>
                    <a:pt x="953" y="40"/>
                    <a:pt x="953" y="40"/>
                    <a:pt x="953" y="40"/>
                  </a:cubicBezTo>
                  <a:cubicBezTo>
                    <a:pt x="953" y="41"/>
                    <a:pt x="953" y="41"/>
                    <a:pt x="953" y="41"/>
                  </a:cubicBezTo>
                  <a:cubicBezTo>
                    <a:pt x="953" y="41"/>
                    <a:pt x="953" y="41"/>
                    <a:pt x="953" y="41"/>
                  </a:cubicBezTo>
                  <a:cubicBezTo>
                    <a:pt x="952" y="41"/>
                    <a:pt x="953" y="41"/>
                    <a:pt x="952" y="42"/>
                  </a:cubicBezTo>
                  <a:cubicBezTo>
                    <a:pt x="952" y="42"/>
                    <a:pt x="952" y="42"/>
                    <a:pt x="952" y="42"/>
                  </a:cubicBezTo>
                  <a:cubicBezTo>
                    <a:pt x="952" y="42"/>
                    <a:pt x="952" y="43"/>
                    <a:pt x="952" y="43"/>
                  </a:cubicBezTo>
                  <a:cubicBezTo>
                    <a:pt x="952" y="43"/>
                    <a:pt x="952" y="43"/>
                    <a:pt x="952" y="43"/>
                  </a:cubicBezTo>
                  <a:cubicBezTo>
                    <a:pt x="952" y="43"/>
                    <a:pt x="952" y="43"/>
                    <a:pt x="952" y="43"/>
                  </a:cubicBezTo>
                  <a:cubicBezTo>
                    <a:pt x="952" y="44"/>
                    <a:pt x="952" y="44"/>
                    <a:pt x="952" y="45"/>
                  </a:cubicBezTo>
                  <a:cubicBezTo>
                    <a:pt x="952" y="45"/>
                    <a:pt x="952" y="45"/>
                    <a:pt x="952" y="45"/>
                  </a:cubicBezTo>
                  <a:cubicBezTo>
                    <a:pt x="951" y="46"/>
                    <a:pt x="952" y="46"/>
                    <a:pt x="951" y="47"/>
                  </a:cubicBezTo>
                  <a:cubicBezTo>
                    <a:pt x="951" y="47"/>
                    <a:pt x="951" y="47"/>
                    <a:pt x="951" y="48"/>
                  </a:cubicBezTo>
                  <a:cubicBezTo>
                    <a:pt x="951" y="48"/>
                    <a:pt x="951" y="49"/>
                    <a:pt x="951" y="50"/>
                  </a:cubicBezTo>
                  <a:cubicBezTo>
                    <a:pt x="951" y="50"/>
                    <a:pt x="951" y="50"/>
                    <a:pt x="951" y="50"/>
                  </a:cubicBezTo>
                  <a:cubicBezTo>
                    <a:pt x="951" y="54"/>
                    <a:pt x="951" y="58"/>
                    <a:pt x="951" y="62"/>
                  </a:cubicBezTo>
                  <a:cubicBezTo>
                    <a:pt x="951" y="62"/>
                    <a:pt x="951" y="63"/>
                    <a:pt x="951" y="63"/>
                  </a:cubicBezTo>
                  <a:cubicBezTo>
                    <a:pt x="951" y="63"/>
                    <a:pt x="951" y="64"/>
                    <a:pt x="951" y="65"/>
                  </a:cubicBezTo>
                  <a:cubicBezTo>
                    <a:pt x="951" y="65"/>
                    <a:pt x="951" y="65"/>
                    <a:pt x="951" y="66"/>
                  </a:cubicBezTo>
                  <a:cubicBezTo>
                    <a:pt x="952" y="66"/>
                    <a:pt x="951" y="67"/>
                    <a:pt x="952" y="67"/>
                  </a:cubicBezTo>
                  <a:cubicBezTo>
                    <a:pt x="952" y="67"/>
                    <a:pt x="952" y="67"/>
                    <a:pt x="952" y="67"/>
                  </a:cubicBezTo>
                  <a:cubicBezTo>
                    <a:pt x="952" y="68"/>
                    <a:pt x="952" y="68"/>
                    <a:pt x="952" y="68"/>
                  </a:cubicBezTo>
                  <a:cubicBezTo>
                    <a:pt x="952" y="68"/>
                    <a:pt x="952" y="69"/>
                    <a:pt x="952" y="69"/>
                  </a:cubicBezTo>
                  <a:cubicBezTo>
                    <a:pt x="952" y="69"/>
                    <a:pt x="952" y="69"/>
                    <a:pt x="952" y="69"/>
                  </a:cubicBezTo>
                  <a:cubicBezTo>
                    <a:pt x="952" y="69"/>
                    <a:pt x="952" y="69"/>
                    <a:pt x="952" y="69"/>
                  </a:cubicBezTo>
                  <a:cubicBezTo>
                    <a:pt x="952" y="70"/>
                    <a:pt x="952" y="70"/>
                    <a:pt x="952" y="71"/>
                  </a:cubicBezTo>
                  <a:cubicBezTo>
                    <a:pt x="952" y="71"/>
                    <a:pt x="952" y="71"/>
                    <a:pt x="952" y="71"/>
                  </a:cubicBezTo>
                  <a:cubicBezTo>
                    <a:pt x="952" y="71"/>
                    <a:pt x="952" y="71"/>
                    <a:pt x="952" y="71"/>
                  </a:cubicBezTo>
                  <a:cubicBezTo>
                    <a:pt x="953" y="71"/>
                    <a:pt x="952" y="72"/>
                    <a:pt x="953" y="72"/>
                  </a:cubicBezTo>
                  <a:cubicBezTo>
                    <a:pt x="953" y="72"/>
                    <a:pt x="953" y="72"/>
                    <a:pt x="953" y="72"/>
                  </a:cubicBezTo>
                  <a:cubicBezTo>
                    <a:pt x="953" y="72"/>
                    <a:pt x="953" y="73"/>
                    <a:pt x="953" y="73"/>
                  </a:cubicBezTo>
                  <a:cubicBezTo>
                    <a:pt x="953" y="73"/>
                    <a:pt x="953" y="73"/>
                    <a:pt x="953" y="73"/>
                  </a:cubicBezTo>
                  <a:cubicBezTo>
                    <a:pt x="953" y="73"/>
                    <a:pt x="953" y="74"/>
                    <a:pt x="953" y="74"/>
                  </a:cubicBezTo>
                  <a:cubicBezTo>
                    <a:pt x="953" y="74"/>
                    <a:pt x="953" y="74"/>
                    <a:pt x="953" y="74"/>
                  </a:cubicBezTo>
                  <a:cubicBezTo>
                    <a:pt x="954" y="75"/>
                    <a:pt x="954" y="75"/>
                    <a:pt x="954" y="75"/>
                  </a:cubicBezTo>
                  <a:cubicBezTo>
                    <a:pt x="954" y="75"/>
                    <a:pt x="954" y="75"/>
                    <a:pt x="954" y="75"/>
                  </a:cubicBezTo>
                  <a:cubicBezTo>
                    <a:pt x="954" y="76"/>
                    <a:pt x="954" y="76"/>
                    <a:pt x="954" y="76"/>
                  </a:cubicBezTo>
                  <a:cubicBezTo>
                    <a:pt x="954" y="76"/>
                    <a:pt x="954" y="76"/>
                    <a:pt x="954" y="76"/>
                  </a:cubicBezTo>
                  <a:cubicBezTo>
                    <a:pt x="954" y="76"/>
                    <a:pt x="954" y="77"/>
                    <a:pt x="954" y="77"/>
                  </a:cubicBezTo>
                  <a:cubicBezTo>
                    <a:pt x="954" y="77"/>
                    <a:pt x="954" y="77"/>
                    <a:pt x="954" y="77"/>
                  </a:cubicBezTo>
                  <a:cubicBezTo>
                    <a:pt x="955" y="77"/>
                    <a:pt x="955" y="78"/>
                    <a:pt x="955" y="78"/>
                  </a:cubicBezTo>
                  <a:cubicBezTo>
                    <a:pt x="955" y="78"/>
                    <a:pt x="955" y="78"/>
                    <a:pt x="955" y="78"/>
                  </a:cubicBezTo>
                  <a:cubicBezTo>
                    <a:pt x="955" y="78"/>
                    <a:pt x="955" y="78"/>
                    <a:pt x="955" y="79"/>
                  </a:cubicBezTo>
                  <a:cubicBezTo>
                    <a:pt x="955" y="79"/>
                    <a:pt x="955" y="79"/>
                    <a:pt x="955" y="79"/>
                  </a:cubicBezTo>
                  <a:cubicBezTo>
                    <a:pt x="955" y="79"/>
                    <a:pt x="955" y="79"/>
                    <a:pt x="955" y="79"/>
                  </a:cubicBezTo>
                  <a:cubicBezTo>
                    <a:pt x="955" y="79"/>
                    <a:pt x="955" y="79"/>
                    <a:pt x="956" y="80"/>
                  </a:cubicBezTo>
                  <a:cubicBezTo>
                    <a:pt x="956" y="80"/>
                    <a:pt x="956" y="80"/>
                    <a:pt x="956" y="80"/>
                  </a:cubicBezTo>
                  <a:cubicBezTo>
                    <a:pt x="956" y="80"/>
                    <a:pt x="956" y="80"/>
                    <a:pt x="956" y="80"/>
                  </a:cubicBezTo>
                  <a:cubicBezTo>
                    <a:pt x="956" y="80"/>
                    <a:pt x="956" y="80"/>
                    <a:pt x="956" y="80"/>
                  </a:cubicBezTo>
                  <a:cubicBezTo>
                    <a:pt x="956" y="80"/>
                    <a:pt x="956" y="81"/>
                    <a:pt x="956" y="81"/>
                  </a:cubicBezTo>
                  <a:cubicBezTo>
                    <a:pt x="956" y="81"/>
                    <a:pt x="956" y="81"/>
                    <a:pt x="956" y="81"/>
                  </a:cubicBezTo>
                  <a:cubicBezTo>
                    <a:pt x="956" y="81"/>
                    <a:pt x="956" y="81"/>
                    <a:pt x="957" y="82"/>
                  </a:cubicBezTo>
                  <a:cubicBezTo>
                    <a:pt x="957" y="82"/>
                    <a:pt x="957" y="82"/>
                    <a:pt x="957" y="82"/>
                  </a:cubicBezTo>
                  <a:cubicBezTo>
                    <a:pt x="957" y="82"/>
                    <a:pt x="957" y="82"/>
                    <a:pt x="957" y="82"/>
                  </a:cubicBezTo>
                  <a:cubicBezTo>
                    <a:pt x="957" y="82"/>
                    <a:pt x="957" y="82"/>
                    <a:pt x="957" y="82"/>
                  </a:cubicBezTo>
                  <a:cubicBezTo>
                    <a:pt x="957" y="82"/>
                    <a:pt x="957" y="82"/>
                    <a:pt x="957" y="82"/>
                  </a:cubicBezTo>
                  <a:cubicBezTo>
                    <a:pt x="957" y="82"/>
                    <a:pt x="957" y="83"/>
                    <a:pt x="957" y="83"/>
                  </a:cubicBezTo>
                  <a:cubicBezTo>
                    <a:pt x="957" y="83"/>
                    <a:pt x="957" y="83"/>
                    <a:pt x="957" y="83"/>
                  </a:cubicBezTo>
                  <a:cubicBezTo>
                    <a:pt x="957" y="83"/>
                    <a:pt x="957" y="83"/>
                    <a:pt x="958" y="83"/>
                  </a:cubicBezTo>
                  <a:cubicBezTo>
                    <a:pt x="958" y="83"/>
                    <a:pt x="958" y="83"/>
                    <a:pt x="958" y="83"/>
                  </a:cubicBezTo>
                  <a:cubicBezTo>
                    <a:pt x="958" y="84"/>
                    <a:pt x="958" y="84"/>
                    <a:pt x="958" y="84"/>
                  </a:cubicBezTo>
                  <a:cubicBezTo>
                    <a:pt x="958" y="84"/>
                    <a:pt x="958" y="84"/>
                    <a:pt x="958" y="84"/>
                  </a:cubicBezTo>
                  <a:cubicBezTo>
                    <a:pt x="958" y="84"/>
                    <a:pt x="958" y="84"/>
                    <a:pt x="958" y="84"/>
                  </a:cubicBezTo>
                  <a:cubicBezTo>
                    <a:pt x="958" y="84"/>
                    <a:pt x="958" y="84"/>
                    <a:pt x="958" y="84"/>
                  </a:cubicBezTo>
                  <a:cubicBezTo>
                    <a:pt x="958" y="85"/>
                    <a:pt x="958" y="85"/>
                    <a:pt x="959" y="85"/>
                  </a:cubicBezTo>
                  <a:cubicBezTo>
                    <a:pt x="959" y="85"/>
                    <a:pt x="959" y="85"/>
                    <a:pt x="959" y="85"/>
                  </a:cubicBezTo>
                  <a:cubicBezTo>
                    <a:pt x="959" y="85"/>
                    <a:pt x="959" y="85"/>
                    <a:pt x="959" y="86"/>
                  </a:cubicBezTo>
                  <a:cubicBezTo>
                    <a:pt x="959" y="86"/>
                    <a:pt x="959" y="86"/>
                    <a:pt x="959" y="86"/>
                  </a:cubicBezTo>
                  <a:cubicBezTo>
                    <a:pt x="959" y="86"/>
                    <a:pt x="959" y="86"/>
                    <a:pt x="959" y="86"/>
                  </a:cubicBezTo>
                  <a:cubicBezTo>
                    <a:pt x="959" y="86"/>
                    <a:pt x="959" y="86"/>
                    <a:pt x="959" y="86"/>
                  </a:cubicBezTo>
                  <a:cubicBezTo>
                    <a:pt x="959" y="86"/>
                    <a:pt x="960" y="86"/>
                    <a:pt x="960" y="87"/>
                  </a:cubicBezTo>
                  <a:cubicBezTo>
                    <a:pt x="960" y="87"/>
                    <a:pt x="960" y="87"/>
                    <a:pt x="960" y="87"/>
                  </a:cubicBezTo>
                  <a:cubicBezTo>
                    <a:pt x="960" y="87"/>
                    <a:pt x="960" y="87"/>
                    <a:pt x="960" y="87"/>
                  </a:cubicBezTo>
                  <a:cubicBezTo>
                    <a:pt x="960" y="87"/>
                    <a:pt x="960" y="87"/>
                    <a:pt x="960" y="87"/>
                  </a:cubicBezTo>
                  <a:cubicBezTo>
                    <a:pt x="960" y="87"/>
                    <a:pt x="960" y="87"/>
                    <a:pt x="960" y="88"/>
                  </a:cubicBezTo>
                  <a:cubicBezTo>
                    <a:pt x="960" y="87"/>
                    <a:pt x="960" y="87"/>
                    <a:pt x="960" y="87"/>
                  </a:cubicBezTo>
                  <a:cubicBezTo>
                    <a:pt x="960" y="88"/>
                    <a:pt x="961" y="88"/>
                    <a:pt x="961" y="88"/>
                  </a:cubicBezTo>
                  <a:cubicBezTo>
                    <a:pt x="961" y="88"/>
                    <a:pt x="961" y="88"/>
                    <a:pt x="961" y="88"/>
                  </a:cubicBezTo>
                  <a:cubicBezTo>
                    <a:pt x="961" y="88"/>
                    <a:pt x="961" y="88"/>
                    <a:pt x="961" y="88"/>
                  </a:cubicBezTo>
                  <a:cubicBezTo>
                    <a:pt x="961" y="88"/>
                    <a:pt x="961" y="88"/>
                    <a:pt x="961" y="88"/>
                  </a:cubicBezTo>
                  <a:cubicBezTo>
                    <a:pt x="961" y="89"/>
                    <a:pt x="961" y="89"/>
                    <a:pt x="962" y="89"/>
                  </a:cubicBezTo>
                  <a:cubicBezTo>
                    <a:pt x="962" y="89"/>
                    <a:pt x="962" y="89"/>
                    <a:pt x="962" y="89"/>
                  </a:cubicBezTo>
                  <a:cubicBezTo>
                    <a:pt x="962" y="89"/>
                    <a:pt x="962" y="90"/>
                    <a:pt x="962" y="90"/>
                  </a:cubicBezTo>
                  <a:cubicBezTo>
                    <a:pt x="962" y="90"/>
                    <a:pt x="962" y="90"/>
                    <a:pt x="962" y="90"/>
                  </a:cubicBezTo>
                  <a:cubicBezTo>
                    <a:pt x="962" y="90"/>
                    <a:pt x="962" y="90"/>
                    <a:pt x="963" y="90"/>
                  </a:cubicBezTo>
                  <a:cubicBezTo>
                    <a:pt x="962" y="90"/>
                    <a:pt x="962" y="90"/>
                    <a:pt x="962" y="90"/>
                  </a:cubicBezTo>
                  <a:cubicBezTo>
                    <a:pt x="963" y="90"/>
                    <a:pt x="963" y="90"/>
                    <a:pt x="963" y="90"/>
                  </a:cubicBezTo>
                  <a:cubicBezTo>
                    <a:pt x="963" y="90"/>
                    <a:pt x="963" y="90"/>
                    <a:pt x="963" y="90"/>
                  </a:cubicBezTo>
                  <a:cubicBezTo>
                    <a:pt x="963" y="90"/>
                    <a:pt x="963" y="91"/>
                    <a:pt x="963" y="91"/>
                  </a:cubicBezTo>
                  <a:cubicBezTo>
                    <a:pt x="963" y="91"/>
                    <a:pt x="963" y="91"/>
                    <a:pt x="963" y="91"/>
                  </a:cubicBezTo>
                  <a:cubicBezTo>
                    <a:pt x="963" y="91"/>
                    <a:pt x="963" y="91"/>
                    <a:pt x="964" y="91"/>
                  </a:cubicBezTo>
                  <a:cubicBezTo>
                    <a:pt x="964" y="91"/>
                    <a:pt x="964" y="91"/>
                    <a:pt x="964" y="91"/>
                  </a:cubicBezTo>
                  <a:cubicBezTo>
                    <a:pt x="964" y="91"/>
                    <a:pt x="964" y="91"/>
                    <a:pt x="964" y="91"/>
                  </a:cubicBezTo>
                  <a:cubicBezTo>
                    <a:pt x="964" y="91"/>
                    <a:pt x="964" y="91"/>
                    <a:pt x="964" y="91"/>
                  </a:cubicBezTo>
                  <a:cubicBezTo>
                    <a:pt x="964" y="92"/>
                    <a:pt x="964" y="92"/>
                    <a:pt x="964" y="92"/>
                  </a:cubicBezTo>
                  <a:cubicBezTo>
                    <a:pt x="964" y="92"/>
                    <a:pt x="964" y="92"/>
                    <a:pt x="964" y="92"/>
                  </a:cubicBezTo>
                  <a:cubicBezTo>
                    <a:pt x="964" y="92"/>
                    <a:pt x="964" y="92"/>
                    <a:pt x="965" y="92"/>
                  </a:cubicBezTo>
                  <a:cubicBezTo>
                    <a:pt x="965" y="92"/>
                    <a:pt x="965" y="92"/>
                    <a:pt x="965" y="92"/>
                  </a:cubicBezTo>
                  <a:cubicBezTo>
                    <a:pt x="965" y="92"/>
                    <a:pt x="965" y="92"/>
                    <a:pt x="965" y="92"/>
                  </a:cubicBezTo>
                  <a:cubicBezTo>
                    <a:pt x="965" y="92"/>
                    <a:pt x="965" y="92"/>
                    <a:pt x="965" y="92"/>
                  </a:cubicBezTo>
                  <a:cubicBezTo>
                    <a:pt x="965" y="93"/>
                    <a:pt x="965" y="93"/>
                    <a:pt x="965" y="93"/>
                  </a:cubicBezTo>
                  <a:cubicBezTo>
                    <a:pt x="965" y="93"/>
                    <a:pt x="965" y="93"/>
                    <a:pt x="965" y="93"/>
                  </a:cubicBezTo>
                  <a:cubicBezTo>
                    <a:pt x="965" y="93"/>
                    <a:pt x="966" y="93"/>
                    <a:pt x="966" y="94"/>
                  </a:cubicBezTo>
                  <a:cubicBezTo>
                    <a:pt x="966" y="94"/>
                    <a:pt x="966" y="94"/>
                    <a:pt x="966" y="94"/>
                  </a:cubicBezTo>
                  <a:cubicBezTo>
                    <a:pt x="966"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5"/>
                    <a:pt x="968" y="95"/>
                    <a:pt x="968" y="95"/>
                  </a:cubicBezTo>
                  <a:cubicBezTo>
                    <a:pt x="968" y="95"/>
                    <a:pt x="968" y="95"/>
                    <a:pt x="968" y="95"/>
                  </a:cubicBezTo>
                  <a:cubicBezTo>
                    <a:pt x="968" y="95"/>
                    <a:pt x="968" y="95"/>
                    <a:pt x="968" y="95"/>
                  </a:cubicBezTo>
                  <a:cubicBezTo>
                    <a:pt x="968" y="95"/>
                    <a:pt x="968" y="95"/>
                    <a:pt x="968" y="95"/>
                  </a:cubicBezTo>
                  <a:cubicBezTo>
                    <a:pt x="969" y="96"/>
                    <a:pt x="969" y="96"/>
                    <a:pt x="969" y="96"/>
                  </a:cubicBezTo>
                  <a:cubicBezTo>
                    <a:pt x="969" y="96"/>
                    <a:pt x="969" y="96"/>
                    <a:pt x="969" y="96"/>
                  </a:cubicBezTo>
                  <a:cubicBezTo>
                    <a:pt x="970" y="96"/>
                    <a:pt x="970" y="96"/>
                    <a:pt x="971" y="97"/>
                  </a:cubicBezTo>
                  <a:cubicBezTo>
                    <a:pt x="970" y="97"/>
                    <a:pt x="970" y="97"/>
                    <a:pt x="970" y="97"/>
                  </a:cubicBezTo>
                  <a:cubicBezTo>
                    <a:pt x="971" y="97"/>
                    <a:pt x="971" y="97"/>
                    <a:pt x="971" y="97"/>
                  </a:cubicBezTo>
                  <a:cubicBezTo>
                    <a:pt x="971" y="97"/>
                    <a:pt x="971" y="97"/>
                    <a:pt x="971" y="97"/>
                  </a:cubicBezTo>
                  <a:cubicBezTo>
                    <a:pt x="971" y="97"/>
                    <a:pt x="971" y="97"/>
                    <a:pt x="972" y="97"/>
                  </a:cubicBezTo>
                  <a:cubicBezTo>
                    <a:pt x="972" y="97"/>
                    <a:pt x="972" y="97"/>
                    <a:pt x="972" y="97"/>
                  </a:cubicBezTo>
                  <a:cubicBezTo>
                    <a:pt x="972" y="98"/>
                    <a:pt x="972" y="97"/>
                    <a:pt x="972" y="98"/>
                  </a:cubicBezTo>
                  <a:cubicBezTo>
                    <a:pt x="972" y="98"/>
                    <a:pt x="972" y="98"/>
                    <a:pt x="972" y="98"/>
                  </a:cubicBezTo>
                  <a:cubicBezTo>
                    <a:pt x="972" y="98"/>
                    <a:pt x="973" y="98"/>
                    <a:pt x="973" y="98"/>
                  </a:cubicBezTo>
                  <a:cubicBezTo>
                    <a:pt x="973" y="98"/>
                    <a:pt x="973" y="98"/>
                    <a:pt x="973" y="98"/>
                  </a:cubicBezTo>
                  <a:cubicBezTo>
                    <a:pt x="973" y="98"/>
                    <a:pt x="973" y="98"/>
                    <a:pt x="974" y="98"/>
                  </a:cubicBezTo>
                  <a:cubicBezTo>
                    <a:pt x="974" y="98"/>
                    <a:pt x="974" y="98"/>
                    <a:pt x="974" y="98"/>
                  </a:cubicBezTo>
                  <a:cubicBezTo>
                    <a:pt x="974" y="99"/>
                    <a:pt x="974" y="99"/>
                    <a:pt x="974" y="99"/>
                  </a:cubicBezTo>
                  <a:cubicBezTo>
                    <a:pt x="974" y="99"/>
                    <a:pt x="974" y="99"/>
                    <a:pt x="974" y="99"/>
                  </a:cubicBezTo>
                  <a:cubicBezTo>
                    <a:pt x="974" y="99"/>
                    <a:pt x="975" y="99"/>
                    <a:pt x="975" y="99"/>
                  </a:cubicBezTo>
                  <a:cubicBezTo>
                    <a:pt x="975" y="99"/>
                    <a:pt x="975" y="99"/>
                    <a:pt x="975" y="99"/>
                  </a:cubicBezTo>
                  <a:cubicBezTo>
                    <a:pt x="975" y="99"/>
                    <a:pt x="975" y="99"/>
                    <a:pt x="976" y="99"/>
                  </a:cubicBezTo>
                  <a:cubicBezTo>
                    <a:pt x="976" y="99"/>
                    <a:pt x="976" y="99"/>
                    <a:pt x="976" y="99"/>
                  </a:cubicBezTo>
                  <a:cubicBezTo>
                    <a:pt x="976" y="100"/>
                    <a:pt x="976" y="100"/>
                    <a:pt x="977" y="100"/>
                  </a:cubicBezTo>
                  <a:cubicBezTo>
                    <a:pt x="977" y="100"/>
                    <a:pt x="977" y="100"/>
                    <a:pt x="977" y="100"/>
                  </a:cubicBezTo>
                  <a:cubicBezTo>
                    <a:pt x="977" y="100"/>
                    <a:pt x="977" y="100"/>
                    <a:pt x="977" y="100"/>
                  </a:cubicBezTo>
                  <a:cubicBezTo>
                    <a:pt x="977" y="100"/>
                    <a:pt x="977" y="100"/>
                    <a:pt x="977" y="100"/>
                  </a:cubicBezTo>
                  <a:cubicBezTo>
                    <a:pt x="977" y="100"/>
                    <a:pt x="977" y="100"/>
                    <a:pt x="977" y="100"/>
                  </a:cubicBezTo>
                  <a:cubicBezTo>
                    <a:pt x="978" y="100"/>
                    <a:pt x="978" y="100"/>
                    <a:pt x="978" y="100"/>
                  </a:cubicBezTo>
                  <a:cubicBezTo>
                    <a:pt x="978" y="100"/>
                    <a:pt x="978" y="100"/>
                    <a:pt x="978" y="100"/>
                  </a:cubicBezTo>
                  <a:cubicBezTo>
                    <a:pt x="978" y="100"/>
                    <a:pt x="978" y="100"/>
                    <a:pt x="978" y="100"/>
                  </a:cubicBezTo>
                  <a:cubicBezTo>
                    <a:pt x="979" y="101"/>
                    <a:pt x="979" y="101"/>
                    <a:pt x="979" y="101"/>
                  </a:cubicBezTo>
                  <a:cubicBezTo>
                    <a:pt x="979" y="101"/>
                    <a:pt x="979" y="101"/>
                    <a:pt x="979" y="101"/>
                  </a:cubicBezTo>
                  <a:cubicBezTo>
                    <a:pt x="980" y="101"/>
                    <a:pt x="980" y="101"/>
                    <a:pt x="980" y="101"/>
                  </a:cubicBezTo>
                  <a:cubicBezTo>
                    <a:pt x="980" y="101"/>
                    <a:pt x="980" y="101"/>
                    <a:pt x="980" y="101"/>
                  </a:cubicBezTo>
                  <a:cubicBezTo>
                    <a:pt x="980" y="101"/>
                    <a:pt x="980" y="101"/>
                    <a:pt x="980" y="101"/>
                  </a:cubicBezTo>
                  <a:cubicBezTo>
                    <a:pt x="981" y="101"/>
                    <a:pt x="981" y="101"/>
                    <a:pt x="981" y="101"/>
                  </a:cubicBezTo>
                  <a:cubicBezTo>
                    <a:pt x="981" y="101"/>
                    <a:pt x="981" y="101"/>
                    <a:pt x="982" y="102"/>
                  </a:cubicBezTo>
                  <a:cubicBezTo>
                    <a:pt x="982" y="101"/>
                    <a:pt x="982" y="101"/>
                    <a:pt x="982" y="101"/>
                  </a:cubicBezTo>
                  <a:cubicBezTo>
                    <a:pt x="982" y="102"/>
                    <a:pt x="982" y="102"/>
                    <a:pt x="983" y="102"/>
                  </a:cubicBezTo>
                  <a:cubicBezTo>
                    <a:pt x="983" y="102"/>
                    <a:pt x="983" y="102"/>
                    <a:pt x="983" y="102"/>
                  </a:cubicBezTo>
                  <a:cubicBezTo>
                    <a:pt x="983" y="102"/>
                    <a:pt x="983" y="102"/>
                    <a:pt x="983" y="102"/>
                  </a:cubicBezTo>
                  <a:cubicBezTo>
                    <a:pt x="983" y="102"/>
                    <a:pt x="984" y="102"/>
                    <a:pt x="984" y="102"/>
                  </a:cubicBezTo>
                  <a:cubicBezTo>
                    <a:pt x="985" y="102"/>
                    <a:pt x="985" y="102"/>
                    <a:pt x="985" y="102"/>
                  </a:cubicBezTo>
                  <a:cubicBezTo>
                    <a:pt x="985" y="102"/>
                    <a:pt x="985" y="102"/>
                    <a:pt x="985" y="102"/>
                  </a:cubicBezTo>
                  <a:cubicBezTo>
                    <a:pt x="985" y="103"/>
                    <a:pt x="986" y="102"/>
                    <a:pt x="986" y="103"/>
                  </a:cubicBezTo>
                  <a:cubicBezTo>
                    <a:pt x="986" y="102"/>
                    <a:pt x="986" y="102"/>
                    <a:pt x="986" y="102"/>
                  </a:cubicBezTo>
                  <a:cubicBezTo>
                    <a:pt x="986" y="103"/>
                    <a:pt x="986" y="103"/>
                    <a:pt x="986" y="103"/>
                  </a:cubicBezTo>
                  <a:cubicBezTo>
                    <a:pt x="987" y="103"/>
                    <a:pt x="988" y="103"/>
                    <a:pt x="989" y="103"/>
                  </a:cubicBezTo>
                  <a:cubicBezTo>
                    <a:pt x="989" y="103"/>
                    <a:pt x="989" y="103"/>
                    <a:pt x="989" y="103"/>
                  </a:cubicBezTo>
                  <a:cubicBezTo>
                    <a:pt x="991" y="103"/>
                    <a:pt x="992" y="103"/>
                    <a:pt x="993" y="103"/>
                  </a:cubicBezTo>
                  <a:cubicBezTo>
                    <a:pt x="995" y="103"/>
                    <a:pt x="996" y="103"/>
                    <a:pt x="997" y="103"/>
                  </a:cubicBezTo>
                  <a:cubicBezTo>
                    <a:pt x="999" y="103"/>
                    <a:pt x="1000" y="103"/>
                    <a:pt x="1002" y="103"/>
                  </a:cubicBezTo>
                  <a:cubicBezTo>
                    <a:pt x="1002" y="103"/>
                    <a:pt x="1002" y="103"/>
                    <a:pt x="1003" y="103"/>
                  </a:cubicBezTo>
                  <a:cubicBezTo>
                    <a:pt x="1004" y="102"/>
                    <a:pt x="1004" y="103"/>
                    <a:pt x="1005" y="103"/>
                  </a:cubicBezTo>
                  <a:cubicBezTo>
                    <a:pt x="1005" y="102"/>
                    <a:pt x="1005" y="102"/>
                    <a:pt x="1005" y="102"/>
                  </a:cubicBezTo>
                  <a:cubicBezTo>
                    <a:pt x="1006" y="103"/>
                    <a:pt x="1006" y="103"/>
                    <a:pt x="1006" y="103"/>
                  </a:cubicBezTo>
                  <a:cubicBezTo>
                    <a:pt x="1006" y="102"/>
                    <a:pt x="1007" y="103"/>
                    <a:pt x="1007" y="102"/>
                  </a:cubicBezTo>
                  <a:cubicBezTo>
                    <a:pt x="1007" y="102"/>
                    <a:pt x="1007" y="102"/>
                    <a:pt x="1007" y="102"/>
                  </a:cubicBezTo>
                  <a:cubicBezTo>
                    <a:pt x="1008" y="102"/>
                    <a:pt x="1008" y="102"/>
                    <a:pt x="1008" y="102"/>
                  </a:cubicBezTo>
                  <a:cubicBezTo>
                    <a:pt x="1008" y="102"/>
                    <a:pt x="1009" y="102"/>
                    <a:pt x="1009" y="102"/>
                  </a:cubicBezTo>
                  <a:cubicBezTo>
                    <a:pt x="1009" y="102"/>
                    <a:pt x="1009" y="102"/>
                    <a:pt x="1009" y="102"/>
                  </a:cubicBezTo>
                  <a:cubicBezTo>
                    <a:pt x="1009" y="102"/>
                    <a:pt x="1009" y="102"/>
                    <a:pt x="1009" y="102"/>
                  </a:cubicBezTo>
                  <a:cubicBezTo>
                    <a:pt x="1010" y="102"/>
                    <a:pt x="1010" y="102"/>
                    <a:pt x="1011" y="102"/>
                  </a:cubicBezTo>
                  <a:cubicBezTo>
                    <a:pt x="1011" y="101"/>
                    <a:pt x="1011" y="101"/>
                    <a:pt x="1011" y="101"/>
                  </a:cubicBezTo>
                  <a:cubicBezTo>
                    <a:pt x="1011" y="101"/>
                    <a:pt x="1011" y="101"/>
                    <a:pt x="1011" y="101"/>
                  </a:cubicBezTo>
                  <a:cubicBezTo>
                    <a:pt x="1011" y="101"/>
                    <a:pt x="1012" y="101"/>
                    <a:pt x="1012" y="101"/>
                  </a:cubicBezTo>
                  <a:cubicBezTo>
                    <a:pt x="1012" y="101"/>
                    <a:pt x="1012" y="101"/>
                    <a:pt x="1012" y="101"/>
                  </a:cubicBezTo>
                  <a:cubicBezTo>
                    <a:pt x="1013" y="101"/>
                    <a:pt x="1013" y="101"/>
                    <a:pt x="1013" y="101"/>
                  </a:cubicBezTo>
                  <a:cubicBezTo>
                    <a:pt x="1013" y="101"/>
                    <a:pt x="1013" y="101"/>
                    <a:pt x="1013" y="101"/>
                  </a:cubicBezTo>
                  <a:cubicBezTo>
                    <a:pt x="1013" y="101"/>
                    <a:pt x="1013" y="101"/>
                    <a:pt x="1013" y="101"/>
                  </a:cubicBezTo>
                  <a:cubicBezTo>
                    <a:pt x="1014" y="101"/>
                    <a:pt x="1014" y="101"/>
                    <a:pt x="1014" y="101"/>
                  </a:cubicBezTo>
                  <a:cubicBezTo>
                    <a:pt x="1014" y="100"/>
                    <a:pt x="1014" y="100"/>
                    <a:pt x="1014" y="100"/>
                  </a:cubicBezTo>
                  <a:cubicBezTo>
                    <a:pt x="1015" y="100"/>
                    <a:pt x="1015" y="100"/>
                    <a:pt x="1015" y="100"/>
                  </a:cubicBezTo>
                  <a:cubicBezTo>
                    <a:pt x="1015" y="100"/>
                    <a:pt x="1015" y="100"/>
                    <a:pt x="1015" y="100"/>
                  </a:cubicBezTo>
                  <a:cubicBezTo>
                    <a:pt x="1015" y="100"/>
                    <a:pt x="1015" y="100"/>
                    <a:pt x="1015" y="100"/>
                  </a:cubicBezTo>
                  <a:cubicBezTo>
                    <a:pt x="1016" y="100"/>
                    <a:pt x="1016" y="100"/>
                    <a:pt x="1016" y="100"/>
                  </a:cubicBezTo>
                  <a:cubicBezTo>
                    <a:pt x="1016" y="100"/>
                    <a:pt x="1016" y="100"/>
                    <a:pt x="1016" y="100"/>
                  </a:cubicBezTo>
                  <a:cubicBezTo>
                    <a:pt x="1016" y="100"/>
                    <a:pt x="1016" y="100"/>
                    <a:pt x="1016" y="100"/>
                  </a:cubicBezTo>
                  <a:cubicBezTo>
                    <a:pt x="1017" y="99"/>
                    <a:pt x="1017" y="100"/>
                    <a:pt x="1017" y="99"/>
                  </a:cubicBezTo>
                  <a:cubicBezTo>
                    <a:pt x="1017" y="99"/>
                    <a:pt x="1017" y="99"/>
                    <a:pt x="1017" y="99"/>
                  </a:cubicBezTo>
                  <a:cubicBezTo>
                    <a:pt x="1018" y="99"/>
                    <a:pt x="1018" y="99"/>
                    <a:pt x="1018" y="99"/>
                  </a:cubicBezTo>
                  <a:cubicBezTo>
                    <a:pt x="1018" y="99"/>
                    <a:pt x="1018" y="99"/>
                    <a:pt x="1018" y="99"/>
                  </a:cubicBezTo>
                  <a:cubicBezTo>
                    <a:pt x="1018" y="99"/>
                    <a:pt x="1019" y="99"/>
                    <a:pt x="1019" y="99"/>
                  </a:cubicBezTo>
                  <a:cubicBezTo>
                    <a:pt x="1019" y="99"/>
                    <a:pt x="1019" y="99"/>
                    <a:pt x="1019" y="99"/>
                  </a:cubicBezTo>
                  <a:cubicBezTo>
                    <a:pt x="1019" y="99"/>
                    <a:pt x="1019" y="99"/>
                    <a:pt x="1019" y="99"/>
                  </a:cubicBezTo>
                  <a:cubicBezTo>
                    <a:pt x="1019" y="99"/>
                    <a:pt x="1019" y="99"/>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1" y="98"/>
                    <a:pt x="1021" y="98"/>
                    <a:pt x="1021" y="98"/>
                  </a:cubicBezTo>
                  <a:cubicBezTo>
                    <a:pt x="1021" y="98"/>
                    <a:pt x="1021" y="98"/>
                    <a:pt x="1021" y="98"/>
                  </a:cubicBezTo>
                  <a:cubicBezTo>
                    <a:pt x="1021" y="94"/>
                    <a:pt x="1021" y="91"/>
                    <a:pt x="1021" y="87"/>
                  </a:cubicBezTo>
                  <a:cubicBezTo>
                    <a:pt x="1021" y="87"/>
                    <a:pt x="1021" y="87"/>
                    <a:pt x="1021" y="87"/>
                  </a:cubicBezTo>
                  <a:cubicBezTo>
                    <a:pt x="1021" y="87"/>
                    <a:pt x="1021" y="87"/>
                    <a:pt x="1021" y="87"/>
                  </a:cubicBezTo>
                  <a:cubicBezTo>
                    <a:pt x="1020" y="87"/>
                    <a:pt x="1020" y="87"/>
                    <a:pt x="1020" y="87"/>
                  </a:cubicBezTo>
                  <a:cubicBezTo>
                    <a:pt x="1020" y="87"/>
                    <a:pt x="1020" y="87"/>
                    <a:pt x="1020" y="87"/>
                  </a:cubicBezTo>
                  <a:cubicBezTo>
                    <a:pt x="1020" y="87"/>
                    <a:pt x="1019" y="87"/>
                    <a:pt x="1019" y="88"/>
                  </a:cubicBezTo>
                  <a:cubicBezTo>
                    <a:pt x="1019" y="88"/>
                    <a:pt x="1019" y="88"/>
                    <a:pt x="1019" y="88"/>
                  </a:cubicBezTo>
                  <a:cubicBezTo>
                    <a:pt x="1019" y="88"/>
                    <a:pt x="1019" y="88"/>
                    <a:pt x="1019" y="88"/>
                  </a:cubicBezTo>
                  <a:cubicBezTo>
                    <a:pt x="1019" y="88"/>
                    <a:pt x="1019" y="88"/>
                    <a:pt x="1019" y="88"/>
                  </a:cubicBezTo>
                  <a:cubicBezTo>
                    <a:pt x="1018" y="88"/>
                    <a:pt x="1018" y="88"/>
                    <a:pt x="1018" y="88"/>
                  </a:cubicBezTo>
                  <a:cubicBezTo>
                    <a:pt x="1018" y="88"/>
                    <a:pt x="1018" y="88"/>
                    <a:pt x="1018" y="88"/>
                  </a:cubicBezTo>
                  <a:cubicBezTo>
                    <a:pt x="1018" y="88"/>
                    <a:pt x="1018" y="88"/>
                    <a:pt x="1018" y="88"/>
                  </a:cubicBezTo>
                  <a:cubicBezTo>
                    <a:pt x="1018" y="88"/>
                    <a:pt x="1018" y="88"/>
                    <a:pt x="1017" y="89"/>
                  </a:cubicBezTo>
                  <a:cubicBezTo>
                    <a:pt x="1017" y="89"/>
                    <a:pt x="1017" y="89"/>
                    <a:pt x="1017" y="89"/>
                  </a:cubicBezTo>
                  <a:cubicBezTo>
                    <a:pt x="1017" y="89"/>
                    <a:pt x="1017" y="89"/>
                    <a:pt x="1017" y="89"/>
                  </a:cubicBezTo>
                  <a:cubicBezTo>
                    <a:pt x="1017" y="89"/>
                    <a:pt x="1017" y="89"/>
                    <a:pt x="1016" y="89"/>
                  </a:cubicBezTo>
                  <a:cubicBezTo>
                    <a:pt x="1016" y="89"/>
                    <a:pt x="1016" y="89"/>
                    <a:pt x="1016" y="89"/>
                  </a:cubicBezTo>
                  <a:cubicBezTo>
                    <a:pt x="1016" y="89"/>
                    <a:pt x="1016" y="89"/>
                    <a:pt x="1016" y="89"/>
                  </a:cubicBezTo>
                  <a:cubicBezTo>
                    <a:pt x="1016" y="89"/>
                    <a:pt x="1016" y="89"/>
                    <a:pt x="1016" y="89"/>
                  </a:cubicBezTo>
                  <a:cubicBezTo>
                    <a:pt x="1016" y="90"/>
                    <a:pt x="1015" y="89"/>
                    <a:pt x="1015" y="90"/>
                  </a:cubicBezTo>
                  <a:cubicBezTo>
                    <a:pt x="1015" y="90"/>
                    <a:pt x="1015" y="90"/>
                    <a:pt x="1015" y="90"/>
                  </a:cubicBezTo>
                  <a:cubicBezTo>
                    <a:pt x="1015" y="90"/>
                    <a:pt x="1014" y="90"/>
                    <a:pt x="1014" y="90"/>
                  </a:cubicBezTo>
                  <a:cubicBezTo>
                    <a:pt x="1014" y="90"/>
                    <a:pt x="1014" y="90"/>
                    <a:pt x="1014" y="90"/>
                  </a:cubicBezTo>
                  <a:cubicBezTo>
                    <a:pt x="1014" y="90"/>
                    <a:pt x="1013" y="90"/>
                    <a:pt x="1013" y="90"/>
                  </a:cubicBezTo>
                  <a:cubicBezTo>
                    <a:pt x="1013" y="90"/>
                    <a:pt x="1013" y="90"/>
                    <a:pt x="1013" y="90"/>
                  </a:cubicBezTo>
                  <a:cubicBezTo>
                    <a:pt x="1013" y="91"/>
                    <a:pt x="1012" y="91"/>
                    <a:pt x="1012" y="91"/>
                  </a:cubicBezTo>
                  <a:cubicBezTo>
                    <a:pt x="1012" y="91"/>
                    <a:pt x="1012" y="91"/>
                    <a:pt x="1012" y="91"/>
                  </a:cubicBezTo>
                  <a:cubicBezTo>
                    <a:pt x="1012" y="91"/>
                    <a:pt x="1011" y="91"/>
                    <a:pt x="1011" y="91"/>
                  </a:cubicBezTo>
                  <a:cubicBezTo>
                    <a:pt x="1011" y="91"/>
                    <a:pt x="1011" y="91"/>
                    <a:pt x="1011" y="91"/>
                  </a:cubicBezTo>
                  <a:cubicBezTo>
                    <a:pt x="1011" y="91"/>
                    <a:pt x="1010" y="91"/>
                    <a:pt x="1010" y="91"/>
                  </a:cubicBezTo>
                  <a:cubicBezTo>
                    <a:pt x="1010" y="92"/>
                    <a:pt x="1010" y="92"/>
                    <a:pt x="1010" y="91"/>
                  </a:cubicBezTo>
                  <a:cubicBezTo>
                    <a:pt x="1009" y="92"/>
                    <a:pt x="1009" y="91"/>
                    <a:pt x="1008" y="92"/>
                  </a:cubicBezTo>
                  <a:cubicBezTo>
                    <a:pt x="1008" y="92"/>
                    <a:pt x="1008" y="92"/>
                    <a:pt x="1008" y="92"/>
                  </a:cubicBezTo>
                  <a:cubicBezTo>
                    <a:pt x="1008" y="92"/>
                    <a:pt x="1007" y="92"/>
                    <a:pt x="1007" y="92"/>
                  </a:cubicBezTo>
                  <a:cubicBezTo>
                    <a:pt x="1007" y="92"/>
                    <a:pt x="1006" y="92"/>
                    <a:pt x="1006" y="92"/>
                  </a:cubicBezTo>
                  <a:cubicBezTo>
                    <a:pt x="1006" y="92"/>
                    <a:pt x="1005" y="92"/>
                    <a:pt x="1005" y="92"/>
                  </a:cubicBezTo>
                  <a:cubicBezTo>
                    <a:pt x="1004" y="93"/>
                    <a:pt x="1004" y="93"/>
                    <a:pt x="1004" y="92"/>
                  </a:cubicBezTo>
                  <a:cubicBezTo>
                    <a:pt x="1003" y="93"/>
                    <a:pt x="1003" y="92"/>
                    <a:pt x="1002" y="93"/>
                  </a:cubicBezTo>
                  <a:cubicBezTo>
                    <a:pt x="1001" y="93"/>
                    <a:pt x="1001" y="93"/>
                    <a:pt x="1001" y="93"/>
                  </a:cubicBezTo>
                  <a:cubicBezTo>
                    <a:pt x="998" y="93"/>
                    <a:pt x="996" y="93"/>
                    <a:pt x="993" y="93"/>
                  </a:cubicBezTo>
                  <a:cubicBezTo>
                    <a:pt x="993" y="93"/>
                    <a:pt x="993" y="93"/>
                    <a:pt x="992" y="93"/>
                  </a:cubicBezTo>
                  <a:cubicBezTo>
                    <a:pt x="992" y="92"/>
                    <a:pt x="991" y="93"/>
                    <a:pt x="990" y="92"/>
                  </a:cubicBezTo>
                  <a:cubicBezTo>
                    <a:pt x="990" y="93"/>
                    <a:pt x="990" y="93"/>
                    <a:pt x="990" y="93"/>
                  </a:cubicBezTo>
                  <a:cubicBezTo>
                    <a:pt x="990" y="92"/>
                    <a:pt x="990" y="92"/>
                    <a:pt x="990" y="92"/>
                  </a:cubicBezTo>
                  <a:cubicBezTo>
                    <a:pt x="989" y="92"/>
                    <a:pt x="989" y="92"/>
                    <a:pt x="988" y="92"/>
                  </a:cubicBezTo>
                  <a:cubicBezTo>
                    <a:pt x="988" y="92"/>
                    <a:pt x="988" y="92"/>
                    <a:pt x="988" y="92"/>
                  </a:cubicBezTo>
                  <a:cubicBezTo>
                    <a:pt x="988" y="92"/>
                    <a:pt x="988" y="92"/>
                    <a:pt x="988" y="92"/>
                  </a:cubicBezTo>
                  <a:cubicBezTo>
                    <a:pt x="988" y="92"/>
                    <a:pt x="987" y="92"/>
                    <a:pt x="987" y="92"/>
                  </a:cubicBezTo>
                  <a:cubicBezTo>
                    <a:pt x="987" y="92"/>
                    <a:pt x="987" y="92"/>
                    <a:pt x="987" y="92"/>
                  </a:cubicBezTo>
                  <a:cubicBezTo>
                    <a:pt x="986" y="91"/>
                    <a:pt x="986" y="92"/>
                    <a:pt x="986" y="91"/>
                  </a:cubicBezTo>
                  <a:cubicBezTo>
                    <a:pt x="986" y="92"/>
                    <a:pt x="985" y="91"/>
                    <a:pt x="985" y="91"/>
                  </a:cubicBezTo>
                  <a:cubicBezTo>
                    <a:pt x="985" y="91"/>
                    <a:pt x="985" y="91"/>
                    <a:pt x="985" y="91"/>
                  </a:cubicBezTo>
                  <a:cubicBezTo>
                    <a:pt x="985" y="91"/>
                    <a:pt x="984" y="91"/>
                    <a:pt x="984" y="91"/>
                  </a:cubicBezTo>
                  <a:cubicBezTo>
                    <a:pt x="984" y="91"/>
                    <a:pt x="984" y="91"/>
                    <a:pt x="984" y="91"/>
                  </a:cubicBezTo>
                  <a:cubicBezTo>
                    <a:pt x="984" y="91"/>
                    <a:pt x="984" y="91"/>
                    <a:pt x="984" y="91"/>
                  </a:cubicBezTo>
                  <a:cubicBezTo>
                    <a:pt x="983" y="91"/>
                    <a:pt x="983" y="91"/>
                    <a:pt x="983" y="90"/>
                  </a:cubicBezTo>
                  <a:cubicBezTo>
                    <a:pt x="983" y="90"/>
                    <a:pt x="983" y="90"/>
                    <a:pt x="983" y="90"/>
                  </a:cubicBezTo>
                  <a:cubicBezTo>
                    <a:pt x="983" y="90"/>
                    <a:pt x="983" y="90"/>
                    <a:pt x="983" y="90"/>
                  </a:cubicBezTo>
                  <a:cubicBezTo>
                    <a:pt x="982" y="90"/>
                    <a:pt x="982" y="90"/>
                    <a:pt x="982" y="90"/>
                  </a:cubicBezTo>
                  <a:cubicBezTo>
                    <a:pt x="982" y="90"/>
                    <a:pt x="982" y="90"/>
                    <a:pt x="982" y="90"/>
                  </a:cubicBezTo>
                  <a:cubicBezTo>
                    <a:pt x="982" y="90"/>
                    <a:pt x="981" y="90"/>
                    <a:pt x="981" y="90"/>
                  </a:cubicBezTo>
                  <a:cubicBezTo>
                    <a:pt x="981" y="90"/>
                    <a:pt x="981" y="90"/>
                    <a:pt x="981" y="90"/>
                  </a:cubicBezTo>
                  <a:cubicBezTo>
                    <a:pt x="981" y="89"/>
                    <a:pt x="981" y="90"/>
                    <a:pt x="981" y="89"/>
                  </a:cubicBezTo>
                  <a:cubicBezTo>
                    <a:pt x="981" y="89"/>
                    <a:pt x="981" y="89"/>
                    <a:pt x="981" y="89"/>
                  </a:cubicBezTo>
                  <a:cubicBezTo>
                    <a:pt x="980" y="89"/>
                    <a:pt x="980" y="89"/>
                    <a:pt x="980" y="89"/>
                  </a:cubicBezTo>
                  <a:cubicBezTo>
                    <a:pt x="980" y="89"/>
                    <a:pt x="980" y="89"/>
                    <a:pt x="980" y="89"/>
                  </a:cubicBezTo>
                  <a:cubicBezTo>
                    <a:pt x="980" y="89"/>
                    <a:pt x="979" y="89"/>
                    <a:pt x="979" y="89"/>
                  </a:cubicBezTo>
                  <a:cubicBezTo>
                    <a:pt x="979" y="89"/>
                    <a:pt x="979" y="89"/>
                    <a:pt x="979" y="89"/>
                  </a:cubicBezTo>
                  <a:cubicBezTo>
                    <a:pt x="979" y="88"/>
                    <a:pt x="979" y="88"/>
                    <a:pt x="979" y="88"/>
                  </a:cubicBezTo>
                  <a:cubicBezTo>
                    <a:pt x="979" y="88"/>
                    <a:pt x="979" y="88"/>
                    <a:pt x="979" y="88"/>
                  </a:cubicBezTo>
                  <a:cubicBezTo>
                    <a:pt x="978" y="88"/>
                    <a:pt x="978" y="88"/>
                    <a:pt x="978" y="88"/>
                  </a:cubicBezTo>
                  <a:cubicBezTo>
                    <a:pt x="978" y="88"/>
                    <a:pt x="978" y="88"/>
                    <a:pt x="978" y="88"/>
                  </a:cubicBezTo>
                  <a:cubicBezTo>
                    <a:pt x="978" y="88"/>
                    <a:pt x="978" y="88"/>
                    <a:pt x="978" y="88"/>
                  </a:cubicBezTo>
                  <a:cubicBezTo>
                    <a:pt x="978" y="88"/>
                    <a:pt x="978" y="88"/>
                    <a:pt x="977" y="88"/>
                  </a:cubicBezTo>
                  <a:cubicBezTo>
                    <a:pt x="977" y="88"/>
                    <a:pt x="977" y="88"/>
                    <a:pt x="977" y="88"/>
                  </a:cubicBezTo>
                  <a:cubicBezTo>
                    <a:pt x="977" y="87"/>
                    <a:pt x="977" y="87"/>
                    <a:pt x="977" y="87"/>
                  </a:cubicBezTo>
                  <a:cubicBezTo>
                    <a:pt x="977" y="87"/>
                    <a:pt x="977" y="87"/>
                    <a:pt x="977" y="87"/>
                  </a:cubicBezTo>
                  <a:cubicBezTo>
                    <a:pt x="977" y="87"/>
                    <a:pt x="977" y="87"/>
                    <a:pt x="976" y="87"/>
                  </a:cubicBezTo>
                  <a:cubicBezTo>
                    <a:pt x="976" y="87"/>
                    <a:pt x="976" y="87"/>
                    <a:pt x="976" y="87"/>
                  </a:cubicBezTo>
                  <a:cubicBezTo>
                    <a:pt x="976" y="87"/>
                    <a:pt x="976" y="87"/>
                    <a:pt x="976" y="87"/>
                  </a:cubicBezTo>
                  <a:cubicBezTo>
                    <a:pt x="976" y="87"/>
                    <a:pt x="976" y="87"/>
                    <a:pt x="976" y="87"/>
                  </a:cubicBezTo>
                  <a:cubicBezTo>
                    <a:pt x="976" y="86"/>
                    <a:pt x="976" y="86"/>
                    <a:pt x="976" y="86"/>
                  </a:cubicBezTo>
                  <a:cubicBezTo>
                    <a:pt x="976" y="86"/>
                    <a:pt x="976" y="86"/>
                    <a:pt x="976" y="86"/>
                  </a:cubicBezTo>
                  <a:cubicBezTo>
                    <a:pt x="975" y="86"/>
                    <a:pt x="975" y="86"/>
                    <a:pt x="975" y="85"/>
                  </a:cubicBezTo>
                  <a:cubicBezTo>
                    <a:pt x="975" y="85"/>
                    <a:pt x="975" y="85"/>
                    <a:pt x="975" y="85"/>
                  </a:cubicBezTo>
                  <a:cubicBezTo>
                    <a:pt x="975" y="85"/>
                    <a:pt x="974" y="85"/>
                    <a:pt x="974" y="85"/>
                  </a:cubicBezTo>
                  <a:cubicBezTo>
                    <a:pt x="974" y="85"/>
                    <a:pt x="974" y="85"/>
                    <a:pt x="974" y="85"/>
                  </a:cubicBezTo>
                  <a:cubicBezTo>
                    <a:pt x="974" y="85"/>
                    <a:pt x="974" y="85"/>
                    <a:pt x="974" y="85"/>
                  </a:cubicBezTo>
                  <a:cubicBezTo>
                    <a:pt x="974" y="85"/>
                    <a:pt x="974" y="85"/>
                    <a:pt x="974" y="85"/>
                  </a:cubicBezTo>
                  <a:cubicBezTo>
                    <a:pt x="974" y="85"/>
                    <a:pt x="974" y="85"/>
                    <a:pt x="974" y="84"/>
                  </a:cubicBezTo>
                  <a:cubicBezTo>
                    <a:pt x="974" y="85"/>
                    <a:pt x="974" y="85"/>
                    <a:pt x="974" y="85"/>
                  </a:cubicBezTo>
                  <a:cubicBezTo>
                    <a:pt x="973" y="84"/>
                    <a:pt x="973" y="84"/>
                    <a:pt x="973" y="84"/>
                  </a:cubicBezTo>
                  <a:cubicBezTo>
                    <a:pt x="973" y="84"/>
                    <a:pt x="973" y="84"/>
                    <a:pt x="973" y="84"/>
                  </a:cubicBezTo>
                  <a:cubicBezTo>
                    <a:pt x="973" y="84"/>
                    <a:pt x="973" y="84"/>
                    <a:pt x="973" y="84"/>
                  </a:cubicBezTo>
                  <a:cubicBezTo>
                    <a:pt x="973" y="84"/>
                    <a:pt x="973" y="84"/>
                    <a:pt x="973" y="84"/>
                  </a:cubicBezTo>
                  <a:cubicBezTo>
                    <a:pt x="973" y="84"/>
                    <a:pt x="973" y="84"/>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2"/>
                    <a:pt x="971" y="82"/>
                  </a:cubicBezTo>
                  <a:cubicBezTo>
                    <a:pt x="971" y="82"/>
                    <a:pt x="971" y="82"/>
                    <a:pt x="971" y="82"/>
                  </a:cubicBezTo>
                  <a:cubicBezTo>
                    <a:pt x="971" y="82"/>
                    <a:pt x="971" y="82"/>
                    <a:pt x="971" y="82"/>
                  </a:cubicBezTo>
                  <a:cubicBezTo>
                    <a:pt x="971" y="82"/>
                    <a:pt x="971" y="82"/>
                    <a:pt x="971" y="82"/>
                  </a:cubicBezTo>
                  <a:cubicBezTo>
                    <a:pt x="971" y="82"/>
                    <a:pt x="971" y="81"/>
                    <a:pt x="970" y="81"/>
                  </a:cubicBezTo>
                  <a:cubicBezTo>
                    <a:pt x="970" y="81"/>
                    <a:pt x="970" y="81"/>
                    <a:pt x="970" y="81"/>
                  </a:cubicBezTo>
                  <a:cubicBezTo>
                    <a:pt x="970" y="81"/>
                    <a:pt x="970" y="81"/>
                    <a:pt x="970" y="81"/>
                  </a:cubicBezTo>
                  <a:cubicBezTo>
                    <a:pt x="970" y="81"/>
                    <a:pt x="970" y="81"/>
                    <a:pt x="970" y="81"/>
                  </a:cubicBezTo>
                  <a:cubicBezTo>
                    <a:pt x="970" y="81"/>
                    <a:pt x="970" y="80"/>
                    <a:pt x="970" y="80"/>
                  </a:cubicBezTo>
                  <a:cubicBezTo>
                    <a:pt x="970" y="80"/>
                    <a:pt x="970" y="80"/>
                    <a:pt x="970" y="80"/>
                  </a:cubicBezTo>
                  <a:cubicBezTo>
                    <a:pt x="970" y="80"/>
                    <a:pt x="970" y="80"/>
                    <a:pt x="969" y="80"/>
                  </a:cubicBezTo>
                  <a:cubicBezTo>
                    <a:pt x="969" y="80"/>
                    <a:pt x="969" y="80"/>
                    <a:pt x="969" y="80"/>
                  </a:cubicBezTo>
                  <a:cubicBezTo>
                    <a:pt x="969" y="79"/>
                    <a:pt x="969" y="79"/>
                    <a:pt x="969" y="79"/>
                  </a:cubicBezTo>
                  <a:cubicBezTo>
                    <a:pt x="969" y="79"/>
                    <a:pt x="969" y="79"/>
                    <a:pt x="969" y="79"/>
                  </a:cubicBezTo>
                  <a:cubicBezTo>
                    <a:pt x="969" y="79"/>
                    <a:pt x="969" y="79"/>
                    <a:pt x="969" y="79"/>
                  </a:cubicBezTo>
                  <a:cubicBezTo>
                    <a:pt x="969" y="79"/>
                    <a:pt x="969" y="79"/>
                    <a:pt x="969" y="79"/>
                  </a:cubicBezTo>
                  <a:cubicBezTo>
                    <a:pt x="969" y="78"/>
                    <a:pt x="968" y="78"/>
                    <a:pt x="968" y="78"/>
                  </a:cubicBezTo>
                  <a:cubicBezTo>
                    <a:pt x="968" y="78"/>
                    <a:pt x="968" y="78"/>
                    <a:pt x="968" y="78"/>
                  </a:cubicBezTo>
                  <a:cubicBezTo>
                    <a:pt x="968" y="78"/>
                    <a:pt x="968" y="78"/>
                    <a:pt x="968" y="78"/>
                  </a:cubicBezTo>
                  <a:cubicBezTo>
                    <a:pt x="968" y="78"/>
                    <a:pt x="968" y="78"/>
                    <a:pt x="968" y="78"/>
                  </a:cubicBezTo>
                  <a:cubicBezTo>
                    <a:pt x="968" y="77"/>
                    <a:pt x="968" y="77"/>
                    <a:pt x="968" y="77"/>
                  </a:cubicBezTo>
                  <a:cubicBezTo>
                    <a:pt x="968" y="77"/>
                    <a:pt x="968" y="77"/>
                    <a:pt x="968" y="77"/>
                  </a:cubicBezTo>
                  <a:cubicBezTo>
                    <a:pt x="968" y="77"/>
                    <a:pt x="967" y="77"/>
                    <a:pt x="967" y="76"/>
                  </a:cubicBezTo>
                  <a:cubicBezTo>
                    <a:pt x="967" y="76"/>
                    <a:pt x="967" y="76"/>
                    <a:pt x="967" y="76"/>
                  </a:cubicBezTo>
                  <a:cubicBezTo>
                    <a:pt x="967" y="76"/>
                    <a:pt x="967" y="76"/>
                    <a:pt x="967" y="76"/>
                  </a:cubicBezTo>
                  <a:cubicBezTo>
                    <a:pt x="967" y="76"/>
                    <a:pt x="967" y="76"/>
                    <a:pt x="967" y="76"/>
                  </a:cubicBezTo>
                  <a:cubicBezTo>
                    <a:pt x="967" y="76"/>
                    <a:pt x="967" y="75"/>
                    <a:pt x="967" y="75"/>
                  </a:cubicBezTo>
                  <a:cubicBezTo>
                    <a:pt x="967" y="75"/>
                    <a:pt x="967" y="75"/>
                    <a:pt x="967" y="75"/>
                  </a:cubicBezTo>
                  <a:cubicBezTo>
                    <a:pt x="966" y="75"/>
                    <a:pt x="966" y="75"/>
                    <a:pt x="966" y="74"/>
                  </a:cubicBezTo>
                  <a:cubicBezTo>
                    <a:pt x="966" y="74"/>
                    <a:pt x="966" y="74"/>
                    <a:pt x="966" y="74"/>
                  </a:cubicBezTo>
                  <a:cubicBezTo>
                    <a:pt x="966" y="74"/>
                    <a:pt x="966" y="74"/>
                    <a:pt x="966" y="74"/>
                  </a:cubicBezTo>
                  <a:cubicBezTo>
                    <a:pt x="966" y="74"/>
                    <a:pt x="966" y="74"/>
                    <a:pt x="966" y="73"/>
                  </a:cubicBezTo>
                  <a:cubicBezTo>
                    <a:pt x="966" y="73"/>
                    <a:pt x="966" y="73"/>
                    <a:pt x="966" y="73"/>
                  </a:cubicBezTo>
                  <a:cubicBezTo>
                    <a:pt x="966" y="73"/>
                    <a:pt x="966" y="73"/>
                    <a:pt x="966" y="73"/>
                  </a:cubicBezTo>
                  <a:cubicBezTo>
                    <a:pt x="966" y="73"/>
                    <a:pt x="966" y="73"/>
                    <a:pt x="966" y="73"/>
                  </a:cubicBezTo>
                  <a:cubicBezTo>
                    <a:pt x="965" y="72"/>
                    <a:pt x="965" y="72"/>
                    <a:pt x="965" y="72"/>
                  </a:cubicBezTo>
                  <a:cubicBezTo>
                    <a:pt x="965" y="72"/>
                    <a:pt x="965" y="72"/>
                    <a:pt x="965" y="72"/>
                  </a:cubicBezTo>
                  <a:cubicBezTo>
                    <a:pt x="965" y="71"/>
                    <a:pt x="965" y="71"/>
                    <a:pt x="965" y="71"/>
                  </a:cubicBezTo>
                  <a:cubicBezTo>
                    <a:pt x="965" y="71"/>
                    <a:pt x="965" y="71"/>
                    <a:pt x="965" y="71"/>
                  </a:cubicBezTo>
                  <a:cubicBezTo>
                    <a:pt x="965" y="71"/>
                    <a:pt x="965" y="71"/>
                    <a:pt x="965" y="71"/>
                  </a:cubicBezTo>
                  <a:cubicBezTo>
                    <a:pt x="965" y="70"/>
                    <a:pt x="965" y="70"/>
                    <a:pt x="965" y="70"/>
                  </a:cubicBezTo>
                  <a:cubicBezTo>
                    <a:pt x="964" y="70"/>
                    <a:pt x="964" y="70"/>
                    <a:pt x="964" y="70"/>
                  </a:cubicBezTo>
                  <a:cubicBezTo>
                    <a:pt x="964" y="70"/>
                    <a:pt x="964" y="70"/>
                    <a:pt x="964" y="70"/>
                  </a:cubicBezTo>
                  <a:cubicBezTo>
                    <a:pt x="964" y="69"/>
                    <a:pt x="964" y="69"/>
                    <a:pt x="964" y="69"/>
                  </a:cubicBezTo>
                  <a:cubicBezTo>
                    <a:pt x="964" y="69"/>
                    <a:pt x="964" y="69"/>
                    <a:pt x="964" y="69"/>
                  </a:cubicBezTo>
                  <a:cubicBezTo>
                    <a:pt x="964" y="68"/>
                    <a:pt x="964" y="68"/>
                    <a:pt x="964" y="67"/>
                  </a:cubicBezTo>
                  <a:cubicBezTo>
                    <a:pt x="964" y="67"/>
                    <a:pt x="964" y="67"/>
                    <a:pt x="964" y="67"/>
                  </a:cubicBezTo>
                  <a:cubicBezTo>
                    <a:pt x="964" y="67"/>
                    <a:pt x="964" y="66"/>
                    <a:pt x="964" y="66"/>
                  </a:cubicBezTo>
                  <a:cubicBezTo>
                    <a:pt x="963" y="66"/>
                    <a:pt x="963" y="66"/>
                    <a:pt x="963" y="66"/>
                  </a:cubicBezTo>
                  <a:cubicBezTo>
                    <a:pt x="963" y="65"/>
                    <a:pt x="964" y="64"/>
                    <a:pt x="963" y="64"/>
                  </a:cubicBezTo>
                  <a:cubicBezTo>
                    <a:pt x="963" y="64"/>
                    <a:pt x="963" y="64"/>
                    <a:pt x="963" y="64"/>
                  </a:cubicBezTo>
                  <a:cubicBezTo>
                    <a:pt x="963" y="64"/>
                    <a:pt x="963" y="64"/>
                    <a:pt x="963" y="64"/>
                  </a:cubicBezTo>
                  <a:cubicBezTo>
                    <a:pt x="963" y="63"/>
                    <a:pt x="963" y="62"/>
                    <a:pt x="963" y="62"/>
                  </a:cubicBezTo>
                  <a:cubicBezTo>
                    <a:pt x="963" y="62"/>
                    <a:pt x="963" y="61"/>
                    <a:pt x="963" y="61"/>
                  </a:cubicBezTo>
                  <a:cubicBezTo>
                    <a:pt x="962" y="60"/>
                    <a:pt x="963" y="58"/>
                    <a:pt x="962" y="57"/>
                  </a:cubicBezTo>
                  <a:cubicBezTo>
                    <a:pt x="962" y="56"/>
                    <a:pt x="962" y="55"/>
                    <a:pt x="962" y="55"/>
                  </a:cubicBezTo>
                  <a:cubicBezTo>
                    <a:pt x="963" y="53"/>
                    <a:pt x="962" y="52"/>
                    <a:pt x="963" y="50"/>
                  </a:cubicBezTo>
                  <a:cubicBezTo>
                    <a:pt x="963" y="50"/>
                    <a:pt x="963" y="50"/>
                    <a:pt x="963" y="49"/>
                  </a:cubicBezTo>
                  <a:cubicBezTo>
                    <a:pt x="963" y="49"/>
                    <a:pt x="963" y="48"/>
                    <a:pt x="963" y="47"/>
                  </a:cubicBezTo>
                  <a:cubicBezTo>
                    <a:pt x="963" y="47"/>
                    <a:pt x="963" y="47"/>
                    <a:pt x="963" y="47"/>
                  </a:cubicBezTo>
                  <a:cubicBezTo>
                    <a:pt x="963" y="46"/>
                    <a:pt x="963" y="46"/>
                    <a:pt x="963" y="45"/>
                  </a:cubicBezTo>
                  <a:cubicBezTo>
                    <a:pt x="963" y="45"/>
                    <a:pt x="963" y="45"/>
                    <a:pt x="963" y="45"/>
                  </a:cubicBezTo>
                  <a:cubicBezTo>
                    <a:pt x="963" y="45"/>
                    <a:pt x="963" y="45"/>
                    <a:pt x="963" y="45"/>
                  </a:cubicBezTo>
                  <a:cubicBezTo>
                    <a:pt x="964" y="45"/>
                    <a:pt x="963" y="44"/>
                    <a:pt x="964" y="44"/>
                  </a:cubicBezTo>
                  <a:cubicBezTo>
                    <a:pt x="964" y="44"/>
                    <a:pt x="964" y="43"/>
                    <a:pt x="964" y="43"/>
                  </a:cubicBezTo>
                  <a:cubicBezTo>
                    <a:pt x="964" y="43"/>
                    <a:pt x="964" y="43"/>
                    <a:pt x="964" y="42"/>
                  </a:cubicBezTo>
                  <a:cubicBezTo>
                    <a:pt x="964" y="42"/>
                    <a:pt x="964" y="42"/>
                    <a:pt x="964" y="42"/>
                  </a:cubicBezTo>
                  <a:cubicBezTo>
                    <a:pt x="964" y="42"/>
                    <a:pt x="964" y="42"/>
                    <a:pt x="964" y="41"/>
                  </a:cubicBezTo>
                  <a:cubicBezTo>
                    <a:pt x="964" y="41"/>
                    <a:pt x="964" y="41"/>
                    <a:pt x="964" y="41"/>
                  </a:cubicBezTo>
                  <a:cubicBezTo>
                    <a:pt x="965" y="41"/>
                    <a:pt x="965" y="41"/>
                    <a:pt x="965" y="41"/>
                  </a:cubicBezTo>
                  <a:cubicBezTo>
                    <a:pt x="965" y="41"/>
                    <a:pt x="965" y="40"/>
                    <a:pt x="965" y="40"/>
                  </a:cubicBezTo>
                  <a:cubicBezTo>
                    <a:pt x="965" y="40"/>
                    <a:pt x="965" y="40"/>
                    <a:pt x="965" y="40"/>
                  </a:cubicBezTo>
                  <a:cubicBezTo>
                    <a:pt x="965" y="40"/>
                    <a:pt x="965" y="40"/>
                    <a:pt x="965" y="40"/>
                  </a:cubicBezTo>
                  <a:cubicBezTo>
                    <a:pt x="965" y="40"/>
                    <a:pt x="965" y="39"/>
                    <a:pt x="965" y="39"/>
                  </a:cubicBezTo>
                  <a:cubicBezTo>
                    <a:pt x="965" y="39"/>
                    <a:pt x="965" y="39"/>
                    <a:pt x="965" y="39"/>
                  </a:cubicBezTo>
                  <a:cubicBezTo>
                    <a:pt x="965" y="39"/>
                    <a:pt x="965" y="39"/>
                    <a:pt x="965" y="39"/>
                  </a:cubicBezTo>
                  <a:cubicBezTo>
                    <a:pt x="965" y="39"/>
                    <a:pt x="965" y="38"/>
                    <a:pt x="966" y="38"/>
                  </a:cubicBezTo>
                  <a:cubicBezTo>
                    <a:pt x="966" y="38"/>
                    <a:pt x="966" y="38"/>
                    <a:pt x="966" y="38"/>
                  </a:cubicBezTo>
                  <a:cubicBezTo>
                    <a:pt x="966" y="38"/>
                    <a:pt x="966" y="38"/>
                    <a:pt x="966" y="37"/>
                  </a:cubicBezTo>
                  <a:cubicBezTo>
                    <a:pt x="966" y="37"/>
                    <a:pt x="966" y="37"/>
                    <a:pt x="966" y="37"/>
                  </a:cubicBezTo>
                  <a:cubicBezTo>
                    <a:pt x="966" y="37"/>
                    <a:pt x="966" y="37"/>
                    <a:pt x="966" y="37"/>
                  </a:cubicBezTo>
                  <a:cubicBezTo>
                    <a:pt x="966" y="37"/>
                    <a:pt x="966" y="37"/>
                    <a:pt x="966" y="36"/>
                  </a:cubicBezTo>
                  <a:cubicBezTo>
                    <a:pt x="966" y="36"/>
                    <a:pt x="966" y="36"/>
                    <a:pt x="966" y="36"/>
                  </a:cubicBezTo>
                  <a:cubicBezTo>
                    <a:pt x="966" y="36"/>
                    <a:pt x="966" y="36"/>
                    <a:pt x="967" y="36"/>
                  </a:cubicBezTo>
                  <a:cubicBezTo>
                    <a:pt x="967" y="36"/>
                    <a:pt x="967" y="36"/>
                    <a:pt x="967" y="36"/>
                  </a:cubicBezTo>
                  <a:cubicBezTo>
                    <a:pt x="967" y="36"/>
                    <a:pt x="967" y="35"/>
                    <a:pt x="967" y="35"/>
                  </a:cubicBezTo>
                  <a:cubicBezTo>
                    <a:pt x="967" y="35"/>
                    <a:pt x="967" y="35"/>
                    <a:pt x="967" y="35"/>
                  </a:cubicBezTo>
                  <a:cubicBezTo>
                    <a:pt x="967" y="35"/>
                    <a:pt x="967" y="35"/>
                    <a:pt x="967" y="34"/>
                  </a:cubicBezTo>
                  <a:cubicBezTo>
                    <a:pt x="967" y="34"/>
                    <a:pt x="967" y="34"/>
                    <a:pt x="967" y="34"/>
                  </a:cubicBezTo>
                  <a:cubicBezTo>
                    <a:pt x="968" y="34"/>
                    <a:pt x="967" y="34"/>
                    <a:pt x="968" y="34"/>
                  </a:cubicBezTo>
                  <a:cubicBezTo>
                    <a:pt x="968" y="34"/>
                    <a:pt x="968" y="34"/>
                    <a:pt x="968" y="34"/>
                  </a:cubicBezTo>
                  <a:cubicBezTo>
                    <a:pt x="968" y="33"/>
                    <a:pt x="968" y="33"/>
                    <a:pt x="968" y="33"/>
                  </a:cubicBezTo>
                  <a:cubicBezTo>
                    <a:pt x="968" y="33"/>
                    <a:pt x="968" y="33"/>
                    <a:pt x="968" y="33"/>
                  </a:cubicBezTo>
                  <a:cubicBezTo>
                    <a:pt x="968" y="33"/>
                    <a:pt x="968" y="32"/>
                    <a:pt x="968" y="32"/>
                  </a:cubicBezTo>
                  <a:cubicBezTo>
                    <a:pt x="968" y="32"/>
                    <a:pt x="968" y="32"/>
                    <a:pt x="968" y="32"/>
                  </a:cubicBezTo>
                  <a:cubicBezTo>
                    <a:pt x="968" y="32"/>
                    <a:pt x="969" y="32"/>
                    <a:pt x="969" y="32"/>
                  </a:cubicBezTo>
                  <a:cubicBezTo>
                    <a:pt x="969" y="32"/>
                    <a:pt x="969" y="32"/>
                    <a:pt x="969" y="32"/>
                  </a:cubicBezTo>
                  <a:cubicBezTo>
                    <a:pt x="969" y="32"/>
                    <a:pt x="969" y="31"/>
                    <a:pt x="969" y="31"/>
                  </a:cubicBezTo>
                  <a:cubicBezTo>
                    <a:pt x="969" y="31"/>
                    <a:pt x="969" y="31"/>
                    <a:pt x="969" y="31"/>
                  </a:cubicBezTo>
                  <a:cubicBezTo>
                    <a:pt x="969" y="31"/>
                    <a:pt x="969" y="31"/>
                    <a:pt x="969" y="31"/>
                  </a:cubicBezTo>
                  <a:cubicBezTo>
                    <a:pt x="969" y="31"/>
                    <a:pt x="969" y="31"/>
                    <a:pt x="969" y="31"/>
                  </a:cubicBezTo>
                  <a:cubicBezTo>
                    <a:pt x="970" y="31"/>
                    <a:pt x="970" y="30"/>
                    <a:pt x="970" y="30"/>
                  </a:cubicBezTo>
                  <a:cubicBezTo>
                    <a:pt x="970" y="30"/>
                    <a:pt x="970" y="30"/>
                    <a:pt x="970" y="30"/>
                  </a:cubicBezTo>
                  <a:cubicBezTo>
                    <a:pt x="970" y="30"/>
                    <a:pt x="970" y="30"/>
                    <a:pt x="970" y="30"/>
                  </a:cubicBezTo>
                  <a:cubicBezTo>
                    <a:pt x="970" y="30"/>
                    <a:pt x="970" y="30"/>
                    <a:pt x="970" y="30"/>
                  </a:cubicBezTo>
                  <a:cubicBezTo>
                    <a:pt x="970" y="30"/>
                    <a:pt x="971" y="29"/>
                    <a:pt x="971" y="29"/>
                  </a:cubicBezTo>
                  <a:cubicBezTo>
                    <a:pt x="971" y="29"/>
                    <a:pt x="971" y="29"/>
                    <a:pt x="971" y="29"/>
                  </a:cubicBezTo>
                  <a:cubicBezTo>
                    <a:pt x="971" y="29"/>
                    <a:pt x="971" y="29"/>
                    <a:pt x="971" y="28"/>
                  </a:cubicBezTo>
                  <a:cubicBezTo>
                    <a:pt x="971" y="28"/>
                    <a:pt x="971" y="28"/>
                    <a:pt x="971" y="28"/>
                  </a:cubicBezTo>
                  <a:cubicBezTo>
                    <a:pt x="971" y="28"/>
                    <a:pt x="971" y="28"/>
                    <a:pt x="971" y="28"/>
                  </a:cubicBezTo>
                  <a:cubicBezTo>
                    <a:pt x="971" y="28"/>
                    <a:pt x="971" y="28"/>
                    <a:pt x="971" y="28"/>
                  </a:cubicBezTo>
                  <a:cubicBezTo>
                    <a:pt x="972" y="28"/>
                    <a:pt x="972" y="27"/>
                    <a:pt x="972" y="27"/>
                  </a:cubicBezTo>
                  <a:cubicBezTo>
                    <a:pt x="972" y="27"/>
                    <a:pt x="972" y="27"/>
                    <a:pt x="972" y="27"/>
                  </a:cubicBezTo>
                  <a:cubicBezTo>
                    <a:pt x="972" y="27"/>
                    <a:pt x="972" y="27"/>
                    <a:pt x="973" y="27"/>
                  </a:cubicBezTo>
                  <a:cubicBezTo>
                    <a:pt x="973" y="27"/>
                    <a:pt x="973" y="27"/>
                    <a:pt x="973" y="27"/>
                  </a:cubicBezTo>
                  <a:cubicBezTo>
                    <a:pt x="973" y="27"/>
                    <a:pt x="973" y="26"/>
                    <a:pt x="973" y="26"/>
                  </a:cubicBezTo>
                  <a:cubicBezTo>
                    <a:pt x="973" y="26"/>
                    <a:pt x="973" y="26"/>
                    <a:pt x="973" y="26"/>
                  </a:cubicBezTo>
                  <a:cubicBezTo>
                    <a:pt x="973" y="26"/>
                    <a:pt x="973" y="26"/>
                    <a:pt x="973" y="26"/>
                  </a:cubicBezTo>
                  <a:cubicBezTo>
                    <a:pt x="973" y="26"/>
                    <a:pt x="973" y="26"/>
                    <a:pt x="973" y="26"/>
                  </a:cubicBezTo>
                  <a:cubicBezTo>
                    <a:pt x="973" y="26"/>
                    <a:pt x="973" y="26"/>
                    <a:pt x="974" y="26"/>
                  </a:cubicBezTo>
                  <a:cubicBezTo>
                    <a:pt x="974" y="26"/>
                    <a:pt x="974" y="26"/>
                    <a:pt x="974" y="26"/>
                  </a:cubicBezTo>
                  <a:cubicBezTo>
                    <a:pt x="974" y="26"/>
                    <a:pt x="974" y="25"/>
                    <a:pt x="974" y="25"/>
                  </a:cubicBezTo>
                  <a:cubicBezTo>
                    <a:pt x="974" y="25"/>
                    <a:pt x="974" y="25"/>
                    <a:pt x="974" y="25"/>
                  </a:cubicBezTo>
                  <a:cubicBezTo>
                    <a:pt x="974" y="25"/>
                    <a:pt x="974" y="25"/>
                    <a:pt x="974" y="25"/>
                  </a:cubicBezTo>
                  <a:cubicBezTo>
                    <a:pt x="974" y="25"/>
                    <a:pt x="974" y="25"/>
                    <a:pt x="974" y="25"/>
                  </a:cubicBezTo>
                  <a:cubicBezTo>
                    <a:pt x="974" y="25"/>
                    <a:pt x="975" y="25"/>
                    <a:pt x="975" y="25"/>
                  </a:cubicBezTo>
                  <a:cubicBezTo>
                    <a:pt x="975" y="25"/>
                    <a:pt x="975" y="25"/>
                    <a:pt x="975" y="25"/>
                  </a:cubicBezTo>
                  <a:cubicBezTo>
                    <a:pt x="975" y="24"/>
                    <a:pt x="975" y="24"/>
                    <a:pt x="975" y="24"/>
                  </a:cubicBezTo>
                  <a:cubicBezTo>
                    <a:pt x="975" y="24"/>
                    <a:pt x="975" y="24"/>
                    <a:pt x="975" y="24"/>
                  </a:cubicBezTo>
                  <a:cubicBezTo>
                    <a:pt x="975" y="24"/>
                    <a:pt x="976" y="24"/>
                    <a:pt x="976" y="23"/>
                  </a:cubicBezTo>
                  <a:cubicBezTo>
                    <a:pt x="976" y="23"/>
                    <a:pt x="976" y="23"/>
                    <a:pt x="976" y="23"/>
                  </a:cubicBezTo>
                  <a:cubicBezTo>
                    <a:pt x="976" y="23"/>
                    <a:pt x="976" y="23"/>
                    <a:pt x="976" y="23"/>
                  </a:cubicBezTo>
                  <a:cubicBezTo>
                    <a:pt x="976" y="23"/>
                    <a:pt x="976" y="23"/>
                    <a:pt x="976" y="23"/>
                  </a:cubicBezTo>
                  <a:cubicBezTo>
                    <a:pt x="976" y="23"/>
                    <a:pt x="977" y="23"/>
                    <a:pt x="977" y="23"/>
                  </a:cubicBezTo>
                  <a:cubicBezTo>
                    <a:pt x="977" y="23"/>
                    <a:pt x="977" y="23"/>
                    <a:pt x="977" y="23"/>
                  </a:cubicBezTo>
                  <a:cubicBezTo>
                    <a:pt x="977" y="23"/>
                    <a:pt x="977" y="23"/>
                    <a:pt x="977" y="22"/>
                  </a:cubicBezTo>
                  <a:cubicBezTo>
                    <a:pt x="977" y="22"/>
                    <a:pt x="977" y="22"/>
                    <a:pt x="977" y="22"/>
                  </a:cubicBezTo>
                  <a:cubicBezTo>
                    <a:pt x="978" y="22"/>
                    <a:pt x="978" y="22"/>
                    <a:pt x="978" y="22"/>
                  </a:cubicBezTo>
                  <a:cubicBezTo>
                    <a:pt x="978" y="22"/>
                    <a:pt x="978" y="22"/>
                    <a:pt x="978" y="22"/>
                  </a:cubicBezTo>
                  <a:cubicBezTo>
                    <a:pt x="978" y="22"/>
                    <a:pt x="978" y="22"/>
                    <a:pt x="979" y="21"/>
                  </a:cubicBezTo>
                  <a:cubicBezTo>
                    <a:pt x="979" y="21"/>
                    <a:pt x="979" y="21"/>
                    <a:pt x="979" y="21"/>
                  </a:cubicBezTo>
                  <a:cubicBezTo>
                    <a:pt x="979" y="21"/>
                    <a:pt x="979" y="21"/>
                    <a:pt x="979" y="21"/>
                  </a:cubicBezTo>
                  <a:cubicBezTo>
                    <a:pt x="979" y="21"/>
                    <a:pt x="979" y="21"/>
                    <a:pt x="979" y="21"/>
                  </a:cubicBezTo>
                  <a:cubicBezTo>
                    <a:pt x="980" y="21"/>
                    <a:pt x="980" y="21"/>
                    <a:pt x="980" y="21"/>
                  </a:cubicBezTo>
                  <a:cubicBezTo>
                    <a:pt x="980" y="21"/>
                    <a:pt x="980" y="21"/>
                    <a:pt x="980" y="21"/>
                  </a:cubicBezTo>
                  <a:cubicBezTo>
                    <a:pt x="980" y="21"/>
                    <a:pt x="980" y="21"/>
                    <a:pt x="981" y="20"/>
                  </a:cubicBezTo>
                  <a:cubicBezTo>
                    <a:pt x="981" y="20"/>
                    <a:pt x="981" y="20"/>
                    <a:pt x="981" y="20"/>
                  </a:cubicBezTo>
                  <a:cubicBezTo>
                    <a:pt x="981" y="20"/>
                    <a:pt x="981" y="20"/>
                    <a:pt x="981" y="20"/>
                  </a:cubicBezTo>
                  <a:cubicBezTo>
                    <a:pt x="981" y="20"/>
                    <a:pt x="981" y="20"/>
                    <a:pt x="981" y="20"/>
                  </a:cubicBezTo>
                  <a:cubicBezTo>
                    <a:pt x="981" y="20"/>
                    <a:pt x="982" y="20"/>
                    <a:pt x="982" y="20"/>
                  </a:cubicBezTo>
                  <a:cubicBezTo>
                    <a:pt x="982" y="20"/>
                    <a:pt x="982" y="20"/>
                    <a:pt x="982" y="20"/>
                  </a:cubicBezTo>
                  <a:cubicBezTo>
                    <a:pt x="982" y="20"/>
                    <a:pt x="982" y="20"/>
                    <a:pt x="983" y="19"/>
                  </a:cubicBezTo>
                  <a:cubicBezTo>
                    <a:pt x="983" y="19"/>
                    <a:pt x="983" y="19"/>
                    <a:pt x="983" y="19"/>
                  </a:cubicBezTo>
                  <a:cubicBezTo>
                    <a:pt x="983" y="19"/>
                    <a:pt x="983" y="19"/>
                    <a:pt x="983" y="19"/>
                  </a:cubicBezTo>
                  <a:cubicBezTo>
                    <a:pt x="983" y="19"/>
                    <a:pt x="983" y="19"/>
                    <a:pt x="983" y="19"/>
                  </a:cubicBezTo>
                  <a:cubicBezTo>
                    <a:pt x="984" y="19"/>
                    <a:pt x="984" y="19"/>
                    <a:pt x="984" y="19"/>
                  </a:cubicBezTo>
                  <a:cubicBezTo>
                    <a:pt x="984" y="19"/>
                    <a:pt x="984" y="19"/>
                    <a:pt x="984" y="19"/>
                  </a:cubicBezTo>
                  <a:cubicBezTo>
                    <a:pt x="984" y="18"/>
                    <a:pt x="985" y="19"/>
                    <a:pt x="985" y="18"/>
                  </a:cubicBezTo>
                  <a:cubicBezTo>
                    <a:pt x="985" y="18"/>
                    <a:pt x="985" y="18"/>
                    <a:pt x="985" y="18"/>
                  </a:cubicBezTo>
                  <a:cubicBezTo>
                    <a:pt x="985" y="18"/>
                    <a:pt x="986" y="18"/>
                    <a:pt x="986" y="18"/>
                  </a:cubicBezTo>
                  <a:cubicBezTo>
                    <a:pt x="986" y="18"/>
                    <a:pt x="986" y="18"/>
                    <a:pt x="986" y="18"/>
                  </a:cubicBezTo>
                  <a:cubicBezTo>
                    <a:pt x="986" y="18"/>
                    <a:pt x="986" y="18"/>
                    <a:pt x="986" y="18"/>
                  </a:cubicBezTo>
                  <a:cubicBezTo>
                    <a:pt x="986" y="18"/>
                    <a:pt x="987" y="18"/>
                    <a:pt x="987" y="18"/>
                  </a:cubicBezTo>
                  <a:cubicBezTo>
                    <a:pt x="987" y="18"/>
                    <a:pt x="987" y="18"/>
                    <a:pt x="987" y="18"/>
                  </a:cubicBezTo>
                  <a:cubicBezTo>
                    <a:pt x="987" y="18"/>
                    <a:pt x="987" y="18"/>
                    <a:pt x="987" y="18"/>
                  </a:cubicBezTo>
                  <a:cubicBezTo>
                    <a:pt x="987" y="17"/>
                    <a:pt x="988" y="18"/>
                    <a:pt x="988" y="17"/>
                  </a:cubicBezTo>
                  <a:cubicBezTo>
                    <a:pt x="988" y="17"/>
                    <a:pt x="988" y="17"/>
                    <a:pt x="988" y="17"/>
                  </a:cubicBezTo>
                  <a:cubicBezTo>
                    <a:pt x="988" y="17"/>
                    <a:pt x="989" y="17"/>
                    <a:pt x="989" y="17"/>
                  </a:cubicBezTo>
                  <a:cubicBezTo>
                    <a:pt x="989" y="17"/>
                    <a:pt x="989" y="17"/>
                    <a:pt x="989" y="17"/>
                  </a:cubicBezTo>
                  <a:cubicBezTo>
                    <a:pt x="990" y="17"/>
                    <a:pt x="990" y="17"/>
                    <a:pt x="990" y="17"/>
                  </a:cubicBezTo>
                  <a:cubicBezTo>
                    <a:pt x="990" y="17"/>
                    <a:pt x="991" y="17"/>
                    <a:pt x="991" y="17"/>
                  </a:cubicBezTo>
                  <a:cubicBezTo>
                    <a:pt x="991" y="17"/>
                    <a:pt x="991" y="17"/>
                    <a:pt x="991" y="17"/>
                  </a:cubicBezTo>
                  <a:cubicBezTo>
                    <a:pt x="991" y="17"/>
                    <a:pt x="991" y="17"/>
                    <a:pt x="991" y="17"/>
                  </a:cubicBezTo>
                  <a:cubicBezTo>
                    <a:pt x="992" y="16"/>
                    <a:pt x="993" y="17"/>
                    <a:pt x="993" y="16"/>
                  </a:cubicBezTo>
                  <a:cubicBezTo>
                    <a:pt x="993" y="16"/>
                    <a:pt x="993" y="16"/>
                    <a:pt x="994" y="16"/>
                  </a:cubicBezTo>
                  <a:cubicBezTo>
                    <a:pt x="995" y="16"/>
                    <a:pt x="996" y="16"/>
                    <a:pt x="997" y="16"/>
                  </a:cubicBezTo>
                  <a:cubicBezTo>
                    <a:pt x="998" y="16"/>
                    <a:pt x="999" y="16"/>
                    <a:pt x="1000" y="16"/>
                  </a:cubicBezTo>
                  <a:cubicBezTo>
                    <a:pt x="1002" y="16"/>
                    <a:pt x="1003" y="16"/>
                    <a:pt x="1004" y="16"/>
                  </a:cubicBezTo>
                  <a:cubicBezTo>
                    <a:pt x="1004" y="16"/>
                    <a:pt x="1004" y="16"/>
                    <a:pt x="1005" y="16"/>
                  </a:cubicBezTo>
                  <a:cubicBezTo>
                    <a:pt x="1005" y="17"/>
                    <a:pt x="1006" y="16"/>
                    <a:pt x="1006" y="17"/>
                  </a:cubicBezTo>
                  <a:cubicBezTo>
                    <a:pt x="1007" y="16"/>
                    <a:pt x="1007" y="16"/>
                    <a:pt x="1007" y="17"/>
                  </a:cubicBezTo>
                  <a:cubicBezTo>
                    <a:pt x="1007" y="17"/>
                    <a:pt x="1008" y="17"/>
                    <a:pt x="1008" y="17"/>
                  </a:cubicBezTo>
                  <a:cubicBezTo>
                    <a:pt x="1009" y="17"/>
                    <a:pt x="1009" y="17"/>
                    <a:pt x="1009" y="17"/>
                  </a:cubicBezTo>
                  <a:cubicBezTo>
                    <a:pt x="1009" y="17"/>
                    <a:pt x="1009" y="17"/>
                    <a:pt x="1009" y="17"/>
                  </a:cubicBezTo>
                  <a:cubicBezTo>
                    <a:pt x="1009" y="17"/>
                    <a:pt x="1010" y="17"/>
                    <a:pt x="1010" y="17"/>
                  </a:cubicBezTo>
                  <a:close/>
                  <a:moveTo>
                    <a:pt x="1066" y="103"/>
                  </a:moveTo>
                  <a:cubicBezTo>
                    <a:pt x="1066" y="103"/>
                    <a:pt x="1066" y="103"/>
                    <a:pt x="1066" y="103"/>
                  </a:cubicBezTo>
                  <a:cubicBezTo>
                    <a:pt x="1067" y="103"/>
                    <a:pt x="1068" y="103"/>
                    <a:pt x="1069" y="103"/>
                  </a:cubicBezTo>
                  <a:cubicBezTo>
                    <a:pt x="1069" y="102"/>
                    <a:pt x="1069" y="102"/>
                    <a:pt x="1069" y="102"/>
                  </a:cubicBezTo>
                  <a:cubicBezTo>
                    <a:pt x="1069" y="103"/>
                    <a:pt x="1069" y="103"/>
                    <a:pt x="1069" y="103"/>
                  </a:cubicBezTo>
                  <a:cubicBezTo>
                    <a:pt x="1069" y="102"/>
                    <a:pt x="1070" y="103"/>
                    <a:pt x="1070" y="102"/>
                  </a:cubicBezTo>
                  <a:cubicBezTo>
                    <a:pt x="1070" y="102"/>
                    <a:pt x="1070" y="102"/>
                    <a:pt x="1070" y="102"/>
                  </a:cubicBezTo>
                  <a:cubicBezTo>
                    <a:pt x="1071" y="102"/>
                    <a:pt x="1071" y="102"/>
                    <a:pt x="1071" y="102"/>
                  </a:cubicBezTo>
                  <a:cubicBezTo>
                    <a:pt x="1071" y="102"/>
                    <a:pt x="1071" y="102"/>
                    <a:pt x="1072" y="102"/>
                  </a:cubicBezTo>
                  <a:cubicBezTo>
                    <a:pt x="1072" y="102"/>
                    <a:pt x="1072" y="102"/>
                    <a:pt x="1072" y="102"/>
                  </a:cubicBezTo>
                  <a:cubicBezTo>
                    <a:pt x="1072" y="102"/>
                    <a:pt x="1072" y="102"/>
                    <a:pt x="1072" y="102"/>
                  </a:cubicBezTo>
                  <a:cubicBezTo>
                    <a:pt x="1072" y="102"/>
                    <a:pt x="1073" y="102"/>
                    <a:pt x="1073" y="102"/>
                  </a:cubicBezTo>
                  <a:cubicBezTo>
                    <a:pt x="1073" y="101"/>
                    <a:pt x="1073" y="101"/>
                    <a:pt x="1073" y="101"/>
                  </a:cubicBezTo>
                  <a:cubicBezTo>
                    <a:pt x="1073" y="101"/>
                    <a:pt x="1073" y="101"/>
                    <a:pt x="1073" y="101"/>
                  </a:cubicBezTo>
                  <a:cubicBezTo>
                    <a:pt x="1074" y="101"/>
                    <a:pt x="1074" y="101"/>
                    <a:pt x="1075" y="101"/>
                  </a:cubicBezTo>
                  <a:cubicBezTo>
                    <a:pt x="1074" y="101"/>
                    <a:pt x="1074" y="101"/>
                    <a:pt x="1074" y="101"/>
                  </a:cubicBezTo>
                  <a:cubicBezTo>
                    <a:pt x="1075" y="101"/>
                    <a:pt x="1075" y="101"/>
                    <a:pt x="1076" y="101"/>
                  </a:cubicBezTo>
                  <a:cubicBezTo>
                    <a:pt x="1076" y="101"/>
                    <a:pt x="1076" y="101"/>
                    <a:pt x="1076" y="101"/>
                  </a:cubicBezTo>
                  <a:cubicBezTo>
                    <a:pt x="1076" y="101"/>
                    <a:pt x="1076" y="101"/>
                    <a:pt x="1076" y="100"/>
                  </a:cubicBezTo>
                  <a:cubicBezTo>
                    <a:pt x="1076" y="100"/>
                    <a:pt x="1076" y="100"/>
                    <a:pt x="1076" y="100"/>
                  </a:cubicBezTo>
                  <a:cubicBezTo>
                    <a:pt x="1076" y="100"/>
                    <a:pt x="1076" y="100"/>
                    <a:pt x="1076" y="100"/>
                  </a:cubicBezTo>
                  <a:cubicBezTo>
                    <a:pt x="1077" y="100"/>
                    <a:pt x="1077" y="100"/>
                    <a:pt x="1077" y="100"/>
                  </a:cubicBezTo>
                  <a:cubicBezTo>
                    <a:pt x="1077" y="100"/>
                    <a:pt x="1077" y="100"/>
                    <a:pt x="1077" y="100"/>
                  </a:cubicBezTo>
                  <a:cubicBezTo>
                    <a:pt x="1077" y="100"/>
                    <a:pt x="1078" y="100"/>
                    <a:pt x="1078" y="100"/>
                  </a:cubicBezTo>
                  <a:cubicBezTo>
                    <a:pt x="1078" y="100"/>
                    <a:pt x="1078" y="100"/>
                    <a:pt x="1078" y="100"/>
                  </a:cubicBezTo>
                  <a:cubicBezTo>
                    <a:pt x="1078" y="100"/>
                    <a:pt x="1079" y="100"/>
                    <a:pt x="1079" y="99"/>
                  </a:cubicBezTo>
                  <a:cubicBezTo>
                    <a:pt x="1079" y="99"/>
                    <a:pt x="1079" y="99"/>
                    <a:pt x="1079" y="99"/>
                  </a:cubicBezTo>
                  <a:cubicBezTo>
                    <a:pt x="1079" y="99"/>
                    <a:pt x="1079" y="99"/>
                    <a:pt x="1079" y="99"/>
                  </a:cubicBezTo>
                  <a:cubicBezTo>
                    <a:pt x="1079" y="99"/>
                    <a:pt x="1079" y="99"/>
                    <a:pt x="1079" y="99"/>
                  </a:cubicBezTo>
                  <a:cubicBezTo>
                    <a:pt x="1080" y="99"/>
                    <a:pt x="1080" y="99"/>
                    <a:pt x="1080" y="99"/>
                  </a:cubicBezTo>
                  <a:cubicBezTo>
                    <a:pt x="1080" y="99"/>
                    <a:pt x="1080" y="99"/>
                    <a:pt x="1080" y="99"/>
                  </a:cubicBezTo>
                  <a:cubicBezTo>
                    <a:pt x="1080" y="99"/>
                    <a:pt x="1081" y="99"/>
                    <a:pt x="1081" y="98"/>
                  </a:cubicBezTo>
                  <a:cubicBezTo>
                    <a:pt x="1081" y="98"/>
                    <a:pt x="1081" y="98"/>
                    <a:pt x="1081" y="98"/>
                  </a:cubicBezTo>
                  <a:cubicBezTo>
                    <a:pt x="1081" y="98"/>
                    <a:pt x="1081" y="98"/>
                    <a:pt x="1081" y="98"/>
                  </a:cubicBezTo>
                  <a:cubicBezTo>
                    <a:pt x="1081" y="98"/>
                    <a:pt x="1081" y="98"/>
                    <a:pt x="1081" y="98"/>
                  </a:cubicBezTo>
                  <a:cubicBezTo>
                    <a:pt x="1081" y="98"/>
                    <a:pt x="1082" y="98"/>
                    <a:pt x="1082" y="98"/>
                  </a:cubicBezTo>
                  <a:cubicBezTo>
                    <a:pt x="1082" y="98"/>
                    <a:pt x="1082" y="98"/>
                    <a:pt x="1082" y="98"/>
                  </a:cubicBezTo>
                  <a:cubicBezTo>
                    <a:pt x="1082" y="97"/>
                    <a:pt x="1082" y="98"/>
                    <a:pt x="1082" y="97"/>
                  </a:cubicBezTo>
                  <a:cubicBezTo>
                    <a:pt x="1082" y="97"/>
                    <a:pt x="1082" y="97"/>
                    <a:pt x="1082" y="97"/>
                  </a:cubicBezTo>
                  <a:cubicBezTo>
                    <a:pt x="1083" y="97"/>
                    <a:pt x="1083" y="97"/>
                    <a:pt x="1083" y="97"/>
                  </a:cubicBezTo>
                  <a:cubicBezTo>
                    <a:pt x="1083" y="97"/>
                    <a:pt x="1083" y="97"/>
                    <a:pt x="1083" y="97"/>
                  </a:cubicBezTo>
                  <a:cubicBezTo>
                    <a:pt x="1083" y="97"/>
                    <a:pt x="1083" y="97"/>
                    <a:pt x="1083" y="97"/>
                  </a:cubicBezTo>
                  <a:cubicBezTo>
                    <a:pt x="1083" y="93"/>
                    <a:pt x="1083" y="90"/>
                    <a:pt x="1083" y="87"/>
                  </a:cubicBezTo>
                  <a:cubicBezTo>
                    <a:pt x="1083" y="86"/>
                    <a:pt x="1083" y="86"/>
                    <a:pt x="1083" y="87"/>
                  </a:cubicBezTo>
                  <a:cubicBezTo>
                    <a:pt x="1083" y="87"/>
                    <a:pt x="1083" y="87"/>
                    <a:pt x="1083" y="87"/>
                  </a:cubicBezTo>
                  <a:cubicBezTo>
                    <a:pt x="1083" y="87"/>
                    <a:pt x="1083" y="87"/>
                    <a:pt x="1083" y="87"/>
                  </a:cubicBezTo>
                  <a:cubicBezTo>
                    <a:pt x="1083" y="87"/>
                    <a:pt x="1083" y="87"/>
                    <a:pt x="1083" y="87"/>
                  </a:cubicBezTo>
                  <a:cubicBezTo>
                    <a:pt x="1082" y="87"/>
                    <a:pt x="1082" y="87"/>
                    <a:pt x="1082" y="87"/>
                  </a:cubicBezTo>
                  <a:cubicBezTo>
                    <a:pt x="1082" y="87"/>
                    <a:pt x="1082" y="87"/>
                    <a:pt x="1082" y="87"/>
                  </a:cubicBezTo>
                  <a:cubicBezTo>
                    <a:pt x="1082" y="87"/>
                    <a:pt x="1082" y="87"/>
                    <a:pt x="1082" y="88"/>
                  </a:cubicBezTo>
                  <a:cubicBezTo>
                    <a:pt x="1082" y="88"/>
                    <a:pt x="1082" y="88"/>
                    <a:pt x="1082" y="88"/>
                  </a:cubicBezTo>
                  <a:cubicBezTo>
                    <a:pt x="1081" y="88"/>
                    <a:pt x="1081" y="88"/>
                    <a:pt x="1081" y="88"/>
                  </a:cubicBezTo>
                  <a:cubicBezTo>
                    <a:pt x="1081" y="88"/>
                    <a:pt x="1081" y="88"/>
                    <a:pt x="1081" y="88"/>
                  </a:cubicBezTo>
                  <a:cubicBezTo>
                    <a:pt x="1081" y="88"/>
                    <a:pt x="1081" y="88"/>
                    <a:pt x="1080" y="88"/>
                  </a:cubicBezTo>
                  <a:cubicBezTo>
                    <a:pt x="1080" y="88"/>
                    <a:pt x="1080" y="88"/>
                    <a:pt x="1080" y="88"/>
                  </a:cubicBezTo>
                  <a:cubicBezTo>
                    <a:pt x="1080" y="88"/>
                    <a:pt x="1080" y="88"/>
                    <a:pt x="1080" y="89"/>
                  </a:cubicBezTo>
                  <a:cubicBezTo>
                    <a:pt x="1080" y="89"/>
                    <a:pt x="1080" y="89"/>
                    <a:pt x="1080" y="89"/>
                  </a:cubicBezTo>
                  <a:cubicBezTo>
                    <a:pt x="1080" y="89"/>
                    <a:pt x="1080" y="89"/>
                    <a:pt x="1079" y="89"/>
                  </a:cubicBezTo>
                  <a:cubicBezTo>
                    <a:pt x="1079" y="89"/>
                    <a:pt x="1079" y="89"/>
                    <a:pt x="1079" y="89"/>
                  </a:cubicBezTo>
                  <a:cubicBezTo>
                    <a:pt x="1079" y="89"/>
                    <a:pt x="1079" y="89"/>
                    <a:pt x="1079" y="89"/>
                  </a:cubicBezTo>
                  <a:cubicBezTo>
                    <a:pt x="1079" y="89"/>
                    <a:pt x="1079" y="89"/>
                    <a:pt x="1079" y="89"/>
                  </a:cubicBezTo>
                  <a:cubicBezTo>
                    <a:pt x="1079" y="90"/>
                    <a:pt x="1078" y="89"/>
                    <a:pt x="1078" y="90"/>
                  </a:cubicBezTo>
                  <a:cubicBezTo>
                    <a:pt x="1078" y="90"/>
                    <a:pt x="1078" y="90"/>
                    <a:pt x="1078" y="90"/>
                  </a:cubicBezTo>
                  <a:cubicBezTo>
                    <a:pt x="1078" y="90"/>
                    <a:pt x="1078" y="90"/>
                    <a:pt x="1078" y="90"/>
                  </a:cubicBezTo>
                  <a:cubicBezTo>
                    <a:pt x="1078" y="90"/>
                    <a:pt x="1078" y="90"/>
                    <a:pt x="1078" y="90"/>
                  </a:cubicBezTo>
                  <a:cubicBezTo>
                    <a:pt x="1077" y="90"/>
                    <a:pt x="1077" y="90"/>
                    <a:pt x="1077" y="90"/>
                  </a:cubicBezTo>
                  <a:cubicBezTo>
                    <a:pt x="1077" y="90"/>
                    <a:pt x="1077" y="90"/>
                    <a:pt x="1077" y="90"/>
                  </a:cubicBezTo>
                  <a:cubicBezTo>
                    <a:pt x="1077" y="90"/>
                    <a:pt x="1077" y="90"/>
                    <a:pt x="1077" y="90"/>
                  </a:cubicBezTo>
                  <a:cubicBezTo>
                    <a:pt x="1077" y="91"/>
                    <a:pt x="1076" y="91"/>
                    <a:pt x="1076" y="91"/>
                  </a:cubicBezTo>
                  <a:cubicBezTo>
                    <a:pt x="1076" y="91"/>
                    <a:pt x="1076" y="91"/>
                    <a:pt x="1076" y="91"/>
                  </a:cubicBezTo>
                  <a:cubicBezTo>
                    <a:pt x="1076" y="91"/>
                    <a:pt x="1076" y="91"/>
                    <a:pt x="1076" y="91"/>
                  </a:cubicBezTo>
                  <a:cubicBezTo>
                    <a:pt x="1076" y="91"/>
                    <a:pt x="1075" y="91"/>
                    <a:pt x="1075" y="91"/>
                  </a:cubicBezTo>
                  <a:cubicBezTo>
                    <a:pt x="1075" y="91"/>
                    <a:pt x="1075" y="91"/>
                    <a:pt x="1075" y="91"/>
                  </a:cubicBezTo>
                  <a:cubicBezTo>
                    <a:pt x="1075" y="91"/>
                    <a:pt x="1075" y="91"/>
                    <a:pt x="1075" y="91"/>
                  </a:cubicBezTo>
                  <a:cubicBezTo>
                    <a:pt x="1075" y="91"/>
                    <a:pt x="1075" y="91"/>
                    <a:pt x="1075" y="91"/>
                  </a:cubicBezTo>
                  <a:cubicBezTo>
                    <a:pt x="1074" y="92"/>
                    <a:pt x="1074" y="92"/>
                    <a:pt x="1074" y="92"/>
                  </a:cubicBezTo>
                  <a:cubicBezTo>
                    <a:pt x="1074" y="92"/>
                    <a:pt x="1074" y="92"/>
                    <a:pt x="1074" y="92"/>
                  </a:cubicBezTo>
                  <a:cubicBezTo>
                    <a:pt x="1073" y="92"/>
                    <a:pt x="1073" y="92"/>
                    <a:pt x="1073" y="92"/>
                  </a:cubicBezTo>
                  <a:cubicBezTo>
                    <a:pt x="1073" y="92"/>
                    <a:pt x="1073" y="92"/>
                    <a:pt x="1073" y="92"/>
                  </a:cubicBezTo>
                  <a:cubicBezTo>
                    <a:pt x="1073" y="92"/>
                    <a:pt x="1073" y="92"/>
                    <a:pt x="1073" y="92"/>
                  </a:cubicBezTo>
                  <a:cubicBezTo>
                    <a:pt x="1072" y="92"/>
                    <a:pt x="1072" y="92"/>
                    <a:pt x="1072" y="92"/>
                  </a:cubicBezTo>
                  <a:cubicBezTo>
                    <a:pt x="1072" y="93"/>
                    <a:pt x="1072" y="93"/>
                    <a:pt x="1071" y="92"/>
                  </a:cubicBezTo>
                  <a:cubicBezTo>
                    <a:pt x="1071" y="93"/>
                    <a:pt x="1071" y="93"/>
                    <a:pt x="1070" y="93"/>
                  </a:cubicBezTo>
                  <a:cubicBezTo>
                    <a:pt x="1070" y="93"/>
                    <a:pt x="1070" y="93"/>
                    <a:pt x="1070" y="93"/>
                  </a:cubicBezTo>
                  <a:cubicBezTo>
                    <a:pt x="1070" y="93"/>
                    <a:pt x="1070" y="93"/>
                    <a:pt x="1070" y="93"/>
                  </a:cubicBezTo>
                  <a:cubicBezTo>
                    <a:pt x="1070" y="93"/>
                    <a:pt x="1069" y="93"/>
                    <a:pt x="1069" y="93"/>
                  </a:cubicBezTo>
                  <a:cubicBezTo>
                    <a:pt x="1069" y="93"/>
                    <a:pt x="1069" y="93"/>
                    <a:pt x="1069" y="93"/>
                  </a:cubicBezTo>
                  <a:cubicBezTo>
                    <a:pt x="1068" y="94"/>
                    <a:pt x="1067" y="93"/>
                    <a:pt x="1067" y="93"/>
                  </a:cubicBezTo>
                  <a:cubicBezTo>
                    <a:pt x="1067" y="94"/>
                    <a:pt x="1067" y="94"/>
                    <a:pt x="1066" y="94"/>
                  </a:cubicBezTo>
                  <a:cubicBezTo>
                    <a:pt x="1064" y="94"/>
                    <a:pt x="1061" y="94"/>
                    <a:pt x="1058" y="94"/>
                  </a:cubicBezTo>
                  <a:cubicBezTo>
                    <a:pt x="1058" y="94"/>
                    <a:pt x="1058" y="93"/>
                    <a:pt x="1058" y="93"/>
                  </a:cubicBezTo>
                  <a:cubicBezTo>
                    <a:pt x="1057" y="93"/>
                    <a:pt x="1057" y="93"/>
                    <a:pt x="1056" y="93"/>
                  </a:cubicBezTo>
                  <a:cubicBezTo>
                    <a:pt x="1056" y="93"/>
                    <a:pt x="1056" y="93"/>
                    <a:pt x="1056" y="93"/>
                  </a:cubicBezTo>
                  <a:cubicBezTo>
                    <a:pt x="1056" y="93"/>
                    <a:pt x="1055" y="93"/>
                    <a:pt x="1055" y="93"/>
                  </a:cubicBezTo>
                  <a:cubicBezTo>
                    <a:pt x="1055" y="93"/>
                    <a:pt x="1055" y="93"/>
                    <a:pt x="1055" y="93"/>
                  </a:cubicBezTo>
                  <a:cubicBezTo>
                    <a:pt x="1054" y="93"/>
                    <a:pt x="1054" y="93"/>
                    <a:pt x="1054" y="93"/>
                  </a:cubicBezTo>
                  <a:cubicBezTo>
                    <a:pt x="1054" y="93"/>
                    <a:pt x="1054" y="93"/>
                    <a:pt x="1054" y="92"/>
                  </a:cubicBezTo>
                  <a:cubicBezTo>
                    <a:pt x="1053" y="92"/>
                    <a:pt x="1053" y="92"/>
                    <a:pt x="1053" y="92"/>
                  </a:cubicBezTo>
                  <a:cubicBezTo>
                    <a:pt x="1053" y="92"/>
                    <a:pt x="1053" y="92"/>
                    <a:pt x="1053" y="92"/>
                  </a:cubicBezTo>
                  <a:cubicBezTo>
                    <a:pt x="1053" y="92"/>
                    <a:pt x="1052" y="92"/>
                    <a:pt x="1052" y="92"/>
                  </a:cubicBezTo>
                  <a:cubicBezTo>
                    <a:pt x="1052" y="92"/>
                    <a:pt x="1052" y="92"/>
                    <a:pt x="1052" y="92"/>
                  </a:cubicBezTo>
                  <a:cubicBezTo>
                    <a:pt x="1052" y="92"/>
                    <a:pt x="1052" y="92"/>
                    <a:pt x="1051" y="91"/>
                  </a:cubicBezTo>
                  <a:cubicBezTo>
                    <a:pt x="1051" y="91"/>
                    <a:pt x="1051" y="91"/>
                    <a:pt x="1051" y="91"/>
                  </a:cubicBezTo>
                  <a:cubicBezTo>
                    <a:pt x="1051" y="91"/>
                    <a:pt x="1051" y="91"/>
                    <a:pt x="1051" y="91"/>
                  </a:cubicBezTo>
                  <a:cubicBezTo>
                    <a:pt x="1051" y="91"/>
                    <a:pt x="1051" y="91"/>
                    <a:pt x="1051" y="91"/>
                  </a:cubicBezTo>
                  <a:cubicBezTo>
                    <a:pt x="1051" y="91"/>
                    <a:pt x="1051" y="91"/>
                    <a:pt x="1051" y="91"/>
                  </a:cubicBezTo>
                  <a:cubicBezTo>
                    <a:pt x="1051" y="91"/>
                    <a:pt x="1050" y="91"/>
                    <a:pt x="1050" y="91"/>
                  </a:cubicBezTo>
                  <a:cubicBezTo>
                    <a:pt x="1050" y="91"/>
                    <a:pt x="1050" y="91"/>
                    <a:pt x="1050" y="91"/>
                  </a:cubicBezTo>
                  <a:cubicBezTo>
                    <a:pt x="1050" y="91"/>
                    <a:pt x="1050" y="91"/>
                    <a:pt x="1050"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89"/>
                    <a:pt x="1048" y="90"/>
                    <a:pt x="1048" y="89"/>
                  </a:cubicBezTo>
                  <a:cubicBezTo>
                    <a:pt x="1048" y="89"/>
                    <a:pt x="1048" y="89"/>
                    <a:pt x="1048" y="89"/>
                  </a:cubicBezTo>
                  <a:cubicBezTo>
                    <a:pt x="1048" y="89"/>
                    <a:pt x="1048" y="89"/>
                    <a:pt x="1048" y="89"/>
                  </a:cubicBezTo>
                  <a:cubicBezTo>
                    <a:pt x="1048" y="89"/>
                    <a:pt x="1048" y="89"/>
                    <a:pt x="1048" y="89"/>
                  </a:cubicBezTo>
                  <a:cubicBezTo>
                    <a:pt x="1048" y="89"/>
                    <a:pt x="1047" y="89"/>
                    <a:pt x="1047" y="89"/>
                  </a:cubicBezTo>
                  <a:cubicBezTo>
                    <a:pt x="1047" y="89"/>
                    <a:pt x="1047" y="89"/>
                    <a:pt x="1047" y="89"/>
                  </a:cubicBezTo>
                  <a:cubicBezTo>
                    <a:pt x="1047" y="89"/>
                    <a:pt x="1047" y="88"/>
                    <a:pt x="1047" y="88"/>
                  </a:cubicBezTo>
                  <a:cubicBezTo>
                    <a:pt x="1047" y="88"/>
                    <a:pt x="1047" y="88"/>
                    <a:pt x="1047" y="88"/>
                  </a:cubicBezTo>
                  <a:cubicBezTo>
                    <a:pt x="1047" y="88"/>
                    <a:pt x="1047" y="88"/>
                    <a:pt x="1047" y="88"/>
                  </a:cubicBezTo>
                  <a:cubicBezTo>
                    <a:pt x="1047" y="88"/>
                    <a:pt x="1047" y="88"/>
                    <a:pt x="1047" y="88"/>
                  </a:cubicBezTo>
                  <a:cubicBezTo>
                    <a:pt x="1047" y="88"/>
                    <a:pt x="1046" y="88"/>
                    <a:pt x="1046" y="88"/>
                  </a:cubicBezTo>
                  <a:cubicBezTo>
                    <a:pt x="1046" y="88"/>
                    <a:pt x="1046" y="88"/>
                    <a:pt x="1046" y="88"/>
                  </a:cubicBezTo>
                  <a:cubicBezTo>
                    <a:pt x="1046" y="87"/>
                    <a:pt x="1046" y="87"/>
                    <a:pt x="1046" y="87"/>
                  </a:cubicBezTo>
                  <a:cubicBezTo>
                    <a:pt x="1046" y="87"/>
                    <a:pt x="1046" y="87"/>
                    <a:pt x="1046" y="87"/>
                  </a:cubicBezTo>
                  <a:cubicBezTo>
                    <a:pt x="1046" y="87"/>
                    <a:pt x="1046" y="87"/>
                    <a:pt x="1046" y="87"/>
                  </a:cubicBezTo>
                  <a:cubicBezTo>
                    <a:pt x="1046" y="87"/>
                    <a:pt x="1046" y="87"/>
                    <a:pt x="1046" y="87"/>
                  </a:cubicBezTo>
                  <a:cubicBezTo>
                    <a:pt x="1045" y="87"/>
                    <a:pt x="1046" y="86"/>
                    <a:pt x="1045" y="86"/>
                  </a:cubicBezTo>
                  <a:cubicBezTo>
                    <a:pt x="1045" y="86"/>
                    <a:pt x="1045" y="86"/>
                    <a:pt x="1045" y="86"/>
                  </a:cubicBezTo>
                  <a:cubicBezTo>
                    <a:pt x="1045" y="86"/>
                    <a:pt x="1045" y="86"/>
                    <a:pt x="1045" y="86"/>
                  </a:cubicBezTo>
                  <a:cubicBezTo>
                    <a:pt x="1045" y="86"/>
                    <a:pt x="1045" y="86"/>
                    <a:pt x="1045" y="86"/>
                  </a:cubicBezTo>
                  <a:cubicBezTo>
                    <a:pt x="1045" y="86"/>
                    <a:pt x="1045" y="86"/>
                    <a:pt x="1045" y="85"/>
                  </a:cubicBezTo>
                  <a:cubicBezTo>
                    <a:pt x="1045" y="85"/>
                    <a:pt x="1045" y="85"/>
                    <a:pt x="1045" y="85"/>
                  </a:cubicBezTo>
                  <a:cubicBezTo>
                    <a:pt x="1044" y="85"/>
                    <a:pt x="1044" y="85"/>
                    <a:pt x="1044" y="85"/>
                  </a:cubicBezTo>
                  <a:cubicBezTo>
                    <a:pt x="1044" y="85"/>
                    <a:pt x="1044" y="85"/>
                    <a:pt x="1044" y="85"/>
                  </a:cubicBezTo>
                  <a:cubicBezTo>
                    <a:pt x="1044" y="85"/>
                    <a:pt x="1044" y="84"/>
                    <a:pt x="1044" y="84"/>
                  </a:cubicBezTo>
                  <a:cubicBezTo>
                    <a:pt x="1044" y="84"/>
                    <a:pt x="1044" y="84"/>
                    <a:pt x="1044" y="84"/>
                  </a:cubicBezTo>
                  <a:cubicBezTo>
                    <a:pt x="1044" y="84"/>
                    <a:pt x="1044" y="84"/>
                    <a:pt x="1044" y="84"/>
                  </a:cubicBezTo>
                  <a:cubicBezTo>
                    <a:pt x="1044" y="84"/>
                    <a:pt x="1044" y="84"/>
                    <a:pt x="1044" y="84"/>
                  </a:cubicBezTo>
                  <a:cubicBezTo>
                    <a:pt x="1043" y="84"/>
                    <a:pt x="1043" y="83"/>
                    <a:pt x="1043" y="83"/>
                  </a:cubicBezTo>
                  <a:cubicBezTo>
                    <a:pt x="1043" y="83"/>
                    <a:pt x="1043" y="83"/>
                    <a:pt x="1043" y="83"/>
                  </a:cubicBezTo>
                  <a:cubicBezTo>
                    <a:pt x="1043" y="83"/>
                    <a:pt x="1043" y="83"/>
                    <a:pt x="1043" y="82"/>
                  </a:cubicBezTo>
                  <a:cubicBezTo>
                    <a:pt x="1043" y="82"/>
                    <a:pt x="1043" y="82"/>
                    <a:pt x="1043" y="82"/>
                  </a:cubicBezTo>
                  <a:cubicBezTo>
                    <a:pt x="1043" y="82"/>
                    <a:pt x="1043" y="82"/>
                    <a:pt x="1043" y="82"/>
                  </a:cubicBezTo>
                  <a:cubicBezTo>
                    <a:pt x="1043" y="82"/>
                    <a:pt x="1043" y="82"/>
                    <a:pt x="1042" y="81"/>
                  </a:cubicBezTo>
                  <a:cubicBezTo>
                    <a:pt x="1042" y="81"/>
                    <a:pt x="1042" y="81"/>
                    <a:pt x="1042" y="81"/>
                  </a:cubicBezTo>
                  <a:cubicBezTo>
                    <a:pt x="1042" y="81"/>
                    <a:pt x="1042" y="81"/>
                    <a:pt x="1042" y="81"/>
                  </a:cubicBezTo>
                  <a:cubicBezTo>
                    <a:pt x="1042" y="81"/>
                    <a:pt x="1042" y="80"/>
                    <a:pt x="1042" y="80"/>
                  </a:cubicBezTo>
                  <a:cubicBezTo>
                    <a:pt x="1042" y="80"/>
                    <a:pt x="1042" y="80"/>
                    <a:pt x="1042" y="79"/>
                  </a:cubicBezTo>
                  <a:cubicBezTo>
                    <a:pt x="1042" y="79"/>
                    <a:pt x="1042" y="79"/>
                    <a:pt x="1042" y="79"/>
                  </a:cubicBezTo>
                  <a:cubicBezTo>
                    <a:pt x="1042" y="79"/>
                    <a:pt x="1042" y="79"/>
                    <a:pt x="1041" y="78"/>
                  </a:cubicBezTo>
                  <a:cubicBezTo>
                    <a:pt x="1041" y="78"/>
                    <a:pt x="1041" y="78"/>
                    <a:pt x="1041" y="78"/>
                  </a:cubicBezTo>
                  <a:cubicBezTo>
                    <a:pt x="1041" y="77"/>
                    <a:pt x="1041" y="77"/>
                    <a:pt x="1041" y="76"/>
                  </a:cubicBezTo>
                  <a:cubicBezTo>
                    <a:pt x="1041" y="76"/>
                    <a:pt x="1041" y="76"/>
                    <a:pt x="1041" y="76"/>
                  </a:cubicBezTo>
                  <a:cubicBezTo>
                    <a:pt x="1041" y="76"/>
                    <a:pt x="1041" y="75"/>
                    <a:pt x="1041" y="74"/>
                  </a:cubicBezTo>
                  <a:cubicBezTo>
                    <a:pt x="1041" y="74"/>
                    <a:pt x="1041" y="74"/>
                    <a:pt x="1041" y="73"/>
                  </a:cubicBezTo>
                  <a:cubicBezTo>
                    <a:pt x="1040" y="71"/>
                    <a:pt x="1040" y="71"/>
                    <a:pt x="1043" y="71"/>
                  </a:cubicBezTo>
                  <a:cubicBezTo>
                    <a:pt x="1057" y="71"/>
                    <a:pt x="1072" y="71"/>
                    <a:pt x="1086" y="71"/>
                  </a:cubicBezTo>
                  <a:cubicBezTo>
                    <a:pt x="1086" y="71"/>
                    <a:pt x="1087" y="71"/>
                    <a:pt x="1087" y="71"/>
                  </a:cubicBezTo>
                  <a:cubicBezTo>
                    <a:pt x="1088" y="71"/>
                    <a:pt x="1088" y="70"/>
                    <a:pt x="1088" y="70"/>
                  </a:cubicBezTo>
                  <a:cubicBezTo>
                    <a:pt x="1088" y="67"/>
                    <a:pt x="1088" y="64"/>
                    <a:pt x="1088" y="60"/>
                  </a:cubicBezTo>
                  <a:cubicBezTo>
                    <a:pt x="1088" y="60"/>
                    <a:pt x="1088" y="60"/>
                    <a:pt x="1088" y="60"/>
                  </a:cubicBezTo>
                  <a:cubicBezTo>
                    <a:pt x="1087" y="59"/>
                    <a:pt x="1088" y="58"/>
                    <a:pt x="1087" y="57"/>
                  </a:cubicBezTo>
                  <a:cubicBezTo>
                    <a:pt x="1087" y="57"/>
                    <a:pt x="1087" y="57"/>
                    <a:pt x="1087" y="57"/>
                  </a:cubicBezTo>
                  <a:cubicBezTo>
                    <a:pt x="1087" y="56"/>
                    <a:pt x="1087" y="56"/>
                    <a:pt x="1087" y="55"/>
                  </a:cubicBezTo>
                  <a:cubicBezTo>
                    <a:pt x="1087" y="55"/>
                    <a:pt x="1087" y="55"/>
                    <a:pt x="1087" y="55"/>
                  </a:cubicBezTo>
                  <a:cubicBezTo>
                    <a:pt x="1087" y="54"/>
                    <a:pt x="1087" y="54"/>
                    <a:pt x="1087" y="53"/>
                  </a:cubicBezTo>
                  <a:cubicBezTo>
                    <a:pt x="1087" y="53"/>
                    <a:pt x="1087" y="53"/>
                    <a:pt x="1087" y="53"/>
                  </a:cubicBezTo>
                  <a:cubicBezTo>
                    <a:pt x="1087" y="53"/>
                    <a:pt x="1087" y="53"/>
                    <a:pt x="1087" y="53"/>
                  </a:cubicBezTo>
                  <a:cubicBezTo>
                    <a:pt x="1086" y="53"/>
                    <a:pt x="1087" y="52"/>
                    <a:pt x="1086" y="52"/>
                  </a:cubicBezTo>
                  <a:cubicBezTo>
                    <a:pt x="1086" y="52"/>
                    <a:pt x="1086" y="52"/>
                    <a:pt x="1086" y="52"/>
                  </a:cubicBezTo>
                  <a:cubicBezTo>
                    <a:pt x="1086" y="52"/>
                    <a:pt x="1086" y="51"/>
                    <a:pt x="1086" y="51"/>
                  </a:cubicBezTo>
                  <a:cubicBezTo>
                    <a:pt x="1086" y="51"/>
                    <a:pt x="1086" y="51"/>
                    <a:pt x="1086" y="51"/>
                  </a:cubicBezTo>
                  <a:cubicBezTo>
                    <a:pt x="1086" y="51"/>
                    <a:pt x="1086" y="51"/>
                    <a:pt x="1086" y="51"/>
                  </a:cubicBezTo>
                  <a:cubicBezTo>
                    <a:pt x="1086" y="51"/>
                    <a:pt x="1086" y="50"/>
                    <a:pt x="1086" y="50"/>
                  </a:cubicBezTo>
                  <a:cubicBezTo>
                    <a:pt x="1086" y="50"/>
                    <a:pt x="1086" y="50"/>
                    <a:pt x="1086" y="50"/>
                  </a:cubicBezTo>
                  <a:cubicBezTo>
                    <a:pt x="1086" y="50"/>
                    <a:pt x="1086" y="50"/>
                    <a:pt x="1086" y="50"/>
                  </a:cubicBezTo>
                  <a:cubicBezTo>
                    <a:pt x="1086" y="50"/>
                    <a:pt x="1086" y="49"/>
                    <a:pt x="1085" y="49"/>
                  </a:cubicBezTo>
                  <a:cubicBezTo>
                    <a:pt x="1085" y="49"/>
                    <a:pt x="1085" y="49"/>
                    <a:pt x="1085" y="49"/>
                  </a:cubicBezTo>
                  <a:cubicBezTo>
                    <a:pt x="1085" y="49"/>
                    <a:pt x="1085" y="48"/>
                    <a:pt x="1085" y="48"/>
                  </a:cubicBezTo>
                  <a:cubicBezTo>
                    <a:pt x="1085" y="48"/>
                    <a:pt x="1085" y="48"/>
                    <a:pt x="1085" y="48"/>
                  </a:cubicBezTo>
                  <a:cubicBezTo>
                    <a:pt x="1085" y="48"/>
                    <a:pt x="1085" y="48"/>
                    <a:pt x="1085" y="48"/>
                  </a:cubicBezTo>
                  <a:cubicBezTo>
                    <a:pt x="1085" y="48"/>
                    <a:pt x="1085" y="47"/>
                    <a:pt x="1085" y="47"/>
                  </a:cubicBezTo>
                  <a:cubicBezTo>
                    <a:pt x="1085" y="47"/>
                    <a:pt x="1085" y="47"/>
                    <a:pt x="1085" y="47"/>
                  </a:cubicBezTo>
                  <a:cubicBezTo>
                    <a:pt x="1084" y="47"/>
                    <a:pt x="1084" y="47"/>
                    <a:pt x="1084" y="47"/>
                  </a:cubicBezTo>
                  <a:cubicBezTo>
                    <a:pt x="1084" y="47"/>
                    <a:pt x="1084" y="47"/>
                    <a:pt x="1084" y="47"/>
                  </a:cubicBezTo>
                  <a:cubicBezTo>
                    <a:pt x="1084" y="46"/>
                    <a:pt x="1084" y="46"/>
                    <a:pt x="1084" y="46"/>
                  </a:cubicBezTo>
                  <a:cubicBezTo>
                    <a:pt x="1084" y="46"/>
                    <a:pt x="1084" y="46"/>
                    <a:pt x="1084" y="46"/>
                  </a:cubicBezTo>
                  <a:cubicBezTo>
                    <a:pt x="1084" y="46"/>
                    <a:pt x="1084" y="45"/>
                    <a:pt x="1083" y="45"/>
                  </a:cubicBezTo>
                  <a:cubicBezTo>
                    <a:pt x="1084" y="45"/>
                    <a:pt x="1084" y="45"/>
                    <a:pt x="1084" y="45"/>
                  </a:cubicBezTo>
                  <a:cubicBezTo>
                    <a:pt x="1084" y="45"/>
                    <a:pt x="1083" y="45"/>
                    <a:pt x="1083" y="45"/>
                  </a:cubicBezTo>
                  <a:cubicBezTo>
                    <a:pt x="1083" y="45"/>
                    <a:pt x="1083" y="45"/>
                    <a:pt x="1083" y="45"/>
                  </a:cubicBezTo>
                  <a:cubicBezTo>
                    <a:pt x="1083" y="45"/>
                    <a:pt x="1083" y="44"/>
                    <a:pt x="1083" y="44"/>
                  </a:cubicBezTo>
                  <a:cubicBezTo>
                    <a:pt x="1083" y="44"/>
                    <a:pt x="1083" y="44"/>
                    <a:pt x="1083" y="44"/>
                  </a:cubicBezTo>
                  <a:cubicBezTo>
                    <a:pt x="1083" y="44"/>
                    <a:pt x="1082" y="43"/>
                    <a:pt x="1082" y="43"/>
                  </a:cubicBezTo>
                  <a:cubicBezTo>
                    <a:pt x="1082" y="43"/>
                    <a:pt x="1082" y="43"/>
                    <a:pt x="1082" y="43"/>
                  </a:cubicBezTo>
                  <a:cubicBezTo>
                    <a:pt x="1082" y="43"/>
                    <a:pt x="1082" y="43"/>
                    <a:pt x="1082" y="43"/>
                  </a:cubicBezTo>
                  <a:cubicBezTo>
                    <a:pt x="1082" y="43"/>
                    <a:pt x="1082" y="43"/>
                    <a:pt x="1082" y="43"/>
                  </a:cubicBezTo>
                  <a:cubicBezTo>
                    <a:pt x="1082" y="43"/>
                    <a:pt x="1082" y="42"/>
                    <a:pt x="1081" y="42"/>
                  </a:cubicBezTo>
                  <a:cubicBezTo>
                    <a:pt x="1081" y="42"/>
                    <a:pt x="1081" y="42"/>
                    <a:pt x="1081" y="42"/>
                  </a:cubicBezTo>
                  <a:cubicBezTo>
                    <a:pt x="1081" y="42"/>
                    <a:pt x="1081" y="42"/>
                    <a:pt x="1081" y="42"/>
                  </a:cubicBezTo>
                  <a:cubicBezTo>
                    <a:pt x="1081" y="42"/>
                    <a:pt x="1081" y="42"/>
                    <a:pt x="1081" y="42"/>
                  </a:cubicBezTo>
                  <a:cubicBezTo>
                    <a:pt x="1081" y="42"/>
                    <a:pt x="1081" y="41"/>
                    <a:pt x="1081" y="41"/>
                  </a:cubicBezTo>
                  <a:cubicBezTo>
                    <a:pt x="1081" y="41"/>
                    <a:pt x="1081" y="41"/>
                    <a:pt x="1081" y="41"/>
                  </a:cubicBezTo>
                  <a:cubicBezTo>
                    <a:pt x="1081" y="41"/>
                    <a:pt x="1081" y="41"/>
                    <a:pt x="1080" y="41"/>
                  </a:cubicBezTo>
                  <a:cubicBezTo>
                    <a:pt x="1080" y="41"/>
                    <a:pt x="1080" y="41"/>
                    <a:pt x="1080" y="41"/>
                  </a:cubicBezTo>
                  <a:cubicBezTo>
                    <a:pt x="1080" y="40"/>
                    <a:pt x="1079" y="39"/>
                    <a:pt x="1078" y="39"/>
                  </a:cubicBezTo>
                  <a:cubicBezTo>
                    <a:pt x="1078" y="38"/>
                    <a:pt x="1078" y="38"/>
                    <a:pt x="1078" y="38"/>
                  </a:cubicBezTo>
                  <a:cubicBezTo>
                    <a:pt x="1078" y="38"/>
                    <a:pt x="1078" y="38"/>
                    <a:pt x="1078" y="38"/>
                  </a:cubicBezTo>
                  <a:cubicBezTo>
                    <a:pt x="1078" y="38"/>
                    <a:pt x="1078" y="38"/>
                    <a:pt x="1078" y="38"/>
                  </a:cubicBezTo>
                  <a:cubicBezTo>
                    <a:pt x="1078" y="38"/>
                    <a:pt x="1077" y="38"/>
                    <a:pt x="1077" y="38"/>
                  </a:cubicBezTo>
                  <a:cubicBezTo>
                    <a:pt x="1077" y="38"/>
                    <a:pt x="1077" y="38"/>
                    <a:pt x="1077" y="38"/>
                  </a:cubicBezTo>
                  <a:cubicBezTo>
                    <a:pt x="1077" y="38"/>
                    <a:pt x="1077" y="37"/>
                    <a:pt x="1076" y="37"/>
                  </a:cubicBezTo>
                  <a:cubicBezTo>
                    <a:pt x="1076" y="37"/>
                    <a:pt x="1076" y="37"/>
                    <a:pt x="1076" y="37"/>
                  </a:cubicBezTo>
                  <a:cubicBezTo>
                    <a:pt x="1076" y="37"/>
                    <a:pt x="1076" y="37"/>
                    <a:pt x="1076" y="37"/>
                  </a:cubicBezTo>
                  <a:cubicBezTo>
                    <a:pt x="1076" y="37"/>
                    <a:pt x="1076" y="37"/>
                    <a:pt x="1076" y="37"/>
                  </a:cubicBezTo>
                  <a:cubicBezTo>
                    <a:pt x="1076" y="37"/>
                    <a:pt x="1075" y="37"/>
                    <a:pt x="1075" y="36"/>
                  </a:cubicBezTo>
                  <a:cubicBezTo>
                    <a:pt x="1075" y="36"/>
                    <a:pt x="1075" y="36"/>
                    <a:pt x="1075" y="36"/>
                  </a:cubicBezTo>
                  <a:cubicBezTo>
                    <a:pt x="1075" y="36"/>
                    <a:pt x="1075" y="36"/>
                    <a:pt x="1075" y="36"/>
                  </a:cubicBezTo>
                  <a:cubicBezTo>
                    <a:pt x="1075" y="36"/>
                    <a:pt x="1075" y="36"/>
                    <a:pt x="1075" y="36"/>
                  </a:cubicBezTo>
                  <a:cubicBezTo>
                    <a:pt x="1075" y="36"/>
                    <a:pt x="1075" y="36"/>
                    <a:pt x="1075" y="36"/>
                  </a:cubicBezTo>
                  <a:cubicBezTo>
                    <a:pt x="1074" y="36"/>
                    <a:pt x="1074" y="36"/>
                    <a:pt x="1074" y="36"/>
                  </a:cubicBezTo>
                  <a:cubicBezTo>
                    <a:pt x="1074" y="36"/>
                    <a:pt x="1074" y="36"/>
                    <a:pt x="1074" y="36"/>
                  </a:cubicBezTo>
                  <a:cubicBezTo>
                    <a:pt x="1074" y="35"/>
                    <a:pt x="1074" y="36"/>
                    <a:pt x="1073" y="35"/>
                  </a:cubicBezTo>
                  <a:cubicBezTo>
                    <a:pt x="1073" y="35"/>
                    <a:pt x="1073" y="35"/>
                    <a:pt x="1073" y="35"/>
                  </a:cubicBezTo>
                  <a:cubicBezTo>
                    <a:pt x="1073" y="35"/>
                    <a:pt x="1073" y="35"/>
                    <a:pt x="1073" y="35"/>
                  </a:cubicBezTo>
                  <a:cubicBezTo>
                    <a:pt x="1073" y="35"/>
                    <a:pt x="1073" y="35"/>
                    <a:pt x="1073" y="35"/>
                  </a:cubicBezTo>
                  <a:cubicBezTo>
                    <a:pt x="1073" y="35"/>
                    <a:pt x="1072" y="35"/>
                    <a:pt x="1072" y="35"/>
                  </a:cubicBezTo>
                  <a:cubicBezTo>
                    <a:pt x="1072" y="35"/>
                    <a:pt x="1072" y="35"/>
                    <a:pt x="1072" y="35"/>
                  </a:cubicBezTo>
                  <a:cubicBezTo>
                    <a:pt x="1072" y="35"/>
                    <a:pt x="1072" y="35"/>
                    <a:pt x="1072" y="35"/>
                  </a:cubicBezTo>
                  <a:cubicBezTo>
                    <a:pt x="1072" y="34"/>
                    <a:pt x="1071" y="35"/>
                    <a:pt x="1071" y="34"/>
                  </a:cubicBezTo>
                  <a:cubicBezTo>
                    <a:pt x="1071" y="34"/>
                    <a:pt x="1071" y="34"/>
                    <a:pt x="1071" y="34"/>
                  </a:cubicBezTo>
                  <a:cubicBezTo>
                    <a:pt x="1071" y="34"/>
                    <a:pt x="1070" y="34"/>
                    <a:pt x="1070" y="34"/>
                  </a:cubicBezTo>
                  <a:cubicBezTo>
                    <a:pt x="1070" y="34"/>
                    <a:pt x="1070" y="34"/>
                    <a:pt x="1070" y="34"/>
                  </a:cubicBezTo>
                  <a:cubicBezTo>
                    <a:pt x="1070" y="34"/>
                    <a:pt x="1069" y="34"/>
                    <a:pt x="1069" y="34"/>
                  </a:cubicBezTo>
                  <a:cubicBezTo>
                    <a:pt x="1069" y="34"/>
                    <a:pt x="1069" y="34"/>
                    <a:pt x="1069" y="34"/>
                  </a:cubicBezTo>
                  <a:cubicBezTo>
                    <a:pt x="1068" y="33"/>
                    <a:pt x="1068" y="34"/>
                    <a:pt x="1068" y="33"/>
                  </a:cubicBezTo>
                  <a:cubicBezTo>
                    <a:pt x="1067" y="33"/>
                    <a:pt x="1067" y="33"/>
                    <a:pt x="1067" y="33"/>
                  </a:cubicBezTo>
                  <a:cubicBezTo>
                    <a:pt x="1067" y="33"/>
                    <a:pt x="1066" y="33"/>
                    <a:pt x="1066" y="33"/>
                  </a:cubicBezTo>
                  <a:cubicBezTo>
                    <a:pt x="1066" y="33"/>
                    <a:pt x="1066" y="33"/>
                    <a:pt x="1065" y="33"/>
                  </a:cubicBezTo>
                  <a:cubicBezTo>
                    <a:pt x="1065" y="33"/>
                    <a:pt x="1064" y="33"/>
                    <a:pt x="1063" y="33"/>
                  </a:cubicBezTo>
                  <a:cubicBezTo>
                    <a:pt x="1061" y="33"/>
                    <a:pt x="1059" y="33"/>
                    <a:pt x="1058" y="33"/>
                  </a:cubicBezTo>
                  <a:cubicBezTo>
                    <a:pt x="1057" y="33"/>
                    <a:pt x="1056" y="33"/>
                    <a:pt x="1055" y="33"/>
                  </a:cubicBezTo>
                  <a:cubicBezTo>
                    <a:pt x="1055" y="33"/>
                    <a:pt x="1055" y="33"/>
                    <a:pt x="1055" y="33"/>
                  </a:cubicBezTo>
                  <a:cubicBezTo>
                    <a:pt x="1054" y="33"/>
                    <a:pt x="1054" y="33"/>
                    <a:pt x="1053" y="33"/>
                  </a:cubicBezTo>
                  <a:cubicBezTo>
                    <a:pt x="1053" y="33"/>
                    <a:pt x="1053" y="33"/>
                    <a:pt x="1053" y="33"/>
                  </a:cubicBezTo>
                  <a:cubicBezTo>
                    <a:pt x="1053" y="34"/>
                    <a:pt x="1052" y="33"/>
                    <a:pt x="1052" y="34"/>
                  </a:cubicBezTo>
                  <a:cubicBezTo>
                    <a:pt x="1052" y="34"/>
                    <a:pt x="1052" y="34"/>
                    <a:pt x="1052" y="34"/>
                  </a:cubicBezTo>
                  <a:cubicBezTo>
                    <a:pt x="1052" y="34"/>
                    <a:pt x="1051" y="34"/>
                    <a:pt x="1051" y="34"/>
                  </a:cubicBezTo>
                  <a:cubicBezTo>
                    <a:pt x="1051" y="34"/>
                    <a:pt x="1051" y="34"/>
                    <a:pt x="1051" y="34"/>
                  </a:cubicBezTo>
                  <a:cubicBezTo>
                    <a:pt x="1051" y="34"/>
                    <a:pt x="1050" y="34"/>
                    <a:pt x="1050" y="34"/>
                  </a:cubicBezTo>
                  <a:cubicBezTo>
                    <a:pt x="1050" y="34"/>
                    <a:pt x="1050" y="34"/>
                    <a:pt x="1050" y="34"/>
                  </a:cubicBezTo>
                  <a:cubicBezTo>
                    <a:pt x="1050" y="35"/>
                    <a:pt x="1049" y="34"/>
                    <a:pt x="1049" y="35"/>
                  </a:cubicBezTo>
                  <a:cubicBezTo>
                    <a:pt x="1049" y="35"/>
                    <a:pt x="1049" y="35"/>
                    <a:pt x="1049" y="35"/>
                  </a:cubicBezTo>
                  <a:cubicBezTo>
                    <a:pt x="1049" y="35"/>
                    <a:pt x="1048" y="35"/>
                    <a:pt x="1048" y="35"/>
                  </a:cubicBezTo>
                  <a:cubicBezTo>
                    <a:pt x="1048" y="35"/>
                    <a:pt x="1048" y="35"/>
                    <a:pt x="1048" y="35"/>
                  </a:cubicBezTo>
                  <a:cubicBezTo>
                    <a:pt x="1048" y="35"/>
                    <a:pt x="1048" y="35"/>
                    <a:pt x="1047" y="35"/>
                  </a:cubicBezTo>
                  <a:cubicBezTo>
                    <a:pt x="1047" y="35"/>
                    <a:pt x="1047" y="35"/>
                    <a:pt x="1047" y="35"/>
                  </a:cubicBezTo>
                  <a:cubicBezTo>
                    <a:pt x="1047" y="36"/>
                    <a:pt x="1047" y="36"/>
                    <a:pt x="1047" y="36"/>
                  </a:cubicBezTo>
                  <a:cubicBezTo>
                    <a:pt x="1047" y="36"/>
                    <a:pt x="1047" y="36"/>
                    <a:pt x="1047" y="36"/>
                  </a:cubicBezTo>
                  <a:cubicBezTo>
                    <a:pt x="1047" y="36"/>
                    <a:pt x="1046" y="36"/>
                    <a:pt x="1046" y="36"/>
                  </a:cubicBezTo>
                  <a:cubicBezTo>
                    <a:pt x="1046" y="36"/>
                    <a:pt x="1046" y="36"/>
                    <a:pt x="1046" y="36"/>
                  </a:cubicBezTo>
                  <a:cubicBezTo>
                    <a:pt x="1046" y="36"/>
                    <a:pt x="1045" y="36"/>
                    <a:pt x="1045" y="36"/>
                  </a:cubicBezTo>
                  <a:cubicBezTo>
                    <a:pt x="1045" y="36"/>
                    <a:pt x="1045" y="36"/>
                    <a:pt x="1045" y="36"/>
                  </a:cubicBezTo>
                  <a:cubicBezTo>
                    <a:pt x="1045" y="36"/>
                    <a:pt x="1045" y="37"/>
                    <a:pt x="1045" y="37"/>
                  </a:cubicBezTo>
                  <a:cubicBezTo>
                    <a:pt x="1045" y="37"/>
                    <a:pt x="1045" y="37"/>
                    <a:pt x="1045" y="37"/>
                  </a:cubicBezTo>
                  <a:cubicBezTo>
                    <a:pt x="1045" y="37"/>
                    <a:pt x="1044" y="37"/>
                    <a:pt x="1044" y="37"/>
                  </a:cubicBezTo>
                  <a:cubicBezTo>
                    <a:pt x="1044" y="37"/>
                    <a:pt x="1044" y="37"/>
                    <a:pt x="1044" y="37"/>
                  </a:cubicBezTo>
                  <a:cubicBezTo>
                    <a:pt x="1044" y="37"/>
                    <a:pt x="1044" y="37"/>
                    <a:pt x="1044" y="38"/>
                  </a:cubicBezTo>
                  <a:cubicBezTo>
                    <a:pt x="1044" y="38"/>
                    <a:pt x="1044" y="38"/>
                    <a:pt x="1044" y="38"/>
                  </a:cubicBezTo>
                  <a:cubicBezTo>
                    <a:pt x="1043" y="38"/>
                    <a:pt x="1043" y="38"/>
                    <a:pt x="1043" y="38"/>
                  </a:cubicBezTo>
                  <a:cubicBezTo>
                    <a:pt x="1043" y="38"/>
                    <a:pt x="1043" y="38"/>
                    <a:pt x="1043" y="38"/>
                  </a:cubicBezTo>
                  <a:cubicBezTo>
                    <a:pt x="1043" y="38"/>
                    <a:pt x="1043" y="38"/>
                    <a:pt x="1043" y="38"/>
                  </a:cubicBezTo>
                  <a:cubicBezTo>
                    <a:pt x="1043" y="38"/>
                    <a:pt x="1043" y="38"/>
                    <a:pt x="1043" y="38"/>
                  </a:cubicBezTo>
                  <a:cubicBezTo>
                    <a:pt x="1043" y="38"/>
                    <a:pt x="1042" y="38"/>
                    <a:pt x="1042" y="39"/>
                  </a:cubicBezTo>
                  <a:cubicBezTo>
                    <a:pt x="1042" y="39"/>
                    <a:pt x="1042" y="39"/>
                    <a:pt x="1042" y="39"/>
                  </a:cubicBezTo>
                  <a:cubicBezTo>
                    <a:pt x="1042" y="39"/>
                    <a:pt x="1042" y="39"/>
                    <a:pt x="1042" y="39"/>
                  </a:cubicBezTo>
                  <a:cubicBezTo>
                    <a:pt x="1042" y="39"/>
                    <a:pt x="1042" y="39"/>
                    <a:pt x="1042" y="39"/>
                  </a:cubicBezTo>
                  <a:cubicBezTo>
                    <a:pt x="1042" y="39"/>
                    <a:pt x="1042" y="39"/>
                    <a:pt x="1041" y="39"/>
                  </a:cubicBezTo>
                  <a:cubicBezTo>
                    <a:pt x="1041" y="39"/>
                    <a:pt x="1041" y="39"/>
                    <a:pt x="1041" y="39"/>
                  </a:cubicBezTo>
                  <a:cubicBezTo>
                    <a:pt x="1041" y="40"/>
                    <a:pt x="1040" y="40"/>
                    <a:pt x="1040" y="40"/>
                  </a:cubicBezTo>
                  <a:cubicBezTo>
                    <a:pt x="1040" y="40"/>
                    <a:pt x="1040" y="40"/>
                    <a:pt x="1040" y="40"/>
                  </a:cubicBezTo>
                  <a:cubicBezTo>
                    <a:pt x="1040" y="40"/>
                    <a:pt x="1040" y="40"/>
                    <a:pt x="1040" y="41"/>
                  </a:cubicBezTo>
                  <a:cubicBezTo>
                    <a:pt x="1040" y="41"/>
                    <a:pt x="1040" y="41"/>
                    <a:pt x="1040" y="41"/>
                  </a:cubicBezTo>
                  <a:cubicBezTo>
                    <a:pt x="1040" y="41"/>
                    <a:pt x="1039" y="41"/>
                    <a:pt x="1039" y="41"/>
                  </a:cubicBezTo>
                  <a:cubicBezTo>
                    <a:pt x="1039" y="41"/>
                    <a:pt x="1039" y="41"/>
                    <a:pt x="1039" y="41"/>
                  </a:cubicBezTo>
                  <a:cubicBezTo>
                    <a:pt x="1039" y="41"/>
                    <a:pt x="1039" y="41"/>
                    <a:pt x="1039" y="41"/>
                  </a:cubicBezTo>
                  <a:cubicBezTo>
                    <a:pt x="1039" y="41"/>
                    <a:pt x="1039" y="41"/>
                    <a:pt x="1039" y="41"/>
                  </a:cubicBezTo>
                  <a:cubicBezTo>
                    <a:pt x="1039" y="41"/>
                    <a:pt x="1039" y="42"/>
                    <a:pt x="1039" y="42"/>
                  </a:cubicBezTo>
                  <a:cubicBezTo>
                    <a:pt x="1039" y="42"/>
                    <a:pt x="1039" y="42"/>
                    <a:pt x="1039" y="42"/>
                  </a:cubicBezTo>
                  <a:cubicBezTo>
                    <a:pt x="1039" y="42"/>
                    <a:pt x="1038" y="42"/>
                    <a:pt x="1038" y="42"/>
                  </a:cubicBezTo>
                  <a:cubicBezTo>
                    <a:pt x="1038" y="42"/>
                    <a:pt x="1038" y="42"/>
                    <a:pt x="1038" y="42"/>
                  </a:cubicBezTo>
                  <a:cubicBezTo>
                    <a:pt x="1038" y="42"/>
                    <a:pt x="1038" y="43"/>
                    <a:pt x="1038" y="43"/>
                  </a:cubicBezTo>
                  <a:cubicBezTo>
                    <a:pt x="1038" y="43"/>
                    <a:pt x="1038" y="43"/>
                    <a:pt x="1038" y="43"/>
                  </a:cubicBezTo>
                  <a:cubicBezTo>
                    <a:pt x="1038" y="43"/>
                    <a:pt x="1037" y="43"/>
                    <a:pt x="1037" y="43"/>
                  </a:cubicBezTo>
                  <a:cubicBezTo>
                    <a:pt x="1037" y="43"/>
                    <a:pt x="1037" y="43"/>
                    <a:pt x="1037" y="43"/>
                  </a:cubicBezTo>
                  <a:cubicBezTo>
                    <a:pt x="1037" y="44"/>
                    <a:pt x="1037" y="44"/>
                    <a:pt x="1037" y="44"/>
                  </a:cubicBezTo>
                  <a:cubicBezTo>
                    <a:pt x="1037" y="44"/>
                    <a:pt x="1037" y="44"/>
                    <a:pt x="1037" y="44"/>
                  </a:cubicBezTo>
                  <a:cubicBezTo>
                    <a:pt x="1037" y="44"/>
                    <a:pt x="1037" y="44"/>
                    <a:pt x="1036" y="45"/>
                  </a:cubicBezTo>
                  <a:cubicBezTo>
                    <a:pt x="1036" y="45"/>
                    <a:pt x="1036" y="45"/>
                    <a:pt x="1036" y="45"/>
                  </a:cubicBezTo>
                  <a:cubicBezTo>
                    <a:pt x="1036" y="45"/>
                    <a:pt x="1036" y="45"/>
                    <a:pt x="1036" y="45"/>
                  </a:cubicBezTo>
                  <a:cubicBezTo>
                    <a:pt x="1036" y="45"/>
                    <a:pt x="1036" y="45"/>
                    <a:pt x="1036" y="45"/>
                  </a:cubicBezTo>
                  <a:cubicBezTo>
                    <a:pt x="1036" y="45"/>
                    <a:pt x="1036" y="46"/>
                    <a:pt x="1036" y="46"/>
                  </a:cubicBezTo>
                  <a:cubicBezTo>
                    <a:pt x="1036" y="46"/>
                    <a:pt x="1036" y="46"/>
                    <a:pt x="1036" y="46"/>
                  </a:cubicBezTo>
                  <a:cubicBezTo>
                    <a:pt x="1035" y="46"/>
                    <a:pt x="1035" y="46"/>
                    <a:pt x="1035" y="46"/>
                  </a:cubicBezTo>
                  <a:cubicBezTo>
                    <a:pt x="1035" y="46"/>
                    <a:pt x="1035" y="46"/>
                    <a:pt x="1035" y="46"/>
                  </a:cubicBezTo>
                  <a:cubicBezTo>
                    <a:pt x="1035" y="46"/>
                    <a:pt x="1035" y="47"/>
                    <a:pt x="1035" y="47"/>
                  </a:cubicBezTo>
                  <a:cubicBezTo>
                    <a:pt x="1035" y="47"/>
                    <a:pt x="1035" y="47"/>
                    <a:pt x="1035" y="47"/>
                  </a:cubicBezTo>
                  <a:cubicBezTo>
                    <a:pt x="1035" y="47"/>
                    <a:pt x="1035" y="47"/>
                    <a:pt x="1035" y="47"/>
                  </a:cubicBezTo>
                  <a:cubicBezTo>
                    <a:pt x="1035" y="47"/>
                    <a:pt x="1035" y="47"/>
                    <a:pt x="1035" y="47"/>
                  </a:cubicBezTo>
                  <a:cubicBezTo>
                    <a:pt x="1034" y="47"/>
                    <a:pt x="1034" y="48"/>
                    <a:pt x="1034" y="48"/>
                  </a:cubicBezTo>
                  <a:cubicBezTo>
                    <a:pt x="1034" y="48"/>
                    <a:pt x="1034" y="48"/>
                    <a:pt x="1034" y="48"/>
                  </a:cubicBezTo>
                  <a:cubicBezTo>
                    <a:pt x="1034" y="48"/>
                    <a:pt x="1034" y="48"/>
                    <a:pt x="1034" y="49"/>
                  </a:cubicBezTo>
                  <a:cubicBezTo>
                    <a:pt x="1034" y="49"/>
                    <a:pt x="1034" y="49"/>
                    <a:pt x="1034" y="49"/>
                  </a:cubicBezTo>
                  <a:cubicBezTo>
                    <a:pt x="1034" y="49"/>
                    <a:pt x="1034" y="49"/>
                    <a:pt x="1033" y="49"/>
                  </a:cubicBezTo>
                  <a:cubicBezTo>
                    <a:pt x="1033" y="49"/>
                    <a:pt x="1033" y="49"/>
                    <a:pt x="1033" y="49"/>
                  </a:cubicBezTo>
                  <a:cubicBezTo>
                    <a:pt x="1033" y="49"/>
                    <a:pt x="1033" y="50"/>
                    <a:pt x="1033" y="50"/>
                  </a:cubicBezTo>
                  <a:cubicBezTo>
                    <a:pt x="1033" y="50"/>
                    <a:pt x="1033" y="50"/>
                    <a:pt x="1033" y="50"/>
                  </a:cubicBezTo>
                  <a:cubicBezTo>
                    <a:pt x="1033" y="50"/>
                    <a:pt x="1033" y="51"/>
                    <a:pt x="1033" y="51"/>
                  </a:cubicBezTo>
                  <a:cubicBezTo>
                    <a:pt x="1033" y="51"/>
                    <a:pt x="1033" y="51"/>
                    <a:pt x="1033" y="51"/>
                  </a:cubicBezTo>
                  <a:cubicBezTo>
                    <a:pt x="1033" y="51"/>
                    <a:pt x="1033" y="51"/>
                    <a:pt x="1032" y="51"/>
                  </a:cubicBezTo>
                  <a:cubicBezTo>
                    <a:pt x="1032" y="51"/>
                    <a:pt x="1032" y="51"/>
                    <a:pt x="1032" y="51"/>
                  </a:cubicBezTo>
                  <a:cubicBezTo>
                    <a:pt x="1032" y="52"/>
                    <a:pt x="1032" y="52"/>
                    <a:pt x="1032" y="52"/>
                  </a:cubicBezTo>
                  <a:cubicBezTo>
                    <a:pt x="1032" y="52"/>
                    <a:pt x="1032" y="52"/>
                    <a:pt x="1032" y="52"/>
                  </a:cubicBezTo>
                  <a:cubicBezTo>
                    <a:pt x="1032" y="53"/>
                    <a:pt x="1032" y="53"/>
                    <a:pt x="1032" y="53"/>
                  </a:cubicBezTo>
                  <a:cubicBezTo>
                    <a:pt x="1032" y="53"/>
                    <a:pt x="1032" y="53"/>
                    <a:pt x="1032" y="53"/>
                  </a:cubicBezTo>
                  <a:cubicBezTo>
                    <a:pt x="1031" y="53"/>
                    <a:pt x="1032" y="54"/>
                    <a:pt x="1031" y="54"/>
                  </a:cubicBezTo>
                  <a:cubicBezTo>
                    <a:pt x="1031" y="54"/>
                    <a:pt x="1031" y="54"/>
                    <a:pt x="1031" y="54"/>
                  </a:cubicBezTo>
                  <a:cubicBezTo>
                    <a:pt x="1031" y="54"/>
                    <a:pt x="1031" y="55"/>
                    <a:pt x="1031" y="55"/>
                  </a:cubicBezTo>
                  <a:cubicBezTo>
                    <a:pt x="1031" y="55"/>
                    <a:pt x="1031" y="55"/>
                    <a:pt x="1031" y="55"/>
                  </a:cubicBezTo>
                  <a:cubicBezTo>
                    <a:pt x="1031" y="56"/>
                    <a:pt x="1031" y="56"/>
                    <a:pt x="1031" y="56"/>
                  </a:cubicBezTo>
                  <a:cubicBezTo>
                    <a:pt x="1031" y="56"/>
                    <a:pt x="1031" y="57"/>
                    <a:pt x="1031" y="57"/>
                  </a:cubicBezTo>
                  <a:cubicBezTo>
                    <a:pt x="1030" y="57"/>
                    <a:pt x="1031" y="57"/>
                    <a:pt x="1030" y="58"/>
                  </a:cubicBezTo>
                  <a:cubicBezTo>
                    <a:pt x="1030" y="58"/>
                    <a:pt x="1030" y="58"/>
                    <a:pt x="1030" y="58"/>
                  </a:cubicBezTo>
                  <a:cubicBezTo>
                    <a:pt x="1030" y="58"/>
                    <a:pt x="1030" y="59"/>
                    <a:pt x="1030" y="59"/>
                  </a:cubicBezTo>
                  <a:cubicBezTo>
                    <a:pt x="1030" y="59"/>
                    <a:pt x="1030" y="59"/>
                    <a:pt x="1030" y="59"/>
                  </a:cubicBezTo>
                  <a:cubicBezTo>
                    <a:pt x="1030" y="59"/>
                    <a:pt x="1030" y="59"/>
                    <a:pt x="1030" y="59"/>
                  </a:cubicBezTo>
                  <a:cubicBezTo>
                    <a:pt x="1030" y="60"/>
                    <a:pt x="1030" y="61"/>
                    <a:pt x="1030" y="61"/>
                  </a:cubicBezTo>
                  <a:cubicBezTo>
                    <a:pt x="1030" y="61"/>
                    <a:pt x="1030" y="61"/>
                    <a:pt x="1030" y="61"/>
                  </a:cubicBezTo>
                  <a:cubicBezTo>
                    <a:pt x="1029" y="62"/>
                    <a:pt x="1030" y="63"/>
                    <a:pt x="1029" y="64"/>
                  </a:cubicBezTo>
                  <a:cubicBezTo>
                    <a:pt x="1029" y="64"/>
                    <a:pt x="1029" y="65"/>
                    <a:pt x="1029" y="65"/>
                  </a:cubicBezTo>
                  <a:cubicBezTo>
                    <a:pt x="1029" y="67"/>
                    <a:pt x="1029" y="70"/>
                    <a:pt x="1029" y="72"/>
                  </a:cubicBezTo>
                  <a:cubicBezTo>
                    <a:pt x="1029" y="72"/>
                    <a:pt x="1029" y="73"/>
                    <a:pt x="1029" y="73"/>
                  </a:cubicBezTo>
                  <a:cubicBezTo>
                    <a:pt x="1030" y="74"/>
                    <a:pt x="1029" y="75"/>
                    <a:pt x="1030" y="76"/>
                  </a:cubicBezTo>
                  <a:cubicBezTo>
                    <a:pt x="1030" y="76"/>
                    <a:pt x="1030" y="76"/>
                    <a:pt x="1030" y="76"/>
                  </a:cubicBezTo>
                  <a:cubicBezTo>
                    <a:pt x="1030" y="77"/>
                    <a:pt x="1030" y="77"/>
                    <a:pt x="1030" y="78"/>
                  </a:cubicBezTo>
                  <a:cubicBezTo>
                    <a:pt x="1030" y="78"/>
                    <a:pt x="1030" y="78"/>
                    <a:pt x="1030" y="78"/>
                  </a:cubicBezTo>
                  <a:cubicBezTo>
                    <a:pt x="1030" y="79"/>
                    <a:pt x="1030" y="79"/>
                    <a:pt x="1030" y="80"/>
                  </a:cubicBezTo>
                  <a:cubicBezTo>
                    <a:pt x="1030" y="80"/>
                    <a:pt x="1030" y="80"/>
                    <a:pt x="1030" y="80"/>
                  </a:cubicBezTo>
                  <a:cubicBezTo>
                    <a:pt x="1031" y="80"/>
                    <a:pt x="1030" y="81"/>
                    <a:pt x="1031" y="81"/>
                  </a:cubicBezTo>
                  <a:cubicBezTo>
                    <a:pt x="1031" y="81"/>
                    <a:pt x="1031" y="81"/>
                    <a:pt x="1031" y="81"/>
                  </a:cubicBezTo>
                  <a:cubicBezTo>
                    <a:pt x="1031" y="82"/>
                    <a:pt x="1031" y="82"/>
                    <a:pt x="1031" y="82"/>
                  </a:cubicBezTo>
                  <a:cubicBezTo>
                    <a:pt x="1031" y="82"/>
                    <a:pt x="1031" y="82"/>
                    <a:pt x="1031" y="82"/>
                  </a:cubicBezTo>
                  <a:cubicBezTo>
                    <a:pt x="1031" y="83"/>
                    <a:pt x="1031" y="83"/>
                    <a:pt x="1031" y="83"/>
                  </a:cubicBezTo>
                  <a:cubicBezTo>
                    <a:pt x="1031" y="83"/>
                    <a:pt x="1031" y="83"/>
                    <a:pt x="1031" y="83"/>
                  </a:cubicBezTo>
                  <a:cubicBezTo>
                    <a:pt x="1031" y="83"/>
                    <a:pt x="1031" y="83"/>
                    <a:pt x="1031" y="83"/>
                  </a:cubicBezTo>
                  <a:cubicBezTo>
                    <a:pt x="1031" y="84"/>
                    <a:pt x="1031" y="84"/>
                    <a:pt x="1031" y="84"/>
                  </a:cubicBezTo>
                  <a:cubicBezTo>
                    <a:pt x="1032" y="84"/>
                    <a:pt x="1032" y="84"/>
                    <a:pt x="1032" y="84"/>
                  </a:cubicBezTo>
                  <a:cubicBezTo>
                    <a:pt x="1032" y="84"/>
                    <a:pt x="1032" y="84"/>
                    <a:pt x="1032" y="84"/>
                  </a:cubicBezTo>
                  <a:cubicBezTo>
                    <a:pt x="1032" y="85"/>
                    <a:pt x="1032" y="85"/>
                    <a:pt x="1032" y="85"/>
                  </a:cubicBezTo>
                  <a:cubicBezTo>
                    <a:pt x="1032" y="85"/>
                    <a:pt x="1032" y="85"/>
                    <a:pt x="1032" y="85"/>
                  </a:cubicBezTo>
                  <a:cubicBezTo>
                    <a:pt x="1032" y="86"/>
                    <a:pt x="1032" y="86"/>
                    <a:pt x="1032" y="86"/>
                  </a:cubicBezTo>
                  <a:cubicBezTo>
                    <a:pt x="1032" y="86"/>
                    <a:pt x="1032" y="86"/>
                    <a:pt x="1032" y="86"/>
                  </a:cubicBezTo>
                  <a:cubicBezTo>
                    <a:pt x="1033" y="86"/>
                    <a:pt x="1033" y="87"/>
                    <a:pt x="1033" y="87"/>
                  </a:cubicBezTo>
                  <a:cubicBezTo>
                    <a:pt x="1033" y="87"/>
                    <a:pt x="1033" y="87"/>
                    <a:pt x="1033" y="87"/>
                  </a:cubicBezTo>
                  <a:cubicBezTo>
                    <a:pt x="1033" y="87"/>
                    <a:pt x="1033" y="87"/>
                    <a:pt x="1033" y="87"/>
                  </a:cubicBezTo>
                  <a:cubicBezTo>
                    <a:pt x="1033" y="87"/>
                    <a:pt x="1033" y="87"/>
                    <a:pt x="1033" y="88"/>
                  </a:cubicBezTo>
                  <a:cubicBezTo>
                    <a:pt x="1033" y="88"/>
                    <a:pt x="1033" y="88"/>
                    <a:pt x="1033" y="88"/>
                  </a:cubicBezTo>
                  <a:cubicBezTo>
                    <a:pt x="1033" y="88"/>
                    <a:pt x="1033" y="88"/>
                    <a:pt x="1033" y="88"/>
                  </a:cubicBezTo>
                  <a:cubicBezTo>
                    <a:pt x="1033" y="88"/>
                    <a:pt x="1033" y="88"/>
                    <a:pt x="1033" y="88"/>
                  </a:cubicBezTo>
                  <a:cubicBezTo>
                    <a:pt x="1034" y="88"/>
                    <a:pt x="1034" y="88"/>
                    <a:pt x="1034" y="88"/>
                  </a:cubicBezTo>
                  <a:cubicBezTo>
                    <a:pt x="1034" y="88"/>
                    <a:pt x="1034" y="88"/>
                    <a:pt x="1034" y="88"/>
                  </a:cubicBezTo>
                  <a:cubicBezTo>
                    <a:pt x="1034" y="89"/>
                    <a:pt x="1034" y="89"/>
                    <a:pt x="1034" y="89"/>
                  </a:cubicBezTo>
                  <a:cubicBezTo>
                    <a:pt x="1034" y="89"/>
                    <a:pt x="1034" y="89"/>
                    <a:pt x="1034" y="89"/>
                  </a:cubicBezTo>
                  <a:cubicBezTo>
                    <a:pt x="1034" y="89"/>
                    <a:pt x="1034" y="90"/>
                    <a:pt x="1034" y="90"/>
                  </a:cubicBezTo>
                  <a:cubicBezTo>
                    <a:pt x="1034" y="90"/>
                    <a:pt x="1034" y="90"/>
                    <a:pt x="1034" y="90"/>
                  </a:cubicBezTo>
                  <a:cubicBezTo>
                    <a:pt x="1034" y="90"/>
                    <a:pt x="1034" y="90"/>
                    <a:pt x="1035" y="90"/>
                  </a:cubicBezTo>
                  <a:cubicBezTo>
                    <a:pt x="1035" y="90"/>
                    <a:pt x="1035" y="90"/>
                    <a:pt x="1035" y="90"/>
                  </a:cubicBezTo>
                  <a:cubicBezTo>
                    <a:pt x="1035" y="90"/>
                    <a:pt x="1035" y="91"/>
                    <a:pt x="1035" y="91"/>
                  </a:cubicBezTo>
                  <a:cubicBezTo>
                    <a:pt x="1035" y="91"/>
                    <a:pt x="1035" y="91"/>
                    <a:pt x="1035" y="91"/>
                  </a:cubicBezTo>
                  <a:cubicBezTo>
                    <a:pt x="1035" y="91"/>
                    <a:pt x="1035" y="91"/>
                    <a:pt x="1035" y="91"/>
                  </a:cubicBezTo>
                  <a:cubicBezTo>
                    <a:pt x="1035" y="91"/>
                    <a:pt x="1035" y="91"/>
                    <a:pt x="1035" y="91"/>
                  </a:cubicBezTo>
                  <a:cubicBezTo>
                    <a:pt x="1035" y="92"/>
                    <a:pt x="1035" y="92"/>
                    <a:pt x="1036" y="92"/>
                  </a:cubicBezTo>
                  <a:cubicBezTo>
                    <a:pt x="1036" y="92"/>
                    <a:pt x="1036" y="92"/>
                    <a:pt x="1036" y="92"/>
                  </a:cubicBezTo>
                  <a:cubicBezTo>
                    <a:pt x="1036" y="92"/>
                    <a:pt x="1036" y="92"/>
                    <a:pt x="1036" y="92"/>
                  </a:cubicBezTo>
                  <a:cubicBezTo>
                    <a:pt x="1036" y="92"/>
                    <a:pt x="1036" y="92"/>
                    <a:pt x="1036" y="92"/>
                  </a:cubicBezTo>
                  <a:cubicBezTo>
                    <a:pt x="1036" y="93"/>
                    <a:pt x="1036" y="93"/>
                    <a:pt x="1036" y="93"/>
                  </a:cubicBezTo>
                  <a:cubicBezTo>
                    <a:pt x="1036" y="93"/>
                    <a:pt x="1036" y="93"/>
                    <a:pt x="1036" y="93"/>
                  </a:cubicBezTo>
                  <a:cubicBezTo>
                    <a:pt x="1036" y="93"/>
                    <a:pt x="1036" y="93"/>
                    <a:pt x="1037" y="93"/>
                  </a:cubicBezTo>
                  <a:cubicBezTo>
                    <a:pt x="1037" y="93"/>
                    <a:pt x="1037" y="93"/>
                    <a:pt x="1037" y="93"/>
                  </a:cubicBezTo>
                  <a:cubicBezTo>
                    <a:pt x="1037" y="93"/>
                    <a:pt x="1037" y="93"/>
                    <a:pt x="1037" y="94"/>
                  </a:cubicBezTo>
                  <a:cubicBezTo>
                    <a:pt x="1037" y="94"/>
                    <a:pt x="1037" y="94"/>
                    <a:pt x="1037" y="94"/>
                  </a:cubicBezTo>
                  <a:cubicBezTo>
                    <a:pt x="1037" y="94"/>
                    <a:pt x="1037" y="94"/>
                    <a:pt x="1038" y="94"/>
                  </a:cubicBezTo>
                  <a:cubicBezTo>
                    <a:pt x="1038" y="94"/>
                    <a:pt x="1038" y="94"/>
                    <a:pt x="1038" y="94"/>
                  </a:cubicBezTo>
                  <a:cubicBezTo>
                    <a:pt x="1038" y="95"/>
                    <a:pt x="1038" y="95"/>
                    <a:pt x="1038" y="95"/>
                  </a:cubicBezTo>
                  <a:cubicBezTo>
                    <a:pt x="1038" y="95"/>
                    <a:pt x="1038" y="95"/>
                    <a:pt x="1038" y="95"/>
                  </a:cubicBezTo>
                  <a:cubicBezTo>
                    <a:pt x="1038" y="95"/>
                    <a:pt x="1038" y="95"/>
                    <a:pt x="1038" y="95"/>
                  </a:cubicBezTo>
                  <a:cubicBezTo>
                    <a:pt x="1038" y="95"/>
                    <a:pt x="1038" y="95"/>
                    <a:pt x="1038" y="95"/>
                  </a:cubicBezTo>
                  <a:cubicBezTo>
                    <a:pt x="1038" y="95"/>
                    <a:pt x="1039" y="95"/>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40" y="97"/>
                    <a:pt x="1040" y="97"/>
                    <a:pt x="1040" y="97"/>
                  </a:cubicBezTo>
                  <a:cubicBezTo>
                    <a:pt x="1040" y="97"/>
                    <a:pt x="1040" y="97"/>
                    <a:pt x="1040" y="97"/>
                  </a:cubicBezTo>
                  <a:cubicBezTo>
                    <a:pt x="1041" y="97"/>
                    <a:pt x="1041" y="97"/>
                    <a:pt x="1041" y="97"/>
                  </a:cubicBezTo>
                  <a:cubicBezTo>
                    <a:pt x="1041" y="97"/>
                    <a:pt x="1041" y="97"/>
                    <a:pt x="1041" y="97"/>
                  </a:cubicBezTo>
                  <a:cubicBezTo>
                    <a:pt x="1041" y="97"/>
                    <a:pt x="1041" y="98"/>
                    <a:pt x="1041" y="98"/>
                  </a:cubicBezTo>
                  <a:cubicBezTo>
                    <a:pt x="1041" y="98"/>
                    <a:pt x="1041" y="98"/>
                    <a:pt x="1041" y="98"/>
                  </a:cubicBezTo>
                  <a:cubicBezTo>
                    <a:pt x="1041" y="98"/>
                    <a:pt x="1042" y="98"/>
                    <a:pt x="1042" y="98"/>
                  </a:cubicBezTo>
                  <a:cubicBezTo>
                    <a:pt x="1042" y="98"/>
                    <a:pt x="1042" y="98"/>
                    <a:pt x="1042" y="98"/>
                  </a:cubicBezTo>
                  <a:cubicBezTo>
                    <a:pt x="1042" y="98"/>
                    <a:pt x="1042" y="98"/>
                    <a:pt x="1042" y="98"/>
                  </a:cubicBezTo>
                  <a:cubicBezTo>
                    <a:pt x="1042" y="98"/>
                    <a:pt x="1042" y="98"/>
                    <a:pt x="1042" y="98"/>
                  </a:cubicBezTo>
                  <a:cubicBezTo>
                    <a:pt x="1042" y="99"/>
                    <a:pt x="1043" y="98"/>
                    <a:pt x="1043" y="99"/>
                  </a:cubicBezTo>
                  <a:cubicBezTo>
                    <a:pt x="1043" y="99"/>
                    <a:pt x="1043" y="99"/>
                    <a:pt x="1043" y="99"/>
                  </a:cubicBezTo>
                  <a:cubicBezTo>
                    <a:pt x="1043" y="99"/>
                    <a:pt x="1043" y="99"/>
                    <a:pt x="1043" y="99"/>
                  </a:cubicBezTo>
                  <a:cubicBezTo>
                    <a:pt x="1043" y="99"/>
                    <a:pt x="1043" y="99"/>
                    <a:pt x="1043" y="99"/>
                  </a:cubicBezTo>
                  <a:cubicBezTo>
                    <a:pt x="1043" y="99"/>
                    <a:pt x="1044" y="99"/>
                    <a:pt x="1044" y="99"/>
                  </a:cubicBezTo>
                  <a:cubicBezTo>
                    <a:pt x="1044" y="99"/>
                    <a:pt x="1044" y="99"/>
                    <a:pt x="1044" y="99"/>
                  </a:cubicBezTo>
                  <a:cubicBezTo>
                    <a:pt x="1044" y="100"/>
                    <a:pt x="1044" y="100"/>
                    <a:pt x="1045" y="100"/>
                  </a:cubicBezTo>
                  <a:cubicBezTo>
                    <a:pt x="1045" y="100"/>
                    <a:pt x="1045" y="100"/>
                    <a:pt x="1045" y="100"/>
                  </a:cubicBezTo>
                  <a:cubicBezTo>
                    <a:pt x="1045" y="100"/>
                    <a:pt x="1045" y="100"/>
                    <a:pt x="1045" y="100"/>
                  </a:cubicBezTo>
                  <a:cubicBezTo>
                    <a:pt x="1045" y="100"/>
                    <a:pt x="1045" y="100"/>
                    <a:pt x="1045" y="100"/>
                  </a:cubicBezTo>
                  <a:cubicBezTo>
                    <a:pt x="1045" y="100"/>
                    <a:pt x="1045" y="100"/>
                    <a:pt x="1045" y="100"/>
                  </a:cubicBezTo>
                  <a:cubicBezTo>
                    <a:pt x="1045" y="100"/>
                    <a:pt x="1046" y="100"/>
                    <a:pt x="1046" y="100"/>
                  </a:cubicBezTo>
                  <a:cubicBezTo>
                    <a:pt x="1046" y="100"/>
                    <a:pt x="1046" y="100"/>
                    <a:pt x="1046" y="100"/>
                  </a:cubicBezTo>
                  <a:cubicBezTo>
                    <a:pt x="1046" y="100"/>
                    <a:pt x="1046" y="100"/>
                    <a:pt x="1046" y="100"/>
                  </a:cubicBezTo>
                  <a:cubicBezTo>
                    <a:pt x="1046" y="101"/>
                    <a:pt x="1047" y="101"/>
                    <a:pt x="1047" y="101"/>
                  </a:cubicBezTo>
                  <a:cubicBezTo>
                    <a:pt x="1047" y="101"/>
                    <a:pt x="1047" y="101"/>
                    <a:pt x="1047" y="101"/>
                  </a:cubicBezTo>
                  <a:cubicBezTo>
                    <a:pt x="1047" y="101"/>
                    <a:pt x="1047" y="101"/>
                    <a:pt x="1047" y="101"/>
                  </a:cubicBezTo>
                  <a:cubicBezTo>
                    <a:pt x="1047" y="101"/>
                    <a:pt x="1047" y="101"/>
                    <a:pt x="1047" y="101"/>
                  </a:cubicBezTo>
                  <a:cubicBezTo>
                    <a:pt x="1048" y="102"/>
                    <a:pt x="1048" y="101"/>
                    <a:pt x="1048" y="101"/>
                  </a:cubicBezTo>
                  <a:cubicBezTo>
                    <a:pt x="1048" y="101"/>
                    <a:pt x="1048" y="101"/>
                    <a:pt x="1048" y="101"/>
                  </a:cubicBezTo>
                  <a:cubicBezTo>
                    <a:pt x="1049" y="102"/>
                    <a:pt x="1049" y="102"/>
                    <a:pt x="1050" y="102"/>
                  </a:cubicBezTo>
                  <a:cubicBezTo>
                    <a:pt x="1049" y="102"/>
                    <a:pt x="1049" y="102"/>
                    <a:pt x="1049" y="102"/>
                  </a:cubicBezTo>
                  <a:cubicBezTo>
                    <a:pt x="1050" y="102"/>
                    <a:pt x="1050" y="102"/>
                    <a:pt x="1051" y="102"/>
                  </a:cubicBezTo>
                  <a:cubicBezTo>
                    <a:pt x="1051" y="102"/>
                    <a:pt x="1051" y="102"/>
                    <a:pt x="1051" y="102"/>
                  </a:cubicBezTo>
                  <a:cubicBezTo>
                    <a:pt x="1051" y="102"/>
                    <a:pt x="1051" y="102"/>
                    <a:pt x="1051" y="102"/>
                  </a:cubicBezTo>
                  <a:cubicBezTo>
                    <a:pt x="1051" y="103"/>
                    <a:pt x="1052" y="102"/>
                    <a:pt x="1052" y="103"/>
                  </a:cubicBezTo>
                  <a:cubicBezTo>
                    <a:pt x="1052" y="102"/>
                    <a:pt x="1052" y="102"/>
                    <a:pt x="1052" y="102"/>
                  </a:cubicBezTo>
                  <a:cubicBezTo>
                    <a:pt x="1053" y="103"/>
                    <a:pt x="1053" y="103"/>
                    <a:pt x="1053" y="103"/>
                  </a:cubicBezTo>
                  <a:cubicBezTo>
                    <a:pt x="1053" y="103"/>
                    <a:pt x="1054" y="103"/>
                    <a:pt x="1054" y="103"/>
                  </a:cubicBezTo>
                  <a:cubicBezTo>
                    <a:pt x="1054" y="103"/>
                    <a:pt x="1055" y="103"/>
                    <a:pt x="1055" y="103"/>
                  </a:cubicBezTo>
                  <a:cubicBezTo>
                    <a:pt x="1056" y="103"/>
                    <a:pt x="1057" y="103"/>
                    <a:pt x="1058" y="103"/>
                  </a:cubicBezTo>
                  <a:cubicBezTo>
                    <a:pt x="1059" y="103"/>
                    <a:pt x="1060" y="103"/>
                    <a:pt x="1062" y="103"/>
                  </a:cubicBezTo>
                  <a:cubicBezTo>
                    <a:pt x="1063" y="103"/>
                    <a:pt x="1064" y="103"/>
                    <a:pt x="1066" y="103"/>
                  </a:cubicBezTo>
                  <a:close/>
                  <a:moveTo>
                    <a:pt x="749" y="83"/>
                  </a:moveTo>
                  <a:cubicBezTo>
                    <a:pt x="749" y="83"/>
                    <a:pt x="749" y="83"/>
                    <a:pt x="749" y="83"/>
                  </a:cubicBezTo>
                  <a:cubicBezTo>
                    <a:pt x="749" y="83"/>
                    <a:pt x="749" y="84"/>
                    <a:pt x="749" y="84"/>
                  </a:cubicBezTo>
                  <a:cubicBezTo>
                    <a:pt x="749" y="84"/>
                    <a:pt x="749" y="84"/>
                    <a:pt x="749" y="84"/>
                  </a:cubicBezTo>
                  <a:cubicBezTo>
                    <a:pt x="750" y="84"/>
                    <a:pt x="750" y="85"/>
                    <a:pt x="750" y="85"/>
                  </a:cubicBezTo>
                  <a:cubicBezTo>
                    <a:pt x="750" y="85"/>
                    <a:pt x="750" y="85"/>
                    <a:pt x="750" y="85"/>
                  </a:cubicBezTo>
                  <a:cubicBezTo>
                    <a:pt x="750" y="85"/>
                    <a:pt x="750" y="85"/>
                    <a:pt x="750" y="85"/>
                  </a:cubicBezTo>
                  <a:cubicBezTo>
                    <a:pt x="750" y="85"/>
                    <a:pt x="750" y="86"/>
                    <a:pt x="750" y="86"/>
                  </a:cubicBezTo>
                  <a:cubicBezTo>
                    <a:pt x="750" y="86"/>
                    <a:pt x="750" y="86"/>
                    <a:pt x="750" y="86"/>
                  </a:cubicBezTo>
                  <a:cubicBezTo>
                    <a:pt x="750" y="86"/>
                    <a:pt x="750" y="86"/>
                    <a:pt x="750" y="87"/>
                  </a:cubicBezTo>
                  <a:cubicBezTo>
                    <a:pt x="750" y="87"/>
                    <a:pt x="750" y="87"/>
                    <a:pt x="750" y="87"/>
                  </a:cubicBezTo>
                  <a:cubicBezTo>
                    <a:pt x="751" y="87"/>
                    <a:pt x="751" y="87"/>
                    <a:pt x="751" y="87"/>
                  </a:cubicBezTo>
                  <a:cubicBezTo>
                    <a:pt x="751" y="87"/>
                    <a:pt x="751" y="87"/>
                    <a:pt x="751" y="87"/>
                  </a:cubicBezTo>
                  <a:cubicBezTo>
                    <a:pt x="751" y="87"/>
                    <a:pt x="751" y="87"/>
                    <a:pt x="751" y="87"/>
                  </a:cubicBezTo>
                  <a:cubicBezTo>
                    <a:pt x="751" y="88"/>
                    <a:pt x="751" y="88"/>
                    <a:pt x="751" y="88"/>
                  </a:cubicBezTo>
                  <a:cubicBezTo>
                    <a:pt x="751" y="88"/>
                    <a:pt x="751" y="88"/>
                    <a:pt x="751" y="88"/>
                  </a:cubicBezTo>
                  <a:cubicBezTo>
                    <a:pt x="751" y="88"/>
                    <a:pt x="751" y="88"/>
                    <a:pt x="751" y="88"/>
                  </a:cubicBezTo>
                  <a:cubicBezTo>
                    <a:pt x="751" y="88"/>
                    <a:pt x="751" y="88"/>
                    <a:pt x="751" y="89"/>
                  </a:cubicBezTo>
                  <a:cubicBezTo>
                    <a:pt x="751" y="89"/>
                    <a:pt x="751" y="89"/>
                    <a:pt x="751" y="89"/>
                  </a:cubicBezTo>
                  <a:cubicBezTo>
                    <a:pt x="752" y="89"/>
                    <a:pt x="752" y="89"/>
                    <a:pt x="752" y="89"/>
                  </a:cubicBezTo>
                  <a:cubicBezTo>
                    <a:pt x="752" y="89"/>
                    <a:pt x="752" y="89"/>
                    <a:pt x="752" y="89"/>
                  </a:cubicBezTo>
                  <a:cubicBezTo>
                    <a:pt x="752" y="90"/>
                    <a:pt x="752" y="90"/>
                    <a:pt x="752" y="90"/>
                  </a:cubicBezTo>
                  <a:cubicBezTo>
                    <a:pt x="752" y="90"/>
                    <a:pt x="752" y="90"/>
                    <a:pt x="752" y="90"/>
                  </a:cubicBezTo>
                  <a:cubicBezTo>
                    <a:pt x="752" y="90"/>
                    <a:pt x="753" y="91"/>
                    <a:pt x="753" y="91"/>
                  </a:cubicBezTo>
                  <a:cubicBezTo>
                    <a:pt x="753" y="91"/>
                    <a:pt x="753" y="91"/>
                    <a:pt x="753" y="91"/>
                  </a:cubicBezTo>
                  <a:cubicBezTo>
                    <a:pt x="753" y="91"/>
                    <a:pt x="753" y="92"/>
                    <a:pt x="754" y="92"/>
                  </a:cubicBezTo>
                  <a:cubicBezTo>
                    <a:pt x="754" y="92"/>
                    <a:pt x="754" y="92"/>
                    <a:pt x="754" y="92"/>
                  </a:cubicBezTo>
                  <a:cubicBezTo>
                    <a:pt x="754" y="92"/>
                    <a:pt x="754" y="92"/>
                    <a:pt x="754" y="92"/>
                  </a:cubicBezTo>
                  <a:cubicBezTo>
                    <a:pt x="754" y="92"/>
                    <a:pt x="754" y="92"/>
                    <a:pt x="754" y="92"/>
                  </a:cubicBezTo>
                  <a:cubicBezTo>
                    <a:pt x="754" y="93"/>
                    <a:pt x="754" y="93"/>
                    <a:pt x="755" y="93"/>
                  </a:cubicBezTo>
                  <a:cubicBezTo>
                    <a:pt x="755" y="93"/>
                    <a:pt x="755" y="93"/>
                    <a:pt x="755" y="93"/>
                  </a:cubicBezTo>
                  <a:cubicBezTo>
                    <a:pt x="755" y="94"/>
                    <a:pt x="755" y="94"/>
                    <a:pt x="755" y="94"/>
                  </a:cubicBezTo>
                  <a:cubicBezTo>
                    <a:pt x="755" y="94"/>
                    <a:pt x="755" y="94"/>
                    <a:pt x="755" y="94"/>
                  </a:cubicBezTo>
                  <a:cubicBezTo>
                    <a:pt x="755" y="94"/>
                    <a:pt x="755" y="94"/>
                    <a:pt x="755" y="94"/>
                  </a:cubicBezTo>
                  <a:cubicBezTo>
                    <a:pt x="755" y="94"/>
                    <a:pt x="755" y="94"/>
                    <a:pt x="755" y="94"/>
                  </a:cubicBezTo>
                  <a:cubicBezTo>
                    <a:pt x="755" y="94"/>
                    <a:pt x="756" y="94"/>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7" y="95"/>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8" y="96"/>
                    <a:pt x="758" y="97"/>
                    <a:pt x="758" y="97"/>
                  </a:cubicBezTo>
                  <a:cubicBezTo>
                    <a:pt x="758" y="97"/>
                    <a:pt x="758" y="97"/>
                    <a:pt x="758" y="97"/>
                  </a:cubicBezTo>
                  <a:cubicBezTo>
                    <a:pt x="758" y="97"/>
                    <a:pt x="758" y="97"/>
                    <a:pt x="758" y="97"/>
                  </a:cubicBezTo>
                  <a:cubicBezTo>
                    <a:pt x="758" y="97"/>
                    <a:pt x="758" y="97"/>
                    <a:pt x="758" y="97"/>
                  </a:cubicBezTo>
                  <a:cubicBezTo>
                    <a:pt x="758" y="97"/>
                    <a:pt x="759" y="97"/>
                    <a:pt x="759" y="98"/>
                  </a:cubicBezTo>
                  <a:cubicBezTo>
                    <a:pt x="759" y="98"/>
                    <a:pt x="759" y="98"/>
                    <a:pt x="759" y="98"/>
                  </a:cubicBezTo>
                  <a:cubicBezTo>
                    <a:pt x="759" y="98"/>
                    <a:pt x="759" y="98"/>
                    <a:pt x="760" y="98"/>
                  </a:cubicBezTo>
                  <a:cubicBezTo>
                    <a:pt x="760" y="98"/>
                    <a:pt x="760" y="98"/>
                    <a:pt x="760" y="98"/>
                  </a:cubicBezTo>
                  <a:cubicBezTo>
                    <a:pt x="760" y="98"/>
                    <a:pt x="760" y="98"/>
                    <a:pt x="761" y="99"/>
                  </a:cubicBezTo>
                  <a:cubicBezTo>
                    <a:pt x="761" y="99"/>
                    <a:pt x="761" y="99"/>
                    <a:pt x="761" y="99"/>
                  </a:cubicBezTo>
                  <a:cubicBezTo>
                    <a:pt x="761" y="99"/>
                    <a:pt x="761" y="99"/>
                    <a:pt x="761" y="99"/>
                  </a:cubicBezTo>
                  <a:cubicBezTo>
                    <a:pt x="761" y="99"/>
                    <a:pt x="761" y="99"/>
                    <a:pt x="761" y="99"/>
                  </a:cubicBezTo>
                  <a:cubicBezTo>
                    <a:pt x="761" y="99"/>
                    <a:pt x="761" y="99"/>
                    <a:pt x="762" y="99"/>
                  </a:cubicBezTo>
                  <a:cubicBezTo>
                    <a:pt x="762" y="99"/>
                    <a:pt x="762" y="99"/>
                    <a:pt x="762" y="99"/>
                  </a:cubicBezTo>
                  <a:cubicBezTo>
                    <a:pt x="762" y="100"/>
                    <a:pt x="762" y="100"/>
                    <a:pt x="762" y="100"/>
                  </a:cubicBezTo>
                  <a:cubicBezTo>
                    <a:pt x="762" y="100"/>
                    <a:pt x="762" y="100"/>
                    <a:pt x="762" y="100"/>
                  </a:cubicBezTo>
                  <a:cubicBezTo>
                    <a:pt x="762" y="100"/>
                    <a:pt x="763" y="100"/>
                    <a:pt x="763" y="100"/>
                  </a:cubicBezTo>
                  <a:cubicBezTo>
                    <a:pt x="763" y="100"/>
                    <a:pt x="763" y="100"/>
                    <a:pt x="763" y="100"/>
                  </a:cubicBezTo>
                  <a:cubicBezTo>
                    <a:pt x="763" y="100"/>
                    <a:pt x="764" y="100"/>
                    <a:pt x="764" y="100"/>
                  </a:cubicBezTo>
                  <a:cubicBezTo>
                    <a:pt x="764" y="100"/>
                    <a:pt x="764" y="100"/>
                    <a:pt x="764" y="100"/>
                  </a:cubicBezTo>
                  <a:cubicBezTo>
                    <a:pt x="764" y="101"/>
                    <a:pt x="764" y="101"/>
                    <a:pt x="764" y="101"/>
                  </a:cubicBezTo>
                  <a:cubicBezTo>
                    <a:pt x="764" y="101"/>
                    <a:pt x="764" y="101"/>
                    <a:pt x="764" y="101"/>
                  </a:cubicBezTo>
                  <a:cubicBezTo>
                    <a:pt x="765" y="101"/>
                    <a:pt x="765" y="101"/>
                    <a:pt x="765" y="101"/>
                  </a:cubicBezTo>
                  <a:cubicBezTo>
                    <a:pt x="765" y="101"/>
                    <a:pt x="765" y="101"/>
                    <a:pt x="765" y="101"/>
                  </a:cubicBezTo>
                  <a:cubicBezTo>
                    <a:pt x="766" y="101"/>
                    <a:pt x="766" y="101"/>
                    <a:pt x="766" y="101"/>
                  </a:cubicBezTo>
                  <a:cubicBezTo>
                    <a:pt x="766" y="101"/>
                    <a:pt x="766" y="101"/>
                    <a:pt x="766" y="101"/>
                  </a:cubicBezTo>
                  <a:cubicBezTo>
                    <a:pt x="766" y="102"/>
                    <a:pt x="766" y="102"/>
                    <a:pt x="766" y="102"/>
                  </a:cubicBezTo>
                  <a:cubicBezTo>
                    <a:pt x="767" y="102"/>
                    <a:pt x="767" y="102"/>
                    <a:pt x="767" y="102"/>
                  </a:cubicBezTo>
                  <a:cubicBezTo>
                    <a:pt x="767" y="102"/>
                    <a:pt x="767" y="102"/>
                    <a:pt x="767" y="102"/>
                  </a:cubicBezTo>
                  <a:cubicBezTo>
                    <a:pt x="768" y="102"/>
                    <a:pt x="768" y="102"/>
                    <a:pt x="768" y="102"/>
                  </a:cubicBezTo>
                  <a:cubicBezTo>
                    <a:pt x="768" y="102"/>
                    <a:pt x="768" y="102"/>
                    <a:pt x="769" y="102"/>
                  </a:cubicBezTo>
                  <a:cubicBezTo>
                    <a:pt x="769" y="102"/>
                    <a:pt x="769" y="102"/>
                    <a:pt x="769" y="102"/>
                  </a:cubicBezTo>
                  <a:cubicBezTo>
                    <a:pt x="769" y="102"/>
                    <a:pt x="769" y="102"/>
                    <a:pt x="769" y="102"/>
                  </a:cubicBezTo>
                  <a:cubicBezTo>
                    <a:pt x="769" y="102"/>
                    <a:pt x="770" y="102"/>
                    <a:pt x="770" y="103"/>
                  </a:cubicBezTo>
                  <a:cubicBezTo>
                    <a:pt x="770" y="102"/>
                    <a:pt x="770" y="102"/>
                    <a:pt x="770" y="102"/>
                  </a:cubicBezTo>
                  <a:cubicBezTo>
                    <a:pt x="770" y="103"/>
                    <a:pt x="770" y="103"/>
                    <a:pt x="770" y="103"/>
                  </a:cubicBezTo>
                  <a:cubicBezTo>
                    <a:pt x="771" y="103"/>
                    <a:pt x="772" y="103"/>
                    <a:pt x="772" y="103"/>
                  </a:cubicBezTo>
                  <a:cubicBezTo>
                    <a:pt x="772" y="103"/>
                    <a:pt x="773" y="103"/>
                    <a:pt x="773" y="103"/>
                  </a:cubicBezTo>
                  <a:cubicBezTo>
                    <a:pt x="774" y="103"/>
                    <a:pt x="775" y="103"/>
                    <a:pt x="776" y="103"/>
                  </a:cubicBezTo>
                  <a:cubicBezTo>
                    <a:pt x="777" y="103"/>
                    <a:pt x="778" y="103"/>
                    <a:pt x="779" y="103"/>
                  </a:cubicBezTo>
                  <a:cubicBezTo>
                    <a:pt x="781" y="103"/>
                    <a:pt x="782" y="103"/>
                    <a:pt x="784" y="103"/>
                  </a:cubicBezTo>
                  <a:cubicBezTo>
                    <a:pt x="784" y="103"/>
                    <a:pt x="784" y="103"/>
                    <a:pt x="784" y="103"/>
                  </a:cubicBezTo>
                  <a:cubicBezTo>
                    <a:pt x="785" y="103"/>
                    <a:pt x="786" y="103"/>
                    <a:pt x="786" y="103"/>
                  </a:cubicBezTo>
                  <a:cubicBezTo>
                    <a:pt x="786" y="102"/>
                    <a:pt x="786" y="102"/>
                    <a:pt x="786" y="102"/>
                  </a:cubicBezTo>
                  <a:cubicBezTo>
                    <a:pt x="787" y="103"/>
                    <a:pt x="787" y="103"/>
                    <a:pt x="787" y="103"/>
                  </a:cubicBezTo>
                  <a:cubicBezTo>
                    <a:pt x="787" y="102"/>
                    <a:pt x="788" y="103"/>
                    <a:pt x="788" y="102"/>
                  </a:cubicBezTo>
                  <a:cubicBezTo>
                    <a:pt x="788" y="102"/>
                    <a:pt x="788" y="102"/>
                    <a:pt x="788" y="102"/>
                  </a:cubicBezTo>
                  <a:cubicBezTo>
                    <a:pt x="789" y="102"/>
                    <a:pt x="789" y="102"/>
                    <a:pt x="789" y="102"/>
                  </a:cubicBezTo>
                  <a:cubicBezTo>
                    <a:pt x="789" y="102"/>
                    <a:pt x="789" y="102"/>
                    <a:pt x="790" y="102"/>
                  </a:cubicBezTo>
                  <a:cubicBezTo>
                    <a:pt x="790" y="102"/>
                    <a:pt x="790" y="102"/>
                    <a:pt x="790" y="102"/>
                  </a:cubicBezTo>
                  <a:cubicBezTo>
                    <a:pt x="790" y="102"/>
                    <a:pt x="790" y="102"/>
                    <a:pt x="790" y="102"/>
                  </a:cubicBezTo>
                  <a:cubicBezTo>
                    <a:pt x="790" y="102"/>
                    <a:pt x="791" y="102"/>
                    <a:pt x="791" y="101"/>
                  </a:cubicBezTo>
                  <a:cubicBezTo>
                    <a:pt x="791" y="102"/>
                    <a:pt x="791" y="102"/>
                    <a:pt x="791" y="102"/>
                  </a:cubicBezTo>
                  <a:cubicBezTo>
                    <a:pt x="791" y="101"/>
                    <a:pt x="792" y="101"/>
                    <a:pt x="792" y="101"/>
                  </a:cubicBezTo>
                  <a:cubicBezTo>
                    <a:pt x="792" y="101"/>
                    <a:pt x="792" y="101"/>
                    <a:pt x="792" y="101"/>
                  </a:cubicBezTo>
                  <a:cubicBezTo>
                    <a:pt x="792" y="101"/>
                    <a:pt x="792" y="101"/>
                    <a:pt x="792" y="101"/>
                  </a:cubicBezTo>
                  <a:cubicBezTo>
                    <a:pt x="793" y="101"/>
                    <a:pt x="793" y="101"/>
                    <a:pt x="793" y="101"/>
                  </a:cubicBezTo>
                  <a:cubicBezTo>
                    <a:pt x="793" y="101"/>
                    <a:pt x="793" y="101"/>
                    <a:pt x="793" y="101"/>
                  </a:cubicBezTo>
                  <a:cubicBezTo>
                    <a:pt x="794" y="100"/>
                    <a:pt x="794" y="101"/>
                    <a:pt x="794" y="100"/>
                  </a:cubicBezTo>
                  <a:cubicBezTo>
                    <a:pt x="794" y="100"/>
                    <a:pt x="794" y="100"/>
                    <a:pt x="794" y="100"/>
                  </a:cubicBezTo>
                  <a:cubicBezTo>
                    <a:pt x="794" y="100"/>
                    <a:pt x="795" y="100"/>
                    <a:pt x="795" y="100"/>
                  </a:cubicBezTo>
                  <a:cubicBezTo>
                    <a:pt x="795" y="100"/>
                    <a:pt x="795" y="100"/>
                    <a:pt x="795" y="100"/>
                  </a:cubicBezTo>
                  <a:cubicBezTo>
                    <a:pt x="795" y="100"/>
                    <a:pt x="795" y="100"/>
                    <a:pt x="795" y="100"/>
                  </a:cubicBezTo>
                  <a:cubicBezTo>
                    <a:pt x="795" y="100"/>
                    <a:pt x="796" y="100"/>
                    <a:pt x="796" y="100"/>
                  </a:cubicBezTo>
                  <a:cubicBezTo>
                    <a:pt x="796" y="100"/>
                    <a:pt x="796" y="100"/>
                    <a:pt x="796" y="100"/>
                  </a:cubicBezTo>
                  <a:cubicBezTo>
                    <a:pt x="796" y="100"/>
                    <a:pt x="797" y="100"/>
                    <a:pt x="797" y="99"/>
                  </a:cubicBezTo>
                  <a:cubicBezTo>
                    <a:pt x="797" y="99"/>
                    <a:pt x="797" y="99"/>
                    <a:pt x="797" y="99"/>
                  </a:cubicBezTo>
                  <a:cubicBezTo>
                    <a:pt x="797" y="99"/>
                    <a:pt x="797" y="99"/>
                    <a:pt x="797" y="99"/>
                  </a:cubicBezTo>
                  <a:cubicBezTo>
                    <a:pt x="797" y="99"/>
                    <a:pt x="797" y="99"/>
                    <a:pt x="797" y="99"/>
                  </a:cubicBezTo>
                  <a:cubicBezTo>
                    <a:pt x="798" y="99"/>
                    <a:pt x="798" y="99"/>
                    <a:pt x="798" y="99"/>
                  </a:cubicBezTo>
                  <a:cubicBezTo>
                    <a:pt x="798" y="99"/>
                    <a:pt x="798" y="99"/>
                    <a:pt x="798" y="99"/>
                  </a:cubicBezTo>
                  <a:cubicBezTo>
                    <a:pt x="798" y="99"/>
                    <a:pt x="798" y="98"/>
                    <a:pt x="798" y="98"/>
                  </a:cubicBezTo>
                  <a:cubicBezTo>
                    <a:pt x="799" y="98"/>
                    <a:pt x="799" y="98"/>
                    <a:pt x="799" y="98"/>
                  </a:cubicBezTo>
                  <a:cubicBezTo>
                    <a:pt x="799" y="98"/>
                    <a:pt x="799" y="98"/>
                    <a:pt x="799" y="98"/>
                  </a:cubicBezTo>
                  <a:cubicBezTo>
                    <a:pt x="799" y="98"/>
                    <a:pt x="799" y="98"/>
                    <a:pt x="799" y="98"/>
                  </a:cubicBezTo>
                  <a:cubicBezTo>
                    <a:pt x="799" y="98"/>
                    <a:pt x="800" y="98"/>
                    <a:pt x="800" y="98"/>
                  </a:cubicBezTo>
                  <a:cubicBezTo>
                    <a:pt x="800" y="98"/>
                    <a:pt x="800" y="98"/>
                    <a:pt x="800" y="98"/>
                  </a:cubicBezTo>
                  <a:cubicBezTo>
                    <a:pt x="800" y="98"/>
                    <a:pt x="800" y="97"/>
                    <a:pt x="800" y="97"/>
                  </a:cubicBezTo>
                  <a:cubicBezTo>
                    <a:pt x="800" y="97"/>
                    <a:pt x="800" y="97"/>
                    <a:pt x="800" y="97"/>
                  </a:cubicBezTo>
                  <a:cubicBezTo>
                    <a:pt x="801" y="97"/>
                    <a:pt x="801" y="96"/>
                    <a:pt x="801" y="96"/>
                  </a:cubicBezTo>
                  <a:cubicBezTo>
                    <a:pt x="801" y="93"/>
                    <a:pt x="801" y="90"/>
                    <a:pt x="801" y="87"/>
                  </a:cubicBezTo>
                  <a:cubicBezTo>
                    <a:pt x="801" y="87"/>
                    <a:pt x="801" y="87"/>
                    <a:pt x="801" y="87"/>
                  </a:cubicBezTo>
                  <a:cubicBezTo>
                    <a:pt x="801" y="87"/>
                    <a:pt x="801" y="87"/>
                    <a:pt x="801" y="87"/>
                  </a:cubicBezTo>
                  <a:cubicBezTo>
                    <a:pt x="800" y="87"/>
                    <a:pt x="800" y="87"/>
                    <a:pt x="800" y="87"/>
                  </a:cubicBezTo>
                  <a:cubicBezTo>
                    <a:pt x="800" y="87"/>
                    <a:pt x="800" y="87"/>
                    <a:pt x="800" y="87"/>
                  </a:cubicBezTo>
                  <a:cubicBezTo>
                    <a:pt x="800" y="87"/>
                    <a:pt x="800" y="87"/>
                    <a:pt x="800" y="87"/>
                  </a:cubicBezTo>
                  <a:cubicBezTo>
                    <a:pt x="800" y="87"/>
                    <a:pt x="800" y="87"/>
                    <a:pt x="800" y="87"/>
                  </a:cubicBezTo>
                  <a:cubicBezTo>
                    <a:pt x="800" y="87"/>
                    <a:pt x="799" y="87"/>
                    <a:pt x="799" y="88"/>
                  </a:cubicBezTo>
                  <a:cubicBezTo>
                    <a:pt x="799" y="88"/>
                    <a:pt x="799" y="88"/>
                    <a:pt x="799" y="88"/>
                  </a:cubicBezTo>
                  <a:cubicBezTo>
                    <a:pt x="799" y="88"/>
                    <a:pt x="799" y="88"/>
                    <a:pt x="799" y="88"/>
                  </a:cubicBezTo>
                  <a:cubicBezTo>
                    <a:pt x="799" y="88"/>
                    <a:pt x="799" y="88"/>
                    <a:pt x="799" y="88"/>
                  </a:cubicBezTo>
                  <a:cubicBezTo>
                    <a:pt x="799" y="88"/>
                    <a:pt x="798" y="88"/>
                    <a:pt x="798" y="88"/>
                  </a:cubicBezTo>
                  <a:cubicBezTo>
                    <a:pt x="798" y="88"/>
                    <a:pt x="798" y="88"/>
                    <a:pt x="798" y="88"/>
                  </a:cubicBezTo>
                  <a:cubicBezTo>
                    <a:pt x="798" y="88"/>
                    <a:pt x="798" y="89"/>
                    <a:pt x="798" y="89"/>
                  </a:cubicBezTo>
                  <a:cubicBezTo>
                    <a:pt x="798" y="89"/>
                    <a:pt x="798" y="89"/>
                    <a:pt x="798" y="89"/>
                  </a:cubicBezTo>
                  <a:cubicBezTo>
                    <a:pt x="798" y="89"/>
                    <a:pt x="797" y="89"/>
                    <a:pt x="797" y="89"/>
                  </a:cubicBezTo>
                  <a:cubicBezTo>
                    <a:pt x="797" y="89"/>
                    <a:pt x="797" y="89"/>
                    <a:pt x="797" y="89"/>
                  </a:cubicBezTo>
                  <a:cubicBezTo>
                    <a:pt x="797" y="89"/>
                    <a:pt x="797" y="89"/>
                    <a:pt x="797" y="89"/>
                  </a:cubicBezTo>
                  <a:cubicBezTo>
                    <a:pt x="797" y="89"/>
                    <a:pt x="797" y="89"/>
                    <a:pt x="797" y="89"/>
                  </a:cubicBezTo>
                  <a:cubicBezTo>
                    <a:pt x="797" y="90"/>
                    <a:pt x="796" y="89"/>
                    <a:pt x="796" y="90"/>
                  </a:cubicBezTo>
                  <a:cubicBezTo>
                    <a:pt x="796" y="90"/>
                    <a:pt x="796" y="90"/>
                    <a:pt x="796" y="90"/>
                  </a:cubicBezTo>
                  <a:cubicBezTo>
                    <a:pt x="796" y="90"/>
                    <a:pt x="796" y="90"/>
                    <a:pt x="795" y="90"/>
                  </a:cubicBezTo>
                  <a:cubicBezTo>
                    <a:pt x="795" y="90"/>
                    <a:pt x="795" y="90"/>
                    <a:pt x="795" y="90"/>
                  </a:cubicBezTo>
                  <a:cubicBezTo>
                    <a:pt x="795" y="90"/>
                    <a:pt x="795" y="90"/>
                    <a:pt x="795" y="90"/>
                  </a:cubicBezTo>
                  <a:cubicBezTo>
                    <a:pt x="795" y="90"/>
                    <a:pt x="795" y="90"/>
                    <a:pt x="795" y="90"/>
                  </a:cubicBezTo>
                  <a:cubicBezTo>
                    <a:pt x="794" y="91"/>
                    <a:pt x="794" y="91"/>
                    <a:pt x="794" y="91"/>
                  </a:cubicBezTo>
                  <a:cubicBezTo>
                    <a:pt x="794" y="91"/>
                    <a:pt x="794" y="91"/>
                    <a:pt x="794" y="91"/>
                  </a:cubicBezTo>
                  <a:cubicBezTo>
                    <a:pt x="794" y="91"/>
                    <a:pt x="793" y="91"/>
                    <a:pt x="793" y="91"/>
                  </a:cubicBezTo>
                  <a:cubicBezTo>
                    <a:pt x="793" y="91"/>
                    <a:pt x="793" y="91"/>
                    <a:pt x="793" y="91"/>
                  </a:cubicBezTo>
                  <a:cubicBezTo>
                    <a:pt x="793" y="91"/>
                    <a:pt x="793" y="91"/>
                    <a:pt x="793" y="91"/>
                  </a:cubicBezTo>
                  <a:cubicBezTo>
                    <a:pt x="793" y="91"/>
                    <a:pt x="792" y="92"/>
                    <a:pt x="792" y="91"/>
                  </a:cubicBezTo>
                  <a:cubicBezTo>
                    <a:pt x="792" y="92"/>
                    <a:pt x="792" y="92"/>
                    <a:pt x="792" y="92"/>
                  </a:cubicBezTo>
                  <a:cubicBezTo>
                    <a:pt x="792" y="92"/>
                    <a:pt x="792" y="92"/>
                    <a:pt x="792" y="92"/>
                  </a:cubicBezTo>
                  <a:cubicBezTo>
                    <a:pt x="791" y="92"/>
                    <a:pt x="791" y="92"/>
                    <a:pt x="791" y="92"/>
                  </a:cubicBezTo>
                  <a:cubicBezTo>
                    <a:pt x="791" y="92"/>
                    <a:pt x="791" y="92"/>
                    <a:pt x="791" y="92"/>
                  </a:cubicBezTo>
                  <a:cubicBezTo>
                    <a:pt x="790" y="92"/>
                    <a:pt x="790" y="92"/>
                    <a:pt x="789" y="92"/>
                  </a:cubicBezTo>
                  <a:cubicBezTo>
                    <a:pt x="789" y="92"/>
                    <a:pt x="789" y="92"/>
                    <a:pt x="789" y="92"/>
                  </a:cubicBezTo>
                  <a:cubicBezTo>
                    <a:pt x="789" y="93"/>
                    <a:pt x="789" y="93"/>
                    <a:pt x="788" y="93"/>
                  </a:cubicBezTo>
                  <a:cubicBezTo>
                    <a:pt x="788" y="93"/>
                    <a:pt x="788" y="93"/>
                    <a:pt x="788" y="93"/>
                  </a:cubicBezTo>
                  <a:cubicBezTo>
                    <a:pt x="788" y="93"/>
                    <a:pt x="787" y="93"/>
                    <a:pt x="787" y="93"/>
                  </a:cubicBezTo>
                  <a:cubicBezTo>
                    <a:pt x="787" y="93"/>
                    <a:pt x="787" y="93"/>
                    <a:pt x="787" y="93"/>
                  </a:cubicBezTo>
                  <a:cubicBezTo>
                    <a:pt x="786" y="93"/>
                    <a:pt x="786" y="93"/>
                    <a:pt x="786" y="93"/>
                  </a:cubicBezTo>
                  <a:cubicBezTo>
                    <a:pt x="786" y="93"/>
                    <a:pt x="785" y="93"/>
                    <a:pt x="785" y="93"/>
                  </a:cubicBezTo>
                  <a:cubicBezTo>
                    <a:pt x="785" y="94"/>
                    <a:pt x="784" y="94"/>
                    <a:pt x="784" y="94"/>
                  </a:cubicBezTo>
                  <a:cubicBezTo>
                    <a:pt x="782" y="94"/>
                    <a:pt x="779" y="94"/>
                    <a:pt x="776" y="94"/>
                  </a:cubicBezTo>
                  <a:cubicBezTo>
                    <a:pt x="776" y="94"/>
                    <a:pt x="776" y="94"/>
                    <a:pt x="776" y="93"/>
                  </a:cubicBezTo>
                  <a:cubicBezTo>
                    <a:pt x="775" y="93"/>
                    <a:pt x="775" y="93"/>
                    <a:pt x="774" y="93"/>
                  </a:cubicBezTo>
                  <a:cubicBezTo>
                    <a:pt x="774" y="93"/>
                    <a:pt x="774" y="93"/>
                    <a:pt x="774" y="93"/>
                  </a:cubicBezTo>
                  <a:cubicBezTo>
                    <a:pt x="774" y="93"/>
                    <a:pt x="774" y="93"/>
                    <a:pt x="774" y="93"/>
                  </a:cubicBezTo>
                  <a:cubicBezTo>
                    <a:pt x="774" y="93"/>
                    <a:pt x="773" y="93"/>
                    <a:pt x="773" y="93"/>
                  </a:cubicBezTo>
                  <a:cubicBezTo>
                    <a:pt x="773" y="93"/>
                    <a:pt x="773" y="93"/>
                    <a:pt x="773" y="93"/>
                  </a:cubicBezTo>
                  <a:cubicBezTo>
                    <a:pt x="773" y="93"/>
                    <a:pt x="773" y="93"/>
                    <a:pt x="773" y="93"/>
                  </a:cubicBezTo>
                  <a:cubicBezTo>
                    <a:pt x="772" y="93"/>
                    <a:pt x="772" y="93"/>
                    <a:pt x="772" y="92"/>
                  </a:cubicBezTo>
                  <a:cubicBezTo>
                    <a:pt x="772" y="92"/>
                    <a:pt x="772" y="92"/>
                    <a:pt x="772" y="92"/>
                  </a:cubicBezTo>
                  <a:cubicBezTo>
                    <a:pt x="771" y="92"/>
                    <a:pt x="771" y="92"/>
                    <a:pt x="771" y="92"/>
                  </a:cubicBezTo>
                  <a:cubicBezTo>
                    <a:pt x="771" y="92"/>
                    <a:pt x="771" y="92"/>
                    <a:pt x="771" y="92"/>
                  </a:cubicBezTo>
                  <a:cubicBezTo>
                    <a:pt x="771" y="92"/>
                    <a:pt x="771" y="92"/>
                    <a:pt x="771" y="92"/>
                  </a:cubicBezTo>
                  <a:cubicBezTo>
                    <a:pt x="770" y="92"/>
                    <a:pt x="770" y="92"/>
                    <a:pt x="770" y="92"/>
                  </a:cubicBezTo>
                  <a:cubicBezTo>
                    <a:pt x="770" y="92"/>
                    <a:pt x="770" y="92"/>
                    <a:pt x="770" y="92"/>
                  </a:cubicBezTo>
                  <a:cubicBezTo>
                    <a:pt x="770" y="92"/>
                    <a:pt x="769" y="92"/>
                    <a:pt x="769" y="91"/>
                  </a:cubicBezTo>
                  <a:cubicBezTo>
                    <a:pt x="769" y="91"/>
                    <a:pt x="769" y="91"/>
                    <a:pt x="769" y="91"/>
                  </a:cubicBezTo>
                  <a:cubicBezTo>
                    <a:pt x="769" y="91"/>
                    <a:pt x="769" y="91"/>
                    <a:pt x="769" y="91"/>
                  </a:cubicBezTo>
                  <a:cubicBezTo>
                    <a:pt x="769" y="91"/>
                    <a:pt x="769" y="91"/>
                    <a:pt x="769" y="91"/>
                  </a:cubicBezTo>
                  <a:cubicBezTo>
                    <a:pt x="768" y="91"/>
                    <a:pt x="768" y="91"/>
                    <a:pt x="768" y="91"/>
                  </a:cubicBezTo>
                  <a:cubicBezTo>
                    <a:pt x="768" y="91"/>
                    <a:pt x="768" y="91"/>
                    <a:pt x="768" y="91"/>
                  </a:cubicBezTo>
                  <a:cubicBezTo>
                    <a:pt x="768" y="90"/>
                    <a:pt x="768" y="91"/>
                    <a:pt x="767" y="90"/>
                  </a:cubicBezTo>
                  <a:cubicBezTo>
                    <a:pt x="767" y="90"/>
                    <a:pt x="767" y="90"/>
                    <a:pt x="767" y="90"/>
                  </a:cubicBezTo>
                  <a:cubicBezTo>
                    <a:pt x="767" y="90"/>
                    <a:pt x="767" y="90"/>
                    <a:pt x="766" y="90"/>
                  </a:cubicBezTo>
                  <a:cubicBezTo>
                    <a:pt x="766" y="90"/>
                    <a:pt x="766" y="90"/>
                    <a:pt x="766" y="90"/>
                  </a:cubicBezTo>
                  <a:cubicBezTo>
                    <a:pt x="766" y="90"/>
                    <a:pt x="766" y="89"/>
                    <a:pt x="766" y="89"/>
                  </a:cubicBezTo>
                  <a:cubicBezTo>
                    <a:pt x="766" y="89"/>
                    <a:pt x="766" y="89"/>
                    <a:pt x="766" y="89"/>
                  </a:cubicBezTo>
                  <a:cubicBezTo>
                    <a:pt x="766" y="89"/>
                    <a:pt x="766" y="89"/>
                    <a:pt x="766" y="89"/>
                  </a:cubicBezTo>
                  <a:cubicBezTo>
                    <a:pt x="766" y="89"/>
                    <a:pt x="766" y="89"/>
                    <a:pt x="766" y="89"/>
                  </a:cubicBezTo>
                  <a:cubicBezTo>
                    <a:pt x="765" y="88"/>
                    <a:pt x="765" y="88"/>
                    <a:pt x="764" y="87"/>
                  </a:cubicBezTo>
                  <a:cubicBezTo>
                    <a:pt x="764" y="87"/>
                    <a:pt x="764" y="87"/>
                    <a:pt x="764" y="87"/>
                  </a:cubicBezTo>
                  <a:cubicBezTo>
                    <a:pt x="764" y="87"/>
                    <a:pt x="764" y="87"/>
                    <a:pt x="764" y="87"/>
                  </a:cubicBezTo>
                  <a:cubicBezTo>
                    <a:pt x="764" y="87"/>
                    <a:pt x="764" y="87"/>
                    <a:pt x="764" y="87"/>
                  </a:cubicBezTo>
                  <a:cubicBezTo>
                    <a:pt x="764" y="87"/>
                    <a:pt x="763" y="87"/>
                    <a:pt x="763" y="87"/>
                  </a:cubicBezTo>
                  <a:cubicBezTo>
                    <a:pt x="763" y="87"/>
                    <a:pt x="763" y="87"/>
                    <a:pt x="763" y="87"/>
                  </a:cubicBezTo>
                  <a:cubicBezTo>
                    <a:pt x="763" y="86"/>
                    <a:pt x="763" y="86"/>
                    <a:pt x="763" y="86"/>
                  </a:cubicBezTo>
                  <a:cubicBezTo>
                    <a:pt x="763" y="86"/>
                    <a:pt x="763" y="86"/>
                    <a:pt x="763" y="86"/>
                  </a:cubicBezTo>
                  <a:cubicBezTo>
                    <a:pt x="763" y="86"/>
                    <a:pt x="763" y="86"/>
                    <a:pt x="763" y="86"/>
                  </a:cubicBezTo>
                  <a:cubicBezTo>
                    <a:pt x="763" y="86"/>
                    <a:pt x="763" y="86"/>
                    <a:pt x="763" y="86"/>
                  </a:cubicBezTo>
                  <a:cubicBezTo>
                    <a:pt x="763" y="85"/>
                    <a:pt x="762" y="85"/>
                    <a:pt x="762" y="85"/>
                  </a:cubicBezTo>
                  <a:cubicBezTo>
                    <a:pt x="762" y="85"/>
                    <a:pt x="762" y="85"/>
                    <a:pt x="762" y="85"/>
                  </a:cubicBezTo>
                  <a:cubicBezTo>
                    <a:pt x="762" y="85"/>
                    <a:pt x="762" y="85"/>
                    <a:pt x="762" y="84"/>
                  </a:cubicBezTo>
                  <a:cubicBezTo>
                    <a:pt x="762" y="85"/>
                    <a:pt x="762" y="85"/>
                    <a:pt x="762" y="85"/>
                  </a:cubicBezTo>
                  <a:cubicBezTo>
                    <a:pt x="762" y="84"/>
                    <a:pt x="762" y="84"/>
                    <a:pt x="762" y="84"/>
                  </a:cubicBezTo>
                  <a:cubicBezTo>
                    <a:pt x="762" y="84"/>
                    <a:pt x="762" y="84"/>
                    <a:pt x="762" y="84"/>
                  </a:cubicBezTo>
                  <a:cubicBezTo>
                    <a:pt x="762" y="84"/>
                    <a:pt x="762" y="84"/>
                    <a:pt x="762" y="84"/>
                  </a:cubicBezTo>
                  <a:cubicBezTo>
                    <a:pt x="762" y="84"/>
                    <a:pt x="761" y="84"/>
                    <a:pt x="761" y="83"/>
                  </a:cubicBezTo>
                  <a:cubicBezTo>
                    <a:pt x="761" y="83"/>
                    <a:pt x="761" y="83"/>
                    <a:pt x="761" y="83"/>
                  </a:cubicBezTo>
                  <a:cubicBezTo>
                    <a:pt x="761" y="83"/>
                    <a:pt x="761" y="83"/>
                    <a:pt x="761" y="83"/>
                  </a:cubicBezTo>
                  <a:cubicBezTo>
                    <a:pt x="761" y="83"/>
                    <a:pt x="761" y="83"/>
                    <a:pt x="761" y="83"/>
                  </a:cubicBezTo>
                  <a:cubicBezTo>
                    <a:pt x="761" y="83"/>
                    <a:pt x="761" y="83"/>
                    <a:pt x="761" y="83"/>
                  </a:cubicBezTo>
                  <a:cubicBezTo>
                    <a:pt x="761" y="82"/>
                    <a:pt x="761" y="82"/>
                    <a:pt x="760" y="82"/>
                  </a:cubicBezTo>
                  <a:cubicBezTo>
                    <a:pt x="761" y="82"/>
                    <a:pt x="761" y="82"/>
                    <a:pt x="761" y="82"/>
                  </a:cubicBezTo>
                  <a:cubicBezTo>
                    <a:pt x="760" y="81"/>
                    <a:pt x="760" y="81"/>
                    <a:pt x="760" y="81"/>
                  </a:cubicBezTo>
                  <a:cubicBezTo>
                    <a:pt x="760" y="81"/>
                    <a:pt x="760" y="81"/>
                    <a:pt x="760" y="81"/>
                  </a:cubicBezTo>
                  <a:cubicBezTo>
                    <a:pt x="760" y="81"/>
                    <a:pt x="760" y="80"/>
                    <a:pt x="760" y="80"/>
                  </a:cubicBezTo>
                  <a:cubicBezTo>
                    <a:pt x="760" y="80"/>
                    <a:pt x="760" y="80"/>
                    <a:pt x="760" y="80"/>
                  </a:cubicBezTo>
                  <a:cubicBezTo>
                    <a:pt x="760" y="80"/>
                    <a:pt x="760" y="79"/>
                    <a:pt x="760" y="79"/>
                  </a:cubicBezTo>
                  <a:cubicBezTo>
                    <a:pt x="759" y="79"/>
                    <a:pt x="759" y="79"/>
                    <a:pt x="759" y="79"/>
                  </a:cubicBezTo>
                  <a:cubicBezTo>
                    <a:pt x="759" y="78"/>
                    <a:pt x="759" y="78"/>
                    <a:pt x="759" y="77"/>
                  </a:cubicBezTo>
                  <a:cubicBezTo>
                    <a:pt x="759" y="77"/>
                    <a:pt x="759" y="77"/>
                    <a:pt x="759" y="77"/>
                  </a:cubicBezTo>
                  <a:cubicBezTo>
                    <a:pt x="759" y="77"/>
                    <a:pt x="759" y="76"/>
                    <a:pt x="759" y="75"/>
                  </a:cubicBezTo>
                  <a:cubicBezTo>
                    <a:pt x="759" y="75"/>
                    <a:pt x="759" y="75"/>
                    <a:pt x="759" y="75"/>
                  </a:cubicBezTo>
                  <a:cubicBezTo>
                    <a:pt x="758" y="74"/>
                    <a:pt x="759" y="73"/>
                    <a:pt x="758" y="72"/>
                  </a:cubicBezTo>
                  <a:cubicBezTo>
                    <a:pt x="758" y="72"/>
                    <a:pt x="758" y="71"/>
                    <a:pt x="759" y="71"/>
                  </a:cubicBezTo>
                  <a:cubicBezTo>
                    <a:pt x="759" y="71"/>
                    <a:pt x="760" y="71"/>
                    <a:pt x="760" y="71"/>
                  </a:cubicBezTo>
                  <a:cubicBezTo>
                    <a:pt x="775" y="71"/>
                    <a:pt x="789" y="71"/>
                    <a:pt x="804" y="71"/>
                  </a:cubicBezTo>
                  <a:cubicBezTo>
                    <a:pt x="805" y="71"/>
                    <a:pt x="805" y="71"/>
                    <a:pt x="806" y="70"/>
                  </a:cubicBezTo>
                  <a:cubicBezTo>
                    <a:pt x="806" y="68"/>
                    <a:pt x="806" y="65"/>
                    <a:pt x="806" y="62"/>
                  </a:cubicBezTo>
                  <a:cubicBezTo>
                    <a:pt x="805" y="61"/>
                    <a:pt x="806" y="60"/>
                    <a:pt x="805" y="59"/>
                  </a:cubicBezTo>
                  <a:cubicBezTo>
                    <a:pt x="805" y="58"/>
                    <a:pt x="805" y="58"/>
                    <a:pt x="805" y="58"/>
                  </a:cubicBezTo>
                  <a:cubicBezTo>
                    <a:pt x="805" y="58"/>
                    <a:pt x="805" y="57"/>
                    <a:pt x="805" y="56"/>
                  </a:cubicBezTo>
                  <a:cubicBezTo>
                    <a:pt x="805" y="56"/>
                    <a:pt x="805" y="56"/>
                    <a:pt x="805" y="56"/>
                  </a:cubicBezTo>
                  <a:cubicBezTo>
                    <a:pt x="805" y="55"/>
                    <a:pt x="805" y="55"/>
                    <a:pt x="805" y="54"/>
                  </a:cubicBezTo>
                  <a:cubicBezTo>
                    <a:pt x="805" y="54"/>
                    <a:pt x="805" y="54"/>
                    <a:pt x="805" y="54"/>
                  </a:cubicBezTo>
                  <a:cubicBezTo>
                    <a:pt x="805" y="54"/>
                    <a:pt x="805" y="54"/>
                    <a:pt x="805" y="54"/>
                  </a:cubicBezTo>
                  <a:cubicBezTo>
                    <a:pt x="805" y="54"/>
                    <a:pt x="805" y="53"/>
                    <a:pt x="804" y="53"/>
                  </a:cubicBezTo>
                  <a:cubicBezTo>
                    <a:pt x="804" y="53"/>
                    <a:pt x="804" y="53"/>
                    <a:pt x="804" y="53"/>
                  </a:cubicBezTo>
                  <a:cubicBezTo>
                    <a:pt x="804" y="53"/>
                    <a:pt x="804" y="53"/>
                    <a:pt x="804" y="53"/>
                  </a:cubicBezTo>
                  <a:cubicBezTo>
                    <a:pt x="804" y="52"/>
                    <a:pt x="804" y="52"/>
                    <a:pt x="804" y="51"/>
                  </a:cubicBezTo>
                  <a:cubicBezTo>
                    <a:pt x="804" y="51"/>
                    <a:pt x="804" y="51"/>
                    <a:pt x="804" y="51"/>
                  </a:cubicBezTo>
                  <a:cubicBezTo>
                    <a:pt x="804" y="51"/>
                    <a:pt x="804" y="51"/>
                    <a:pt x="804" y="50"/>
                  </a:cubicBezTo>
                  <a:cubicBezTo>
                    <a:pt x="804" y="50"/>
                    <a:pt x="804" y="50"/>
                    <a:pt x="804" y="50"/>
                  </a:cubicBezTo>
                  <a:cubicBezTo>
                    <a:pt x="803" y="50"/>
                    <a:pt x="804" y="50"/>
                    <a:pt x="803" y="49"/>
                  </a:cubicBezTo>
                  <a:cubicBezTo>
                    <a:pt x="803" y="49"/>
                    <a:pt x="803" y="49"/>
                    <a:pt x="803" y="49"/>
                  </a:cubicBezTo>
                  <a:cubicBezTo>
                    <a:pt x="803" y="49"/>
                    <a:pt x="803" y="49"/>
                    <a:pt x="803" y="49"/>
                  </a:cubicBezTo>
                  <a:cubicBezTo>
                    <a:pt x="803" y="49"/>
                    <a:pt x="803" y="49"/>
                    <a:pt x="803" y="49"/>
                  </a:cubicBezTo>
                  <a:cubicBezTo>
                    <a:pt x="803" y="48"/>
                    <a:pt x="803" y="48"/>
                    <a:pt x="803" y="48"/>
                  </a:cubicBezTo>
                  <a:cubicBezTo>
                    <a:pt x="803" y="48"/>
                    <a:pt x="803" y="48"/>
                    <a:pt x="803" y="48"/>
                  </a:cubicBezTo>
                  <a:cubicBezTo>
                    <a:pt x="802" y="47"/>
                    <a:pt x="803" y="47"/>
                    <a:pt x="802" y="47"/>
                  </a:cubicBezTo>
                  <a:cubicBezTo>
                    <a:pt x="802" y="47"/>
                    <a:pt x="802" y="47"/>
                    <a:pt x="802" y="47"/>
                  </a:cubicBezTo>
                  <a:cubicBezTo>
                    <a:pt x="802" y="47"/>
                    <a:pt x="802" y="46"/>
                    <a:pt x="802" y="46"/>
                  </a:cubicBezTo>
                  <a:cubicBezTo>
                    <a:pt x="802" y="46"/>
                    <a:pt x="802" y="46"/>
                    <a:pt x="802" y="46"/>
                  </a:cubicBezTo>
                  <a:cubicBezTo>
                    <a:pt x="802" y="46"/>
                    <a:pt x="802" y="46"/>
                    <a:pt x="802" y="46"/>
                  </a:cubicBezTo>
                  <a:cubicBezTo>
                    <a:pt x="802" y="46"/>
                    <a:pt x="802" y="46"/>
                    <a:pt x="802" y="46"/>
                  </a:cubicBezTo>
                  <a:cubicBezTo>
                    <a:pt x="802" y="45"/>
                    <a:pt x="801" y="45"/>
                    <a:pt x="801" y="45"/>
                  </a:cubicBezTo>
                  <a:cubicBezTo>
                    <a:pt x="801" y="45"/>
                    <a:pt x="801" y="45"/>
                    <a:pt x="801" y="45"/>
                  </a:cubicBezTo>
                  <a:cubicBezTo>
                    <a:pt x="801" y="45"/>
                    <a:pt x="801" y="45"/>
                    <a:pt x="801" y="45"/>
                  </a:cubicBezTo>
                  <a:cubicBezTo>
                    <a:pt x="801" y="45"/>
                    <a:pt x="801" y="45"/>
                    <a:pt x="801" y="44"/>
                  </a:cubicBezTo>
                  <a:cubicBezTo>
                    <a:pt x="801" y="44"/>
                    <a:pt x="801" y="44"/>
                    <a:pt x="801" y="44"/>
                  </a:cubicBezTo>
                  <a:cubicBezTo>
                    <a:pt x="801" y="44"/>
                    <a:pt x="801" y="44"/>
                    <a:pt x="801" y="44"/>
                  </a:cubicBezTo>
                  <a:cubicBezTo>
                    <a:pt x="801" y="44"/>
                    <a:pt x="801" y="44"/>
                    <a:pt x="801" y="44"/>
                  </a:cubicBezTo>
                  <a:cubicBezTo>
                    <a:pt x="800" y="44"/>
                    <a:pt x="800" y="44"/>
                    <a:pt x="800" y="43"/>
                  </a:cubicBezTo>
                  <a:cubicBezTo>
                    <a:pt x="800" y="43"/>
                    <a:pt x="800" y="43"/>
                    <a:pt x="800" y="43"/>
                  </a:cubicBezTo>
                  <a:cubicBezTo>
                    <a:pt x="800" y="43"/>
                    <a:pt x="800" y="43"/>
                    <a:pt x="800" y="43"/>
                  </a:cubicBezTo>
                  <a:cubicBezTo>
                    <a:pt x="800" y="43"/>
                    <a:pt x="800" y="43"/>
                    <a:pt x="800" y="43"/>
                  </a:cubicBezTo>
                  <a:cubicBezTo>
                    <a:pt x="800" y="43"/>
                    <a:pt x="800" y="42"/>
                    <a:pt x="800" y="42"/>
                  </a:cubicBezTo>
                  <a:cubicBezTo>
                    <a:pt x="800" y="42"/>
                    <a:pt x="800" y="42"/>
                    <a:pt x="800" y="42"/>
                  </a:cubicBezTo>
                  <a:cubicBezTo>
                    <a:pt x="799" y="42"/>
                    <a:pt x="799" y="42"/>
                    <a:pt x="799" y="42"/>
                  </a:cubicBezTo>
                  <a:cubicBezTo>
                    <a:pt x="799" y="42"/>
                    <a:pt x="799" y="42"/>
                    <a:pt x="799" y="42"/>
                  </a:cubicBezTo>
                  <a:cubicBezTo>
                    <a:pt x="799" y="42"/>
                    <a:pt x="799" y="41"/>
                    <a:pt x="799" y="41"/>
                  </a:cubicBezTo>
                  <a:cubicBezTo>
                    <a:pt x="799" y="41"/>
                    <a:pt x="799" y="41"/>
                    <a:pt x="799" y="41"/>
                  </a:cubicBezTo>
                  <a:cubicBezTo>
                    <a:pt x="799" y="41"/>
                    <a:pt x="799" y="41"/>
                    <a:pt x="798" y="41"/>
                  </a:cubicBezTo>
                  <a:cubicBezTo>
                    <a:pt x="798" y="41"/>
                    <a:pt x="798" y="41"/>
                    <a:pt x="798" y="41"/>
                  </a:cubicBezTo>
                  <a:cubicBezTo>
                    <a:pt x="798" y="41"/>
                    <a:pt x="798" y="41"/>
                    <a:pt x="798" y="41"/>
                  </a:cubicBezTo>
                  <a:cubicBezTo>
                    <a:pt x="798" y="41"/>
                    <a:pt x="798" y="41"/>
                    <a:pt x="798" y="41"/>
                  </a:cubicBezTo>
                  <a:cubicBezTo>
                    <a:pt x="798" y="40"/>
                    <a:pt x="798" y="40"/>
                    <a:pt x="798" y="40"/>
                  </a:cubicBezTo>
                  <a:cubicBezTo>
                    <a:pt x="798" y="40"/>
                    <a:pt x="798" y="40"/>
                    <a:pt x="798" y="40"/>
                  </a:cubicBezTo>
                  <a:cubicBezTo>
                    <a:pt x="798" y="40"/>
                    <a:pt x="798" y="40"/>
                    <a:pt x="797" y="40"/>
                  </a:cubicBezTo>
                  <a:cubicBezTo>
                    <a:pt x="797" y="40"/>
                    <a:pt x="797" y="40"/>
                    <a:pt x="797" y="40"/>
                  </a:cubicBezTo>
                  <a:cubicBezTo>
                    <a:pt x="797" y="40"/>
                    <a:pt x="797" y="40"/>
                    <a:pt x="797" y="40"/>
                  </a:cubicBezTo>
                  <a:cubicBezTo>
                    <a:pt x="797" y="40"/>
                    <a:pt x="797" y="40"/>
                    <a:pt x="797" y="40"/>
                  </a:cubicBezTo>
                  <a:cubicBezTo>
                    <a:pt x="797" y="39"/>
                    <a:pt x="797" y="39"/>
                    <a:pt x="797" y="39"/>
                  </a:cubicBezTo>
                  <a:cubicBezTo>
                    <a:pt x="797" y="39"/>
                    <a:pt x="797" y="39"/>
                    <a:pt x="797" y="39"/>
                  </a:cubicBezTo>
                  <a:cubicBezTo>
                    <a:pt x="797" y="39"/>
                    <a:pt x="797" y="39"/>
                    <a:pt x="796" y="39"/>
                  </a:cubicBezTo>
                  <a:cubicBezTo>
                    <a:pt x="796" y="39"/>
                    <a:pt x="796" y="39"/>
                    <a:pt x="796" y="39"/>
                  </a:cubicBezTo>
                  <a:cubicBezTo>
                    <a:pt x="796" y="39"/>
                    <a:pt x="796" y="39"/>
                    <a:pt x="796" y="39"/>
                  </a:cubicBezTo>
                  <a:cubicBezTo>
                    <a:pt x="796" y="39"/>
                    <a:pt x="796" y="39"/>
                    <a:pt x="796" y="39"/>
                  </a:cubicBezTo>
                  <a:cubicBezTo>
                    <a:pt x="796" y="38"/>
                    <a:pt x="796" y="38"/>
                    <a:pt x="796" y="38"/>
                  </a:cubicBezTo>
                  <a:cubicBezTo>
                    <a:pt x="796" y="38"/>
                    <a:pt x="796" y="38"/>
                    <a:pt x="796" y="38"/>
                  </a:cubicBezTo>
                  <a:cubicBezTo>
                    <a:pt x="796" y="38"/>
                    <a:pt x="795" y="38"/>
                    <a:pt x="795" y="38"/>
                  </a:cubicBezTo>
                  <a:cubicBezTo>
                    <a:pt x="795" y="38"/>
                    <a:pt x="795" y="38"/>
                    <a:pt x="795" y="38"/>
                  </a:cubicBezTo>
                  <a:cubicBezTo>
                    <a:pt x="795" y="38"/>
                    <a:pt x="795" y="38"/>
                    <a:pt x="795" y="37"/>
                  </a:cubicBezTo>
                  <a:cubicBezTo>
                    <a:pt x="795" y="37"/>
                    <a:pt x="795" y="37"/>
                    <a:pt x="795" y="37"/>
                  </a:cubicBezTo>
                  <a:cubicBezTo>
                    <a:pt x="795" y="37"/>
                    <a:pt x="794" y="37"/>
                    <a:pt x="794" y="37"/>
                  </a:cubicBezTo>
                  <a:cubicBezTo>
                    <a:pt x="794" y="37"/>
                    <a:pt x="794" y="37"/>
                    <a:pt x="794" y="37"/>
                  </a:cubicBezTo>
                  <a:cubicBezTo>
                    <a:pt x="794" y="37"/>
                    <a:pt x="794" y="37"/>
                    <a:pt x="794" y="37"/>
                  </a:cubicBezTo>
                  <a:cubicBezTo>
                    <a:pt x="794" y="37"/>
                    <a:pt x="794" y="37"/>
                    <a:pt x="794" y="37"/>
                  </a:cubicBezTo>
                  <a:cubicBezTo>
                    <a:pt x="793" y="37"/>
                    <a:pt x="793" y="36"/>
                    <a:pt x="793" y="36"/>
                  </a:cubicBezTo>
                  <a:cubicBezTo>
                    <a:pt x="793" y="37"/>
                    <a:pt x="793" y="37"/>
                    <a:pt x="793" y="37"/>
                  </a:cubicBezTo>
                  <a:cubicBezTo>
                    <a:pt x="793" y="36"/>
                    <a:pt x="793" y="36"/>
                    <a:pt x="793" y="36"/>
                  </a:cubicBezTo>
                  <a:cubicBezTo>
                    <a:pt x="793" y="36"/>
                    <a:pt x="793" y="36"/>
                    <a:pt x="793" y="36"/>
                  </a:cubicBezTo>
                  <a:cubicBezTo>
                    <a:pt x="792" y="36"/>
                    <a:pt x="792" y="36"/>
                    <a:pt x="792" y="36"/>
                  </a:cubicBezTo>
                  <a:cubicBezTo>
                    <a:pt x="792" y="36"/>
                    <a:pt x="792" y="36"/>
                    <a:pt x="792" y="36"/>
                  </a:cubicBezTo>
                  <a:cubicBezTo>
                    <a:pt x="792" y="36"/>
                    <a:pt x="791" y="36"/>
                    <a:pt x="791" y="35"/>
                  </a:cubicBezTo>
                  <a:cubicBezTo>
                    <a:pt x="791" y="35"/>
                    <a:pt x="791" y="35"/>
                    <a:pt x="791" y="35"/>
                  </a:cubicBezTo>
                  <a:cubicBezTo>
                    <a:pt x="791" y="35"/>
                    <a:pt x="791" y="35"/>
                    <a:pt x="790" y="35"/>
                  </a:cubicBezTo>
                  <a:cubicBezTo>
                    <a:pt x="790" y="35"/>
                    <a:pt x="790" y="35"/>
                    <a:pt x="790" y="35"/>
                  </a:cubicBezTo>
                  <a:cubicBezTo>
                    <a:pt x="790" y="35"/>
                    <a:pt x="790" y="35"/>
                    <a:pt x="790" y="35"/>
                  </a:cubicBezTo>
                  <a:cubicBezTo>
                    <a:pt x="790" y="35"/>
                    <a:pt x="790" y="35"/>
                    <a:pt x="790" y="35"/>
                  </a:cubicBezTo>
                  <a:cubicBezTo>
                    <a:pt x="790" y="34"/>
                    <a:pt x="789" y="34"/>
                    <a:pt x="789" y="34"/>
                  </a:cubicBezTo>
                  <a:cubicBezTo>
                    <a:pt x="789" y="34"/>
                    <a:pt x="789" y="34"/>
                    <a:pt x="789" y="34"/>
                  </a:cubicBezTo>
                  <a:cubicBezTo>
                    <a:pt x="789" y="34"/>
                    <a:pt x="789" y="34"/>
                    <a:pt x="789" y="34"/>
                  </a:cubicBezTo>
                  <a:cubicBezTo>
                    <a:pt x="789" y="34"/>
                    <a:pt x="788" y="34"/>
                    <a:pt x="788" y="34"/>
                  </a:cubicBezTo>
                  <a:cubicBezTo>
                    <a:pt x="788" y="34"/>
                    <a:pt x="788" y="34"/>
                    <a:pt x="788" y="34"/>
                  </a:cubicBezTo>
                  <a:cubicBezTo>
                    <a:pt x="787" y="34"/>
                    <a:pt x="787" y="34"/>
                    <a:pt x="787" y="34"/>
                  </a:cubicBezTo>
                  <a:cubicBezTo>
                    <a:pt x="787" y="34"/>
                    <a:pt x="787" y="34"/>
                    <a:pt x="787" y="34"/>
                  </a:cubicBezTo>
                  <a:cubicBezTo>
                    <a:pt x="787" y="34"/>
                    <a:pt x="787" y="34"/>
                    <a:pt x="787" y="34"/>
                  </a:cubicBezTo>
                  <a:cubicBezTo>
                    <a:pt x="786" y="33"/>
                    <a:pt x="786" y="34"/>
                    <a:pt x="785" y="33"/>
                  </a:cubicBezTo>
                  <a:cubicBezTo>
                    <a:pt x="785" y="33"/>
                    <a:pt x="785" y="33"/>
                    <a:pt x="785" y="33"/>
                  </a:cubicBezTo>
                  <a:cubicBezTo>
                    <a:pt x="785" y="33"/>
                    <a:pt x="785" y="33"/>
                    <a:pt x="785" y="33"/>
                  </a:cubicBezTo>
                  <a:cubicBezTo>
                    <a:pt x="785" y="33"/>
                    <a:pt x="784" y="33"/>
                    <a:pt x="784" y="33"/>
                  </a:cubicBezTo>
                  <a:cubicBezTo>
                    <a:pt x="784" y="33"/>
                    <a:pt x="783" y="33"/>
                    <a:pt x="783" y="33"/>
                  </a:cubicBezTo>
                  <a:cubicBezTo>
                    <a:pt x="782" y="33"/>
                    <a:pt x="781" y="33"/>
                    <a:pt x="781" y="33"/>
                  </a:cubicBezTo>
                  <a:cubicBezTo>
                    <a:pt x="779" y="33"/>
                    <a:pt x="777" y="33"/>
                    <a:pt x="776" y="33"/>
                  </a:cubicBezTo>
                  <a:cubicBezTo>
                    <a:pt x="775" y="33"/>
                    <a:pt x="774" y="33"/>
                    <a:pt x="773" y="33"/>
                  </a:cubicBezTo>
                  <a:cubicBezTo>
                    <a:pt x="773" y="33"/>
                    <a:pt x="773" y="33"/>
                    <a:pt x="773" y="33"/>
                  </a:cubicBezTo>
                  <a:cubicBezTo>
                    <a:pt x="772" y="33"/>
                    <a:pt x="772" y="33"/>
                    <a:pt x="771" y="33"/>
                  </a:cubicBezTo>
                  <a:cubicBezTo>
                    <a:pt x="771" y="33"/>
                    <a:pt x="771" y="33"/>
                    <a:pt x="771" y="33"/>
                  </a:cubicBezTo>
                  <a:cubicBezTo>
                    <a:pt x="771" y="34"/>
                    <a:pt x="770" y="33"/>
                    <a:pt x="770" y="34"/>
                  </a:cubicBezTo>
                  <a:cubicBezTo>
                    <a:pt x="770" y="34"/>
                    <a:pt x="770" y="34"/>
                    <a:pt x="770" y="34"/>
                  </a:cubicBezTo>
                  <a:cubicBezTo>
                    <a:pt x="770" y="34"/>
                    <a:pt x="770" y="34"/>
                    <a:pt x="770" y="34"/>
                  </a:cubicBezTo>
                  <a:cubicBezTo>
                    <a:pt x="769" y="34"/>
                    <a:pt x="769" y="34"/>
                    <a:pt x="769" y="34"/>
                  </a:cubicBezTo>
                  <a:cubicBezTo>
                    <a:pt x="769" y="34"/>
                    <a:pt x="769" y="34"/>
                    <a:pt x="769" y="34"/>
                  </a:cubicBezTo>
                  <a:cubicBezTo>
                    <a:pt x="768" y="34"/>
                    <a:pt x="768" y="34"/>
                    <a:pt x="768" y="34"/>
                  </a:cubicBezTo>
                  <a:cubicBezTo>
                    <a:pt x="768" y="34"/>
                    <a:pt x="768" y="34"/>
                    <a:pt x="768" y="34"/>
                  </a:cubicBezTo>
                  <a:cubicBezTo>
                    <a:pt x="767" y="34"/>
                    <a:pt x="767" y="34"/>
                    <a:pt x="767" y="35"/>
                  </a:cubicBezTo>
                  <a:cubicBezTo>
                    <a:pt x="767" y="35"/>
                    <a:pt x="767" y="35"/>
                    <a:pt x="767" y="35"/>
                  </a:cubicBezTo>
                  <a:cubicBezTo>
                    <a:pt x="767" y="35"/>
                    <a:pt x="766" y="35"/>
                    <a:pt x="766" y="35"/>
                  </a:cubicBezTo>
                  <a:cubicBezTo>
                    <a:pt x="766" y="35"/>
                    <a:pt x="766" y="35"/>
                    <a:pt x="766" y="35"/>
                  </a:cubicBezTo>
                  <a:cubicBezTo>
                    <a:pt x="766" y="35"/>
                    <a:pt x="766" y="35"/>
                    <a:pt x="766" y="35"/>
                  </a:cubicBezTo>
                  <a:cubicBezTo>
                    <a:pt x="766" y="35"/>
                    <a:pt x="765" y="35"/>
                    <a:pt x="765" y="35"/>
                  </a:cubicBezTo>
                  <a:cubicBezTo>
                    <a:pt x="765" y="35"/>
                    <a:pt x="765" y="35"/>
                    <a:pt x="765" y="35"/>
                  </a:cubicBezTo>
                  <a:cubicBezTo>
                    <a:pt x="765" y="36"/>
                    <a:pt x="765" y="35"/>
                    <a:pt x="764" y="36"/>
                  </a:cubicBezTo>
                  <a:cubicBezTo>
                    <a:pt x="764" y="36"/>
                    <a:pt x="764" y="36"/>
                    <a:pt x="764" y="36"/>
                  </a:cubicBezTo>
                  <a:cubicBezTo>
                    <a:pt x="764" y="36"/>
                    <a:pt x="764" y="36"/>
                    <a:pt x="764" y="36"/>
                  </a:cubicBezTo>
                  <a:cubicBezTo>
                    <a:pt x="764" y="36"/>
                    <a:pt x="764" y="36"/>
                    <a:pt x="764" y="36"/>
                  </a:cubicBezTo>
                  <a:cubicBezTo>
                    <a:pt x="764" y="36"/>
                    <a:pt x="764" y="36"/>
                    <a:pt x="764" y="36"/>
                  </a:cubicBezTo>
                  <a:cubicBezTo>
                    <a:pt x="764" y="36"/>
                    <a:pt x="763" y="36"/>
                    <a:pt x="763" y="36"/>
                  </a:cubicBezTo>
                  <a:cubicBezTo>
                    <a:pt x="763" y="36"/>
                    <a:pt x="763" y="36"/>
                    <a:pt x="763" y="36"/>
                  </a:cubicBezTo>
                  <a:cubicBezTo>
                    <a:pt x="763" y="37"/>
                    <a:pt x="763" y="37"/>
                    <a:pt x="763" y="37"/>
                  </a:cubicBezTo>
                  <a:cubicBezTo>
                    <a:pt x="763" y="37"/>
                    <a:pt x="763" y="37"/>
                    <a:pt x="763" y="37"/>
                  </a:cubicBezTo>
                  <a:cubicBezTo>
                    <a:pt x="762" y="37"/>
                    <a:pt x="762" y="37"/>
                    <a:pt x="762" y="37"/>
                  </a:cubicBezTo>
                  <a:cubicBezTo>
                    <a:pt x="762" y="37"/>
                    <a:pt x="762" y="37"/>
                    <a:pt x="762" y="37"/>
                  </a:cubicBezTo>
                  <a:cubicBezTo>
                    <a:pt x="762" y="37"/>
                    <a:pt x="762" y="37"/>
                    <a:pt x="762" y="37"/>
                  </a:cubicBezTo>
                  <a:cubicBezTo>
                    <a:pt x="762" y="37"/>
                    <a:pt x="762" y="37"/>
                    <a:pt x="762" y="37"/>
                  </a:cubicBezTo>
                  <a:cubicBezTo>
                    <a:pt x="761" y="38"/>
                    <a:pt x="761" y="38"/>
                    <a:pt x="761" y="38"/>
                  </a:cubicBezTo>
                  <a:cubicBezTo>
                    <a:pt x="761" y="38"/>
                    <a:pt x="761" y="38"/>
                    <a:pt x="761" y="38"/>
                  </a:cubicBezTo>
                  <a:cubicBezTo>
                    <a:pt x="760" y="38"/>
                    <a:pt x="760" y="38"/>
                    <a:pt x="760" y="39"/>
                  </a:cubicBezTo>
                  <a:cubicBezTo>
                    <a:pt x="760" y="39"/>
                    <a:pt x="760" y="39"/>
                    <a:pt x="760" y="39"/>
                  </a:cubicBezTo>
                  <a:cubicBezTo>
                    <a:pt x="760" y="39"/>
                    <a:pt x="759" y="39"/>
                    <a:pt x="759" y="39"/>
                  </a:cubicBezTo>
                  <a:cubicBezTo>
                    <a:pt x="759" y="39"/>
                    <a:pt x="759" y="39"/>
                    <a:pt x="759" y="39"/>
                  </a:cubicBezTo>
                  <a:cubicBezTo>
                    <a:pt x="759" y="39"/>
                    <a:pt x="759" y="39"/>
                    <a:pt x="759" y="40"/>
                  </a:cubicBezTo>
                  <a:cubicBezTo>
                    <a:pt x="759" y="40"/>
                    <a:pt x="759" y="40"/>
                    <a:pt x="759" y="40"/>
                  </a:cubicBezTo>
                  <a:cubicBezTo>
                    <a:pt x="759" y="40"/>
                    <a:pt x="759" y="40"/>
                    <a:pt x="758" y="40"/>
                  </a:cubicBezTo>
                  <a:cubicBezTo>
                    <a:pt x="758" y="40"/>
                    <a:pt x="758" y="40"/>
                    <a:pt x="758" y="40"/>
                  </a:cubicBezTo>
                  <a:cubicBezTo>
                    <a:pt x="758" y="40"/>
                    <a:pt x="758" y="40"/>
                    <a:pt x="758" y="40"/>
                  </a:cubicBezTo>
                  <a:cubicBezTo>
                    <a:pt x="758" y="40"/>
                    <a:pt x="758" y="40"/>
                    <a:pt x="758" y="40"/>
                  </a:cubicBezTo>
                  <a:cubicBezTo>
                    <a:pt x="758" y="40"/>
                    <a:pt x="758" y="40"/>
                    <a:pt x="758" y="41"/>
                  </a:cubicBezTo>
                  <a:cubicBezTo>
                    <a:pt x="758" y="41"/>
                    <a:pt x="758" y="41"/>
                    <a:pt x="758" y="41"/>
                  </a:cubicBezTo>
                  <a:cubicBezTo>
                    <a:pt x="758" y="41"/>
                    <a:pt x="758" y="41"/>
                    <a:pt x="757" y="41"/>
                  </a:cubicBezTo>
                  <a:cubicBezTo>
                    <a:pt x="757" y="41"/>
                    <a:pt x="757" y="41"/>
                    <a:pt x="757" y="41"/>
                  </a:cubicBezTo>
                  <a:cubicBezTo>
                    <a:pt x="757" y="41"/>
                    <a:pt x="757" y="41"/>
                    <a:pt x="757" y="41"/>
                  </a:cubicBezTo>
                  <a:cubicBezTo>
                    <a:pt x="757" y="41"/>
                    <a:pt x="757" y="41"/>
                    <a:pt x="757" y="41"/>
                  </a:cubicBezTo>
                  <a:cubicBezTo>
                    <a:pt x="757" y="41"/>
                    <a:pt x="757" y="42"/>
                    <a:pt x="757" y="42"/>
                  </a:cubicBezTo>
                  <a:cubicBezTo>
                    <a:pt x="757" y="42"/>
                    <a:pt x="757" y="42"/>
                    <a:pt x="757" y="42"/>
                  </a:cubicBezTo>
                  <a:cubicBezTo>
                    <a:pt x="757" y="42"/>
                    <a:pt x="756" y="42"/>
                    <a:pt x="756" y="42"/>
                  </a:cubicBezTo>
                  <a:cubicBezTo>
                    <a:pt x="756" y="42"/>
                    <a:pt x="756" y="42"/>
                    <a:pt x="756" y="42"/>
                  </a:cubicBezTo>
                  <a:cubicBezTo>
                    <a:pt x="756" y="42"/>
                    <a:pt x="756" y="42"/>
                    <a:pt x="756" y="42"/>
                  </a:cubicBezTo>
                  <a:cubicBezTo>
                    <a:pt x="756" y="42"/>
                    <a:pt x="756" y="42"/>
                    <a:pt x="756" y="42"/>
                  </a:cubicBezTo>
                  <a:cubicBezTo>
                    <a:pt x="756" y="42"/>
                    <a:pt x="756" y="43"/>
                    <a:pt x="756" y="43"/>
                  </a:cubicBezTo>
                  <a:cubicBezTo>
                    <a:pt x="756" y="43"/>
                    <a:pt x="756" y="43"/>
                    <a:pt x="756" y="43"/>
                  </a:cubicBezTo>
                  <a:cubicBezTo>
                    <a:pt x="756" y="43"/>
                    <a:pt x="755" y="43"/>
                    <a:pt x="755" y="43"/>
                  </a:cubicBezTo>
                  <a:cubicBezTo>
                    <a:pt x="755" y="43"/>
                    <a:pt x="755" y="43"/>
                    <a:pt x="755" y="43"/>
                  </a:cubicBezTo>
                  <a:cubicBezTo>
                    <a:pt x="755" y="43"/>
                    <a:pt x="755" y="44"/>
                    <a:pt x="755" y="44"/>
                  </a:cubicBezTo>
                  <a:cubicBezTo>
                    <a:pt x="755" y="44"/>
                    <a:pt x="755" y="44"/>
                    <a:pt x="755" y="44"/>
                  </a:cubicBezTo>
                  <a:cubicBezTo>
                    <a:pt x="755" y="44"/>
                    <a:pt x="754" y="44"/>
                    <a:pt x="754" y="44"/>
                  </a:cubicBezTo>
                  <a:cubicBezTo>
                    <a:pt x="754" y="44"/>
                    <a:pt x="754" y="44"/>
                    <a:pt x="754" y="44"/>
                  </a:cubicBezTo>
                  <a:cubicBezTo>
                    <a:pt x="754" y="45"/>
                    <a:pt x="754" y="45"/>
                    <a:pt x="754" y="45"/>
                  </a:cubicBezTo>
                  <a:cubicBezTo>
                    <a:pt x="754" y="45"/>
                    <a:pt x="754" y="45"/>
                    <a:pt x="754" y="45"/>
                  </a:cubicBezTo>
                  <a:cubicBezTo>
                    <a:pt x="753" y="46"/>
                    <a:pt x="753" y="46"/>
                    <a:pt x="753" y="46"/>
                  </a:cubicBezTo>
                  <a:cubicBezTo>
                    <a:pt x="753" y="46"/>
                    <a:pt x="753" y="46"/>
                    <a:pt x="753" y="46"/>
                  </a:cubicBezTo>
                  <a:cubicBezTo>
                    <a:pt x="753" y="46"/>
                    <a:pt x="753" y="46"/>
                    <a:pt x="753" y="47"/>
                  </a:cubicBezTo>
                  <a:cubicBezTo>
                    <a:pt x="753" y="47"/>
                    <a:pt x="753" y="47"/>
                    <a:pt x="753" y="47"/>
                  </a:cubicBezTo>
                  <a:cubicBezTo>
                    <a:pt x="753" y="47"/>
                    <a:pt x="753" y="47"/>
                    <a:pt x="753" y="47"/>
                  </a:cubicBezTo>
                  <a:cubicBezTo>
                    <a:pt x="753" y="47"/>
                    <a:pt x="753" y="47"/>
                    <a:pt x="753" y="47"/>
                  </a:cubicBezTo>
                  <a:cubicBezTo>
                    <a:pt x="752" y="47"/>
                    <a:pt x="752" y="47"/>
                    <a:pt x="752" y="48"/>
                  </a:cubicBezTo>
                  <a:cubicBezTo>
                    <a:pt x="752" y="48"/>
                    <a:pt x="752" y="48"/>
                    <a:pt x="752" y="48"/>
                  </a:cubicBezTo>
                  <a:cubicBezTo>
                    <a:pt x="752" y="48"/>
                    <a:pt x="752" y="48"/>
                    <a:pt x="752" y="48"/>
                  </a:cubicBezTo>
                  <a:cubicBezTo>
                    <a:pt x="752" y="48"/>
                    <a:pt x="752" y="48"/>
                    <a:pt x="752" y="48"/>
                  </a:cubicBezTo>
                  <a:cubicBezTo>
                    <a:pt x="752" y="48"/>
                    <a:pt x="752" y="49"/>
                    <a:pt x="752" y="49"/>
                  </a:cubicBezTo>
                  <a:cubicBezTo>
                    <a:pt x="752" y="49"/>
                    <a:pt x="752" y="49"/>
                    <a:pt x="752" y="49"/>
                  </a:cubicBezTo>
                  <a:cubicBezTo>
                    <a:pt x="751" y="49"/>
                    <a:pt x="751" y="49"/>
                    <a:pt x="751" y="50"/>
                  </a:cubicBezTo>
                  <a:cubicBezTo>
                    <a:pt x="751" y="50"/>
                    <a:pt x="751" y="50"/>
                    <a:pt x="751" y="50"/>
                  </a:cubicBezTo>
                  <a:cubicBezTo>
                    <a:pt x="751" y="50"/>
                    <a:pt x="751" y="50"/>
                    <a:pt x="751" y="50"/>
                  </a:cubicBezTo>
                  <a:cubicBezTo>
                    <a:pt x="751" y="50"/>
                    <a:pt x="751" y="50"/>
                    <a:pt x="751" y="50"/>
                  </a:cubicBezTo>
                  <a:cubicBezTo>
                    <a:pt x="751" y="51"/>
                    <a:pt x="751" y="51"/>
                    <a:pt x="750" y="51"/>
                  </a:cubicBezTo>
                  <a:cubicBezTo>
                    <a:pt x="751" y="51"/>
                    <a:pt x="751" y="51"/>
                    <a:pt x="751" y="51"/>
                  </a:cubicBezTo>
                  <a:cubicBezTo>
                    <a:pt x="750" y="51"/>
                    <a:pt x="750" y="52"/>
                    <a:pt x="750" y="52"/>
                  </a:cubicBezTo>
                  <a:cubicBezTo>
                    <a:pt x="750" y="52"/>
                    <a:pt x="750" y="52"/>
                    <a:pt x="750" y="52"/>
                  </a:cubicBezTo>
                  <a:cubicBezTo>
                    <a:pt x="750" y="52"/>
                    <a:pt x="750" y="52"/>
                    <a:pt x="750" y="52"/>
                  </a:cubicBezTo>
                  <a:cubicBezTo>
                    <a:pt x="750" y="52"/>
                    <a:pt x="750" y="53"/>
                    <a:pt x="750" y="53"/>
                  </a:cubicBezTo>
                  <a:cubicBezTo>
                    <a:pt x="750" y="53"/>
                    <a:pt x="750" y="53"/>
                    <a:pt x="750" y="53"/>
                  </a:cubicBezTo>
                  <a:cubicBezTo>
                    <a:pt x="750" y="53"/>
                    <a:pt x="750" y="53"/>
                    <a:pt x="749" y="54"/>
                  </a:cubicBezTo>
                  <a:cubicBezTo>
                    <a:pt x="749" y="54"/>
                    <a:pt x="749" y="54"/>
                    <a:pt x="749" y="54"/>
                  </a:cubicBezTo>
                  <a:cubicBezTo>
                    <a:pt x="749" y="54"/>
                    <a:pt x="749" y="54"/>
                    <a:pt x="749" y="54"/>
                  </a:cubicBezTo>
                  <a:cubicBezTo>
                    <a:pt x="749" y="54"/>
                    <a:pt x="749" y="54"/>
                    <a:pt x="749" y="55"/>
                  </a:cubicBezTo>
                  <a:cubicBezTo>
                    <a:pt x="749" y="55"/>
                    <a:pt x="749" y="55"/>
                    <a:pt x="749" y="55"/>
                  </a:cubicBezTo>
                  <a:cubicBezTo>
                    <a:pt x="749" y="55"/>
                    <a:pt x="749" y="55"/>
                    <a:pt x="749" y="56"/>
                  </a:cubicBezTo>
                  <a:cubicBezTo>
                    <a:pt x="749" y="56"/>
                    <a:pt x="749" y="56"/>
                    <a:pt x="749" y="56"/>
                  </a:cubicBezTo>
                  <a:cubicBezTo>
                    <a:pt x="749" y="56"/>
                    <a:pt x="749" y="56"/>
                    <a:pt x="749" y="56"/>
                  </a:cubicBezTo>
                  <a:cubicBezTo>
                    <a:pt x="748" y="56"/>
                    <a:pt x="749" y="57"/>
                    <a:pt x="748" y="57"/>
                  </a:cubicBezTo>
                  <a:cubicBezTo>
                    <a:pt x="748" y="57"/>
                    <a:pt x="748" y="57"/>
                    <a:pt x="748" y="57"/>
                  </a:cubicBezTo>
                  <a:cubicBezTo>
                    <a:pt x="748" y="58"/>
                    <a:pt x="748" y="58"/>
                    <a:pt x="748" y="58"/>
                  </a:cubicBezTo>
                  <a:cubicBezTo>
                    <a:pt x="748" y="59"/>
                    <a:pt x="748" y="59"/>
                    <a:pt x="748" y="59"/>
                  </a:cubicBezTo>
                  <a:cubicBezTo>
                    <a:pt x="748" y="59"/>
                    <a:pt x="748" y="60"/>
                    <a:pt x="748" y="60"/>
                  </a:cubicBezTo>
                  <a:cubicBezTo>
                    <a:pt x="748" y="60"/>
                    <a:pt x="748" y="60"/>
                    <a:pt x="748" y="60"/>
                  </a:cubicBezTo>
                  <a:cubicBezTo>
                    <a:pt x="747" y="61"/>
                    <a:pt x="748" y="62"/>
                    <a:pt x="747" y="62"/>
                  </a:cubicBezTo>
                  <a:cubicBezTo>
                    <a:pt x="747" y="63"/>
                    <a:pt x="747" y="63"/>
                    <a:pt x="747" y="63"/>
                  </a:cubicBezTo>
                  <a:cubicBezTo>
                    <a:pt x="747" y="64"/>
                    <a:pt x="747" y="66"/>
                    <a:pt x="747" y="67"/>
                  </a:cubicBezTo>
                  <a:cubicBezTo>
                    <a:pt x="747" y="68"/>
                    <a:pt x="747" y="69"/>
                    <a:pt x="747" y="69"/>
                  </a:cubicBezTo>
                  <a:cubicBezTo>
                    <a:pt x="747" y="71"/>
                    <a:pt x="747" y="72"/>
                    <a:pt x="747" y="74"/>
                  </a:cubicBezTo>
                  <a:cubicBezTo>
                    <a:pt x="747" y="74"/>
                    <a:pt x="747" y="75"/>
                    <a:pt x="747" y="75"/>
                  </a:cubicBezTo>
                  <a:cubicBezTo>
                    <a:pt x="748" y="75"/>
                    <a:pt x="747" y="76"/>
                    <a:pt x="748" y="77"/>
                  </a:cubicBezTo>
                  <a:cubicBezTo>
                    <a:pt x="748" y="77"/>
                    <a:pt x="748" y="77"/>
                    <a:pt x="748" y="77"/>
                  </a:cubicBezTo>
                  <a:cubicBezTo>
                    <a:pt x="748" y="78"/>
                    <a:pt x="748" y="78"/>
                    <a:pt x="748" y="79"/>
                  </a:cubicBezTo>
                  <a:cubicBezTo>
                    <a:pt x="748" y="79"/>
                    <a:pt x="748" y="79"/>
                    <a:pt x="748" y="79"/>
                  </a:cubicBezTo>
                  <a:cubicBezTo>
                    <a:pt x="748" y="79"/>
                    <a:pt x="748" y="79"/>
                    <a:pt x="748" y="79"/>
                  </a:cubicBezTo>
                  <a:cubicBezTo>
                    <a:pt x="748" y="79"/>
                    <a:pt x="748" y="80"/>
                    <a:pt x="748" y="80"/>
                  </a:cubicBezTo>
                  <a:cubicBezTo>
                    <a:pt x="748" y="80"/>
                    <a:pt x="748" y="80"/>
                    <a:pt x="748" y="81"/>
                  </a:cubicBezTo>
                  <a:cubicBezTo>
                    <a:pt x="749" y="81"/>
                    <a:pt x="748" y="81"/>
                    <a:pt x="749" y="82"/>
                  </a:cubicBezTo>
                  <a:cubicBezTo>
                    <a:pt x="749" y="82"/>
                    <a:pt x="749" y="82"/>
                    <a:pt x="749" y="82"/>
                  </a:cubicBezTo>
                  <a:cubicBezTo>
                    <a:pt x="749" y="82"/>
                    <a:pt x="749" y="83"/>
                    <a:pt x="749" y="83"/>
                  </a:cubicBezTo>
                  <a:close/>
                  <a:moveTo>
                    <a:pt x="1231" y="92"/>
                  </a:moveTo>
                  <a:cubicBezTo>
                    <a:pt x="1231" y="92"/>
                    <a:pt x="1231" y="92"/>
                    <a:pt x="1231" y="92"/>
                  </a:cubicBezTo>
                  <a:cubicBezTo>
                    <a:pt x="1231" y="92"/>
                    <a:pt x="1230" y="92"/>
                    <a:pt x="1230" y="92"/>
                  </a:cubicBezTo>
                  <a:cubicBezTo>
                    <a:pt x="1230" y="92"/>
                    <a:pt x="1230" y="92"/>
                    <a:pt x="1230" y="92"/>
                  </a:cubicBezTo>
                  <a:cubicBezTo>
                    <a:pt x="1230" y="92"/>
                    <a:pt x="1230" y="92"/>
                    <a:pt x="1230" y="92"/>
                  </a:cubicBezTo>
                  <a:cubicBezTo>
                    <a:pt x="1230" y="92"/>
                    <a:pt x="1229" y="92"/>
                    <a:pt x="1229" y="91"/>
                  </a:cubicBezTo>
                  <a:cubicBezTo>
                    <a:pt x="1229" y="91"/>
                    <a:pt x="1229" y="91"/>
                    <a:pt x="1229" y="91"/>
                  </a:cubicBezTo>
                  <a:cubicBezTo>
                    <a:pt x="1229" y="91"/>
                    <a:pt x="1229" y="91"/>
                    <a:pt x="1229" y="91"/>
                  </a:cubicBezTo>
                  <a:cubicBezTo>
                    <a:pt x="1229" y="91"/>
                    <a:pt x="1229" y="91"/>
                    <a:pt x="1229" y="91"/>
                  </a:cubicBezTo>
                  <a:cubicBezTo>
                    <a:pt x="1229" y="91"/>
                    <a:pt x="1228" y="91"/>
                    <a:pt x="1228" y="91"/>
                  </a:cubicBezTo>
                  <a:cubicBezTo>
                    <a:pt x="1228" y="91"/>
                    <a:pt x="1228" y="91"/>
                    <a:pt x="1228" y="91"/>
                  </a:cubicBezTo>
                  <a:cubicBezTo>
                    <a:pt x="1228" y="91"/>
                    <a:pt x="1228" y="91"/>
                    <a:pt x="1227" y="90"/>
                  </a:cubicBezTo>
                  <a:cubicBezTo>
                    <a:pt x="1227" y="90"/>
                    <a:pt x="1227" y="90"/>
                    <a:pt x="1227" y="90"/>
                  </a:cubicBezTo>
                  <a:cubicBezTo>
                    <a:pt x="1227" y="90"/>
                    <a:pt x="1227" y="90"/>
                    <a:pt x="1227" y="90"/>
                  </a:cubicBezTo>
                  <a:cubicBezTo>
                    <a:pt x="1227" y="90"/>
                    <a:pt x="1227" y="90"/>
                    <a:pt x="1227" y="90"/>
                  </a:cubicBezTo>
                  <a:cubicBezTo>
                    <a:pt x="1227" y="90"/>
                    <a:pt x="1226" y="90"/>
                    <a:pt x="1226" y="89"/>
                  </a:cubicBezTo>
                  <a:cubicBezTo>
                    <a:pt x="1226" y="89"/>
                    <a:pt x="1226" y="89"/>
                    <a:pt x="1226" y="89"/>
                  </a:cubicBezTo>
                  <a:cubicBezTo>
                    <a:pt x="1226" y="89"/>
                    <a:pt x="1226" y="89"/>
                    <a:pt x="1226" y="89"/>
                  </a:cubicBezTo>
                  <a:cubicBezTo>
                    <a:pt x="1226" y="89"/>
                    <a:pt x="1226" y="89"/>
                    <a:pt x="1226" y="89"/>
                  </a:cubicBezTo>
                  <a:cubicBezTo>
                    <a:pt x="1225" y="89"/>
                    <a:pt x="1225" y="89"/>
                    <a:pt x="1225" y="89"/>
                  </a:cubicBezTo>
                  <a:cubicBezTo>
                    <a:pt x="1225" y="89"/>
                    <a:pt x="1225" y="89"/>
                    <a:pt x="1225" y="89"/>
                  </a:cubicBezTo>
                  <a:cubicBezTo>
                    <a:pt x="1225" y="89"/>
                    <a:pt x="1225" y="88"/>
                    <a:pt x="1225" y="88"/>
                  </a:cubicBezTo>
                  <a:cubicBezTo>
                    <a:pt x="1225" y="88"/>
                    <a:pt x="1225" y="88"/>
                    <a:pt x="1225" y="88"/>
                  </a:cubicBezTo>
                  <a:cubicBezTo>
                    <a:pt x="1225" y="88"/>
                    <a:pt x="1225" y="88"/>
                    <a:pt x="1224" y="88"/>
                  </a:cubicBezTo>
                  <a:cubicBezTo>
                    <a:pt x="1225" y="88"/>
                    <a:pt x="1225" y="88"/>
                    <a:pt x="1225" y="88"/>
                  </a:cubicBezTo>
                  <a:cubicBezTo>
                    <a:pt x="1224" y="88"/>
                    <a:pt x="1224" y="88"/>
                    <a:pt x="1224" y="88"/>
                  </a:cubicBezTo>
                  <a:cubicBezTo>
                    <a:pt x="1224" y="88"/>
                    <a:pt x="1224" y="88"/>
                    <a:pt x="1224" y="88"/>
                  </a:cubicBezTo>
                  <a:cubicBezTo>
                    <a:pt x="1224" y="87"/>
                    <a:pt x="1224" y="87"/>
                    <a:pt x="1224" y="87"/>
                  </a:cubicBezTo>
                  <a:cubicBezTo>
                    <a:pt x="1224" y="87"/>
                    <a:pt x="1224" y="87"/>
                    <a:pt x="1224" y="87"/>
                  </a:cubicBezTo>
                  <a:cubicBezTo>
                    <a:pt x="1224" y="87"/>
                    <a:pt x="1224" y="87"/>
                    <a:pt x="1224" y="87"/>
                  </a:cubicBezTo>
                  <a:cubicBezTo>
                    <a:pt x="1224" y="87"/>
                    <a:pt x="1224" y="87"/>
                    <a:pt x="1224" y="87"/>
                  </a:cubicBezTo>
                  <a:cubicBezTo>
                    <a:pt x="1223" y="87"/>
                    <a:pt x="1223" y="86"/>
                    <a:pt x="1223" y="86"/>
                  </a:cubicBezTo>
                  <a:cubicBezTo>
                    <a:pt x="1223" y="86"/>
                    <a:pt x="1223" y="86"/>
                    <a:pt x="1223" y="86"/>
                  </a:cubicBezTo>
                  <a:cubicBezTo>
                    <a:pt x="1223" y="86"/>
                    <a:pt x="1223" y="86"/>
                    <a:pt x="1222" y="86"/>
                  </a:cubicBezTo>
                  <a:cubicBezTo>
                    <a:pt x="1222" y="86"/>
                    <a:pt x="1222" y="86"/>
                    <a:pt x="1222" y="86"/>
                  </a:cubicBezTo>
                  <a:cubicBezTo>
                    <a:pt x="1222" y="85"/>
                    <a:pt x="1222" y="85"/>
                    <a:pt x="1222" y="85"/>
                  </a:cubicBezTo>
                  <a:cubicBezTo>
                    <a:pt x="1222" y="85"/>
                    <a:pt x="1222" y="85"/>
                    <a:pt x="1222" y="85"/>
                  </a:cubicBezTo>
                  <a:cubicBezTo>
                    <a:pt x="1222" y="85"/>
                    <a:pt x="1222" y="85"/>
                    <a:pt x="1222" y="84"/>
                  </a:cubicBezTo>
                  <a:cubicBezTo>
                    <a:pt x="1222" y="84"/>
                    <a:pt x="1222" y="84"/>
                    <a:pt x="1222" y="84"/>
                  </a:cubicBezTo>
                  <a:cubicBezTo>
                    <a:pt x="1222" y="84"/>
                    <a:pt x="1222" y="84"/>
                    <a:pt x="1221" y="84"/>
                  </a:cubicBezTo>
                  <a:cubicBezTo>
                    <a:pt x="1221" y="84"/>
                    <a:pt x="1221" y="84"/>
                    <a:pt x="1221" y="84"/>
                  </a:cubicBezTo>
                  <a:cubicBezTo>
                    <a:pt x="1221" y="84"/>
                    <a:pt x="1221" y="83"/>
                    <a:pt x="1221" y="83"/>
                  </a:cubicBezTo>
                  <a:cubicBezTo>
                    <a:pt x="1221" y="83"/>
                    <a:pt x="1221" y="83"/>
                    <a:pt x="1221" y="83"/>
                  </a:cubicBezTo>
                  <a:cubicBezTo>
                    <a:pt x="1221" y="83"/>
                    <a:pt x="1221" y="83"/>
                    <a:pt x="1221" y="82"/>
                  </a:cubicBezTo>
                  <a:cubicBezTo>
                    <a:pt x="1221" y="82"/>
                    <a:pt x="1221" y="82"/>
                    <a:pt x="1221" y="82"/>
                  </a:cubicBezTo>
                  <a:cubicBezTo>
                    <a:pt x="1221" y="82"/>
                    <a:pt x="1221" y="82"/>
                    <a:pt x="1220" y="82"/>
                  </a:cubicBezTo>
                  <a:cubicBezTo>
                    <a:pt x="1220" y="82"/>
                    <a:pt x="1220" y="82"/>
                    <a:pt x="1220" y="81"/>
                  </a:cubicBezTo>
                  <a:cubicBezTo>
                    <a:pt x="1220" y="81"/>
                    <a:pt x="1220" y="81"/>
                    <a:pt x="1220" y="81"/>
                  </a:cubicBezTo>
                  <a:cubicBezTo>
                    <a:pt x="1220" y="81"/>
                    <a:pt x="1220" y="81"/>
                    <a:pt x="1220" y="81"/>
                  </a:cubicBezTo>
                  <a:cubicBezTo>
                    <a:pt x="1220" y="80"/>
                    <a:pt x="1220" y="80"/>
                    <a:pt x="1220" y="80"/>
                  </a:cubicBezTo>
                  <a:cubicBezTo>
                    <a:pt x="1220" y="80"/>
                    <a:pt x="1220" y="80"/>
                    <a:pt x="1220" y="80"/>
                  </a:cubicBezTo>
                  <a:cubicBezTo>
                    <a:pt x="1220" y="80"/>
                    <a:pt x="1220" y="80"/>
                    <a:pt x="1220" y="80"/>
                  </a:cubicBezTo>
                  <a:cubicBezTo>
                    <a:pt x="1220" y="79"/>
                    <a:pt x="1220" y="79"/>
                    <a:pt x="1220" y="79"/>
                  </a:cubicBezTo>
                  <a:cubicBezTo>
                    <a:pt x="1219" y="79"/>
                    <a:pt x="1220" y="79"/>
                    <a:pt x="1219" y="78"/>
                  </a:cubicBezTo>
                  <a:cubicBezTo>
                    <a:pt x="1219" y="78"/>
                    <a:pt x="1219" y="78"/>
                    <a:pt x="1219" y="78"/>
                  </a:cubicBezTo>
                  <a:cubicBezTo>
                    <a:pt x="1219" y="78"/>
                    <a:pt x="1219" y="77"/>
                    <a:pt x="1219" y="77"/>
                  </a:cubicBezTo>
                  <a:cubicBezTo>
                    <a:pt x="1219" y="77"/>
                    <a:pt x="1219" y="77"/>
                    <a:pt x="1219" y="77"/>
                  </a:cubicBezTo>
                  <a:cubicBezTo>
                    <a:pt x="1219" y="76"/>
                    <a:pt x="1219" y="75"/>
                    <a:pt x="1219" y="75"/>
                  </a:cubicBezTo>
                  <a:cubicBezTo>
                    <a:pt x="1219" y="74"/>
                    <a:pt x="1218" y="74"/>
                    <a:pt x="1219" y="74"/>
                  </a:cubicBezTo>
                  <a:cubicBezTo>
                    <a:pt x="1218" y="71"/>
                    <a:pt x="1218" y="71"/>
                    <a:pt x="1221" y="71"/>
                  </a:cubicBezTo>
                  <a:cubicBezTo>
                    <a:pt x="1235" y="71"/>
                    <a:pt x="1250" y="71"/>
                    <a:pt x="1264" y="71"/>
                  </a:cubicBezTo>
                  <a:cubicBezTo>
                    <a:pt x="1264" y="71"/>
                    <a:pt x="1264" y="71"/>
                    <a:pt x="1265" y="71"/>
                  </a:cubicBezTo>
                  <a:cubicBezTo>
                    <a:pt x="1266" y="71"/>
                    <a:pt x="1266" y="70"/>
                    <a:pt x="1266" y="70"/>
                  </a:cubicBezTo>
                  <a:cubicBezTo>
                    <a:pt x="1266" y="67"/>
                    <a:pt x="1266" y="64"/>
                    <a:pt x="1266" y="61"/>
                  </a:cubicBezTo>
                  <a:cubicBezTo>
                    <a:pt x="1266" y="61"/>
                    <a:pt x="1265" y="60"/>
                    <a:pt x="1266" y="60"/>
                  </a:cubicBezTo>
                  <a:cubicBezTo>
                    <a:pt x="1265" y="59"/>
                    <a:pt x="1266" y="58"/>
                    <a:pt x="1265" y="58"/>
                  </a:cubicBezTo>
                  <a:cubicBezTo>
                    <a:pt x="1265" y="57"/>
                    <a:pt x="1265" y="57"/>
                    <a:pt x="1265" y="57"/>
                  </a:cubicBezTo>
                  <a:cubicBezTo>
                    <a:pt x="1265" y="57"/>
                    <a:pt x="1265" y="56"/>
                    <a:pt x="1265" y="56"/>
                  </a:cubicBezTo>
                  <a:cubicBezTo>
                    <a:pt x="1265" y="55"/>
                    <a:pt x="1265" y="55"/>
                    <a:pt x="1265" y="55"/>
                  </a:cubicBezTo>
                  <a:cubicBezTo>
                    <a:pt x="1265" y="55"/>
                    <a:pt x="1265" y="54"/>
                    <a:pt x="1265" y="54"/>
                  </a:cubicBezTo>
                  <a:cubicBezTo>
                    <a:pt x="1265" y="54"/>
                    <a:pt x="1264" y="54"/>
                    <a:pt x="1265" y="54"/>
                  </a:cubicBezTo>
                  <a:cubicBezTo>
                    <a:pt x="1264" y="53"/>
                    <a:pt x="1265" y="53"/>
                    <a:pt x="1264" y="52"/>
                  </a:cubicBezTo>
                  <a:cubicBezTo>
                    <a:pt x="1264" y="52"/>
                    <a:pt x="1264" y="52"/>
                    <a:pt x="1264" y="52"/>
                  </a:cubicBezTo>
                  <a:cubicBezTo>
                    <a:pt x="1264" y="52"/>
                    <a:pt x="1264" y="51"/>
                    <a:pt x="1264" y="51"/>
                  </a:cubicBezTo>
                  <a:cubicBezTo>
                    <a:pt x="1264" y="51"/>
                    <a:pt x="1264" y="51"/>
                    <a:pt x="1264" y="51"/>
                  </a:cubicBezTo>
                  <a:cubicBezTo>
                    <a:pt x="1264" y="51"/>
                    <a:pt x="1264" y="50"/>
                    <a:pt x="1264" y="50"/>
                  </a:cubicBezTo>
                  <a:cubicBezTo>
                    <a:pt x="1264" y="50"/>
                    <a:pt x="1264" y="50"/>
                    <a:pt x="1264" y="50"/>
                  </a:cubicBezTo>
                  <a:cubicBezTo>
                    <a:pt x="1263" y="50"/>
                    <a:pt x="1264" y="49"/>
                    <a:pt x="1263" y="49"/>
                  </a:cubicBezTo>
                  <a:cubicBezTo>
                    <a:pt x="1263" y="49"/>
                    <a:pt x="1263" y="49"/>
                    <a:pt x="1263" y="49"/>
                  </a:cubicBezTo>
                  <a:cubicBezTo>
                    <a:pt x="1263" y="49"/>
                    <a:pt x="1263" y="48"/>
                    <a:pt x="1263" y="48"/>
                  </a:cubicBezTo>
                  <a:cubicBezTo>
                    <a:pt x="1263" y="48"/>
                    <a:pt x="1263" y="48"/>
                    <a:pt x="1263" y="48"/>
                  </a:cubicBezTo>
                  <a:cubicBezTo>
                    <a:pt x="1263" y="48"/>
                    <a:pt x="1263" y="48"/>
                    <a:pt x="1263" y="48"/>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6"/>
                    <a:pt x="1262" y="46"/>
                    <a:pt x="1262" y="46"/>
                  </a:cubicBezTo>
                  <a:cubicBezTo>
                    <a:pt x="1262" y="46"/>
                    <a:pt x="1262" y="46"/>
                    <a:pt x="1262" y="46"/>
                  </a:cubicBezTo>
                  <a:cubicBezTo>
                    <a:pt x="1262" y="46"/>
                    <a:pt x="1262" y="46"/>
                    <a:pt x="1262" y="46"/>
                  </a:cubicBezTo>
                  <a:cubicBezTo>
                    <a:pt x="1262" y="46"/>
                    <a:pt x="1262" y="46"/>
                    <a:pt x="1261" y="45"/>
                  </a:cubicBezTo>
                  <a:cubicBezTo>
                    <a:pt x="1261" y="45"/>
                    <a:pt x="1261" y="45"/>
                    <a:pt x="1261" y="45"/>
                  </a:cubicBezTo>
                  <a:cubicBezTo>
                    <a:pt x="1261" y="45"/>
                    <a:pt x="1261" y="45"/>
                    <a:pt x="1261" y="45"/>
                  </a:cubicBezTo>
                  <a:cubicBezTo>
                    <a:pt x="1261" y="45"/>
                    <a:pt x="1261" y="45"/>
                    <a:pt x="1261" y="45"/>
                  </a:cubicBezTo>
                  <a:cubicBezTo>
                    <a:pt x="1261" y="45"/>
                    <a:pt x="1261" y="44"/>
                    <a:pt x="1261" y="44"/>
                  </a:cubicBezTo>
                  <a:cubicBezTo>
                    <a:pt x="1261" y="44"/>
                    <a:pt x="1261" y="44"/>
                    <a:pt x="1261" y="44"/>
                  </a:cubicBezTo>
                  <a:cubicBezTo>
                    <a:pt x="1261" y="44"/>
                    <a:pt x="1261" y="44"/>
                    <a:pt x="1260" y="44"/>
                  </a:cubicBezTo>
                  <a:cubicBezTo>
                    <a:pt x="1260" y="44"/>
                    <a:pt x="1260" y="44"/>
                    <a:pt x="1260" y="44"/>
                  </a:cubicBezTo>
                  <a:cubicBezTo>
                    <a:pt x="1260" y="44"/>
                    <a:pt x="1260" y="43"/>
                    <a:pt x="1260" y="43"/>
                  </a:cubicBezTo>
                  <a:cubicBezTo>
                    <a:pt x="1260" y="43"/>
                    <a:pt x="1260" y="43"/>
                    <a:pt x="1260" y="43"/>
                  </a:cubicBezTo>
                  <a:cubicBezTo>
                    <a:pt x="1260" y="43"/>
                    <a:pt x="1260" y="43"/>
                    <a:pt x="1260" y="43"/>
                  </a:cubicBezTo>
                  <a:cubicBezTo>
                    <a:pt x="1260" y="43"/>
                    <a:pt x="1260" y="43"/>
                    <a:pt x="1260" y="43"/>
                  </a:cubicBezTo>
                  <a:cubicBezTo>
                    <a:pt x="1259" y="42"/>
                    <a:pt x="1259" y="42"/>
                    <a:pt x="1259" y="42"/>
                  </a:cubicBezTo>
                  <a:cubicBezTo>
                    <a:pt x="1259" y="42"/>
                    <a:pt x="1259" y="42"/>
                    <a:pt x="1259" y="42"/>
                  </a:cubicBezTo>
                  <a:cubicBezTo>
                    <a:pt x="1259" y="42"/>
                    <a:pt x="1259" y="41"/>
                    <a:pt x="1259" y="41"/>
                  </a:cubicBezTo>
                  <a:cubicBezTo>
                    <a:pt x="1259" y="41"/>
                    <a:pt x="1259" y="41"/>
                    <a:pt x="1259" y="41"/>
                  </a:cubicBezTo>
                  <a:cubicBezTo>
                    <a:pt x="1259" y="41"/>
                    <a:pt x="1258" y="41"/>
                    <a:pt x="1258" y="41"/>
                  </a:cubicBezTo>
                  <a:cubicBezTo>
                    <a:pt x="1258" y="41"/>
                    <a:pt x="1258" y="41"/>
                    <a:pt x="1258" y="41"/>
                  </a:cubicBezTo>
                  <a:cubicBezTo>
                    <a:pt x="1258" y="41"/>
                    <a:pt x="1258" y="41"/>
                    <a:pt x="1258" y="41"/>
                  </a:cubicBezTo>
                  <a:cubicBezTo>
                    <a:pt x="1258" y="41"/>
                    <a:pt x="1258" y="41"/>
                    <a:pt x="1258" y="41"/>
                  </a:cubicBezTo>
                  <a:cubicBezTo>
                    <a:pt x="1257" y="40"/>
                    <a:pt x="1257" y="39"/>
                    <a:pt x="1256" y="39"/>
                  </a:cubicBezTo>
                  <a:cubicBezTo>
                    <a:pt x="1256" y="39"/>
                    <a:pt x="1256" y="39"/>
                    <a:pt x="1256" y="39"/>
                  </a:cubicBezTo>
                  <a:cubicBezTo>
                    <a:pt x="1256" y="39"/>
                    <a:pt x="1256" y="39"/>
                    <a:pt x="1256" y="39"/>
                  </a:cubicBezTo>
                  <a:cubicBezTo>
                    <a:pt x="1256" y="39"/>
                    <a:pt x="1256" y="39"/>
                    <a:pt x="1256" y="39"/>
                  </a:cubicBezTo>
                  <a:cubicBezTo>
                    <a:pt x="1256" y="38"/>
                    <a:pt x="1256" y="38"/>
                    <a:pt x="1255" y="38"/>
                  </a:cubicBezTo>
                  <a:cubicBezTo>
                    <a:pt x="1256" y="38"/>
                    <a:pt x="1256" y="38"/>
                    <a:pt x="1256" y="38"/>
                  </a:cubicBezTo>
                  <a:cubicBezTo>
                    <a:pt x="1255" y="38"/>
                    <a:pt x="1255" y="38"/>
                    <a:pt x="1255" y="38"/>
                  </a:cubicBezTo>
                  <a:cubicBezTo>
                    <a:pt x="1255" y="38"/>
                    <a:pt x="1255" y="38"/>
                    <a:pt x="1255" y="38"/>
                  </a:cubicBezTo>
                  <a:cubicBezTo>
                    <a:pt x="1255" y="38"/>
                    <a:pt x="1255" y="38"/>
                    <a:pt x="1255" y="37"/>
                  </a:cubicBezTo>
                  <a:cubicBezTo>
                    <a:pt x="1255" y="37"/>
                    <a:pt x="1255" y="37"/>
                    <a:pt x="1255" y="37"/>
                  </a:cubicBezTo>
                  <a:cubicBezTo>
                    <a:pt x="1254" y="37"/>
                    <a:pt x="1254" y="37"/>
                    <a:pt x="1254" y="37"/>
                  </a:cubicBezTo>
                  <a:cubicBezTo>
                    <a:pt x="1254" y="37"/>
                    <a:pt x="1254" y="37"/>
                    <a:pt x="1254" y="37"/>
                  </a:cubicBezTo>
                  <a:cubicBezTo>
                    <a:pt x="1254" y="37"/>
                    <a:pt x="1254" y="37"/>
                    <a:pt x="1254" y="37"/>
                  </a:cubicBezTo>
                  <a:cubicBezTo>
                    <a:pt x="1254" y="37"/>
                    <a:pt x="1254" y="37"/>
                    <a:pt x="1254" y="37"/>
                  </a:cubicBezTo>
                  <a:cubicBezTo>
                    <a:pt x="1254" y="37"/>
                    <a:pt x="1253" y="37"/>
                    <a:pt x="1253" y="36"/>
                  </a:cubicBezTo>
                  <a:cubicBezTo>
                    <a:pt x="1253" y="36"/>
                    <a:pt x="1253" y="36"/>
                    <a:pt x="1253" y="36"/>
                  </a:cubicBezTo>
                  <a:cubicBezTo>
                    <a:pt x="1253" y="36"/>
                    <a:pt x="1253" y="36"/>
                    <a:pt x="1252" y="36"/>
                  </a:cubicBezTo>
                  <a:cubicBezTo>
                    <a:pt x="1252" y="36"/>
                    <a:pt x="1252" y="36"/>
                    <a:pt x="1252" y="36"/>
                  </a:cubicBezTo>
                  <a:cubicBezTo>
                    <a:pt x="1252" y="36"/>
                    <a:pt x="1252" y="36"/>
                    <a:pt x="1252" y="36"/>
                  </a:cubicBezTo>
                  <a:cubicBezTo>
                    <a:pt x="1252" y="36"/>
                    <a:pt x="1252" y="36"/>
                    <a:pt x="1252" y="36"/>
                  </a:cubicBezTo>
                  <a:cubicBezTo>
                    <a:pt x="1252" y="35"/>
                    <a:pt x="1252" y="36"/>
                    <a:pt x="1251" y="35"/>
                  </a:cubicBezTo>
                  <a:cubicBezTo>
                    <a:pt x="1251" y="35"/>
                    <a:pt x="1251" y="35"/>
                    <a:pt x="1251" y="35"/>
                  </a:cubicBezTo>
                  <a:cubicBezTo>
                    <a:pt x="1251" y="35"/>
                    <a:pt x="1251" y="35"/>
                    <a:pt x="1251" y="35"/>
                  </a:cubicBezTo>
                  <a:cubicBezTo>
                    <a:pt x="1250" y="35"/>
                    <a:pt x="1250" y="35"/>
                    <a:pt x="1250" y="35"/>
                  </a:cubicBezTo>
                  <a:cubicBezTo>
                    <a:pt x="1250" y="35"/>
                    <a:pt x="1250" y="35"/>
                    <a:pt x="1250" y="35"/>
                  </a:cubicBezTo>
                  <a:cubicBezTo>
                    <a:pt x="1250" y="35"/>
                    <a:pt x="1250" y="35"/>
                    <a:pt x="1250" y="35"/>
                  </a:cubicBezTo>
                  <a:cubicBezTo>
                    <a:pt x="1249" y="34"/>
                    <a:pt x="1249" y="35"/>
                    <a:pt x="1249" y="34"/>
                  </a:cubicBezTo>
                  <a:cubicBezTo>
                    <a:pt x="1249" y="34"/>
                    <a:pt x="1249" y="34"/>
                    <a:pt x="1249" y="34"/>
                  </a:cubicBezTo>
                  <a:cubicBezTo>
                    <a:pt x="1249" y="34"/>
                    <a:pt x="1248" y="34"/>
                    <a:pt x="1248" y="34"/>
                  </a:cubicBezTo>
                  <a:cubicBezTo>
                    <a:pt x="1248" y="34"/>
                    <a:pt x="1248" y="34"/>
                    <a:pt x="1248" y="34"/>
                  </a:cubicBezTo>
                  <a:cubicBezTo>
                    <a:pt x="1248" y="34"/>
                    <a:pt x="1247" y="34"/>
                    <a:pt x="1247" y="34"/>
                  </a:cubicBezTo>
                  <a:cubicBezTo>
                    <a:pt x="1247" y="34"/>
                    <a:pt x="1247" y="34"/>
                    <a:pt x="1246" y="34"/>
                  </a:cubicBezTo>
                  <a:cubicBezTo>
                    <a:pt x="1246" y="33"/>
                    <a:pt x="1246" y="34"/>
                    <a:pt x="1245" y="33"/>
                  </a:cubicBezTo>
                  <a:cubicBezTo>
                    <a:pt x="1245" y="33"/>
                    <a:pt x="1245" y="33"/>
                    <a:pt x="1245" y="33"/>
                  </a:cubicBezTo>
                  <a:cubicBezTo>
                    <a:pt x="1245" y="33"/>
                    <a:pt x="1244" y="33"/>
                    <a:pt x="1244" y="33"/>
                  </a:cubicBezTo>
                  <a:cubicBezTo>
                    <a:pt x="1243" y="33"/>
                    <a:pt x="1243" y="33"/>
                    <a:pt x="1243" y="33"/>
                  </a:cubicBezTo>
                  <a:cubicBezTo>
                    <a:pt x="1242" y="33"/>
                    <a:pt x="1241" y="33"/>
                    <a:pt x="1241" y="33"/>
                  </a:cubicBezTo>
                  <a:cubicBezTo>
                    <a:pt x="1239" y="33"/>
                    <a:pt x="1237" y="33"/>
                    <a:pt x="1236" y="33"/>
                  </a:cubicBezTo>
                  <a:cubicBezTo>
                    <a:pt x="1235" y="33"/>
                    <a:pt x="1234" y="33"/>
                    <a:pt x="1233" y="33"/>
                  </a:cubicBezTo>
                  <a:cubicBezTo>
                    <a:pt x="1233" y="33"/>
                    <a:pt x="1233" y="33"/>
                    <a:pt x="1233" y="33"/>
                  </a:cubicBezTo>
                  <a:cubicBezTo>
                    <a:pt x="1232" y="33"/>
                    <a:pt x="1232" y="33"/>
                    <a:pt x="1231" y="33"/>
                  </a:cubicBezTo>
                  <a:cubicBezTo>
                    <a:pt x="1231" y="33"/>
                    <a:pt x="1231" y="33"/>
                    <a:pt x="1231" y="33"/>
                  </a:cubicBezTo>
                  <a:cubicBezTo>
                    <a:pt x="1231" y="33"/>
                    <a:pt x="1231" y="33"/>
                    <a:pt x="1231" y="33"/>
                  </a:cubicBezTo>
                  <a:cubicBezTo>
                    <a:pt x="1231" y="34"/>
                    <a:pt x="1230" y="33"/>
                    <a:pt x="1230" y="34"/>
                  </a:cubicBezTo>
                  <a:cubicBezTo>
                    <a:pt x="1230" y="34"/>
                    <a:pt x="1230" y="34"/>
                    <a:pt x="1230" y="34"/>
                  </a:cubicBezTo>
                  <a:cubicBezTo>
                    <a:pt x="1230" y="34"/>
                    <a:pt x="1229" y="34"/>
                    <a:pt x="1229" y="34"/>
                  </a:cubicBezTo>
                  <a:cubicBezTo>
                    <a:pt x="1229" y="34"/>
                    <a:pt x="1229" y="34"/>
                    <a:pt x="1229" y="34"/>
                  </a:cubicBezTo>
                  <a:cubicBezTo>
                    <a:pt x="1229" y="34"/>
                    <a:pt x="1229" y="34"/>
                    <a:pt x="1229" y="34"/>
                  </a:cubicBezTo>
                  <a:cubicBezTo>
                    <a:pt x="1228" y="34"/>
                    <a:pt x="1228" y="34"/>
                    <a:pt x="1228" y="34"/>
                  </a:cubicBezTo>
                  <a:cubicBezTo>
                    <a:pt x="1228" y="34"/>
                    <a:pt x="1228" y="34"/>
                    <a:pt x="1228" y="34"/>
                  </a:cubicBezTo>
                  <a:cubicBezTo>
                    <a:pt x="1227" y="35"/>
                    <a:pt x="1227" y="34"/>
                    <a:pt x="1227" y="35"/>
                  </a:cubicBezTo>
                  <a:cubicBezTo>
                    <a:pt x="1227" y="35"/>
                    <a:pt x="1227" y="35"/>
                    <a:pt x="1227" y="35"/>
                  </a:cubicBezTo>
                  <a:cubicBezTo>
                    <a:pt x="1226" y="35"/>
                    <a:pt x="1226" y="35"/>
                    <a:pt x="1226" y="35"/>
                  </a:cubicBezTo>
                  <a:cubicBezTo>
                    <a:pt x="1226" y="35"/>
                    <a:pt x="1226" y="35"/>
                    <a:pt x="1226" y="35"/>
                  </a:cubicBezTo>
                  <a:cubicBezTo>
                    <a:pt x="1226" y="35"/>
                    <a:pt x="1225" y="35"/>
                    <a:pt x="1225" y="35"/>
                  </a:cubicBezTo>
                  <a:cubicBezTo>
                    <a:pt x="1225" y="35"/>
                    <a:pt x="1225" y="35"/>
                    <a:pt x="1225" y="35"/>
                  </a:cubicBezTo>
                  <a:cubicBezTo>
                    <a:pt x="1225" y="36"/>
                    <a:pt x="1225" y="36"/>
                    <a:pt x="1225" y="36"/>
                  </a:cubicBezTo>
                  <a:cubicBezTo>
                    <a:pt x="1225" y="36"/>
                    <a:pt x="1225" y="36"/>
                    <a:pt x="1225" y="36"/>
                  </a:cubicBezTo>
                  <a:cubicBezTo>
                    <a:pt x="1224" y="36"/>
                    <a:pt x="1224" y="36"/>
                    <a:pt x="1224" y="36"/>
                  </a:cubicBezTo>
                  <a:cubicBezTo>
                    <a:pt x="1224" y="36"/>
                    <a:pt x="1224" y="36"/>
                    <a:pt x="1224" y="36"/>
                  </a:cubicBezTo>
                  <a:cubicBezTo>
                    <a:pt x="1224" y="36"/>
                    <a:pt x="1223" y="36"/>
                    <a:pt x="1223" y="36"/>
                  </a:cubicBezTo>
                  <a:cubicBezTo>
                    <a:pt x="1223" y="36"/>
                    <a:pt x="1223" y="36"/>
                    <a:pt x="1223" y="36"/>
                  </a:cubicBezTo>
                  <a:cubicBezTo>
                    <a:pt x="1223" y="37"/>
                    <a:pt x="1223" y="37"/>
                    <a:pt x="1223" y="37"/>
                  </a:cubicBezTo>
                  <a:cubicBezTo>
                    <a:pt x="1223" y="37"/>
                    <a:pt x="1223" y="37"/>
                    <a:pt x="1223" y="37"/>
                  </a:cubicBezTo>
                  <a:cubicBezTo>
                    <a:pt x="1222" y="37"/>
                    <a:pt x="1222" y="37"/>
                    <a:pt x="1222" y="37"/>
                  </a:cubicBezTo>
                  <a:cubicBezTo>
                    <a:pt x="1222" y="37"/>
                    <a:pt x="1222" y="37"/>
                    <a:pt x="1222" y="37"/>
                  </a:cubicBezTo>
                  <a:cubicBezTo>
                    <a:pt x="1222" y="37"/>
                    <a:pt x="1222" y="37"/>
                    <a:pt x="1221" y="38"/>
                  </a:cubicBezTo>
                  <a:cubicBezTo>
                    <a:pt x="1222" y="38"/>
                    <a:pt x="1222" y="38"/>
                    <a:pt x="1222" y="38"/>
                  </a:cubicBezTo>
                  <a:cubicBezTo>
                    <a:pt x="1221" y="38"/>
                    <a:pt x="1221" y="38"/>
                    <a:pt x="1221" y="38"/>
                  </a:cubicBezTo>
                  <a:cubicBezTo>
                    <a:pt x="1221" y="38"/>
                    <a:pt x="1221" y="38"/>
                    <a:pt x="1221" y="38"/>
                  </a:cubicBezTo>
                  <a:cubicBezTo>
                    <a:pt x="1221" y="38"/>
                    <a:pt x="1220" y="38"/>
                    <a:pt x="1220" y="39"/>
                  </a:cubicBezTo>
                  <a:cubicBezTo>
                    <a:pt x="1220" y="39"/>
                    <a:pt x="1220" y="39"/>
                    <a:pt x="1220" y="39"/>
                  </a:cubicBezTo>
                  <a:cubicBezTo>
                    <a:pt x="1220" y="39"/>
                    <a:pt x="1220" y="39"/>
                    <a:pt x="1220" y="39"/>
                  </a:cubicBezTo>
                  <a:cubicBezTo>
                    <a:pt x="1220" y="39"/>
                    <a:pt x="1220" y="39"/>
                    <a:pt x="1220" y="39"/>
                  </a:cubicBezTo>
                  <a:cubicBezTo>
                    <a:pt x="1220" y="39"/>
                    <a:pt x="1219" y="39"/>
                    <a:pt x="1219" y="39"/>
                  </a:cubicBezTo>
                  <a:cubicBezTo>
                    <a:pt x="1219" y="39"/>
                    <a:pt x="1219" y="39"/>
                    <a:pt x="1219" y="39"/>
                  </a:cubicBezTo>
                  <a:cubicBezTo>
                    <a:pt x="1219" y="40"/>
                    <a:pt x="1219" y="40"/>
                    <a:pt x="1218" y="40"/>
                  </a:cubicBezTo>
                  <a:cubicBezTo>
                    <a:pt x="1218" y="40"/>
                    <a:pt x="1218" y="40"/>
                    <a:pt x="1218" y="40"/>
                  </a:cubicBezTo>
                  <a:cubicBezTo>
                    <a:pt x="1218" y="40"/>
                    <a:pt x="1218" y="40"/>
                    <a:pt x="1218" y="40"/>
                  </a:cubicBezTo>
                  <a:cubicBezTo>
                    <a:pt x="1218" y="40"/>
                    <a:pt x="1218" y="40"/>
                    <a:pt x="1218" y="40"/>
                  </a:cubicBezTo>
                  <a:cubicBezTo>
                    <a:pt x="1218" y="40"/>
                    <a:pt x="1218" y="40"/>
                    <a:pt x="1218" y="41"/>
                  </a:cubicBezTo>
                  <a:cubicBezTo>
                    <a:pt x="1218" y="41"/>
                    <a:pt x="1218" y="41"/>
                    <a:pt x="1218" y="41"/>
                  </a:cubicBezTo>
                  <a:cubicBezTo>
                    <a:pt x="1217" y="41"/>
                    <a:pt x="1217" y="41"/>
                    <a:pt x="1217" y="41"/>
                  </a:cubicBezTo>
                  <a:cubicBezTo>
                    <a:pt x="1217" y="41"/>
                    <a:pt x="1217" y="41"/>
                    <a:pt x="1217" y="41"/>
                  </a:cubicBezTo>
                  <a:cubicBezTo>
                    <a:pt x="1217" y="41"/>
                    <a:pt x="1217" y="41"/>
                    <a:pt x="1217" y="41"/>
                  </a:cubicBezTo>
                  <a:cubicBezTo>
                    <a:pt x="1217" y="41"/>
                    <a:pt x="1217" y="41"/>
                    <a:pt x="1217" y="41"/>
                  </a:cubicBezTo>
                  <a:cubicBezTo>
                    <a:pt x="1217" y="41"/>
                    <a:pt x="1217" y="42"/>
                    <a:pt x="1217" y="42"/>
                  </a:cubicBezTo>
                  <a:cubicBezTo>
                    <a:pt x="1217" y="42"/>
                    <a:pt x="1217" y="42"/>
                    <a:pt x="1217" y="42"/>
                  </a:cubicBezTo>
                  <a:cubicBezTo>
                    <a:pt x="1216" y="42"/>
                    <a:pt x="1216" y="42"/>
                    <a:pt x="1216" y="42"/>
                  </a:cubicBezTo>
                  <a:cubicBezTo>
                    <a:pt x="1216" y="42"/>
                    <a:pt x="1216" y="42"/>
                    <a:pt x="1216" y="42"/>
                  </a:cubicBezTo>
                  <a:cubicBezTo>
                    <a:pt x="1216" y="42"/>
                    <a:pt x="1216" y="42"/>
                    <a:pt x="1216" y="42"/>
                  </a:cubicBezTo>
                  <a:cubicBezTo>
                    <a:pt x="1216" y="42"/>
                    <a:pt x="1216" y="42"/>
                    <a:pt x="1216" y="42"/>
                  </a:cubicBezTo>
                  <a:cubicBezTo>
                    <a:pt x="1216" y="43"/>
                    <a:pt x="1215" y="43"/>
                    <a:pt x="1215" y="43"/>
                  </a:cubicBezTo>
                  <a:cubicBezTo>
                    <a:pt x="1215" y="43"/>
                    <a:pt x="1215" y="43"/>
                    <a:pt x="1215" y="43"/>
                  </a:cubicBezTo>
                  <a:cubicBezTo>
                    <a:pt x="1215" y="44"/>
                    <a:pt x="1215" y="44"/>
                    <a:pt x="1215" y="44"/>
                  </a:cubicBezTo>
                  <a:cubicBezTo>
                    <a:pt x="1215" y="44"/>
                    <a:pt x="1215" y="44"/>
                    <a:pt x="1215" y="44"/>
                  </a:cubicBezTo>
                  <a:cubicBezTo>
                    <a:pt x="1215" y="44"/>
                    <a:pt x="1215" y="44"/>
                    <a:pt x="1215" y="44"/>
                  </a:cubicBezTo>
                  <a:cubicBezTo>
                    <a:pt x="1215" y="44"/>
                    <a:pt x="1215" y="44"/>
                    <a:pt x="1215" y="44"/>
                  </a:cubicBezTo>
                  <a:cubicBezTo>
                    <a:pt x="1214" y="44"/>
                    <a:pt x="1214" y="45"/>
                    <a:pt x="1214" y="45"/>
                  </a:cubicBezTo>
                  <a:cubicBezTo>
                    <a:pt x="1214" y="45"/>
                    <a:pt x="1214" y="45"/>
                    <a:pt x="1214" y="45"/>
                  </a:cubicBezTo>
                  <a:cubicBezTo>
                    <a:pt x="1214" y="45"/>
                    <a:pt x="1214" y="45"/>
                    <a:pt x="1214" y="45"/>
                  </a:cubicBezTo>
                  <a:cubicBezTo>
                    <a:pt x="1214" y="45"/>
                    <a:pt x="1214" y="45"/>
                    <a:pt x="1214" y="45"/>
                  </a:cubicBezTo>
                  <a:cubicBezTo>
                    <a:pt x="1213" y="45"/>
                    <a:pt x="1213" y="46"/>
                    <a:pt x="1213" y="46"/>
                  </a:cubicBezTo>
                  <a:cubicBezTo>
                    <a:pt x="1213" y="46"/>
                    <a:pt x="1213" y="46"/>
                    <a:pt x="1213" y="46"/>
                  </a:cubicBezTo>
                  <a:cubicBezTo>
                    <a:pt x="1213" y="46"/>
                    <a:pt x="1213" y="47"/>
                    <a:pt x="1213" y="47"/>
                  </a:cubicBezTo>
                  <a:cubicBezTo>
                    <a:pt x="1213" y="47"/>
                    <a:pt x="1213" y="47"/>
                    <a:pt x="1213" y="47"/>
                  </a:cubicBezTo>
                  <a:cubicBezTo>
                    <a:pt x="1213" y="47"/>
                    <a:pt x="1212" y="47"/>
                    <a:pt x="1212" y="47"/>
                  </a:cubicBezTo>
                  <a:cubicBezTo>
                    <a:pt x="1212" y="47"/>
                    <a:pt x="1212" y="47"/>
                    <a:pt x="1212" y="47"/>
                  </a:cubicBezTo>
                  <a:cubicBezTo>
                    <a:pt x="1212" y="47"/>
                    <a:pt x="1212" y="48"/>
                    <a:pt x="1212" y="48"/>
                  </a:cubicBezTo>
                  <a:cubicBezTo>
                    <a:pt x="1212" y="48"/>
                    <a:pt x="1212" y="48"/>
                    <a:pt x="1212" y="48"/>
                  </a:cubicBezTo>
                  <a:cubicBezTo>
                    <a:pt x="1212" y="48"/>
                    <a:pt x="1212" y="48"/>
                    <a:pt x="1212" y="49"/>
                  </a:cubicBezTo>
                  <a:cubicBezTo>
                    <a:pt x="1212" y="49"/>
                    <a:pt x="1212" y="49"/>
                    <a:pt x="1212" y="49"/>
                  </a:cubicBezTo>
                  <a:cubicBezTo>
                    <a:pt x="1211" y="49"/>
                    <a:pt x="1212" y="49"/>
                    <a:pt x="1211" y="49"/>
                  </a:cubicBezTo>
                  <a:cubicBezTo>
                    <a:pt x="1211" y="49"/>
                    <a:pt x="1211" y="49"/>
                    <a:pt x="1211" y="49"/>
                  </a:cubicBezTo>
                  <a:cubicBezTo>
                    <a:pt x="1211" y="49"/>
                    <a:pt x="1211" y="50"/>
                    <a:pt x="1211" y="50"/>
                  </a:cubicBezTo>
                  <a:cubicBezTo>
                    <a:pt x="1211" y="50"/>
                    <a:pt x="1211" y="50"/>
                    <a:pt x="1211" y="50"/>
                  </a:cubicBezTo>
                  <a:cubicBezTo>
                    <a:pt x="1211" y="50"/>
                    <a:pt x="1211" y="51"/>
                    <a:pt x="1211" y="51"/>
                  </a:cubicBezTo>
                  <a:cubicBezTo>
                    <a:pt x="1211" y="51"/>
                    <a:pt x="1211" y="51"/>
                    <a:pt x="1211" y="51"/>
                  </a:cubicBezTo>
                  <a:cubicBezTo>
                    <a:pt x="1210" y="51"/>
                    <a:pt x="1210" y="51"/>
                    <a:pt x="1210" y="51"/>
                  </a:cubicBezTo>
                  <a:cubicBezTo>
                    <a:pt x="1210" y="51"/>
                    <a:pt x="1210" y="51"/>
                    <a:pt x="1210" y="51"/>
                  </a:cubicBezTo>
                  <a:cubicBezTo>
                    <a:pt x="1210" y="52"/>
                    <a:pt x="1210" y="52"/>
                    <a:pt x="1210" y="52"/>
                  </a:cubicBezTo>
                  <a:cubicBezTo>
                    <a:pt x="1210" y="52"/>
                    <a:pt x="1210" y="52"/>
                    <a:pt x="1210" y="52"/>
                  </a:cubicBezTo>
                  <a:cubicBezTo>
                    <a:pt x="1210" y="53"/>
                    <a:pt x="1210" y="53"/>
                    <a:pt x="1210" y="53"/>
                  </a:cubicBezTo>
                  <a:cubicBezTo>
                    <a:pt x="1210" y="53"/>
                    <a:pt x="1210" y="53"/>
                    <a:pt x="1210" y="53"/>
                  </a:cubicBezTo>
                  <a:cubicBezTo>
                    <a:pt x="1209" y="53"/>
                    <a:pt x="1209" y="54"/>
                    <a:pt x="1209" y="54"/>
                  </a:cubicBezTo>
                  <a:cubicBezTo>
                    <a:pt x="1209" y="54"/>
                    <a:pt x="1209" y="54"/>
                    <a:pt x="1209" y="54"/>
                  </a:cubicBezTo>
                  <a:cubicBezTo>
                    <a:pt x="1209" y="54"/>
                    <a:pt x="1209" y="54"/>
                    <a:pt x="1209" y="54"/>
                  </a:cubicBezTo>
                  <a:cubicBezTo>
                    <a:pt x="1209" y="54"/>
                    <a:pt x="1209" y="55"/>
                    <a:pt x="1209" y="55"/>
                  </a:cubicBezTo>
                  <a:cubicBezTo>
                    <a:pt x="1209" y="55"/>
                    <a:pt x="1209" y="55"/>
                    <a:pt x="1209" y="55"/>
                  </a:cubicBezTo>
                  <a:cubicBezTo>
                    <a:pt x="1209" y="55"/>
                    <a:pt x="1209" y="55"/>
                    <a:pt x="1209" y="55"/>
                  </a:cubicBezTo>
                  <a:cubicBezTo>
                    <a:pt x="1209" y="56"/>
                    <a:pt x="1209" y="56"/>
                    <a:pt x="1209" y="56"/>
                  </a:cubicBezTo>
                  <a:cubicBezTo>
                    <a:pt x="1209" y="56"/>
                    <a:pt x="1209" y="56"/>
                    <a:pt x="1209" y="56"/>
                  </a:cubicBezTo>
                  <a:cubicBezTo>
                    <a:pt x="1208" y="57"/>
                    <a:pt x="1208" y="57"/>
                    <a:pt x="1208" y="57"/>
                  </a:cubicBezTo>
                  <a:cubicBezTo>
                    <a:pt x="1208" y="58"/>
                    <a:pt x="1208" y="58"/>
                    <a:pt x="1208" y="58"/>
                  </a:cubicBezTo>
                  <a:cubicBezTo>
                    <a:pt x="1208" y="58"/>
                    <a:pt x="1208" y="58"/>
                    <a:pt x="1208" y="58"/>
                  </a:cubicBezTo>
                  <a:cubicBezTo>
                    <a:pt x="1208" y="58"/>
                    <a:pt x="1208" y="59"/>
                    <a:pt x="1208" y="59"/>
                  </a:cubicBezTo>
                  <a:cubicBezTo>
                    <a:pt x="1208" y="59"/>
                    <a:pt x="1208" y="59"/>
                    <a:pt x="1208" y="59"/>
                  </a:cubicBezTo>
                  <a:cubicBezTo>
                    <a:pt x="1208" y="60"/>
                    <a:pt x="1208" y="60"/>
                    <a:pt x="1208" y="61"/>
                  </a:cubicBezTo>
                  <a:cubicBezTo>
                    <a:pt x="1208" y="61"/>
                    <a:pt x="1208" y="61"/>
                    <a:pt x="1207" y="61"/>
                  </a:cubicBezTo>
                  <a:cubicBezTo>
                    <a:pt x="1207" y="62"/>
                    <a:pt x="1208" y="63"/>
                    <a:pt x="1207" y="63"/>
                  </a:cubicBezTo>
                  <a:cubicBezTo>
                    <a:pt x="1207" y="64"/>
                    <a:pt x="1207" y="64"/>
                    <a:pt x="1207" y="64"/>
                  </a:cubicBezTo>
                  <a:cubicBezTo>
                    <a:pt x="1207" y="67"/>
                    <a:pt x="1207" y="70"/>
                    <a:pt x="1207" y="73"/>
                  </a:cubicBezTo>
                  <a:cubicBezTo>
                    <a:pt x="1207" y="73"/>
                    <a:pt x="1207" y="73"/>
                    <a:pt x="1207" y="74"/>
                  </a:cubicBezTo>
                  <a:cubicBezTo>
                    <a:pt x="1208" y="74"/>
                    <a:pt x="1207" y="75"/>
                    <a:pt x="1207" y="76"/>
                  </a:cubicBezTo>
                  <a:cubicBezTo>
                    <a:pt x="1208" y="76"/>
                    <a:pt x="1208" y="76"/>
                    <a:pt x="1208" y="76"/>
                  </a:cubicBezTo>
                  <a:cubicBezTo>
                    <a:pt x="1208" y="77"/>
                    <a:pt x="1207" y="78"/>
                    <a:pt x="1208" y="78"/>
                  </a:cubicBezTo>
                  <a:cubicBezTo>
                    <a:pt x="1208" y="78"/>
                    <a:pt x="1208" y="78"/>
                    <a:pt x="1208" y="78"/>
                  </a:cubicBezTo>
                  <a:cubicBezTo>
                    <a:pt x="1208" y="79"/>
                    <a:pt x="1208" y="79"/>
                    <a:pt x="1208" y="80"/>
                  </a:cubicBezTo>
                  <a:cubicBezTo>
                    <a:pt x="1208" y="80"/>
                    <a:pt x="1208" y="80"/>
                    <a:pt x="1208" y="80"/>
                  </a:cubicBezTo>
                  <a:cubicBezTo>
                    <a:pt x="1208" y="80"/>
                    <a:pt x="1208" y="80"/>
                    <a:pt x="1208" y="80"/>
                  </a:cubicBezTo>
                  <a:cubicBezTo>
                    <a:pt x="1208" y="80"/>
                    <a:pt x="1208" y="81"/>
                    <a:pt x="1209" y="81"/>
                  </a:cubicBezTo>
                  <a:cubicBezTo>
                    <a:pt x="1209" y="81"/>
                    <a:pt x="1209" y="81"/>
                    <a:pt x="1209" y="81"/>
                  </a:cubicBezTo>
                  <a:cubicBezTo>
                    <a:pt x="1209" y="82"/>
                    <a:pt x="1209" y="82"/>
                    <a:pt x="1209" y="82"/>
                  </a:cubicBezTo>
                  <a:cubicBezTo>
                    <a:pt x="1209" y="82"/>
                    <a:pt x="1209" y="82"/>
                    <a:pt x="1209" y="82"/>
                  </a:cubicBezTo>
                  <a:cubicBezTo>
                    <a:pt x="1209" y="82"/>
                    <a:pt x="1209" y="83"/>
                    <a:pt x="1209" y="83"/>
                  </a:cubicBezTo>
                  <a:cubicBezTo>
                    <a:pt x="1209" y="83"/>
                    <a:pt x="1209" y="83"/>
                    <a:pt x="1209" y="84"/>
                  </a:cubicBezTo>
                  <a:cubicBezTo>
                    <a:pt x="1209" y="84"/>
                    <a:pt x="1209" y="84"/>
                    <a:pt x="1209" y="84"/>
                  </a:cubicBezTo>
                  <a:cubicBezTo>
                    <a:pt x="1209" y="84"/>
                    <a:pt x="1209" y="84"/>
                    <a:pt x="1210" y="84"/>
                  </a:cubicBezTo>
                  <a:cubicBezTo>
                    <a:pt x="1210" y="85"/>
                    <a:pt x="1210" y="85"/>
                    <a:pt x="1210" y="85"/>
                  </a:cubicBezTo>
                  <a:cubicBezTo>
                    <a:pt x="1210" y="85"/>
                    <a:pt x="1210" y="85"/>
                    <a:pt x="1210" y="85"/>
                  </a:cubicBezTo>
                  <a:cubicBezTo>
                    <a:pt x="1210" y="85"/>
                    <a:pt x="1210" y="85"/>
                    <a:pt x="1210" y="85"/>
                  </a:cubicBezTo>
                  <a:cubicBezTo>
                    <a:pt x="1210" y="86"/>
                    <a:pt x="1210" y="86"/>
                    <a:pt x="1210" y="86"/>
                  </a:cubicBezTo>
                  <a:cubicBezTo>
                    <a:pt x="1210" y="86"/>
                    <a:pt x="1210" y="86"/>
                    <a:pt x="1210" y="86"/>
                  </a:cubicBezTo>
                  <a:cubicBezTo>
                    <a:pt x="1210" y="86"/>
                    <a:pt x="1210" y="86"/>
                    <a:pt x="1210" y="86"/>
                  </a:cubicBezTo>
                  <a:cubicBezTo>
                    <a:pt x="1210" y="87"/>
                    <a:pt x="1210" y="87"/>
                    <a:pt x="1211" y="87"/>
                  </a:cubicBezTo>
                  <a:cubicBezTo>
                    <a:pt x="1211" y="87"/>
                    <a:pt x="1211" y="87"/>
                    <a:pt x="1211" y="87"/>
                  </a:cubicBezTo>
                  <a:cubicBezTo>
                    <a:pt x="1211" y="87"/>
                    <a:pt x="1211" y="88"/>
                    <a:pt x="1211" y="88"/>
                  </a:cubicBezTo>
                  <a:cubicBezTo>
                    <a:pt x="1211" y="88"/>
                    <a:pt x="1211" y="88"/>
                    <a:pt x="1211" y="88"/>
                  </a:cubicBezTo>
                  <a:cubicBezTo>
                    <a:pt x="1211" y="88"/>
                    <a:pt x="1211" y="88"/>
                    <a:pt x="1211" y="89"/>
                  </a:cubicBezTo>
                  <a:cubicBezTo>
                    <a:pt x="1211" y="89"/>
                    <a:pt x="1211" y="89"/>
                    <a:pt x="1211" y="89"/>
                  </a:cubicBezTo>
                  <a:cubicBezTo>
                    <a:pt x="1212" y="89"/>
                    <a:pt x="1211" y="89"/>
                    <a:pt x="1212" y="89"/>
                  </a:cubicBezTo>
                  <a:cubicBezTo>
                    <a:pt x="1212" y="89"/>
                    <a:pt x="1212" y="89"/>
                    <a:pt x="1212" y="89"/>
                  </a:cubicBezTo>
                  <a:cubicBezTo>
                    <a:pt x="1212" y="89"/>
                    <a:pt x="1212" y="90"/>
                    <a:pt x="1212" y="90"/>
                  </a:cubicBezTo>
                  <a:cubicBezTo>
                    <a:pt x="1212" y="90"/>
                    <a:pt x="1212" y="90"/>
                    <a:pt x="1212" y="90"/>
                  </a:cubicBezTo>
                  <a:cubicBezTo>
                    <a:pt x="1212" y="90"/>
                    <a:pt x="1212" y="90"/>
                    <a:pt x="1212" y="90"/>
                  </a:cubicBezTo>
                  <a:cubicBezTo>
                    <a:pt x="1212" y="90"/>
                    <a:pt x="1212" y="90"/>
                    <a:pt x="1212" y="90"/>
                  </a:cubicBezTo>
                  <a:cubicBezTo>
                    <a:pt x="1213" y="91"/>
                    <a:pt x="1213" y="91"/>
                    <a:pt x="1213" y="91"/>
                  </a:cubicBezTo>
                  <a:cubicBezTo>
                    <a:pt x="1213" y="91"/>
                    <a:pt x="1213" y="91"/>
                    <a:pt x="1213" y="91"/>
                  </a:cubicBezTo>
                  <a:cubicBezTo>
                    <a:pt x="1213" y="92"/>
                    <a:pt x="1213" y="92"/>
                    <a:pt x="1213" y="92"/>
                  </a:cubicBezTo>
                  <a:cubicBezTo>
                    <a:pt x="1213" y="92"/>
                    <a:pt x="1213" y="92"/>
                    <a:pt x="1213" y="92"/>
                  </a:cubicBezTo>
                  <a:cubicBezTo>
                    <a:pt x="1214" y="92"/>
                    <a:pt x="1214" y="92"/>
                    <a:pt x="1214" y="92"/>
                  </a:cubicBezTo>
                  <a:cubicBezTo>
                    <a:pt x="1214" y="92"/>
                    <a:pt x="1214" y="92"/>
                    <a:pt x="1214" y="92"/>
                  </a:cubicBezTo>
                  <a:cubicBezTo>
                    <a:pt x="1214" y="93"/>
                    <a:pt x="1214" y="93"/>
                    <a:pt x="1214" y="93"/>
                  </a:cubicBezTo>
                  <a:cubicBezTo>
                    <a:pt x="1214" y="93"/>
                    <a:pt x="1214" y="93"/>
                    <a:pt x="1214" y="93"/>
                  </a:cubicBezTo>
                  <a:cubicBezTo>
                    <a:pt x="1214" y="93"/>
                    <a:pt x="1214" y="93"/>
                    <a:pt x="1214" y="93"/>
                  </a:cubicBezTo>
                  <a:cubicBezTo>
                    <a:pt x="1214" y="93"/>
                    <a:pt x="1214" y="93"/>
                    <a:pt x="1214" y="93"/>
                  </a:cubicBezTo>
                  <a:cubicBezTo>
                    <a:pt x="1215" y="93"/>
                    <a:pt x="1215" y="94"/>
                    <a:pt x="1215" y="94"/>
                  </a:cubicBezTo>
                  <a:cubicBezTo>
                    <a:pt x="1215" y="94"/>
                    <a:pt x="1215" y="94"/>
                    <a:pt x="1215" y="94"/>
                  </a:cubicBezTo>
                  <a:cubicBezTo>
                    <a:pt x="1215" y="94"/>
                    <a:pt x="1215" y="94"/>
                    <a:pt x="1216" y="94"/>
                  </a:cubicBezTo>
                  <a:cubicBezTo>
                    <a:pt x="1216" y="94"/>
                    <a:pt x="1216" y="94"/>
                    <a:pt x="1216" y="94"/>
                  </a:cubicBezTo>
                  <a:cubicBezTo>
                    <a:pt x="1216" y="95"/>
                    <a:pt x="1216" y="95"/>
                    <a:pt x="1216" y="95"/>
                  </a:cubicBezTo>
                  <a:cubicBezTo>
                    <a:pt x="1216" y="95"/>
                    <a:pt x="1216" y="95"/>
                    <a:pt x="1216" y="95"/>
                  </a:cubicBezTo>
                  <a:cubicBezTo>
                    <a:pt x="1216" y="95"/>
                    <a:pt x="1216" y="95"/>
                    <a:pt x="1216" y="95"/>
                  </a:cubicBezTo>
                  <a:cubicBezTo>
                    <a:pt x="1216" y="95"/>
                    <a:pt x="1216" y="95"/>
                    <a:pt x="1216" y="95"/>
                  </a:cubicBezTo>
                  <a:cubicBezTo>
                    <a:pt x="1216" y="95"/>
                    <a:pt x="1216" y="95"/>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7"/>
                    <a:pt x="1218" y="97"/>
                  </a:cubicBezTo>
                  <a:cubicBezTo>
                    <a:pt x="1218" y="97"/>
                    <a:pt x="1218" y="97"/>
                    <a:pt x="1218" y="97"/>
                  </a:cubicBezTo>
                  <a:cubicBezTo>
                    <a:pt x="1218" y="97"/>
                    <a:pt x="1218" y="97"/>
                    <a:pt x="1219" y="97"/>
                  </a:cubicBezTo>
                  <a:cubicBezTo>
                    <a:pt x="1219" y="97"/>
                    <a:pt x="1219" y="97"/>
                    <a:pt x="1219" y="97"/>
                  </a:cubicBezTo>
                  <a:cubicBezTo>
                    <a:pt x="1219" y="97"/>
                    <a:pt x="1219" y="98"/>
                    <a:pt x="1219" y="98"/>
                  </a:cubicBezTo>
                  <a:cubicBezTo>
                    <a:pt x="1219" y="98"/>
                    <a:pt x="1219" y="98"/>
                    <a:pt x="1219" y="98"/>
                  </a:cubicBezTo>
                  <a:cubicBezTo>
                    <a:pt x="1219" y="98"/>
                    <a:pt x="1219" y="98"/>
                    <a:pt x="1219" y="98"/>
                  </a:cubicBezTo>
                  <a:cubicBezTo>
                    <a:pt x="1219" y="98"/>
                    <a:pt x="1219" y="98"/>
                    <a:pt x="1219" y="98"/>
                  </a:cubicBezTo>
                  <a:cubicBezTo>
                    <a:pt x="1219" y="98"/>
                    <a:pt x="1220" y="98"/>
                    <a:pt x="1220" y="98"/>
                  </a:cubicBezTo>
                  <a:cubicBezTo>
                    <a:pt x="1220" y="98"/>
                    <a:pt x="1220" y="98"/>
                    <a:pt x="1220" y="98"/>
                  </a:cubicBezTo>
                  <a:cubicBezTo>
                    <a:pt x="1220" y="99"/>
                    <a:pt x="1220" y="99"/>
                    <a:pt x="1220" y="99"/>
                  </a:cubicBezTo>
                  <a:cubicBezTo>
                    <a:pt x="1220" y="99"/>
                    <a:pt x="1220" y="99"/>
                    <a:pt x="1220" y="99"/>
                  </a:cubicBezTo>
                  <a:cubicBezTo>
                    <a:pt x="1221" y="99"/>
                    <a:pt x="1221" y="99"/>
                    <a:pt x="1221" y="99"/>
                  </a:cubicBezTo>
                  <a:cubicBezTo>
                    <a:pt x="1221" y="99"/>
                    <a:pt x="1221" y="99"/>
                    <a:pt x="1221" y="99"/>
                  </a:cubicBezTo>
                  <a:cubicBezTo>
                    <a:pt x="1221" y="99"/>
                    <a:pt x="1222" y="99"/>
                    <a:pt x="1222" y="99"/>
                  </a:cubicBezTo>
                  <a:cubicBezTo>
                    <a:pt x="1222" y="99"/>
                    <a:pt x="1222" y="99"/>
                    <a:pt x="1222" y="99"/>
                  </a:cubicBezTo>
                  <a:cubicBezTo>
                    <a:pt x="1222" y="100"/>
                    <a:pt x="1222" y="100"/>
                    <a:pt x="1222" y="100"/>
                  </a:cubicBezTo>
                  <a:cubicBezTo>
                    <a:pt x="1222" y="100"/>
                    <a:pt x="1222" y="100"/>
                    <a:pt x="1222" y="100"/>
                  </a:cubicBezTo>
                  <a:cubicBezTo>
                    <a:pt x="1222" y="100"/>
                    <a:pt x="1222" y="100"/>
                    <a:pt x="1222" y="100"/>
                  </a:cubicBezTo>
                  <a:cubicBezTo>
                    <a:pt x="1223" y="100"/>
                    <a:pt x="1223" y="100"/>
                    <a:pt x="1223" y="100"/>
                  </a:cubicBezTo>
                  <a:cubicBezTo>
                    <a:pt x="1223" y="100"/>
                    <a:pt x="1223" y="100"/>
                    <a:pt x="1223" y="100"/>
                  </a:cubicBezTo>
                  <a:cubicBezTo>
                    <a:pt x="1223" y="100"/>
                    <a:pt x="1223" y="100"/>
                    <a:pt x="1224" y="100"/>
                  </a:cubicBezTo>
                  <a:cubicBezTo>
                    <a:pt x="1224" y="100"/>
                    <a:pt x="1224" y="100"/>
                    <a:pt x="1224" y="100"/>
                  </a:cubicBezTo>
                  <a:cubicBezTo>
                    <a:pt x="1224" y="101"/>
                    <a:pt x="1224" y="101"/>
                    <a:pt x="1224" y="101"/>
                  </a:cubicBezTo>
                  <a:cubicBezTo>
                    <a:pt x="1224" y="101"/>
                    <a:pt x="1224" y="101"/>
                    <a:pt x="1225" y="101"/>
                  </a:cubicBezTo>
                  <a:cubicBezTo>
                    <a:pt x="1225" y="101"/>
                    <a:pt x="1225" y="101"/>
                    <a:pt x="1225" y="101"/>
                  </a:cubicBezTo>
                  <a:cubicBezTo>
                    <a:pt x="1225" y="101"/>
                    <a:pt x="1225" y="101"/>
                    <a:pt x="1225" y="101"/>
                  </a:cubicBezTo>
                  <a:cubicBezTo>
                    <a:pt x="1225" y="101"/>
                    <a:pt x="1225" y="101"/>
                    <a:pt x="1225" y="101"/>
                  </a:cubicBezTo>
                  <a:cubicBezTo>
                    <a:pt x="1226" y="102"/>
                    <a:pt x="1226" y="101"/>
                    <a:pt x="1226" y="101"/>
                  </a:cubicBezTo>
                  <a:cubicBezTo>
                    <a:pt x="1226" y="101"/>
                    <a:pt x="1226" y="101"/>
                    <a:pt x="1226" y="101"/>
                  </a:cubicBezTo>
                  <a:cubicBezTo>
                    <a:pt x="1227" y="102"/>
                    <a:pt x="1227" y="102"/>
                    <a:pt x="1227" y="102"/>
                  </a:cubicBezTo>
                  <a:cubicBezTo>
                    <a:pt x="1227" y="102"/>
                    <a:pt x="1227" y="102"/>
                    <a:pt x="1227" y="102"/>
                  </a:cubicBezTo>
                  <a:cubicBezTo>
                    <a:pt x="1228" y="102"/>
                    <a:pt x="1228" y="102"/>
                    <a:pt x="1229" y="102"/>
                  </a:cubicBezTo>
                  <a:cubicBezTo>
                    <a:pt x="1229" y="102"/>
                    <a:pt x="1229" y="102"/>
                    <a:pt x="1229" y="102"/>
                  </a:cubicBezTo>
                  <a:cubicBezTo>
                    <a:pt x="1229" y="102"/>
                    <a:pt x="1229" y="102"/>
                    <a:pt x="1229" y="102"/>
                  </a:cubicBezTo>
                  <a:cubicBezTo>
                    <a:pt x="1229" y="103"/>
                    <a:pt x="1230" y="102"/>
                    <a:pt x="1230" y="103"/>
                  </a:cubicBezTo>
                  <a:cubicBezTo>
                    <a:pt x="1230" y="102"/>
                    <a:pt x="1230" y="102"/>
                    <a:pt x="1230" y="102"/>
                  </a:cubicBezTo>
                  <a:cubicBezTo>
                    <a:pt x="1230" y="103"/>
                    <a:pt x="1230" y="103"/>
                    <a:pt x="1230" y="103"/>
                  </a:cubicBezTo>
                  <a:cubicBezTo>
                    <a:pt x="1231" y="103"/>
                    <a:pt x="1232" y="103"/>
                    <a:pt x="1232" y="103"/>
                  </a:cubicBezTo>
                  <a:cubicBezTo>
                    <a:pt x="1232" y="103"/>
                    <a:pt x="1232" y="103"/>
                    <a:pt x="1233" y="103"/>
                  </a:cubicBezTo>
                  <a:cubicBezTo>
                    <a:pt x="1234" y="103"/>
                    <a:pt x="1235" y="103"/>
                    <a:pt x="1236" y="103"/>
                  </a:cubicBezTo>
                  <a:cubicBezTo>
                    <a:pt x="1237" y="103"/>
                    <a:pt x="1238" y="103"/>
                    <a:pt x="1239" y="103"/>
                  </a:cubicBezTo>
                  <a:cubicBezTo>
                    <a:pt x="1241" y="103"/>
                    <a:pt x="1242" y="103"/>
                    <a:pt x="1244" y="103"/>
                  </a:cubicBezTo>
                  <a:cubicBezTo>
                    <a:pt x="1244" y="103"/>
                    <a:pt x="1244" y="103"/>
                    <a:pt x="1244" y="103"/>
                  </a:cubicBezTo>
                  <a:cubicBezTo>
                    <a:pt x="1245" y="103"/>
                    <a:pt x="1246" y="103"/>
                    <a:pt x="1246" y="103"/>
                  </a:cubicBezTo>
                  <a:cubicBezTo>
                    <a:pt x="1246" y="103"/>
                    <a:pt x="1247" y="103"/>
                    <a:pt x="1247" y="103"/>
                  </a:cubicBezTo>
                  <a:cubicBezTo>
                    <a:pt x="1247" y="102"/>
                    <a:pt x="1248" y="103"/>
                    <a:pt x="1248" y="102"/>
                  </a:cubicBezTo>
                  <a:cubicBezTo>
                    <a:pt x="1248" y="102"/>
                    <a:pt x="1248" y="102"/>
                    <a:pt x="1248" y="102"/>
                  </a:cubicBezTo>
                  <a:cubicBezTo>
                    <a:pt x="1248" y="102"/>
                    <a:pt x="1248" y="102"/>
                    <a:pt x="1248" y="102"/>
                  </a:cubicBezTo>
                  <a:cubicBezTo>
                    <a:pt x="1249" y="102"/>
                    <a:pt x="1249" y="102"/>
                    <a:pt x="1250" y="102"/>
                  </a:cubicBezTo>
                  <a:cubicBezTo>
                    <a:pt x="1250" y="102"/>
                    <a:pt x="1250" y="102"/>
                    <a:pt x="1250" y="102"/>
                  </a:cubicBezTo>
                  <a:cubicBezTo>
                    <a:pt x="1250" y="102"/>
                    <a:pt x="1250" y="102"/>
                    <a:pt x="1250" y="102"/>
                  </a:cubicBezTo>
                  <a:cubicBezTo>
                    <a:pt x="1250" y="102"/>
                    <a:pt x="1251" y="102"/>
                    <a:pt x="1251" y="102"/>
                  </a:cubicBezTo>
                  <a:cubicBezTo>
                    <a:pt x="1251" y="101"/>
                    <a:pt x="1251" y="101"/>
                    <a:pt x="1251" y="101"/>
                  </a:cubicBezTo>
                  <a:cubicBezTo>
                    <a:pt x="1251" y="101"/>
                    <a:pt x="1251" y="101"/>
                    <a:pt x="1251" y="101"/>
                  </a:cubicBezTo>
                  <a:cubicBezTo>
                    <a:pt x="1252" y="101"/>
                    <a:pt x="1252" y="101"/>
                    <a:pt x="1252" y="101"/>
                  </a:cubicBezTo>
                  <a:cubicBezTo>
                    <a:pt x="1252" y="101"/>
                    <a:pt x="1252" y="101"/>
                    <a:pt x="1252" y="101"/>
                  </a:cubicBezTo>
                  <a:cubicBezTo>
                    <a:pt x="1252" y="101"/>
                    <a:pt x="1252" y="101"/>
                    <a:pt x="1252" y="101"/>
                  </a:cubicBezTo>
                  <a:cubicBezTo>
                    <a:pt x="1253" y="101"/>
                    <a:pt x="1253" y="101"/>
                    <a:pt x="1253" y="101"/>
                  </a:cubicBezTo>
                  <a:cubicBezTo>
                    <a:pt x="1253" y="101"/>
                    <a:pt x="1253" y="101"/>
                    <a:pt x="1253" y="101"/>
                  </a:cubicBezTo>
                  <a:cubicBezTo>
                    <a:pt x="1253" y="101"/>
                    <a:pt x="1253" y="101"/>
                    <a:pt x="1253" y="101"/>
                  </a:cubicBezTo>
                  <a:cubicBezTo>
                    <a:pt x="1254" y="101"/>
                    <a:pt x="1254" y="101"/>
                    <a:pt x="1254" y="100"/>
                  </a:cubicBezTo>
                  <a:cubicBezTo>
                    <a:pt x="1254" y="100"/>
                    <a:pt x="1254" y="100"/>
                    <a:pt x="1254" y="100"/>
                  </a:cubicBezTo>
                  <a:cubicBezTo>
                    <a:pt x="1254" y="100"/>
                    <a:pt x="1255" y="100"/>
                    <a:pt x="1255" y="100"/>
                  </a:cubicBezTo>
                  <a:cubicBezTo>
                    <a:pt x="1255" y="100"/>
                    <a:pt x="1255" y="100"/>
                    <a:pt x="1255" y="100"/>
                  </a:cubicBezTo>
                  <a:cubicBezTo>
                    <a:pt x="1255" y="100"/>
                    <a:pt x="1256" y="100"/>
                    <a:pt x="1256" y="100"/>
                  </a:cubicBezTo>
                  <a:cubicBezTo>
                    <a:pt x="1256" y="100"/>
                    <a:pt x="1256" y="100"/>
                    <a:pt x="1256" y="100"/>
                  </a:cubicBezTo>
                  <a:cubicBezTo>
                    <a:pt x="1256" y="100"/>
                    <a:pt x="1256" y="100"/>
                    <a:pt x="1257" y="99"/>
                  </a:cubicBezTo>
                  <a:cubicBezTo>
                    <a:pt x="1257" y="99"/>
                    <a:pt x="1257" y="99"/>
                    <a:pt x="1257" y="99"/>
                  </a:cubicBezTo>
                  <a:cubicBezTo>
                    <a:pt x="1257" y="99"/>
                    <a:pt x="1257" y="99"/>
                    <a:pt x="1257" y="99"/>
                  </a:cubicBezTo>
                  <a:cubicBezTo>
                    <a:pt x="1257" y="99"/>
                    <a:pt x="1257" y="99"/>
                    <a:pt x="1257" y="99"/>
                  </a:cubicBezTo>
                  <a:cubicBezTo>
                    <a:pt x="1257" y="99"/>
                    <a:pt x="1258" y="99"/>
                    <a:pt x="1258" y="99"/>
                  </a:cubicBezTo>
                  <a:cubicBezTo>
                    <a:pt x="1258" y="99"/>
                    <a:pt x="1258" y="99"/>
                    <a:pt x="1258" y="99"/>
                  </a:cubicBezTo>
                  <a:cubicBezTo>
                    <a:pt x="1258" y="99"/>
                    <a:pt x="1259" y="99"/>
                    <a:pt x="1259" y="98"/>
                  </a:cubicBezTo>
                  <a:cubicBezTo>
                    <a:pt x="1259" y="98"/>
                    <a:pt x="1259" y="98"/>
                    <a:pt x="1259" y="98"/>
                  </a:cubicBezTo>
                  <a:cubicBezTo>
                    <a:pt x="1259" y="98"/>
                    <a:pt x="1259" y="98"/>
                    <a:pt x="1259" y="98"/>
                  </a:cubicBezTo>
                  <a:cubicBezTo>
                    <a:pt x="1259" y="98"/>
                    <a:pt x="1259" y="98"/>
                    <a:pt x="1259" y="98"/>
                  </a:cubicBezTo>
                  <a:cubicBezTo>
                    <a:pt x="1259" y="98"/>
                    <a:pt x="1260" y="98"/>
                    <a:pt x="1260" y="98"/>
                  </a:cubicBezTo>
                  <a:cubicBezTo>
                    <a:pt x="1260" y="98"/>
                    <a:pt x="1260" y="98"/>
                    <a:pt x="1260" y="98"/>
                  </a:cubicBezTo>
                  <a:cubicBezTo>
                    <a:pt x="1260" y="98"/>
                    <a:pt x="1260" y="97"/>
                    <a:pt x="1260" y="97"/>
                  </a:cubicBezTo>
                  <a:cubicBezTo>
                    <a:pt x="1260" y="97"/>
                    <a:pt x="1260" y="97"/>
                    <a:pt x="1260" y="97"/>
                  </a:cubicBezTo>
                  <a:cubicBezTo>
                    <a:pt x="1260" y="97"/>
                    <a:pt x="1261" y="97"/>
                    <a:pt x="1261" y="97"/>
                  </a:cubicBezTo>
                  <a:cubicBezTo>
                    <a:pt x="1261" y="97"/>
                    <a:pt x="1261" y="97"/>
                    <a:pt x="1261" y="97"/>
                  </a:cubicBezTo>
                  <a:cubicBezTo>
                    <a:pt x="1261" y="94"/>
                    <a:pt x="1261" y="91"/>
                    <a:pt x="1261" y="87"/>
                  </a:cubicBezTo>
                  <a:cubicBezTo>
                    <a:pt x="1261" y="86"/>
                    <a:pt x="1260" y="87"/>
                    <a:pt x="1260" y="87"/>
                  </a:cubicBezTo>
                  <a:cubicBezTo>
                    <a:pt x="1260" y="87"/>
                    <a:pt x="1260" y="87"/>
                    <a:pt x="1260" y="87"/>
                  </a:cubicBezTo>
                  <a:cubicBezTo>
                    <a:pt x="1260" y="87"/>
                    <a:pt x="1260" y="87"/>
                    <a:pt x="1259" y="88"/>
                  </a:cubicBezTo>
                  <a:cubicBezTo>
                    <a:pt x="1259" y="88"/>
                    <a:pt x="1259" y="88"/>
                    <a:pt x="1259" y="88"/>
                  </a:cubicBezTo>
                  <a:cubicBezTo>
                    <a:pt x="1259" y="88"/>
                    <a:pt x="1259" y="88"/>
                    <a:pt x="1259" y="88"/>
                  </a:cubicBezTo>
                  <a:cubicBezTo>
                    <a:pt x="1259" y="88"/>
                    <a:pt x="1259" y="88"/>
                    <a:pt x="1259" y="88"/>
                  </a:cubicBezTo>
                  <a:cubicBezTo>
                    <a:pt x="1259" y="88"/>
                    <a:pt x="1258" y="88"/>
                    <a:pt x="1258" y="88"/>
                  </a:cubicBezTo>
                  <a:cubicBezTo>
                    <a:pt x="1258" y="88"/>
                    <a:pt x="1258" y="88"/>
                    <a:pt x="1258" y="88"/>
                  </a:cubicBezTo>
                  <a:cubicBezTo>
                    <a:pt x="1258" y="88"/>
                    <a:pt x="1258" y="88"/>
                    <a:pt x="1258" y="89"/>
                  </a:cubicBezTo>
                  <a:cubicBezTo>
                    <a:pt x="1258" y="89"/>
                    <a:pt x="1258" y="89"/>
                    <a:pt x="1258" y="89"/>
                  </a:cubicBezTo>
                  <a:cubicBezTo>
                    <a:pt x="1258" y="89"/>
                    <a:pt x="1257" y="89"/>
                    <a:pt x="1257" y="89"/>
                  </a:cubicBezTo>
                  <a:cubicBezTo>
                    <a:pt x="1257" y="89"/>
                    <a:pt x="1257" y="89"/>
                    <a:pt x="1257" y="89"/>
                  </a:cubicBezTo>
                  <a:cubicBezTo>
                    <a:pt x="1257" y="89"/>
                    <a:pt x="1257" y="89"/>
                    <a:pt x="1257" y="89"/>
                  </a:cubicBezTo>
                  <a:cubicBezTo>
                    <a:pt x="1257" y="89"/>
                    <a:pt x="1257" y="89"/>
                    <a:pt x="1257" y="89"/>
                  </a:cubicBezTo>
                  <a:cubicBezTo>
                    <a:pt x="1256" y="90"/>
                    <a:pt x="1256" y="89"/>
                    <a:pt x="1256" y="90"/>
                  </a:cubicBezTo>
                  <a:cubicBezTo>
                    <a:pt x="1256" y="90"/>
                    <a:pt x="1256" y="90"/>
                    <a:pt x="1256" y="90"/>
                  </a:cubicBezTo>
                  <a:cubicBezTo>
                    <a:pt x="1256" y="90"/>
                    <a:pt x="1255" y="90"/>
                    <a:pt x="1255" y="90"/>
                  </a:cubicBezTo>
                  <a:cubicBezTo>
                    <a:pt x="1255" y="90"/>
                    <a:pt x="1255" y="90"/>
                    <a:pt x="1255" y="90"/>
                  </a:cubicBezTo>
                  <a:cubicBezTo>
                    <a:pt x="1255" y="90"/>
                    <a:pt x="1255" y="90"/>
                    <a:pt x="1255" y="90"/>
                  </a:cubicBezTo>
                  <a:cubicBezTo>
                    <a:pt x="1255" y="90"/>
                    <a:pt x="1255" y="90"/>
                    <a:pt x="1255" y="90"/>
                  </a:cubicBezTo>
                  <a:cubicBezTo>
                    <a:pt x="1255" y="90"/>
                    <a:pt x="1255" y="90"/>
                    <a:pt x="1255" y="90"/>
                  </a:cubicBezTo>
                  <a:cubicBezTo>
                    <a:pt x="1254" y="91"/>
                    <a:pt x="1254" y="90"/>
                    <a:pt x="1254" y="91"/>
                  </a:cubicBezTo>
                  <a:cubicBezTo>
                    <a:pt x="1254" y="91"/>
                    <a:pt x="1254" y="91"/>
                    <a:pt x="1254" y="91"/>
                  </a:cubicBezTo>
                  <a:cubicBezTo>
                    <a:pt x="1254" y="91"/>
                    <a:pt x="1253" y="91"/>
                    <a:pt x="1253" y="91"/>
                  </a:cubicBezTo>
                  <a:cubicBezTo>
                    <a:pt x="1253" y="91"/>
                    <a:pt x="1253" y="91"/>
                    <a:pt x="1253" y="91"/>
                  </a:cubicBezTo>
                  <a:cubicBezTo>
                    <a:pt x="1253" y="91"/>
                    <a:pt x="1253" y="91"/>
                    <a:pt x="1252" y="91"/>
                  </a:cubicBezTo>
                  <a:cubicBezTo>
                    <a:pt x="1252" y="91"/>
                    <a:pt x="1252" y="91"/>
                    <a:pt x="1252" y="91"/>
                  </a:cubicBezTo>
                  <a:cubicBezTo>
                    <a:pt x="1252" y="92"/>
                    <a:pt x="1252" y="91"/>
                    <a:pt x="1251" y="92"/>
                  </a:cubicBezTo>
                  <a:cubicBezTo>
                    <a:pt x="1251" y="92"/>
                    <a:pt x="1251" y="92"/>
                    <a:pt x="1251" y="92"/>
                  </a:cubicBezTo>
                  <a:cubicBezTo>
                    <a:pt x="1251" y="92"/>
                    <a:pt x="1251" y="92"/>
                    <a:pt x="1251" y="92"/>
                  </a:cubicBezTo>
                  <a:cubicBezTo>
                    <a:pt x="1251" y="92"/>
                    <a:pt x="1251" y="92"/>
                    <a:pt x="1250" y="92"/>
                  </a:cubicBezTo>
                  <a:cubicBezTo>
                    <a:pt x="1250" y="92"/>
                    <a:pt x="1250" y="92"/>
                    <a:pt x="1250" y="92"/>
                  </a:cubicBezTo>
                  <a:cubicBezTo>
                    <a:pt x="1250" y="93"/>
                    <a:pt x="1249" y="93"/>
                    <a:pt x="1249" y="92"/>
                  </a:cubicBezTo>
                  <a:cubicBezTo>
                    <a:pt x="1249" y="93"/>
                    <a:pt x="1249" y="93"/>
                    <a:pt x="1248" y="93"/>
                  </a:cubicBezTo>
                  <a:cubicBezTo>
                    <a:pt x="1248" y="93"/>
                    <a:pt x="1248" y="93"/>
                    <a:pt x="1248" y="93"/>
                  </a:cubicBezTo>
                  <a:cubicBezTo>
                    <a:pt x="1248" y="93"/>
                    <a:pt x="1247" y="93"/>
                    <a:pt x="1247" y="93"/>
                  </a:cubicBezTo>
                  <a:cubicBezTo>
                    <a:pt x="1247" y="93"/>
                    <a:pt x="1247" y="93"/>
                    <a:pt x="1246" y="93"/>
                  </a:cubicBezTo>
                  <a:cubicBezTo>
                    <a:pt x="1246" y="93"/>
                    <a:pt x="1245" y="93"/>
                    <a:pt x="1245" y="93"/>
                  </a:cubicBezTo>
                  <a:cubicBezTo>
                    <a:pt x="1245" y="94"/>
                    <a:pt x="1244" y="94"/>
                    <a:pt x="1244" y="94"/>
                  </a:cubicBezTo>
                  <a:cubicBezTo>
                    <a:pt x="1242" y="94"/>
                    <a:pt x="1239" y="94"/>
                    <a:pt x="1236" y="94"/>
                  </a:cubicBezTo>
                  <a:cubicBezTo>
                    <a:pt x="1236" y="94"/>
                    <a:pt x="1236" y="94"/>
                    <a:pt x="1236" y="93"/>
                  </a:cubicBezTo>
                  <a:cubicBezTo>
                    <a:pt x="1235" y="93"/>
                    <a:pt x="1235" y="93"/>
                    <a:pt x="1234" y="93"/>
                  </a:cubicBezTo>
                  <a:cubicBezTo>
                    <a:pt x="1234" y="93"/>
                    <a:pt x="1234" y="93"/>
                    <a:pt x="1234" y="93"/>
                  </a:cubicBezTo>
                  <a:cubicBezTo>
                    <a:pt x="1234" y="93"/>
                    <a:pt x="1233" y="93"/>
                    <a:pt x="1233" y="93"/>
                  </a:cubicBezTo>
                  <a:cubicBezTo>
                    <a:pt x="1233" y="93"/>
                    <a:pt x="1233" y="93"/>
                    <a:pt x="1233" y="93"/>
                  </a:cubicBezTo>
                  <a:cubicBezTo>
                    <a:pt x="1232" y="93"/>
                    <a:pt x="1232" y="93"/>
                    <a:pt x="1232" y="93"/>
                  </a:cubicBezTo>
                  <a:cubicBezTo>
                    <a:pt x="1232" y="93"/>
                    <a:pt x="1232" y="93"/>
                    <a:pt x="1232" y="93"/>
                  </a:cubicBezTo>
                  <a:cubicBezTo>
                    <a:pt x="1232" y="92"/>
                    <a:pt x="1232" y="92"/>
                    <a:pt x="1232" y="92"/>
                  </a:cubicBezTo>
                  <a:cubicBezTo>
                    <a:pt x="1231" y="92"/>
                    <a:pt x="1231" y="92"/>
                    <a:pt x="1231" y="92"/>
                  </a:cubicBezTo>
                  <a:close/>
                  <a:moveTo>
                    <a:pt x="589" y="84"/>
                  </a:moveTo>
                  <a:cubicBezTo>
                    <a:pt x="589" y="84"/>
                    <a:pt x="589" y="84"/>
                    <a:pt x="589" y="84"/>
                  </a:cubicBezTo>
                  <a:cubicBezTo>
                    <a:pt x="589" y="84"/>
                    <a:pt x="589" y="83"/>
                    <a:pt x="589" y="83"/>
                  </a:cubicBezTo>
                  <a:cubicBezTo>
                    <a:pt x="589" y="83"/>
                    <a:pt x="589" y="83"/>
                    <a:pt x="589" y="82"/>
                  </a:cubicBezTo>
                  <a:cubicBezTo>
                    <a:pt x="589" y="82"/>
                    <a:pt x="589" y="81"/>
                    <a:pt x="589" y="80"/>
                  </a:cubicBezTo>
                  <a:cubicBezTo>
                    <a:pt x="589" y="79"/>
                    <a:pt x="589" y="77"/>
                    <a:pt x="589" y="76"/>
                  </a:cubicBezTo>
                  <a:cubicBezTo>
                    <a:pt x="589" y="75"/>
                    <a:pt x="589" y="74"/>
                    <a:pt x="589" y="73"/>
                  </a:cubicBezTo>
                  <a:cubicBezTo>
                    <a:pt x="589" y="73"/>
                    <a:pt x="589" y="73"/>
                    <a:pt x="589" y="73"/>
                  </a:cubicBezTo>
                  <a:cubicBezTo>
                    <a:pt x="589" y="73"/>
                    <a:pt x="589" y="73"/>
                    <a:pt x="589" y="73"/>
                  </a:cubicBezTo>
                  <a:cubicBezTo>
                    <a:pt x="589" y="73"/>
                    <a:pt x="589" y="72"/>
                    <a:pt x="589" y="72"/>
                  </a:cubicBezTo>
                  <a:cubicBezTo>
                    <a:pt x="589" y="72"/>
                    <a:pt x="588" y="72"/>
                    <a:pt x="589" y="72"/>
                  </a:cubicBezTo>
                  <a:cubicBezTo>
                    <a:pt x="588" y="71"/>
                    <a:pt x="589" y="71"/>
                    <a:pt x="588" y="71"/>
                  </a:cubicBezTo>
                  <a:cubicBezTo>
                    <a:pt x="588" y="71"/>
                    <a:pt x="588" y="71"/>
                    <a:pt x="588" y="71"/>
                  </a:cubicBezTo>
                  <a:cubicBezTo>
                    <a:pt x="588" y="70"/>
                    <a:pt x="588" y="70"/>
                    <a:pt x="588" y="70"/>
                  </a:cubicBezTo>
                  <a:cubicBezTo>
                    <a:pt x="588" y="70"/>
                    <a:pt x="588" y="70"/>
                    <a:pt x="588" y="70"/>
                  </a:cubicBezTo>
                  <a:cubicBezTo>
                    <a:pt x="588" y="69"/>
                    <a:pt x="588" y="69"/>
                    <a:pt x="588" y="69"/>
                  </a:cubicBezTo>
                  <a:cubicBezTo>
                    <a:pt x="588" y="69"/>
                    <a:pt x="588" y="69"/>
                    <a:pt x="588" y="69"/>
                  </a:cubicBezTo>
                  <a:cubicBezTo>
                    <a:pt x="587" y="69"/>
                    <a:pt x="587" y="68"/>
                    <a:pt x="587" y="68"/>
                  </a:cubicBezTo>
                  <a:cubicBezTo>
                    <a:pt x="587" y="68"/>
                    <a:pt x="587" y="68"/>
                    <a:pt x="587" y="68"/>
                  </a:cubicBezTo>
                  <a:cubicBezTo>
                    <a:pt x="587" y="68"/>
                    <a:pt x="587" y="68"/>
                    <a:pt x="587" y="68"/>
                  </a:cubicBezTo>
                  <a:cubicBezTo>
                    <a:pt x="587" y="68"/>
                    <a:pt x="587" y="68"/>
                    <a:pt x="587" y="67"/>
                  </a:cubicBezTo>
                  <a:cubicBezTo>
                    <a:pt x="587" y="67"/>
                    <a:pt x="587" y="67"/>
                    <a:pt x="587" y="67"/>
                  </a:cubicBezTo>
                  <a:cubicBezTo>
                    <a:pt x="587" y="67"/>
                    <a:pt x="587" y="67"/>
                    <a:pt x="587" y="67"/>
                  </a:cubicBezTo>
                  <a:cubicBezTo>
                    <a:pt x="587" y="67"/>
                    <a:pt x="587" y="67"/>
                    <a:pt x="587" y="67"/>
                  </a:cubicBezTo>
                  <a:cubicBezTo>
                    <a:pt x="587" y="67"/>
                    <a:pt x="587" y="67"/>
                    <a:pt x="587" y="67"/>
                  </a:cubicBezTo>
                  <a:cubicBezTo>
                    <a:pt x="586" y="67"/>
                    <a:pt x="586" y="66"/>
                    <a:pt x="586" y="66"/>
                  </a:cubicBezTo>
                  <a:cubicBezTo>
                    <a:pt x="586" y="66"/>
                    <a:pt x="586" y="66"/>
                    <a:pt x="586" y="66"/>
                  </a:cubicBezTo>
                  <a:cubicBezTo>
                    <a:pt x="586" y="66"/>
                    <a:pt x="586" y="65"/>
                    <a:pt x="586" y="65"/>
                  </a:cubicBezTo>
                  <a:cubicBezTo>
                    <a:pt x="586" y="65"/>
                    <a:pt x="586" y="65"/>
                    <a:pt x="586" y="65"/>
                  </a:cubicBezTo>
                  <a:cubicBezTo>
                    <a:pt x="586" y="65"/>
                    <a:pt x="586" y="65"/>
                    <a:pt x="585" y="65"/>
                  </a:cubicBezTo>
                  <a:cubicBezTo>
                    <a:pt x="585" y="65"/>
                    <a:pt x="585" y="65"/>
                    <a:pt x="585" y="65"/>
                  </a:cubicBezTo>
                  <a:cubicBezTo>
                    <a:pt x="585" y="65"/>
                    <a:pt x="585" y="64"/>
                    <a:pt x="585" y="64"/>
                  </a:cubicBezTo>
                  <a:cubicBezTo>
                    <a:pt x="585" y="64"/>
                    <a:pt x="585" y="64"/>
                    <a:pt x="585" y="64"/>
                  </a:cubicBezTo>
                  <a:cubicBezTo>
                    <a:pt x="585" y="64"/>
                    <a:pt x="585" y="64"/>
                    <a:pt x="584" y="64"/>
                  </a:cubicBezTo>
                  <a:cubicBezTo>
                    <a:pt x="584" y="64"/>
                    <a:pt x="584" y="64"/>
                    <a:pt x="584" y="64"/>
                  </a:cubicBezTo>
                  <a:cubicBezTo>
                    <a:pt x="584" y="63"/>
                    <a:pt x="584" y="63"/>
                    <a:pt x="584" y="63"/>
                  </a:cubicBezTo>
                  <a:cubicBezTo>
                    <a:pt x="584" y="63"/>
                    <a:pt x="584" y="63"/>
                    <a:pt x="584" y="63"/>
                  </a:cubicBezTo>
                  <a:cubicBezTo>
                    <a:pt x="584" y="63"/>
                    <a:pt x="584"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0"/>
                    <a:pt x="581" y="60"/>
                    <a:pt x="581" y="60"/>
                  </a:cubicBezTo>
                  <a:cubicBezTo>
                    <a:pt x="581" y="60"/>
                    <a:pt x="581" y="60"/>
                    <a:pt x="581" y="60"/>
                  </a:cubicBezTo>
                  <a:cubicBezTo>
                    <a:pt x="581" y="60"/>
                    <a:pt x="581" y="60"/>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79" y="59"/>
                    <a:pt x="579" y="58"/>
                    <a:pt x="579" y="58"/>
                  </a:cubicBezTo>
                  <a:cubicBezTo>
                    <a:pt x="579" y="58"/>
                    <a:pt x="579" y="58"/>
                    <a:pt x="579" y="58"/>
                  </a:cubicBezTo>
                  <a:cubicBezTo>
                    <a:pt x="579" y="58"/>
                    <a:pt x="578" y="58"/>
                    <a:pt x="578" y="58"/>
                  </a:cubicBezTo>
                  <a:cubicBezTo>
                    <a:pt x="578" y="58"/>
                    <a:pt x="578" y="58"/>
                    <a:pt x="578" y="58"/>
                  </a:cubicBezTo>
                  <a:cubicBezTo>
                    <a:pt x="578" y="58"/>
                    <a:pt x="578" y="57"/>
                    <a:pt x="578" y="57"/>
                  </a:cubicBezTo>
                  <a:cubicBezTo>
                    <a:pt x="578" y="57"/>
                    <a:pt x="578" y="57"/>
                    <a:pt x="578" y="57"/>
                  </a:cubicBezTo>
                  <a:cubicBezTo>
                    <a:pt x="578" y="57"/>
                    <a:pt x="578" y="57"/>
                    <a:pt x="577" y="57"/>
                  </a:cubicBezTo>
                  <a:cubicBezTo>
                    <a:pt x="577" y="57"/>
                    <a:pt x="577" y="57"/>
                    <a:pt x="577" y="57"/>
                  </a:cubicBezTo>
                  <a:cubicBezTo>
                    <a:pt x="577" y="57"/>
                    <a:pt x="577" y="57"/>
                    <a:pt x="577" y="57"/>
                  </a:cubicBezTo>
                  <a:cubicBezTo>
                    <a:pt x="577" y="57"/>
                    <a:pt x="577" y="57"/>
                    <a:pt x="577" y="57"/>
                  </a:cubicBezTo>
                  <a:cubicBezTo>
                    <a:pt x="577" y="56"/>
                    <a:pt x="577" y="56"/>
                    <a:pt x="576" y="56"/>
                  </a:cubicBezTo>
                  <a:cubicBezTo>
                    <a:pt x="576" y="56"/>
                    <a:pt x="576" y="56"/>
                    <a:pt x="576" y="56"/>
                  </a:cubicBezTo>
                  <a:cubicBezTo>
                    <a:pt x="576" y="56"/>
                    <a:pt x="576" y="56"/>
                    <a:pt x="575" y="56"/>
                  </a:cubicBezTo>
                  <a:cubicBezTo>
                    <a:pt x="575" y="56"/>
                    <a:pt x="575" y="56"/>
                    <a:pt x="575" y="56"/>
                  </a:cubicBezTo>
                  <a:cubicBezTo>
                    <a:pt x="575" y="55"/>
                    <a:pt x="575" y="55"/>
                    <a:pt x="575" y="55"/>
                  </a:cubicBezTo>
                  <a:cubicBezTo>
                    <a:pt x="575" y="55"/>
                    <a:pt x="575" y="55"/>
                    <a:pt x="575" y="55"/>
                  </a:cubicBezTo>
                  <a:cubicBezTo>
                    <a:pt x="575" y="55"/>
                    <a:pt x="574" y="55"/>
                    <a:pt x="574" y="55"/>
                  </a:cubicBezTo>
                  <a:cubicBezTo>
                    <a:pt x="574" y="55"/>
                    <a:pt x="574" y="55"/>
                    <a:pt x="574" y="55"/>
                  </a:cubicBezTo>
                  <a:cubicBezTo>
                    <a:pt x="574" y="55"/>
                    <a:pt x="574" y="55"/>
                    <a:pt x="574" y="55"/>
                  </a:cubicBezTo>
                  <a:cubicBezTo>
                    <a:pt x="574" y="55"/>
                    <a:pt x="574" y="55"/>
                    <a:pt x="574" y="55"/>
                  </a:cubicBezTo>
                  <a:cubicBezTo>
                    <a:pt x="574" y="54"/>
                    <a:pt x="573" y="54"/>
                    <a:pt x="573" y="54"/>
                  </a:cubicBezTo>
                  <a:cubicBezTo>
                    <a:pt x="573" y="54"/>
                    <a:pt x="573" y="54"/>
                    <a:pt x="573" y="54"/>
                  </a:cubicBezTo>
                  <a:cubicBezTo>
                    <a:pt x="573" y="54"/>
                    <a:pt x="573" y="54"/>
                    <a:pt x="573" y="54"/>
                  </a:cubicBezTo>
                  <a:cubicBezTo>
                    <a:pt x="573" y="54"/>
                    <a:pt x="573" y="54"/>
                    <a:pt x="573" y="54"/>
                  </a:cubicBezTo>
                  <a:cubicBezTo>
                    <a:pt x="573" y="54"/>
                    <a:pt x="572" y="54"/>
                    <a:pt x="572" y="53"/>
                  </a:cubicBezTo>
                  <a:cubicBezTo>
                    <a:pt x="572" y="54"/>
                    <a:pt x="572" y="54"/>
                    <a:pt x="572" y="54"/>
                  </a:cubicBezTo>
                  <a:cubicBezTo>
                    <a:pt x="572" y="53"/>
                    <a:pt x="572" y="53"/>
                    <a:pt x="572" y="53"/>
                  </a:cubicBezTo>
                  <a:cubicBezTo>
                    <a:pt x="572" y="53"/>
                    <a:pt x="572" y="53"/>
                    <a:pt x="572" y="53"/>
                  </a:cubicBezTo>
                  <a:cubicBezTo>
                    <a:pt x="571" y="53"/>
                    <a:pt x="571" y="53"/>
                    <a:pt x="571" y="53"/>
                  </a:cubicBezTo>
                  <a:cubicBezTo>
                    <a:pt x="571" y="53"/>
                    <a:pt x="571" y="53"/>
                    <a:pt x="571" y="53"/>
                  </a:cubicBezTo>
                  <a:cubicBezTo>
                    <a:pt x="571" y="53"/>
                    <a:pt x="571" y="53"/>
                    <a:pt x="570" y="52"/>
                  </a:cubicBezTo>
                  <a:cubicBezTo>
                    <a:pt x="570" y="52"/>
                    <a:pt x="570" y="52"/>
                    <a:pt x="570" y="52"/>
                  </a:cubicBezTo>
                  <a:cubicBezTo>
                    <a:pt x="570" y="52"/>
                    <a:pt x="570" y="52"/>
                    <a:pt x="570" y="52"/>
                  </a:cubicBezTo>
                  <a:cubicBezTo>
                    <a:pt x="570" y="52"/>
                    <a:pt x="570" y="52"/>
                    <a:pt x="570" y="52"/>
                  </a:cubicBezTo>
                  <a:cubicBezTo>
                    <a:pt x="570" y="52"/>
                    <a:pt x="570" y="52"/>
                    <a:pt x="570" y="52"/>
                  </a:cubicBezTo>
                  <a:cubicBezTo>
                    <a:pt x="570" y="52"/>
                    <a:pt x="570" y="52"/>
                    <a:pt x="569" y="52"/>
                  </a:cubicBezTo>
                  <a:cubicBezTo>
                    <a:pt x="569" y="52"/>
                    <a:pt x="569" y="52"/>
                    <a:pt x="569" y="52"/>
                  </a:cubicBezTo>
                  <a:cubicBezTo>
                    <a:pt x="569" y="52"/>
                    <a:pt x="569" y="52"/>
                    <a:pt x="569" y="51"/>
                  </a:cubicBezTo>
                  <a:cubicBezTo>
                    <a:pt x="569" y="51"/>
                    <a:pt x="569" y="51"/>
                    <a:pt x="569" y="51"/>
                  </a:cubicBezTo>
                  <a:cubicBezTo>
                    <a:pt x="569" y="51"/>
                    <a:pt x="568" y="51"/>
                    <a:pt x="568" y="51"/>
                  </a:cubicBezTo>
                  <a:cubicBezTo>
                    <a:pt x="568" y="51"/>
                    <a:pt x="568" y="51"/>
                    <a:pt x="568" y="51"/>
                  </a:cubicBezTo>
                  <a:cubicBezTo>
                    <a:pt x="568" y="51"/>
                    <a:pt x="568" y="51"/>
                    <a:pt x="568" y="51"/>
                  </a:cubicBezTo>
                  <a:cubicBezTo>
                    <a:pt x="568" y="51"/>
                    <a:pt x="568" y="51"/>
                    <a:pt x="568" y="51"/>
                  </a:cubicBezTo>
                  <a:cubicBezTo>
                    <a:pt x="568" y="50"/>
                    <a:pt x="567" y="51"/>
                    <a:pt x="567" y="50"/>
                  </a:cubicBezTo>
                  <a:cubicBezTo>
                    <a:pt x="567" y="50"/>
                    <a:pt x="567" y="50"/>
                    <a:pt x="567" y="50"/>
                  </a:cubicBezTo>
                  <a:cubicBezTo>
                    <a:pt x="567" y="50"/>
                    <a:pt x="566" y="50"/>
                    <a:pt x="566" y="50"/>
                  </a:cubicBezTo>
                  <a:cubicBezTo>
                    <a:pt x="566" y="50"/>
                    <a:pt x="566" y="50"/>
                    <a:pt x="566" y="50"/>
                  </a:cubicBezTo>
                  <a:cubicBezTo>
                    <a:pt x="566" y="50"/>
                    <a:pt x="566" y="50"/>
                    <a:pt x="566" y="50"/>
                  </a:cubicBezTo>
                  <a:cubicBezTo>
                    <a:pt x="566" y="50"/>
                    <a:pt x="566" y="50"/>
                    <a:pt x="566" y="50"/>
                  </a:cubicBezTo>
                  <a:cubicBezTo>
                    <a:pt x="565" y="50"/>
                    <a:pt x="565" y="49"/>
                    <a:pt x="565" y="49"/>
                  </a:cubicBezTo>
                  <a:cubicBezTo>
                    <a:pt x="565" y="49"/>
                    <a:pt x="565" y="49"/>
                    <a:pt x="565" y="49"/>
                  </a:cubicBezTo>
                  <a:cubicBezTo>
                    <a:pt x="565" y="49"/>
                    <a:pt x="565" y="49"/>
                    <a:pt x="565" y="49"/>
                  </a:cubicBezTo>
                  <a:cubicBezTo>
                    <a:pt x="565" y="49"/>
                    <a:pt x="565" y="49"/>
                    <a:pt x="565" y="49"/>
                  </a:cubicBezTo>
                  <a:cubicBezTo>
                    <a:pt x="565" y="49"/>
                    <a:pt x="565" y="49"/>
                    <a:pt x="565" y="49"/>
                  </a:cubicBezTo>
                  <a:cubicBezTo>
                    <a:pt x="564" y="49"/>
                    <a:pt x="564" y="49"/>
                    <a:pt x="564" y="49"/>
                  </a:cubicBezTo>
                  <a:cubicBezTo>
                    <a:pt x="564" y="49"/>
                    <a:pt x="564" y="49"/>
                    <a:pt x="564" y="49"/>
                  </a:cubicBezTo>
                  <a:cubicBezTo>
                    <a:pt x="564" y="48"/>
                    <a:pt x="563" y="48"/>
                    <a:pt x="563" y="48"/>
                  </a:cubicBezTo>
                  <a:cubicBezTo>
                    <a:pt x="563" y="48"/>
                    <a:pt x="563" y="48"/>
                    <a:pt x="563" y="48"/>
                  </a:cubicBezTo>
                  <a:cubicBezTo>
                    <a:pt x="563" y="48"/>
                    <a:pt x="563" y="48"/>
                    <a:pt x="563" y="48"/>
                  </a:cubicBezTo>
                  <a:cubicBezTo>
                    <a:pt x="563" y="48"/>
                    <a:pt x="563" y="48"/>
                    <a:pt x="563" y="48"/>
                  </a:cubicBezTo>
                  <a:cubicBezTo>
                    <a:pt x="563" y="48"/>
                    <a:pt x="562" y="48"/>
                    <a:pt x="562" y="48"/>
                  </a:cubicBezTo>
                  <a:cubicBezTo>
                    <a:pt x="562" y="48"/>
                    <a:pt x="562" y="48"/>
                    <a:pt x="562" y="48"/>
                  </a:cubicBezTo>
                  <a:cubicBezTo>
                    <a:pt x="562" y="47"/>
                    <a:pt x="562" y="47"/>
                    <a:pt x="561" y="47"/>
                  </a:cubicBezTo>
                  <a:cubicBezTo>
                    <a:pt x="561" y="47"/>
                    <a:pt x="561" y="47"/>
                    <a:pt x="561" y="47"/>
                  </a:cubicBezTo>
                  <a:cubicBezTo>
                    <a:pt x="561" y="47"/>
                    <a:pt x="561" y="47"/>
                    <a:pt x="561" y="47"/>
                  </a:cubicBezTo>
                  <a:cubicBezTo>
                    <a:pt x="561" y="47"/>
                    <a:pt x="561" y="47"/>
                    <a:pt x="561" y="47"/>
                  </a:cubicBezTo>
                  <a:cubicBezTo>
                    <a:pt x="561" y="47"/>
                    <a:pt x="561" y="47"/>
                    <a:pt x="560" y="47"/>
                  </a:cubicBezTo>
                  <a:cubicBezTo>
                    <a:pt x="560" y="47"/>
                    <a:pt x="560" y="47"/>
                    <a:pt x="560" y="47"/>
                  </a:cubicBezTo>
                  <a:cubicBezTo>
                    <a:pt x="560" y="46"/>
                    <a:pt x="560" y="46"/>
                    <a:pt x="560" y="46"/>
                  </a:cubicBezTo>
                  <a:cubicBezTo>
                    <a:pt x="560" y="46"/>
                    <a:pt x="560" y="46"/>
                    <a:pt x="560" y="46"/>
                  </a:cubicBezTo>
                  <a:cubicBezTo>
                    <a:pt x="560" y="46"/>
                    <a:pt x="559" y="46"/>
                    <a:pt x="559" y="46"/>
                  </a:cubicBezTo>
                  <a:cubicBezTo>
                    <a:pt x="559" y="46"/>
                    <a:pt x="559" y="46"/>
                    <a:pt x="559" y="46"/>
                  </a:cubicBezTo>
                  <a:cubicBezTo>
                    <a:pt x="559" y="46"/>
                    <a:pt x="559" y="46"/>
                    <a:pt x="559" y="45"/>
                  </a:cubicBezTo>
                  <a:cubicBezTo>
                    <a:pt x="559" y="45"/>
                    <a:pt x="559" y="45"/>
                    <a:pt x="559" y="45"/>
                  </a:cubicBezTo>
                  <a:cubicBezTo>
                    <a:pt x="559" y="45"/>
                    <a:pt x="558" y="45"/>
                    <a:pt x="558" y="45"/>
                  </a:cubicBezTo>
                  <a:cubicBezTo>
                    <a:pt x="558" y="45"/>
                    <a:pt x="558" y="45"/>
                    <a:pt x="558" y="45"/>
                  </a:cubicBezTo>
                  <a:cubicBezTo>
                    <a:pt x="558" y="45"/>
                    <a:pt x="558" y="45"/>
                    <a:pt x="558" y="45"/>
                  </a:cubicBezTo>
                  <a:cubicBezTo>
                    <a:pt x="558" y="45"/>
                    <a:pt x="558" y="45"/>
                    <a:pt x="558" y="45"/>
                  </a:cubicBezTo>
                  <a:cubicBezTo>
                    <a:pt x="557" y="45"/>
                    <a:pt x="557" y="45"/>
                    <a:pt x="557" y="44"/>
                  </a:cubicBezTo>
                  <a:cubicBezTo>
                    <a:pt x="557" y="45"/>
                    <a:pt x="557" y="45"/>
                    <a:pt x="557" y="45"/>
                  </a:cubicBezTo>
                  <a:cubicBezTo>
                    <a:pt x="557" y="44"/>
                    <a:pt x="557" y="44"/>
                    <a:pt x="557" y="44"/>
                  </a:cubicBezTo>
                  <a:cubicBezTo>
                    <a:pt x="557" y="44"/>
                    <a:pt x="557" y="44"/>
                    <a:pt x="557" y="44"/>
                  </a:cubicBezTo>
                  <a:cubicBezTo>
                    <a:pt x="556" y="44"/>
                    <a:pt x="556" y="44"/>
                    <a:pt x="556" y="44"/>
                  </a:cubicBezTo>
                  <a:cubicBezTo>
                    <a:pt x="556" y="44"/>
                    <a:pt x="556" y="44"/>
                    <a:pt x="556" y="44"/>
                  </a:cubicBezTo>
                  <a:cubicBezTo>
                    <a:pt x="556" y="43"/>
                    <a:pt x="555" y="43"/>
                    <a:pt x="555" y="43"/>
                  </a:cubicBezTo>
                  <a:cubicBezTo>
                    <a:pt x="555" y="43"/>
                    <a:pt x="555" y="43"/>
                    <a:pt x="555" y="43"/>
                  </a:cubicBezTo>
                  <a:cubicBezTo>
                    <a:pt x="555" y="43"/>
                    <a:pt x="555" y="43"/>
                    <a:pt x="555" y="43"/>
                  </a:cubicBezTo>
                  <a:cubicBezTo>
                    <a:pt x="555" y="43"/>
                    <a:pt x="555" y="43"/>
                    <a:pt x="555" y="43"/>
                  </a:cubicBezTo>
                  <a:cubicBezTo>
                    <a:pt x="555" y="43"/>
                    <a:pt x="555" y="42"/>
                    <a:pt x="554" y="42"/>
                  </a:cubicBezTo>
                  <a:cubicBezTo>
                    <a:pt x="554" y="42"/>
                    <a:pt x="554" y="42"/>
                    <a:pt x="554" y="42"/>
                  </a:cubicBezTo>
                  <a:cubicBezTo>
                    <a:pt x="554" y="42"/>
                    <a:pt x="554" y="42"/>
                    <a:pt x="553" y="42"/>
                  </a:cubicBezTo>
                  <a:cubicBezTo>
                    <a:pt x="553" y="42"/>
                    <a:pt x="553" y="42"/>
                    <a:pt x="553" y="42"/>
                  </a:cubicBezTo>
                  <a:cubicBezTo>
                    <a:pt x="553" y="42"/>
                    <a:pt x="553" y="41"/>
                    <a:pt x="553" y="41"/>
                  </a:cubicBezTo>
                  <a:cubicBezTo>
                    <a:pt x="553" y="41"/>
                    <a:pt x="553" y="41"/>
                    <a:pt x="553" y="41"/>
                  </a:cubicBezTo>
                  <a:cubicBezTo>
                    <a:pt x="553" y="41"/>
                    <a:pt x="553" y="41"/>
                    <a:pt x="553" y="41"/>
                  </a:cubicBezTo>
                  <a:cubicBezTo>
                    <a:pt x="553" y="41"/>
                    <a:pt x="553" y="41"/>
                    <a:pt x="553" y="41"/>
                  </a:cubicBezTo>
                  <a:cubicBezTo>
                    <a:pt x="553" y="41"/>
                    <a:pt x="553" y="41"/>
                    <a:pt x="552" y="41"/>
                  </a:cubicBezTo>
                  <a:cubicBezTo>
                    <a:pt x="552" y="41"/>
                    <a:pt x="552" y="41"/>
                    <a:pt x="552" y="41"/>
                  </a:cubicBezTo>
                  <a:cubicBezTo>
                    <a:pt x="552" y="40"/>
                    <a:pt x="552" y="40"/>
                    <a:pt x="551" y="39"/>
                  </a:cubicBezTo>
                  <a:cubicBezTo>
                    <a:pt x="551" y="39"/>
                    <a:pt x="551" y="39"/>
                    <a:pt x="551" y="39"/>
                  </a:cubicBezTo>
                  <a:cubicBezTo>
                    <a:pt x="551" y="39"/>
                    <a:pt x="551" y="39"/>
                    <a:pt x="551" y="39"/>
                  </a:cubicBezTo>
                  <a:cubicBezTo>
                    <a:pt x="551" y="39"/>
                    <a:pt x="551" y="39"/>
                    <a:pt x="551" y="39"/>
                  </a:cubicBezTo>
                  <a:cubicBezTo>
                    <a:pt x="551" y="39"/>
                    <a:pt x="551" y="38"/>
                    <a:pt x="551" y="38"/>
                  </a:cubicBezTo>
                  <a:cubicBezTo>
                    <a:pt x="551" y="38"/>
                    <a:pt x="551" y="38"/>
                    <a:pt x="551" y="38"/>
                  </a:cubicBezTo>
                  <a:cubicBezTo>
                    <a:pt x="551" y="38"/>
                    <a:pt x="550" y="38"/>
                    <a:pt x="550" y="38"/>
                  </a:cubicBezTo>
                  <a:cubicBezTo>
                    <a:pt x="550" y="38"/>
                    <a:pt x="550" y="38"/>
                    <a:pt x="550" y="38"/>
                  </a:cubicBezTo>
                  <a:cubicBezTo>
                    <a:pt x="550" y="38"/>
                    <a:pt x="550" y="37"/>
                    <a:pt x="550" y="37"/>
                  </a:cubicBezTo>
                  <a:cubicBezTo>
                    <a:pt x="550" y="37"/>
                    <a:pt x="550" y="37"/>
                    <a:pt x="550" y="37"/>
                  </a:cubicBezTo>
                  <a:cubicBezTo>
                    <a:pt x="550" y="37"/>
                    <a:pt x="550" y="37"/>
                    <a:pt x="550" y="36"/>
                  </a:cubicBezTo>
                  <a:cubicBezTo>
                    <a:pt x="550" y="36"/>
                    <a:pt x="550" y="36"/>
                    <a:pt x="550" y="36"/>
                  </a:cubicBezTo>
                  <a:cubicBezTo>
                    <a:pt x="550" y="36"/>
                    <a:pt x="550" y="36"/>
                    <a:pt x="550" y="36"/>
                  </a:cubicBezTo>
                  <a:cubicBezTo>
                    <a:pt x="549" y="36"/>
                    <a:pt x="549" y="36"/>
                    <a:pt x="549" y="35"/>
                  </a:cubicBezTo>
                  <a:cubicBezTo>
                    <a:pt x="549" y="35"/>
                    <a:pt x="549" y="35"/>
                    <a:pt x="549" y="35"/>
                  </a:cubicBezTo>
                  <a:cubicBezTo>
                    <a:pt x="549" y="35"/>
                    <a:pt x="549" y="34"/>
                    <a:pt x="549" y="34"/>
                  </a:cubicBezTo>
                  <a:cubicBezTo>
                    <a:pt x="549" y="34"/>
                    <a:pt x="549" y="34"/>
                    <a:pt x="549" y="33"/>
                  </a:cubicBezTo>
                  <a:cubicBezTo>
                    <a:pt x="549" y="31"/>
                    <a:pt x="549" y="29"/>
                    <a:pt x="549" y="27"/>
                  </a:cubicBezTo>
                  <a:cubicBezTo>
                    <a:pt x="549" y="27"/>
                    <a:pt x="549" y="27"/>
                    <a:pt x="549" y="27"/>
                  </a:cubicBezTo>
                  <a:cubicBezTo>
                    <a:pt x="549" y="27"/>
                    <a:pt x="549" y="26"/>
                    <a:pt x="549" y="26"/>
                  </a:cubicBezTo>
                  <a:cubicBezTo>
                    <a:pt x="549" y="26"/>
                    <a:pt x="549" y="26"/>
                    <a:pt x="549" y="26"/>
                  </a:cubicBezTo>
                  <a:cubicBezTo>
                    <a:pt x="549" y="25"/>
                    <a:pt x="549" y="25"/>
                    <a:pt x="550" y="25"/>
                  </a:cubicBezTo>
                  <a:cubicBezTo>
                    <a:pt x="550" y="25"/>
                    <a:pt x="550" y="25"/>
                    <a:pt x="550" y="25"/>
                  </a:cubicBezTo>
                  <a:cubicBezTo>
                    <a:pt x="550" y="25"/>
                    <a:pt x="550" y="24"/>
                    <a:pt x="550" y="24"/>
                  </a:cubicBezTo>
                  <a:cubicBezTo>
                    <a:pt x="550" y="24"/>
                    <a:pt x="550" y="24"/>
                    <a:pt x="550" y="24"/>
                  </a:cubicBezTo>
                  <a:cubicBezTo>
                    <a:pt x="550" y="24"/>
                    <a:pt x="550" y="24"/>
                    <a:pt x="550" y="23"/>
                  </a:cubicBezTo>
                  <a:cubicBezTo>
                    <a:pt x="550" y="24"/>
                    <a:pt x="550" y="24"/>
                    <a:pt x="550" y="24"/>
                  </a:cubicBezTo>
                  <a:cubicBezTo>
                    <a:pt x="551" y="23"/>
                    <a:pt x="550" y="23"/>
                    <a:pt x="551" y="23"/>
                  </a:cubicBezTo>
                  <a:cubicBezTo>
                    <a:pt x="551" y="23"/>
                    <a:pt x="551" y="23"/>
                    <a:pt x="551" y="23"/>
                  </a:cubicBezTo>
                  <a:cubicBezTo>
                    <a:pt x="551" y="23"/>
                    <a:pt x="551" y="23"/>
                    <a:pt x="551" y="22"/>
                  </a:cubicBezTo>
                  <a:cubicBezTo>
                    <a:pt x="551" y="22"/>
                    <a:pt x="551" y="22"/>
                    <a:pt x="551" y="22"/>
                  </a:cubicBezTo>
                  <a:cubicBezTo>
                    <a:pt x="551" y="22"/>
                    <a:pt x="551" y="22"/>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3" y="21"/>
                    <a:pt x="553" y="21"/>
                    <a:pt x="553" y="20"/>
                  </a:cubicBezTo>
                  <a:cubicBezTo>
                    <a:pt x="553" y="20"/>
                    <a:pt x="553" y="20"/>
                    <a:pt x="553" y="20"/>
                  </a:cubicBezTo>
                  <a:cubicBezTo>
                    <a:pt x="553" y="20"/>
                    <a:pt x="554" y="20"/>
                    <a:pt x="554" y="20"/>
                  </a:cubicBezTo>
                  <a:cubicBezTo>
                    <a:pt x="554" y="20"/>
                    <a:pt x="554" y="20"/>
                    <a:pt x="554" y="20"/>
                  </a:cubicBezTo>
                  <a:cubicBezTo>
                    <a:pt x="554" y="20"/>
                    <a:pt x="554" y="19"/>
                    <a:pt x="554" y="19"/>
                  </a:cubicBezTo>
                  <a:cubicBezTo>
                    <a:pt x="554" y="19"/>
                    <a:pt x="554" y="19"/>
                    <a:pt x="554" y="19"/>
                  </a:cubicBezTo>
                  <a:cubicBezTo>
                    <a:pt x="554" y="19"/>
                    <a:pt x="554" y="19"/>
                    <a:pt x="554" y="19"/>
                  </a:cubicBezTo>
                  <a:cubicBezTo>
                    <a:pt x="555" y="19"/>
                    <a:pt x="555" y="19"/>
                    <a:pt x="555" y="19"/>
                  </a:cubicBezTo>
                  <a:cubicBezTo>
                    <a:pt x="555" y="19"/>
                    <a:pt x="555" y="19"/>
                    <a:pt x="555" y="19"/>
                  </a:cubicBezTo>
                  <a:cubicBezTo>
                    <a:pt x="555" y="19"/>
                    <a:pt x="555" y="19"/>
                    <a:pt x="555" y="19"/>
                  </a:cubicBezTo>
                  <a:cubicBezTo>
                    <a:pt x="555" y="18"/>
                    <a:pt x="556" y="19"/>
                    <a:pt x="556" y="18"/>
                  </a:cubicBezTo>
                  <a:cubicBezTo>
                    <a:pt x="556" y="18"/>
                    <a:pt x="556" y="18"/>
                    <a:pt x="556" y="18"/>
                  </a:cubicBezTo>
                  <a:cubicBezTo>
                    <a:pt x="556" y="18"/>
                    <a:pt x="556" y="18"/>
                    <a:pt x="557" y="18"/>
                  </a:cubicBezTo>
                  <a:cubicBezTo>
                    <a:pt x="556" y="18"/>
                    <a:pt x="556" y="18"/>
                    <a:pt x="556" y="18"/>
                  </a:cubicBezTo>
                  <a:cubicBezTo>
                    <a:pt x="557" y="18"/>
                    <a:pt x="557" y="18"/>
                    <a:pt x="557" y="18"/>
                  </a:cubicBezTo>
                  <a:cubicBezTo>
                    <a:pt x="557" y="18"/>
                    <a:pt x="557" y="18"/>
                    <a:pt x="557" y="18"/>
                  </a:cubicBezTo>
                  <a:cubicBezTo>
                    <a:pt x="557" y="17"/>
                    <a:pt x="558" y="17"/>
                    <a:pt x="558" y="17"/>
                  </a:cubicBezTo>
                  <a:cubicBezTo>
                    <a:pt x="558" y="17"/>
                    <a:pt x="558" y="17"/>
                    <a:pt x="558" y="17"/>
                  </a:cubicBezTo>
                  <a:cubicBezTo>
                    <a:pt x="558" y="17"/>
                    <a:pt x="559" y="17"/>
                    <a:pt x="559" y="17"/>
                  </a:cubicBezTo>
                  <a:cubicBezTo>
                    <a:pt x="559" y="17"/>
                    <a:pt x="559" y="17"/>
                    <a:pt x="559" y="17"/>
                  </a:cubicBezTo>
                  <a:cubicBezTo>
                    <a:pt x="559" y="17"/>
                    <a:pt x="560" y="17"/>
                    <a:pt x="560" y="17"/>
                  </a:cubicBezTo>
                  <a:cubicBezTo>
                    <a:pt x="560" y="17"/>
                    <a:pt x="560" y="17"/>
                    <a:pt x="560" y="17"/>
                  </a:cubicBezTo>
                  <a:cubicBezTo>
                    <a:pt x="560" y="17"/>
                    <a:pt x="560" y="17"/>
                    <a:pt x="560" y="17"/>
                  </a:cubicBezTo>
                  <a:cubicBezTo>
                    <a:pt x="561" y="16"/>
                    <a:pt x="561" y="17"/>
                    <a:pt x="562" y="16"/>
                  </a:cubicBezTo>
                  <a:cubicBezTo>
                    <a:pt x="562" y="16"/>
                    <a:pt x="562" y="16"/>
                    <a:pt x="562" y="16"/>
                  </a:cubicBezTo>
                  <a:cubicBezTo>
                    <a:pt x="562" y="16"/>
                    <a:pt x="562" y="16"/>
                    <a:pt x="562" y="16"/>
                  </a:cubicBezTo>
                  <a:cubicBezTo>
                    <a:pt x="563" y="16"/>
                    <a:pt x="564" y="16"/>
                    <a:pt x="565" y="16"/>
                  </a:cubicBezTo>
                  <a:cubicBezTo>
                    <a:pt x="566" y="16"/>
                    <a:pt x="567" y="16"/>
                    <a:pt x="568" y="16"/>
                  </a:cubicBezTo>
                  <a:cubicBezTo>
                    <a:pt x="569" y="16"/>
                    <a:pt x="570" y="16"/>
                    <a:pt x="571" y="16"/>
                  </a:cubicBezTo>
                  <a:cubicBezTo>
                    <a:pt x="571" y="16"/>
                    <a:pt x="572" y="16"/>
                    <a:pt x="572" y="16"/>
                  </a:cubicBezTo>
                  <a:cubicBezTo>
                    <a:pt x="572" y="17"/>
                    <a:pt x="573" y="16"/>
                    <a:pt x="573" y="17"/>
                  </a:cubicBezTo>
                  <a:cubicBezTo>
                    <a:pt x="574" y="16"/>
                    <a:pt x="574" y="16"/>
                    <a:pt x="574" y="16"/>
                  </a:cubicBezTo>
                  <a:cubicBezTo>
                    <a:pt x="574" y="17"/>
                    <a:pt x="574" y="17"/>
                    <a:pt x="574" y="17"/>
                  </a:cubicBezTo>
                  <a:cubicBezTo>
                    <a:pt x="574" y="17"/>
                    <a:pt x="575" y="17"/>
                    <a:pt x="575" y="17"/>
                  </a:cubicBezTo>
                  <a:cubicBezTo>
                    <a:pt x="575" y="17"/>
                    <a:pt x="575" y="17"/>
                    <a:pt x="575" y="17"/>
                  </a:cubicBezTo>
                  <a:cubicBezTo>
                    <a:pt x="575" y="17"/>
                    <a:pt x="575" y="17"/>
                    <a:pt x="575" y="17"/>
                  </a:cubicBezTo>
                  <a:cubicBezTo>
                    <a:pt x="576" y="17"/>
                    <a:pt x="576" y="17"/>
                    <a:pt x="576" y="17"/>
                  </a:cubicBezTo>
                  <a:cubicBezTo>
                    <a:pt x="577" y="17"/>
                    <a:pt x="577" y="17"/>
                    <a:pt x="577" y="17"/>
                  </a:cubicBezTo>
                  <a:cubicBezTo>
                    <a:pt x="577" y="17"/>
                    <a:pt x="577" y="17"/>
                    <a:pt x="577" y="17"/>
                  </a:cubicBezTo>
                  <a:cubicBezTo>
                    <a:pt x="577" y="17"/>
                    <a:pt x="577" y="17"/>
                    <a:pt x="578" y="18"/>
                  </a:cubicBezTo>
                  <a:cubicBezTo>
                    <a:pt x="578" y="18"/>
                    <a:pt x="578" y="18"/>
                    <a:pt x="578" y="18"/>
                  </a:cubicBezTo>
                  <a:cubicBezTo>
                    <a:pt x="578" y="18"/>
                    <a:pt x="578" y="18"/>
                    <a:pt x="578" y="18"/>
                  </a:cubicBezTo>
                  <a:cubicBezTo>
                    <a:pt x="578" y="18"/>
                    <a:pt x="578" y="18"/>
                    <a:pt x="579" y="18"/>
                  </a:cubicBezTo>
                  <a:cubicBezTo>
                    <a:pt x="579" y="18"/>
                    <a:pt x="579" y="18"/>
                    <a:pt x="579" y="18"/>
                  </a:cubicBezTo>
                  <a:cubicBezTo>
                    <a:pt x="579" y="18"/>
                    <a:pt x="579" y="18"/>
                    <a:pt x="580" y="18"/>
                  </a:cubicBezTo>
                  <a:cubicBezTo>
                    <a:pt x="580" y="18"/>
                    <a:pt x="580" y="18"/>
                    <a:pt x="580" y="18"/>
                  </a:cubicBezTo>
                  <a:cubicBezTo>
                    <a:pt x="580" y="19"/>
                    <a:pt x="580" y="18"/>
                    <a:pt x="580" y="19"/>
                  </a:cubicBezTo>
                  <a:cubicBezTo>
                    <a:pt x="580" y="19"/>
                    <a:pt x="580" y="19"/>
                    <a:pt x="580" y="19"/>
                  </a:cubicBezTo>
                  <a:cubicBezTo>
                    <a:pt x="580" y="19"/>
                    <a:pt x="581" y="19"/>
                    <a:pt x="581" y="19"/>
                  </a:cubicBezTo>
                  <a:cubicBezTo>
                    <a:pt x="581" y="19"/>
                    <a:pt x="581" y="19"/>
                    <a:pt x="581" y="19"/>
                  </a:cubicBezTo>
                  <a:cubicBezTo>
                    <a:pt x="581" y="19"/>
                    <a:pt x="581" y="19"/>
                    <a:pt x="582" y="19"/>
                  </a:cubicBezTo>
                  <a:cubicBezTo>
                    <a:pt x="582" y="19"/>
                    <a:pt x="582" y="19"/>
                    <a:pt x="582" y="19"/>
                  </a:cubicBezTo>
                  <a:cubicBezTo>
                    <a:pt x="582" y="20"/>
                    <a:pt x="582" y="19"/>
                    <a:pt x="582" y="20"/>
                  </a:cubicBezTo>
                  <a:cubicBezTo>
                    <a:pt x="582" y="20"/>
                    <a:pt x="582" y="20"/>
                    <a:pt x="582" y="20"/>
                  </a:cubicBezTo>
                  <a:cubicBezTo>
                    <a:pt x="582" y="20"/>
                    <a:pt x="583" y="20"/>
                    <a:pt x="583" y="20"/>
                  </a:cubicBezTo>
                  <a:cubicBezTo>
                    <a:pt x="583" y="20"/>
                    <a:pt x="583" y="20"/>
                    <a:pt x="583" y="20"/>
                  </a:cubicBezTo>
                  <a:cubicBezTo>
                    <a:pt x="583" y="20"/>
                    <a:pt x="583" y="20"/>
                    <a:pt x="583" y="20"/>
                  </a:cubicBezTo>
                  <a:cubicBezTo>
                    <a:pt x="583" y="20"/>
                    <a:pt x="583" y="20"/>
                    <a:pt x="583" y="20"/>
                  </a:cubicBezTo>
                  <a:cubicBezTo>
                    <a:pt x="584" y="21"/>
                    <a:pt x="584" y="21"/>
                    <a:pt x="584" y="21"/>
                  </a:cubicBezTo>
                  <a:cubicBezTo>
                    <a:pt x="584" y="21"/>
                    <a:pt x="584" y="21"/>
                    <a:pt x="584" y="21"/>
                  </a:cubicBezTo>
                  <a:cubicBezTo>
                    <a:pt x="584" y="21"/>
                    <a:pt x="584" y="21"/>
                    <a:pt x="584" y="21"/>
                  </a:cubicBezTo>
                  <a:cubicBezTo>
                    <a:pt x="584" y="21"/>
                    <a:pt x="584" y="21"/>
                    <a:pt x="584" y="21"/>
                  </a:cubicBezTo>
                  <a:cubicBezTo>
                    <a:pt x="585" y="21"/>
                    <a:pt x="585" y="21"/>
                    <a:pt x="585" y="21"/>
                  </a:cubicBezTo>
                  <a:cubicBezTo>
                    <a:pt x="585" y="21"/>
                    <a:pt x="585" y="21"/>
                    <a:pt x="585" y="21"/>
                  </a:cubicBezTo>
                  <a:cubicBezTo>
                    <a:pt x="586" y="21"/>
                    <a:pt x="585" y="21"/>
                    <a:pt x="585" y="20"/>
                  </a:cubicBezTo>
                  <a:cubicBezTo>
                    <a:pt x="585" y="18"/>
                    <a:pt x="585" y="15"/>
                    <a:pt x="585" y="13"/>
                  </a:cubicBezTo>
                  <a:cubicBezTo>
                    <a:pt x="585" y="11"/>
                    <a:pt x="586" y="10"/>
                    <a:pt x="585" y="9"/>
                  </a:cubicBezTo>
                  <a:cubicBezTo>
                    <a:pt x="585" y="9"/>
                    <a:pt x="585" y="9"/>
                    <a:pt x="585" y="9"/>
                  </a:cubicBezTo>
                  <a:cubicBezTo>
                    <a:pt x="585" y="9"/>
                    <a:pt x="585" y="9"/>
                    <a:pt x="584" y="9"/>
                  </a:cubicBezTo>
                  <a:cubicBezTo>
                    <a:pt x="584" y="9"/>
                    <a:pt x="584" y="9"/>
                    <a:pt x="584" y="9"/>
                  </a:cubicBezTo>
                  <a:cubicBezTo>
                    <a:pt x="584" y="8"/>
                    <a:pt x="584" y="8"/>
                    <a:pt x="584" y="8"/>
                  </a:cubicBezTo>
                  <a:cubicBezTo>
                    <a:pt x="584" y="8"/>
                    <a:pt x="584" y="8"/>
                    <a:pt x="584" y="8"/>
                  </a:cubicBezTo>
                  <a:cubicBezTo>
                    <a:pt x="583" y="8"/>
                    <a:pt x="583" y="8"/>
                    <a:pt x="583" y="8"/>
                  </a:cubicBezTo>
                  <a:cubicBezTo>
                    <a:pt x="583" y="8"/>
                    <a:pt x="583" y="8"/>
                    <a:pt x="583" y="8"/>
                  </a:cubicBezTo>
                  <a:cubicBezTo>
                    <a:pt x="583" y="8"/>
                    <a:pt x="583" y="8"/>
                    <a:pt x="583" y="8"/>
                  </a:cubicBezTo>
                  <a:cubicBezTo>
                    <a:pt x="582" y="8"/>
                    <a:pt x="582" y="8"/>
                    <a:pt x="582" y="8"/>
                  </a:cubicBezTo>
                  <a:cubicBezTo>
                    <a:pt x="582" y="8"/>
                    <a:pt x="582" y="8"/>
                    <a:pt x="582" y="8"/>
                  </a:cubicBezTo>
                  <a:cubicBezTo>
                    <a:pt x="582" y="8"/>
                    <a:pt x="582" y="8"/>
                    <a:pt x="582" y="8"/>
                  </a:cubicBezTo>
                  <a:cubicBezTo>
                    <a:pt x="581" y="7"/>
                    <a:pt x="581" y="7"/>
                    <a:pt x="581" y="7"/>
                  </a:cubicBezTo>
                  <a:cubicBezTo>
                    <a:pt x="581" y="7"/>
                    <a:pt x="581" y="7"/>
                    <a:pt x="581" y="7"/>
                  </a:cubicBezTo>
                  <a:cubicBezTo>
                    <a:pt x="580" y="7"/>
                    <a:pt x="580" y="7"/>
                    <a:pt x="579" y="7"/>
                  </a:cubicBezTo>
                  <a:cubicBezTo>
                    <a:pt x="579" y="7"/>
                    <a:pt x="579" y="7"/>
                    <a:pt x="579" y="7"/>
                  </a:cubicBezTo>
                  <a:cubicBezTo>
                    <a:pt x="578" y="7"/>
                    <a:pt x="578" y="7"/>
                    <a:pt x="577" y="7"/>
                  </a:cubicBezTo>
                  <a:cubicBezTo>
                    <a:pt x="577" y="7"/>
                    <a:pt x="577" y="7"/>
                    <a:pt x="577" y="6"/>
                  </a:cubicBezTo>
                  <a:cubicBezTo>
                    <a:pt x="577" y="6"/>
                    <a:pt x="576" y="6"/>
                    <a:pt x="575" y="6"/>
                  </a:cubicBezTo>
                  <a:cubicBezTo>
                    <a:pt x="575" y="6"/>
                    <a:pt x="575" y="6"/>
                    <a:pt x="575" y="6"/>
                  </a:cubicBezTo>
                  <a:cubicBezTo>
                    <a:pt x="573" y="6"/>
                    <a:pt x="572" y="6"/>
                    <a:pt x="571" y="6"/>
                  </a:cubicBezTo>
                  <a:cubicBezTo>
                    <a:pt x="570" y="6"/>
                    <a:pt x="569" y="6"/>
                    <a:pt x="568" y="6"/>
                  </a:cubicBezTo>
                  <a:cubicBezTo>
                    <a:pt x="567" y="6"/>
                    <a:pt x="567" y="6"/>
                    <a:pt x="566" y="6"/>
                  </a:cubicBezTo>
                  <a:cubicBezTo>
                    <a:pt x="565" y="6"/>
                    <a:pt x="564" y="6"/>
                    <a:pt x="564" y="6"/>
                  </a:cubicBezTo>
                  <a:cubicBezTo>
                    <a:pt x="563" y="6"/>
                    <a:pt x="562" y="6"/>
                    <a:pt x="561" y="6"/>
                  </a:cubicBezTo>
                  <a:cubicBezTo>
                    <a:pt x="561" y="6"/>
                    <a:pt x="561" y="6"/>
                    <a:pt x="560" y="6"/>
                  </a:cubicBezTo>
                  <a:cubicBezTo>
                    <a:pt x="560" y="7"/>
                    <a:pt x="559" y="6"/>
                    <a:pt x="559" y="6"/>
                  </a:cubicBezTo>
                  <a:cubicBezTo>
                    <a:pt x="559" y="7"/>
                    <a:pt x="559" y="7"/>
                    <a:pt x="558" y="7"/>
                  </a:cubicBezTo>
                  <a:cubicBezTo>
                    <a:pt x="558" y="7"/>
                    <a:pt x="557" y="6"/>
                    <a:pt x="557" y="7"/>
                  </a:cubicBezTo>
                  <a:cubicBezTo>
                    <a:pt x="557" y="7"/>
                    <a:pt x="557" y="7"/>
                    <a:pt x="557" y="7"/>
                  </a:cubicBezTo>
                  <a:cubicBezTo>
                    <a:pt x="557" y="7"/>
                    <a:pt x="556" y="7"/>
                    <a:pt x="556" y="7"/>
                  </a:cubicBezTo>
                  <a:cubicBezTo>
                    <a:pt x="556" y="7"/>
                    <a:pt x="556" y="7"/>
                    <a:pt x="556" y="7"/>
                  </a:cubicBezTo>
                  <a:cubicBezTo>
                    <a:pt x="555" y="7"/>
                    <a:pt x="555" y="7"/>
                    <a:pt x="555" y="8"/>
                  </a:cubicBezTo>
                  <a:cubicBezTo>
                    <a:pt x="555" y="8"/>
                    <a:pt x="555" y="8"/>
                    <a:pt x="555" y="8"/>
                  </a:cubicBezTo>
                  <a:cubicBezTo>
                    <a:pt x="554" y="8"/>
                    <a:pt x="554" y="8"/>
                    <a:pt x="553" y="8"/>
                  </a:cubicBezTo>
                  <a:cubicBezTo>
                    <a:pt x="553" y="8"/>
                    <a:pt x="553" y="8"/>
                    <a:pt x="553" y="8"/>
                  </a:cubicBezTo>
                  <a:cubicBezTo>
                    <a:pt x="553" y="8"/>
                    <a:pt x="553" y="8"/>
                    <a:pt x="553" y="8"/>
                  </a:cubicBezTo>
                  <a:cubicBezTo>
                    <a:pt x="553" y="8"/>
                    <a:pt x="553" y="8"/>
                    <a:pt x="553" y="8"/>
                  </a:cubicBezTo>
                  <a:cubicBezTo>
                    <a:pt x="552" y="9"/>
                    <a:pt x="552" y="8"/>
                    <a:pt x="552" y="9"/>
                  </a:cubicBezTo>
                  <a:cubicBezTo>
                    <a:pt x="552" y="9"/>
                    <a:pt x="552" y="9"/>
                    <a:pt x="552" y="9"/>
                  </a:cubicBezTo>
                  <a:cubicBezTo>
                    <a:pt x="552" y="9"/>
                    <a:pt x="551" y="9"/>
                    <a:pt x="551" y="9"/>
                  </a:cubicBezTo>
                  <a:cubicBezTo>
                    <a:pt x="551" y="9"/>
                    <a:pt x="551" y="9"/>
                    <a:pt x="551" y="9"/>
                  </a:cubicBezTo>
                  <a:cubicBezTo>
                    <a:pt x="551" y="9"/>
                    <a:pt x="550" y="9"/>
                    <a:pt x="550" y="9"/>
                  </a:cubicBezTo>
                  <a:cubicBezTo>
                    <a:pt x="550" y="9"/>
                    <a:pt x="550" y="9"/>
                    <a:pt x="550" y="9"/>
                  </a:cubicBezTo>
                  <a:cubicBezTo>
                    <a:pt x="550" y="9"/>
                    <a:pt x="550" y="9"/>
                    <a:pt x="550" y="10"/>
                  </a:cubicBezTo>
                  <a:cubicBezTo>
                    <a:pt x="550" y="10"/>
                    <a:pt x="550" y="10"/>
                    <a:pt x="550" y="10"/>
                  </a:cubicBezTo>
                  <a:cubicBezTo>
                    <a:pt x="550" y="10"/>
                    <a:pt x="549" y="10"/>
                    <a:pt x="549" y="10"/>
                  </a:cubicBezTo>
                  <a:cubicBezTo>
                    <a:pt x="549" y="10"/>
                    <a:pt x="549" y="10"/>
                    <a:pt x="549" y="10"/>
                  </a:cubicBezTo>
                  <a:cubicBezTo>
                    <a:pt x="549" y="10"/>
                    <a:pt x="549" y="10"/>
                    <a:pt x="549" y="10"/>
                  </a:cubicBezTo>
                  <a:cubicBezTo>
                    <a:pt x="549" y="10"/>
                    <a:pt x="549" y="10"/>
                    <a:pt x="549" y="10"/>
                  </a:cubicBezTo>
                  <a:cubicBezTo>
                    <a:pt x="549" y="10"/>
                    <a:pt x="549" y="10"/>
                    <a:pt x="549" y="10"/>
                  </a:cubicBezTo>
                  <a:cubicBezTo>
                    <a:pt x="548" y="11"/>
                    <a:pt x="548" y="10"/>
                    <a:pt x="548" y="11"/>
                  </a:cubicBezTo>
                  <a:cubicBezTo>
                    <a:pt x="548" y="11"/>
                    <a:pt x="548" y="11"/>
                    <a:pt x="548" y="11"/>
                  </a:cubicBezTo>
                  <a:cubicBezTo>
                    <a:pt x="548" y="11"/>
                    <a:pt x="548" y="11"/>
                    <a:pt x="548" y="11"/>
                  </a:cubicBezTo>
                  <a:cubicBezTo>
                    <a:pt x="548" y="11"/>
                    <a:pt x="548" y="11"/>
                    <a:pt x="548" y="11"/>
                  </a:cubicBezTo>
                  <a:cubicBezTo>
                    <a:pt x="547" y="11"/>
                    <a:pt x="547" y="11"/>
                    <a:pt x="547" y="11"/>
                  </a:cubicBezTo>
                  <a:cubicBezTo>
                    <a:pt x="547" y="11"/>
                    <a:pt x="547" y="11"/>
                    <a:pt x="547" y="11"/>
                  </a:cubicBezTo>
                  <a:cubicBezTo>
                    <a:pt x="547" y="11"/>
                    <a:pt x="547" y="12"/>
                    <a:pt x="546" y="12"/>
                  </a:cubicBezTo>
                  <a:cubicBezTo>
                    <a:pt x="546" y="12"/>
                    <a:pt x="546" y="12"/>
                    <a:pt x="546" y="12"/>
                  </a:cubicBezTo>
                  <a:cubicBezTo>
                    <a:pt x="546" y="12"/>
                    <a:pt x="546" y="12"/>
                    <a:pt x="545" y="12"/>
                  </a:cubicBezTo>
                  <a:cubicBezTo>
                    <a:pt x="546" y="12"/>
                    <a:pt x="546" y="12"/>
                    <a:pt x="546" y="12"/>
                  </a:cubicBezTo>
                  <a:cubicBezTo>
                    <a:pt x="545" y="12"/>
                    <a:pt x="545" y="13"/>
                    <a:pt x="545" y="13"/>
                  </a:cubicBezTo>
                  <a:cubicBezTo>
                    <a:pt x="545" y="13"/>
                    <a:pt x="545" y="13"/>
                    <a:pt x="545" y="13"/>
                  </a:cubicBezTo>
                  <a:cubicBezTo>
                    <a:pt x="545" y="13"/>
                    <a:pt x="545" y="13"/>
                    <a:pt x="545" y="13"/>
                  </a:cubicBezTo>
                  <a:cubicBezTo>
                    <a:pt x="545" y="13"/>
                    <a:pt x="545" y="13"/>
                    <a:pt x="545" y="13"/>
                  </a:cubicBezTo>
                  <a:cubicBezTo>
                    <a:pt x="545" y="13"/>
                    <a:pt x="545" y="13"/>
                    <a:pt x="544" y="13"/>
                  </a:cubicBezTo>
                  <a:cubicBezTo>
                    <a:pt x="544" y="13"/>
                    <a:pt x="544" y="13"/>
                    <a:pt x="544" y="13"/>
                  </a:cubicBezTo>
                  <a:cubicBezTo>
                    <a:pt x="544" y="14"/>
                    <a:pt x="544" y="14"/>
                    <a:pt x="544" y="14"/>
                  </a:cubicBezTo>
                  <a:cubicBezTo>
                    <a:pt x="544" y="14"/>
                    <a:pt x="544" y="14"/>
                    <a:pt x="544" y="14"/>
                  </a:cubicBezTo>
                  <a:cubicBezTo>
                    <a:pt x="544" y="14"/>
                    <a:pt x="544" y="14"/>
                    <a:pt x="544" y="14"/>
                  </a:cubicBezTo>
                  <a:cubicBezTo>
                    <a:pt x="544" y="14"/>
                    <a:pt x="544" y="14"/>
                    <a:pt x="544" y="14"/>
                  </a:cubicBezTo>
                  <a:cubicBezTo>
                    <a:pt x="544" y="14"/>
                    <a:pt x="543" y="14"/>
                    <a:pt x="543" y="14"/>
                  </a:cubicBezTo>
                  <a:cubicBezTo>
                    <a:pt x="543" y="14"/>
                    <a:pt x="543" y="14"/>
                    <a:pt x="543" y="14"/>
                  </a:cubicBezTo>
                  <a:cubicBezTo>
                    <a:pt x="543" y="15"/>
                    <a:pt x="543" y="15"/>
                    <a:pt x="543" y="15"/>
                  </a:cubicBezTo>
                  <a:cubicBezTo>
                    <a:pt x="543" y="15"/>
                    <a:pt x="543" y="15"/>
                    <a:pt x="543" y="15"/>
                  </a:cubicBezTo>
                  <a:cubicBezTo>
                    <a:pt x="543" y="15"/>
                    <a:pt x="543" y="15"/>
                    <a:pt x="543" y="15"/>
                  </a:cubicBezTo>
                  <a:cubicBezTo>
                    <a:pt x="543" y="15"/>
                    <a:pt x="543" y="15"/>
                    <a:pt x="543" y="15"/>
                  </a:cubicBezTo>
                  <a:cubicBezTo>
                    <a:pt x="543" y="15"/>
                    <a:pt x="542" y="15"/>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1" y="16"/>
                    <a:pt x="541" y="17"/>
                    <a:pt x="541" y="17"/>
                  </a:cubicBezTo>
                  <a:cubicBezTo>
                    <a:pt x="541" y="17"/>
                    <a:pt x="541" y="17"/>
                    <a:pt x="541" y="17"/>
                  </a:cubicBezTo>
                  <a:cubicBezTo>
                    <a:pt x="541" y="17"/>
                    <a:pt x="541" y="17"/>
                    <a:pt x="541" y="17"/>
                  </a:cubicBezTo>
                  <a:cubicBezTo>
                    <a:pt x="541" y="17"/>
                    <a:pt x="541" y="17"/>
                    <a:pt x="541" y="17"/>
                  </a:cubicBezTo>
                  <a:cubicBezTo>
                    <a:pt x="541" y="17"/>
                    <a:pt x="541" y="18"/>
                    <a:pt x="541" y="18"/>
                  </a:cubicBezTo>
                  <a:cubicBezTo>
                    <a:pt x="541" y="18"/>
                    <a:pt x="541" y="18"/>
                    <a:pt x="541" y="18"/>
                  </a:cubicBezTo>
                  <a:cubicBezTo>
                    <a:pt x="540" y="18"/>
                    <a:pt x="540" y="18"/>
                    <a:pt x="540" y="18"/>
                  </a:cubicBezTo>
                  <a:cubicBezTo>
                    <a:pt x="540" y="18"/>
                    <a:pt x="540" y="18"/>
                    <a:pt x="540" y="18"/>
                  </a:cubicBezTo>
                  <a:cubicBezTo>
                    <a:pt x="540" y="18"/>
                    <a:pt x="540" y="19"/>
                    <a:pt x="540" y="19"/>
                  </a:cubicBezTo>
                  <a:cubicBezTo>
                    <a:pt x="540" y="19"/>
                    <a:pt x="540" y="19"/>
                    <a:pt x="540" y="19"/>
                  </a:cubicBezTo>
                  <a:cubicBezTo>
                    <a:pt x="540" y="19"/>
                    <a:pt x="540" y="19"/>
                    <a:pt x="540" y="19"/>
                  </a:cubicBezTo>
                  <a:cubicBezTo>
                    <a:pt x="540" y="19"/>
                    <a:pt x="540" y="19"/>
                    <a:pt x="540" y="19"/>
                  </a:cubicBezTo>
                  <a:cubicBezTo>
                    <a:pt x="539" y="20"/>
                    <a:pt x="539" y="20"/>
                    <a:pt x="539" y="20"/>
                  </a:cubicBezTo>
                  <a:cubicBezTo>
                    <a:pt x="539" y="20"/>
                    <a:pt x="539" y="20"/>
                    <a:pt x="539" y="20"/>
                  </a:cubicBezTo>
                  <a:cubicBezTo>
                    <a:pt x="539" y="20"/>
                    <a:pt x="539" y="21"/>
                    <a:pt x="539" y="21"/>
                  </a:cubicBezTo>
                  <a:cubicBezTo>
                    <a:pt x="539" y="21"/>
                    <a:pt x="539" y="21"/>
                    <a:pt x="539" y="21"/>
                  </a:cubicBezTo>
                  <a:cubicBezTo>
                    <a:pt x="539" y="21"/>
                    <a:pt x="539" y="21"/>
                    <a:pt x="539" y="21"/>
                  </a:cubicBezTo>
                  <a:cubicBezTo>
                    <a:pt x="539" y="21"/>
                    <a:pt x="539" y="22"/>
                    <a:pt x="538" y="22"/>
                  </a:cubicBezTo>
                  <a:cubicBezTo>
                    <a:pt x="538" y="22"/>
                    <a:pt x="538" y="22"/>
                    <a:pt x="538" y="22"/>
                  </a:cubicBezTo>
                  <a:cubicBezTo>
                    <a:pt x="538" y="22"/>
                    <a:pt x="538" y="22"/>
                    <a:pt x="538" y="23"/>
                  </a:cubicBezTo>
                  <a:cubicBezTo>
                    <a:pt x="538" y="23"/>
                    <a:pt x="538" y="23"/>
                    <a:pt x="538" y="23"/>
                  </a:cubicBezTo>
                  <a:cubicBezTo>
                    <a:pt x="538" y="23"/>
                    <a:pt x="538" y="23"/>
                    <a:pt x="538" y="23"/>
                  </a:cubicBezTo>
                  <a:cubicBezTo>
                    <a:pt x="538" y="23"/>
                    <a:pt x="538" y="23"/>
                    <a:pt x="538" y="24"/>
                  </a:cubicBezTo>
                  <a:cubicBezTo>
                    <a:pt x="538" y="24"/>
                    <a:pt x="538" y="24"/>
                    <a:pt x="538" y="24"/>
                  </a:cubicBezTo>
                  <a:cubicBezTo>
                    <a:pt x="538" y="24"/>
                    <a:pt x="538" y="24"/>
                    <a:pt x="538" y="24"/>
                  </a:cubicBezTo>
                  <a:cubicBezTo>
                    <a:pt x="537" y="24"/>
                    <a:pt x="538" y="25"/>
                    <a:pt x="537" y="25"/>
                  </a:cubicBezTo>
                  <a:cubicBezTo>
                    <a:pt x="538" y="25"/>
                    <a:pt x="538" y="25"/>
                    <a:pt x="537" y="25"/>
                  </a:cubicBezTo>
                  <a:cubicBezTo>
                    <a:pt x="537" y="26"/>
                    <a:pt x="537" y="26"/>
                    <a:pt x="537" y="27"/>
                  </a:cubicBezTo>
                  <a:cubicBezTo>
                    <a:pt x="537" y="28"/>
                    <a:pt x="537" y="29"/>
                    <a:pt x="537" y="30"/>
                  </a:cubicBezTo>
                  <a:cubicBezTo>
                    <a:pt x="537" y="32"/>
                    <a:pt x="537" y="35"/>
                    <a:pt x="538" y="37"/>
                  </a:cubicBezTo>
                  <a:cubicBezTo>
                    <a:pt x="539" y="42"/>
                    <a:pt x="541" y="46"/>
                    <a:pt x="545" y="49"/>
                  </a:cubicBezTo>
                  <a:cubicBezTo>
                    <a:pt x="548" y="52"/>
                    <a:pt x="552" y="55"/>
                    <a:pt x="556" y="57"/>
                  </a:cubicBezTo>
                  <a:cubicBezTo>
                    <a:pt x="559" y="58"/>
                    <a:pt x="561" y="60"/>
                    <a:pt x="563" y="61"/>
                  </a:cubicBezTo>
                  <a:cubicBezTo>
                    <a:pt x="567" y="63"/>
                    <a:pt x="570" y="65"/>
                    <a:pt x="573" y="68"/>
                  </a:cubicBezTo>
                  <a:cubicBezTo>
                    <a:pt x="576" y="71"/>
                    <a:pt x="578" y="75"/>
                    <a:pt x="578" y="79"/>
                  </a:cubicBezTo>
                  <a:cubicBezTo>
                    <a:pt x="578" y="86"/>
                    <a:pt x="574" y="90"/>
                    <a:pt x="568" y="92"/>
                  </a:cubicBezTo>
                  <a:cubicBezTo>
                    <a:pt x="566" y="93"/>
                    <a:pt x="563" y="93"/>
                    <a:pt x="561" y="93"/>
                  </a:cubicBezTo>
                  <a:cubicBezTo>
                    <a:pt x="553" y="93"/>
                    <a:pt x="545" y="91"/>
                    <a:pt x="538" y="86"/>
                  </a:cubicBezTo>
                  <a:cubicBezTo>
                    <a:pt x="538" y="85"/>
                    <a:pt x="537" y="85"/>
                    <a:pt x="537" y="85"/>
                  </a:cubicBezTo>
                  <a:cubicBezTo>
                    <a:pt x="537" y="89"/>
                    <a:pt x="537" y="93"/>
                    <a:pt x="537" y="97"/>
                  </a:cubicBezTo>
                  <a:cubicBezTo>
                    <a:pt x="537" y="98"/>
                    <a:pt x="537" y="98"/>
                    <a:pt x="538" y="98"/>
                  </a:cubicBezTo>
                  <a:cubicBezTo>
                    <a:pt x="539" y="99"/>
                    <a:pt x="541" y="100"/>
                    <a:pt x="543" y="100"/>
                  </a:cubicBezTo>
                  <a:cubicBezTo>
                    <a:pt x="546" y="102"/>
                    <a:pt x="550" y="102"/>
                    <a:pt x="553" y="103"/>
                  </a:cubicBezTo>
                  <a:cubicBezTo>
                    <a:pt x="555" y="103"/>
                    <a:pt x="556" y="103"/>
                    <a:pt x="557" y="103"/>
                  </a:cubicBezTo>
                  <a:cubicBezTo>
                    <a:pt x="558" y="103"/>
                    <a:pt x="559" y="103"/>
                    <a:pt x="560" y="103"/>
                  </a:cubicBezTo>
                  <a:cubicBezTo>
                    <a:pt x="561" y="103"/>
                    <a:pt x="562" y="103"/>
                    <a:pt x="564" y="103"/>
                  </a:cubicBezTo>
                  <a:cubicBezTo>
                    <a:pt x="564" y="103"/>
                    <a:pt x="564" y="103"/>
                    <a:pt x="564" y="103"/>
                  </a:cubicBezTo>
                  <a:cubicBezTo>
                    <a:pt x="565" y="103"/>
                    <a:pt x="566" y="103"/>
                    <a:pt x="566" y="103"/>
                  </a:cubicBezTo>
                  <a:cubicBezTo>
                    <a:pt x="566" y="102"/>
                    <a:pt x="567" y="102"/>
                    <a:pt x="567" y="103"/>
                  </a:cubicBezTo>
                  <a:cubicBezTo>
                    <a:pt x="567" y="102"/>
                    <a:pt x="568" y="103"/>
                    <a:pt x="568" y="102"/>
                  </a:cubicBezTo>
                  <a:cubicBezTo>
                    <a:pt x="568" y="102"/>
                    <a:pt x="568" y="102"/>
                    <a:pt x="568" y="102"/>
                  </a:cubicBezTo>
                  <a:cubicBezTo>
                    <a:pt x="569" y="102"/>
                    <a:pt x="569" y="102"/>
                    <a:pt x="569" y="102"/>
                  </a:cubicBezTo>
                  <a:cubicBezTo>
                    <a:pt x="569" y="102"/>
                    <a:pt x="569" y="102"/>
                    <a:pt x="570" y="102"/>
                  </a:cubicBezTo>
                  <a:cubicBezTo>
                    <a:pt x="570" y="102"/>
                    <a:pt x="570" y="102"/>
                    <a:pt x="570" y="102"/>
                  </a:cubicBezTo>
                  <a:cubicBezTo>
                    <a:pt x="570" y="102"/>
                    <a:pt x="570" y="102"/>
                    <a:pt x="570" y="102"/>
                  </a:cubicBezTo>
                  <a:cubicBezTo>
                    <a:pt x="570" y="102"/>
                    <a:pt x="571" y="102"/>
                    <a:pt x="571" y="101"/>
                  </a:cubicBezTo>
                  <a:cubicBezTo>
                    <a:pt x="571" y="101"/>
                    <a:pt x="571" y="101"/>
                    <a:pt x="571" y="101"/>
                  </a:cubicBezTo>
                  <a:cubicBezTo>
                    <a:pt x="571" y="101"/>
                    <a:pt x="572" y="101"/>
                    <a:pt x="572" y="101"/>
                  </a:cubicBezTo>
                  <a:cubicBezTo>
                    <a:pt x="572" y="101"/>
                    <a:pt x="572" y="101"/>
                    <a:pt x="572" y="101"/>
                  </a:cubicBezTo>
                  <a:cubicBezTo>
                    <a:pt x="572" y="101"/>
                    <a:pt x="573" y="101"/>
                    <a:pt x="573" y="101"/>
                  </a:cubicBezTo>
                  <a:cubicBezTo>
                    <a:pt x="573" y="101"/>
                    <a:pt x="573" y="101"/>
                    <a:pt x="573" y="101"/>
                  </a:cubicBezTo>
                  <a:cubicBezTo>
                    <a:pt x="573" y="101"/>
                    <a:pt x="574" y="101"/>
                    <a:pt x="574" y="100"/>
                  </a:cubicBezTo>
                  <a:cubicBezTo>
                    <a:pt x="574" y="100"/>
                    <a:pt x="574" y="100"/>
                    <a:pt x="574" y="100"/>
                  </a:cubicBezTo>
                  <a:cubicBezTo>
                    <a:pt x="574" y="100"/>
                    <a:pt x="574" y="100"/>
                    <a:pt x="574" y="100"/>
                  </a:cubicBezTo>
                  <a:cubicBezTo>
                    <a:pt x="574" y="100"/>
                    <a:pt x="575" y="100"/>
                    <a:pt x="575" y="100"/>
                  </a:cubicBezTo>
                  <a:cubicBezTo>
                    <a:pt x="575" y="100"/>
                    <a:pt x="575" y="100"/>
                    <a:pt x="575" y="100"/>
                  </a:cubicBezTo>
                  <a:cubicBezTo>
                    <a:pt x="575" y="100"/>
                    <a:pt x="576" y="100"/>
                    <a:pt x="576" y="100"/>
                  </a:cubicBezTo>
                  <a:cubicBezTo>
                    <a:pt x="576" y="100"/>
                    <a:pt x="576" y="100"/>
                    <a:pt x="576" y="100"/>
                  </a:cubicBezTo>
                  <a:cubicBezTo>
                    <a:pt x="576" y="100"/>
                    <a:pt x="576" y="100"/>
                    <a:pt x="576" y="99"/>
                  </a:cubicBezTo>
                  <a:cubicBezTo>
                    <a:pt x="576" y="99"/>
                    <a:pt x="576" y="99"/>
                    <a:pt x="576" y="99"/>
                  </a:cubicBezTo>
                  <a:cubicBezTo>
                    <a:pt x="577" y="99"/>
                    <a:pt x="577" y="99"/>
                    <a:pt x="577" y="99"/>
                  </a:cubicBezTo>
                  <a:cubicBezTo>
                    <a:pt x="577" y="99"/>
                    <a:pt x="577" y="99"/>
                    <a:pt x="577" y="99"/>
                  </a:cubicBezTo>
                  <a:cubicBezTo>
                    <a:pt x="577" y="99"/>
                    <a:pt x="578" y="99"/>
                    <a:pt x="578" y="99"/>
                  </a:cubicBezTo>
                  <a:cubicBezTo>
                    <a:pt x="578" y="99"/>
                    <a:pt x="578" y="99"/>
                    <a:pt x="578" y="99"/>
                  </a:cubicBezTo>
                  <a:cubicBezTo>
                    <a:pt x="578" y="99"/>
                    <a:pt x="578" y="98"/>
                    <a:pt x="578" y="98"/>
                  </a:cubicBezTo>
                  <a:cubicBezTo>
                    <a:pt x="578" y="98"/>
                    <a:pt x="578" y="98"/>
                    <a:pt x="578" y="98"/>
                  </a:cubicBezTo>
                  <a:cubicBezTo>
                    <a:pt x="578" y="98"/>
                    <a:pt x="579" y="98"/>
                    <a:pt x="579" y="98"/>
                  </a:cubicBezTo>
                  <a:cubicBezTo>
                    <a:pt x="579" y="98"/>
                    <a:pt x="579" y="98"/>
                    <a:pt x="579" y="98"/>
                  </a:cubicBezTo>
                  <a:cubicBezTo>
                    <a:pt x="579" y="98"/>
                    <a:pt x="579" y="98"/>
                    <a:pt x="579" y="98"/>
                  </a:cubicBezTo>
                  <a:cubicBezTo>
                    <a:pt x="579" y="98"/>
                    <a:pt x="579" y="98"/>
                    <a:pt x="579" y="98"/>
                  </a:cubicBezTo>
                  <a:cubicBezTo>
                    <a:pt x="579" y="97"/>
                    <a:pt x="580" y="98"/>
                    <a:pt x="580" y="97"/>
                  </a:cubicBezTo>
                  <a:cubicBezTo>
                    <a:pt x="580" y="97"/>
                    <a:pt x="580" y="97"/>
                    <a:pt x="580" y="97"/>
                  </a:cubicBezTo>
                  <a:cubicBezTo>
                    <a:pt x="580" y="97"/>
                    <a:pt x="580" y="97"/>
                    <a:pt x="580" y="97"/>
                  </a:cubicBezTo>
                  <a:cubicBezTo>
                    <a:pt x="580" y="97"/>
                    <a:pt x="580" y="97"/>
                    <a:pt x="580" y="97"/>
                  </a:cubicBezTo>
                  <a:cubicBezTo>
                    <a:pt x="580" y="97"/>
                    <a:pt x="580" y="97"/>
                    <a:pt x="581" y="97"/>
                  </a:cubicBezTo>
                  <a:cubicBezTo>
                    <a:pt x="581" y="97"/>
                    <a:pt x="581" y="97"/>
                    <a:pt x="581" y="97"/>
                  </a:cubicBezTo>
                  <a:cubicBezTo>
                    <a:pt x="581" y="96"/>
                    <a:pt x="581" y="97"/>
                    <a:pt x="581" y="96"/>
                  </a:cubicBezTo>
                  <a:cubicBezTo>
                    <a:pt x="581" y="96"/>
                    <a:pt x="581" y="96"/>
                    <a:pt x="581" y="96"/>
                  </a:cubicBezTo>
                  <a:cubicBezTo>
                    <a:pt x="581" y="96"/>
                    <a:pt x="582" y="96"/>
                    <a:pt x="582" y="96"/>
                  </a:cubicBezTo>
                  <a:cubicBezTo>
                    <a:pt x="582" y="96"/>
                    <a:pt x="582" y="96"/>
                    <a:pt x="582" y="96"/>
                  </a:cubicBezTo>
                  <a:cubicBezTo>
                    <a:pt x="582" y="96"/>
                    <a:pt x="582" y="96"/>
                    <a:pt x="582" y="96"/>
                  </a:cubicBezTo>
                  <a:cubicBezTo>
                    <a:pt x="582" y="96"/>
                    <a:pt x="582" y="96"/>
                    <a:pt x="582" y="96"/>
                  </a:cubicBezTo>
                  <a:cubicBezTo>
                    <a:pt x="582" y="95"/>
                    <a:pt x="582" y="95"/>
                    <a:pt x="582" y="95"/>
                  </a:cubicBezTo>
                  <a:cubicBezTo>
                    <a:pt x="582" y="95"/>
                    <a:pt x="582" y="95"/>
                    <a:pt x="582" y="95"/>
                  </a:cubicBezTo>
                  <a:cubicBezTo>
                    <a:pt x="582" y="95"/>
                    <a:pt x="583" y="95"/>
                    <a:pt x="583" y="95"/>
                  </a:cubicBezTo>
                  <a:cubicBezTo>
                    <a:pt x="583" y="95"/>
                    <a:pt x="583" y="95"/>
                    <a:pt x="583" y="95"/>
                  </a:cubicBezTo>
                  <a:cubicBezTo>
                    <a:pt x="583" y="95"/>
                    <a:pt x="583" y="95"/>
                    <a:pt x="583" y="95"/>
                  </a:cubicBezTo>
                  <a:cubicBezTo>
                    <a:pt x="583" y="95"/>
                    <a:pt x="583" y="95"/>
                    <a:pt x="583" y="95"/>
                  </a:cubicBezTo>
                  <a:cubicBezTo>
                    <a:pt x="583" y="94"/>
                    <a:pt x="583" y="94"/>
                    <a:pt x="583" y="94"/>
                  </a:cubicBezTo>
                  <a:cubicBezTo>
                    <a:pt x="583" y="94"/>
                    <a:pt x="583" y="94"/>
                    <a:pt x="583" y="94"/>
                  </a:cubicBezTo>
                  <a:cubicBezTo>
                    <a:pt x="583" y="94"/>
                    <a:pt x="584" y="94"/>
                    <a:pt x="584" y="94"/>
                  </a:cubicBezTo>
                  <a:cubicBezTo>
                    <a:pt x="584" y="94"/>
                    <a:pt x="584" y="94"/>
                    <a:pt x="584" y="94"/>
                  </a:cubicBezTo>
                  <a:cubicBezTo>
                    <a:pt x="584" y="94"/>
                    <a:pt x="584" y="94"/>
                    <a:pt x="584" y="93"/>
                  </a:cubicBezTo>
                  <a:cubicBezTo>
                    <a:pt x="584" y="93"/>
                    <a:pt x="584" y="93"/>
                    <a:pt x="584" y="93"/>
                  </a:cubicBezTo>
                  <a:cubicBezTo>
                    <a:pt x="584" y="93"/>
                    <a:pt x="584" y="93"/>
                    <a:pt x="584" y="93"/>
                  </a:cubicBezTo>
                  <a:cubicBezTo>
                    <a:pt x="584" y="93"/>
                    <a:pt x="584" y="93"/>
                    <a:pt x="584" y="93"/>
                  </a:cubicBezTo>
                  <a:cubicBezTo>
                    <a:pt x="585" y="93"/>
                    <a:pt x="585" y="93"/>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6" y="92"/>
                    <a:pt x="586" y="91"/>
                    <a:pt x="586" y="91"/>
                  </a:cubicBezTo>
                  <a:cubicBezTo>
                    <a:pt x="586" y="91"/>
                    <a:pt x="586" y="91"/>
                    <a:pt x="586" y="91"/>
                  </a:cubicBezTo>
                  <a:cubicBezTo>
                    <a:pt x="586" y="91"/>
                    <a:pt x="586" y="91"/>
                    <a:pt x="586" y="90"/>
                  </a:cubicBezTo>
                  <a:cubicBezTo>
                    <a:pt x="586" y="90"/>
                    <a:pt x="586" y="90"/>
                    <a:pt x="586" y="90"/>
                  </a:cubicBezTo>
                  <a:cubicBezTo>
                    <a:pt x="586" y="90"/>
                    <a:pt x="586" y="90"/>
                    <a:pt x="586" y="90"/>
                  </a:cubicBezTo>
                  <a:cubicBezTo>
                    <a:pt x="586" y="90"/>
                    <a:pt x="586" y="90"/>
                    <a:pt x="586" y="90"/>
                  </a:cubicBezTo>
                  <a:cubicBezTo>
                    <a:pt x="587" y="90"/>
                    <a:pt x="587" y="89"/>
                    <a:pt x="587" y="89"/>
                  </a:cubicBezTo>
                  <a:cubicBezTo>
                    <a:pt x="587" y="89"/>
                    <a:pt x="587" y="89"/>
                    <a:pt x="587" y="89"/>
                  </a:cubicBezTo>
                  <a:cubicBezTo>
                    <a:pt x="587" y="89"/>
                    <a:pt x="587" y="89"/>
                    <a:pt x="587" y="89"/>
                  </a:cubicBezTo>
                  <a:cubicBezTo>
                    <a:pt x="587" y="89"/>
                    <a:pt x="587" y="89"/>
                    <a:pt x="587" y="89"/>
                  </a:cubicBezTo>
                  <a:cubicBezTo>
                    <a:pt x="588" y="88"/>
                    <a:pt x="587" y="88"/>
                    <a:pt x="588" y="88"/>
                  </a:cubicBezTo>
                  <a:cubicBezTo>
                    <a:pt x="588" y="88"/>
                    <a:pt x="588" y="88"/>
                    <a:pt x="588" y="88"/>
                  </a:cubicBezTo>
                  <a:cubicBezTo>
                    <a:pt x="588" y="87"/>
                    <a:pt x="588" y="87"/>
                    <a:pt x="588" y="87"/>
                  </a:cubicBezTo>
                  <a:cubicBezTo>
                    <a:pt x="588" y="87"/>
                    <a:pt x="588" y="87"/>
                    <a:pt x="588" y="87"/>
                  </a:cubicBezTo>
                  <a:cubicBezTo>
                    <a:pt x="588" y="86"/>
                    <a:pt x="588" y="86"/>
                    <a:pt x="588" y="86"/>
                  </a:cubicBezTo>
                  <a:cubicBezTo>
                    <a:pt x="588" y="86"/>
                    <a:pt x="588" y="86"/>
                    <a:pt x="588" y="85"/>
                  </a:cubicBezTo>
                  <a:cubicBezTo>
                    <a:pt x="589" y="85"/>
                    <a:pt x="588" y="85"/>
                    <a:pt x="589" y="84"/>
                  </a:cubicBezTo>
                  <a:close/>
                  <a:moveTo>
                    <a:pt x="300" y="53"/>
                  </a:moveTo>
                  <a:cubicBezTo>
                    <a:pt x="297" y="43"/>
                    <a:pt x="290" y="37"/>
                    <a:pt x="280" y="34"/>
                  </a:cubicBezTo>
                  <a:cubicBezTo>
                    <a:pt x="274" y="32"/>
                    <a:pt x="268" y="32"/>
                    <a:pt x="262" y="33"/>
                  </a:cubicBezTo>
                  <a:cubicBezTo>
                    <a:pt x="251" y="35"/>
                    <a:pt x="243" y="42"/>
                    <a:pt x="239" y="52"/>
                  </a:cubicBezTo>
                  <a:cubicBezTo>
                    <a:pt x="235" y="62"/>
                    <a:pt x="235" y="72"/>
                    <a:pt x="238" y="82"/>
                  </a:cubicBezTo>
                  <a:cubicBezTo>
                    <a:pt x="241" y="91"/>
                    <a:pt x="248" y="98"/>
                    <a:pt x="257" y="101"/>
                  </a:cubicBezTo>
                  <a:cubicBezTo>
                    <a:pt x="263" y="103"/>
                    <a:pt x="269" y="104"/>
                    <a:pt x="275" y="103"/>
                  </a:cubicBezTo>
                  <a:cubicBezTo>
                    <a:pt x="286" y="101"/>
                    <a:pt x="294" y="95"/>
                    <a:pt x="299" y="86"/>
                  </a:cubicBezTo>
                  <a:cubicBezTo>
                    <a:pt x="301" y="80"/>
                    <a:pt x="302" y="74"/>
                    <a:pt x="302" y="67"/>
                  </a:cubicBezTo>
                  <a:cubicBezTo>
                    <a:pt x="302" y="63"/>
                    <a:pt x="302" y="58"/>
                    <a:pt x="300" y="53"/>
                  </a:cubicBezTo>
                  <a:close/>
                  <a:moveTo>
                    <a:pt x="422" y="54"/>
                  </a:moveTo>
                  <a:cubicBezTo>
                    <a:pt x="419" y="43"/>
                    <a:pt x="412" y="37"/>
                    <a:pt x="401" y="34"/>
                  </a:cubicBezTo>
                  <a:cubicBezTo>
                    <a:pt x="396" y="32"/>
                    <a:pt x="390" y="32"/>
                    <a:pt x="384" y="33"/>
                  </a:cubicBezTo>
                  <a:cubicBezTo>
                    <a:pt x="374" y="35"/>
                    <a:pt x="366" y="41"/>
                    <a:pt x="362" y="50"/>
                  </a:cubicBezTo>
                  <a:cubicBezTo>
                    <a:pt x="357" y="60"/>
                    <a:pt x="356" y="74"/>
                    <a:pt x="361" y="84"/>
                  </a:cubicBezTo>
                  <a:cubicBezTo>
                    <a:pt x="365" y="94"/>
                    <a:pt x="371" y="100"/>
                    <a:pt x="381" y="102"/>
                  </a:cubicBezTo>
                  <a:cubicBezTo>
                    <a:pt x="386" y="103"/>
                    <a:pt x="392" y="103"/>
                    <a:pt x="397" y="103"/>
                  </a:cubicBezTo>
                  <a:cubicBezTo>
                    <a:pt x="408" y="101"/>
                    <a:pt x="415" y="95"/>
                    <a:pt x="420" y="85"/>
                  </a:cubicBezTo>
                  <a:cubicBezTo>
                    <a:pt x="423" y="80"/>
                    <a:pt x="424" y="74"/>
                    <a:pt x="424" y="67"/>
                  </a:cubicBezTo>
                  <a:cubicBezTo>
                    <a:pt x="424" y="63"/>
                    <a:pt x="423" y="58"/>
                    <a:pt x="422" y="54"/>
                  </a:cubicBezTo>
                  <a:close/>
                  <a:moveTo>
                    <a:pt x="1580" y="22"/>
                  </a:moveTo>
                  <a:cubicBezTo>
                    <a:pt x="1580" y="22"/>
                    <a:pt x="1580" y="22"/>
                    <a:pt x="1580" y="22"/>
                  </a:cubicBezTo>
                  <a:cubicBezTo>
                    <a:pt x="1580" y="22"/>
                    <a:pt x="1580" y="21"/>
                    <a:pt x="1580" y="21"/>
                  </a:cubicBezTo>
                  <a:cubicBezTo>
                    <a:pt x="1580" y="21"/>
                    <a:pt x="1580" y="21"/>
                    <a:pt x="1580" y="21"/>
                  </a:cubicBezTo>
                  <a:cubicBezTo>
                    <a:pt x="1580" y="21"/>
                    <a:pt x="1580" y="20"/>
                    <a:pt x="1580" y="20"/>
                  </a:cubicBezTo>
                  <a:cubicBezTo>
                    <a:pt x="1580" y="20"/>
                    <a:pt x="1580" y="20"/>
                    <a:pt x="1580" y="20"/>
                  </a:cubicBezTo>
                  <a:cubicBezTo>
                    <a:pt x="1579" y="20"/>
                    <a:pt x="1579" y="20"/>
                    <a:pt x="1579" y="19"/>
                  </a:cubicBezTo>
                  <a:cubicBezTo>
                    <a:pt x="1579" y="19"/>
                    <a:pt x="1579" y="19"/>
                    <a:pt x="1579" y="19"/>
                  </a:cubicBezTo>
                  <a:cubicBezTo>
                    <a:pt x="1579" y="19"/>
                    <a:pt x="1579" y="19"/>
                    <a:pt x="1579" y="19"/>
                  </a:cubicBezTo>
                  <a:cubicBezTo>
                    <a:pt x="1579" y="19"/>
                    <a:pt x="1579" y="19"/>
                    <a:pt x="1579" y="19"/>
                  </a:cubicBezTo>
                  <a:cubicBezTo>
                    <a:pt x="1579" y="18"/>
                    <a:pt x="1579" y="18"/>
                    <a:pt x="1579" y="18"/>
                  </a:cubicBezTo>
                  <a:cubicBezTo>
                    <a:pt x="1579" y="18"/>
                    <a:pt x="1579" y="18"/>
                    <a:pt x="1579" y="18"/>
                  </a:cubicBezTo>
                  <a:cubicBezTo>
                    <a:pt x="1578" y="18"/>
                    <a:pt x="1578" y="17"/>
                    <a:pt x="1578" y="17"/>
                  </a:cubicBezTo>
                  <a:cubicBezTo>
                    <a:pt x="1578" y="17"/>
                    <a:pt x="1578" y="17"/>
                    <a:pt x="1578" y="17"/>
                  </a:cubicBezTo>
                  <a:cubicBezTo>
                    <a:pt x="1578" y="17"/>
                    <a:pt x="1578" y="17"/>
                    <a:pt x="1578" y="17"/>
                  </a:cubicBezTo>
                  <a:cubicBezTo>
                    <a:pt x="1578" y="17"/>
                    <a:pt x="1578" y="17"/>
                    <a:pt x="1578" y="17"/>
                  </a:cubicBezTo>
                  <a:cubicBezTo>
                    <a:pt x="1578" y="17"/>
                    <a:pt x="1578" y="16"/>
                    <a:pt x="1577" y="16"/>
                  </a:cubicBezTo>
                  <a:cubicBezTo>
                    <a:pt x="1577" y="16"/>
                    <a:pt x="1577" y="16"/>
                    <a:pt x="1577" y="16"/>
                  </a:cubicBezTo>
                  <a:cubicBezTo>
                    <a:pt x="1577" y="16"/>
                    <a:pt x="1577" y="16"/>
                    <a:pt x="1577" y="16"/>
                  </a:cubicBezTo>
                  <a:cubicBezTo>
                    <a:pt x="1577" y="16"/>
                    <a:pt x="1577" y="16"/>
                    <a:pt x="1577" y="16"/>
                  </a:cubicBezTo>
                  <a:cubicBezTo>
                    <a:pt x="1577" y="16"/>
                    <a:pt x="1577" y="15"/>
                    <a:pt x="1576" y="15"/>
                  </a:cubicBezTo>
                  <a:cubicBezTo>
                    <a:pt x="1576" y="15"/>
                    <a:pt x="1576" y="15"/>
                    <a:pt x="1576" y="15"/>
                  </a:cubicBezTo>
                  <a:cubicBezTo>
                    <a:pt x="1576" y="15"/>
                    <a:pt x="1576" y="15"/>
                    <a:pt x="1576" y="15"/>
                  </a:cubicBezTo>
                  <a:cubicBezTo>
                    <a:pt x="1576" y="15"/>
                    <a:pt x="1576" y="15"/>
                    <a:pt x="1576" y="15"/>
                  </a:cubicBezTo>
                  <a:cubicBezTo>
                    <a:pt x="1576" y="14"/>
                    <a:pt x="1576" y="14"/>
                    <a:pt x="1576" y="14"/>
                  </a:cubicBezTo>
                  <a:cubicBezTo>
                    <a:pt x="1576" y="14"/>
                    <a:pt x="1576" y="14"/>
                    <a:pt x="1576" y="14"/>
                  </a:cubicBezTo>
                  <a:cubicBezTo>
                    <a:pt x="1576" y="14"/>
                    <a:pt x="1576" y="14"/>
                    <a:pt x="1575" y="14"/>
                  </a:cubicBezTo>
                  <a:cubicBezTo>
                    <a:pt x="1575" y="14"/>
                    <a:pt x="1575" y="14"/>
                    <a:pt x="1575" y="14"/>
                  </a:cubicBezTo>
                  <a:cubicBezTo>
                    <a:pt x="1575" y="14"/>
                    <a:pt x="1575" y="14"/>
                    <a:pt x="1575" y="13"/>
                  </a:cubicBezTo>
                  <a:cubicBezTo>
                    <a:pt x="1575" y="13"/>
                    <a:pt x="1575" y="13"/>
                    <a:pt x="1575" y="13"/>
                  </a:cubicBezTo>
                  <a:cubicBezTo>
                    <a:pt x="1575" y="13"/>
                    <a:pt x="1575" y="13"/>
                    <a:pt x="1575" y="13"/>
                  </a:cubicBezTo>
                  <a:cubicBezTo>
                    <a:pt x="1575" y="13"/>
                    <a:pt x="1575" y="13"/>
                    <a:pt x="1575" y="13"/>
                  </a:cubicBezTo>
                  <a:cubicBezTo>
                    <a:pt x="1575" y="13"/>
                    <a:pt x="1575" y="13"/>
                    <a:pt x="1574" y="13"/>
                  </a:cubicBezTo>
                  <a:cubicBezTo>
                    <a:pt x="1574" y="13"/>
                    <a:pt x="1574" y="13"/>
                    <a:pt x="1574" y="13"/>
                  </a:cubicBezTo>
                  <a:cubicBezTo>
                    <a:pt x="1574" y="13"/>
                    <a:pt x="1574" y="13"/>
                    <a:pt x="1574" y="12"/>
                  </a:cubicBezTo>
                  <a:cubicBezTo>
                    <a:pt x="1574" y="12"/>
                    <a:pt x="1574" y="12"/>
                    <a:pt x="1574" y="12"/>
                  </a:cubicBezTo>
                  <a:cubicBezTo>
                    <a:pt x="1574" y="12"/>
                    <a:pt x="1574" y="12"/>
                    <a:pt x="1574" y="12"/>
                  </a:cubicBezTo>
                  <a:cubicBezTo>
                    <a:pt x="1574" y="12"/>
                    <a:pt x="1574" y="12"/>
                    <a:pt x="1574" y="12"/>
                  </a:cubicBezTo>
                  <a:cubicBezTo>
                    <a:pt x="1574" y="12"/>
                    <a:pt x="1573" y="12"/>
                    <a:pt x="1573" y="12"/>
                  </a:cubicBezTo>
                  <a:cubicBezTo>
                    <a:pt x="1573" y="12"/>
                    <a:pt x="1573" y="12"/>
                    <a:pt x="1573" y="12"/>
                  </a:cubicBezTo>
                  <a:cubicBezTo>
                    <a:pt x="1573" y="12"/>
                    <a:pt x="1573" y="11"/>
                    <a:pt x="1573" y="11"/>
                  </a:cubicBezTo>
                  <a:cubicBezTo>
                    <a:pt x="1573" y="11"/>
                    <a:pt x="1573" y="11"/>
                    <a:pt x="1573" y="11"/>
                  </a:cubicBezTo>
                  <a:cubicBezTo>
                    <a:pt x="1573" y="11"/>
                    <a:pt x="1572" y="11"/>
                    <a:pt x="1572" y="11"/>
                  </a:cubicBezTo>
                  <a:cubicBezTo>
                    <a:pt x="1572" y="11"/>
                    <a:pt x="1572" y="11"/>
                    <a:pt x="1572" y="11"/>
                  </a:cubicBezTo>
                  <a:cubicBezTo>
                    <a:pt x="1572" y="11"/>
                    <a:pt x="1572" y="11"/>
                    <a:pt x="1572" y="11"/>
                  </a:cubicBezTo>
                  <a:cubicBezTo>
                    <a:pt x="1572" y="11"/>
                    <a:pt x="1572" y="11"/>
                    <a:pt x="1572" y="11"/>
                  </a:cubicBezTo>
                  <a:cubicBezTo>
                    <a:pt x="1572" y="10"/>
                    <a:pt x="1571" y="10"/>
                    <a:pt x="1571" y="10"/>
                  </a:cubicBezTo>
                  <a:cubicBezTo>
                    <a:pt x="1571" y="10"/>
                    <a:pt x="1571" y="10"/>
                    <a:pt x="1571" y="10"/>
                  </a:cubicBezTo>
                  <a:cubicBezTo>
                    <a:pt x="1571" y="10"/>
                    <a:pt x="1570" y="10"/>
                    <a:pt x="1570" y="10"/>
                  </a:cubicBezTo>
                  <a:cubicBezTo>
                    <a:pt x="1570" y="10"/>
                    <a:pt x="1570" y="10"/>
                    <a:pt x="1570" y="10"/>
                  </a:cubicBezTo>
                  <a:cubicBezTo>
                    <a:pt x="1570" y="9"/>
                    <a:pt x="1570" y="9"/>
                    <a:pt x="1570" y="9"/>
                  </a:cubicBezTo>
                  <a:cubicBezTo>
                    <a:pt x="1570" y="9"/>
                    <a:pt x="1570" y="9"/>
                    <a:pt x="1570" y="9"/>
                  </a:cubicBezTo>
                  <a:cubicBezTo>
                    <a:pt x="1570" y="9"/>
                    <a:pt x="1569" y="9"/>
                    <a:pt x="1569" y="9"/>
                  </a:cubicBezTo>
                  <a:cubicBezTo>
                    <a:pt x="1569" y="9"/>
                    <a:pt x="1569" y="9"/>
                    <a:pt x="1569" y="9"/>
                  </a:cubicBezTo>
                  <a:cubicBezTo>
                    <a:pt x="1569" y="9"/>
                    <a:pt x="1569" y="9"/>
                    <a:pt x="1568" y="9"/>
                  </a:cubicBezTo>
                  <a:cubicBezTo>
                    <a:pt x="1568" y="9"/>
                    <a:pt x="1568" y="9"/>
                    <a:pt x="1568" y="9"/>
                  </a:cubicBezTo>
                  <a:cubicBezTo>
                    <a:pt x="1568" y="8"/>
                    <a:pt x="1568" y="8"/>
                    <a:pt x="1568" y="8"/>
                  </a:cubicBezTo>
                  <a:cubicBezTo>
                    <a:pt x="1568" y="8"/>
                    <a:pt x="1568" y="8"/>
                    <a:pt x="1568" y="8"/>
                  </a:cubicBezTo>
                  <a:cubicBezTo>
                    <a:pt x="1568" y="8"/>
                    <a:pt x="1567" y="8"/>
                    <a:pt x="1567" y="8"/>
                  </a:cubicBezTo>
                  <a:cubicBezTo>
                    <a:pt x="1567" y="8"/>
                    <a:pt x="1567" y="8"/>
                    <a:pt x="1567" y="8"/>
                  </a:cubicBezTo>
                  <a:cubicBezTo>
                    <a:pt x="1567" y="8"/>
                    <a:pt x="1566" y="8"/>
                    <a:pt x="1566" y="8"/>
                  </a:cubicBezTo>
                  <a:cubicBezTo>
                    <a:pt x="1566" y="8"/>
                    <a:pt x="1566" y="8"/>
                    <a:pt x="1566" y="7"/>
                  </a:cubicBezTo>
                  <a:cubicBezTo>
                    <a:pt x="1565" y="7"/>
                    <a:pt x="1565" y="7"/>
                    <a:pt x="1565" y="7"/>
                  </a:cubicBezTo>
                  <a:cubicBezTo>
                    <a:pt x="1565" y="7"/>
                    <a:pt x="1565" y="7"/>
                    <a:pt x="1565" y="7"/>
                  </a:cubicBezTo>
                  <a:cubicBezTo>
                    <a:pt x="1564" y="7"/>
                    <a:pt x="1564" y="7"/>
                    <a:pt x="1564" y="7"/>
                  </a:cubicBezTo>
                  <a:cubicBezTo>
                    <a:pt x="1564" y="7"/>
                    <a:pt x="1564" y="7"/>
                    <a:pt x="1564" y="7"/>
                  </a:cubicBezTo>
                  <a:cubicBezTo>
                    <a:pt x="1564" y="7"/>
                    <a:pt x="1564" y="7"/>
                    <a:pt x="1564" y="7"/>
                  </a:cubicBezTo>
                  <a:cubicBezTo>
                    <a:pt x="1563" y="7"/>
                    <a:pt x="1563" y="7"/>
                    <a:pt x="1562" y="7"/>
                  </a:cubicBezTo>
                  <a:cubicBezTo>
                    <a:pt x="1562" y="7"/>
                    <a:pt x="1562" y="7"/>
                    <a:pt x="1562" y="7"/>
                  </a:cubicBezTo>
                  <a:cubicBezTo>
                    <a:pt x="1562" y="6"/>
                    <a:pt x="1562" y="6"/>
                    <a:pt x="1562" y="6"/>
                  </a:cubicBezTo>
                  <a:cubicBezTo>
                    <a:pt x="1562" y="6"/>
                    <a:pt x="1561" y="7"/>
                    <a:pt x="1560" y="6"/>
                  </a:cubicBezTo>
                  <a:cubicBezTo>
                    <a:pt x="1560" y="6"/>
                    <a:pt x="1560" y="6"/>
                    <a:pt x="1560" y="6"/>
                  </a:cubicBezTo>
                  <a:cubicBezTo>
                    <a:pt x="1559" y="6"/>
                    <a:pt x="1558" y="6"/>
                    <a:pt x="1558" y="6"/>
                  </a:cubicBezTo>
                  <a:cubicBezTo>
                    <a:pt x="1557" y="6"/>
                    <a:pt x="1556" y="6"/>
                    <a:pt x="1556" y="6"/>
                  </a:cubicBezTo>
                  <a:cubicBezTo>
                    <a:pt x="1555" y="6"/>
                    <a:pt x="1554" y="6"/>
                    <a:pt x="1554" y="6"/>
                  </a:cubicBezTo>
                  <a:cubicBezTo>
                    <a:pt x="1553" y="6"/>
                    <a:pt x="1552" y="6"/>
                    <a:pt x="1551" y="6"/>
                  </a:cubicBezTo>
                  <a:cubicBezTo>
                    <a:pt x="1550" y="6"/>
                    <a:pt x="1549" y="6"/>
                    <a:pt x="1549" y="6"/>
                  </a:cubicBezTo>
                  <a:cubicBezTo>
                    <a:pt x="1548" y="6"/>
                    <a:pt x="1548" y="6"/>
                    <a:pt x="1548" y="6"/>
                  </a:cubicBezTo>
                  <a:cubicBezTo>
                    <a:pt x="1547" y="7"/>
                    <a:pt x="1547" y="6"/>
                    <a:pt x="1546" y="6"/>
                  </a:cubicBezTo>
                  <a:cubicBezTo>
                    <a:pt x="1546" y="7"/>
                    <a:pt x="1546" y="7"/>
                    <a:pt x="1546" y="7"/>
                  </a:cubicBezTo>
                  <a:cubicBezTo>
                    <a:pt x="1546" y="7"/>
                    <a:pt x="1546" y="7"/>
                    <a:pt x="1546" y="7"/>
                  </a:cubicBezTo>
                  <a:cubicBezTo>
                    <a:pt x="1546" y="7"/>
                    <a:pt x="1545" y="7"/>
                    <a:pt x="1545" y="7"/>
                  </a:cubicBezTo>
                  <a:cubicBezTo>
                    <a:pt x="1545" y="7"/>
                    <a:pt x="1545" y="7"/>
                    <a:pt x="1545" y="7"/>
                  </a:cubicBezTo>
                  <a:cubicBezTo>
                    <a:pt x="1544" y="7"/>
                    <a:pt x="1544" y="7"/>
                    <a:pt x="1543" y="7"/>
                  </a:cubicBezTo>
                  <a:cubicBezTo>
                    <a:pt x="1543" y="7"/>
                    <a:pt x="1543" y="7"/>
                    <a:pt x="1543" y="7"/>
                  </a:cubicBezTo>
                  <a:cubicBezTo>
                    <a:pt x="1543" y="7"/>
                    <a:pt x="1543" y="7"/>
                    <a:pt x="1543" y="7"/>
                  </a:cubicBezTo>
                  <a:cubicBezTo>
                    <a:pt x="1543" y="7"/>
                    <a:pt x="1543" y="7"/>
                    <a:pt x="1542" y="8"/>
                  </a:cubicBezTo>
                  <a:cubicBezTo>
                    <a:pt x="1542" y="8"/>
                    <a:pt x="1542" y="8"/>
                    <a:pt x="1542" y="8"/>
                  </a:cubicBezTo>
                  <a:cubicBezTo>
                    <a:pt x="1542" y="8"/>
                    <a:pt x="1542" y="8"/>
                    <a:pt x="1542" y="8"/>
                  </a:cubicBezTo>
                  <a:cubicBezTo>
                    <a:pt x="1542" y="8"/>
                    <a:pt x="1542" y="8"/>
                    <a:pt x="1541" y="8"/>
                  </a:cubicBezTo>
                  <a:cubicBezTo>
                    <a:pt x="1541" y="8"/>
                    <a:pt x="1541" y="8"/>
                    <a:pt x="1541" y="8"/>
                  </a:cubicBezTo>
                  <a:cubicBezTo>
                    <a:pt x="1541" y="8"/>
                    <a:pt x="1541" y="8"/>
                    <a:pt x="1541" y="8"/>
                  </a:cubicBezTo>
                  <a:cubicBezTo>
                    <a:pt x="1541" y="8"/>
                    <a:pt x="1541" y="8"/>
                    <a:pt x="1541" y="8"/>
                  </a:cubicBezTo>
                  <a:cubicBezTo>
                    <a:pt x="1540" y="8"/>
                    <a:pt x="1540" y="8"/>
                    <a:pt x="1540" y="8"/>
                  </a:cubicBezTo>
                  <a:cubicBezTo>
                    <a:pt x="1540" y="8"/>
                    <a:pt x="1540" y="8"/>
                    <a:pt x="1540" y="9"/>
                  </a:cubicBezTo>
                  <a:cubicBezTo>
                    <a:pt x="1540" y="9"/>
                    <a:pt x="1540" y="9"/>
                    <a:pt x="1540" y="9"/>
                  </a:cubicBezTo>
                  <a:cubicBezTo>
                    <a:pt x="1539" y="9"/>
                    <a:pt x="1539" y="9"/>
                    <a:pt x="1539" y="9"/>
                  </a:cubicBezTo>
                  <a:cubicBezTo>
                    <a:pt x="1539" y="9"/>
                    <a:pt x="1539" y="9"/>
                    <a:pt x="1539" y="9"/>
                  </a:cubicBezTo>
                  <a:cubicBezTo>
                    <a:pt x="1539" y="9"/>
                    <a:pt x="1538" y="9"/>
                    <a:pt x="1538" y="9"/>
                  </a:cubicBezTo>
                  <a:cubicBezTo>
                    <a:pt x="1538" y="9"/>
                    <a:pt x="1538" y="9"/>
                    <a:pt x="1538" y="9"/>
                  </a:cubicBezTo>
                  <a:cubicBezTo>
                    <a:pt x="1538" y="9"/>
                    <a:pt x="1538" y="9"/>
                    <a:pt x="1538" y="10"/>
                  </a:cubicBezTo>
                  <a:cubicBezTo>
                    <a:pt x="1538" y="10"/>
                    <a:pt x="1538" y="10"/>
                    <a:pt x="1538" y="10"/>
                  </a:cubicBezTo>
                  <a:cubicBezTo>
                    <a:pt x="1537" y="10"/>
                    <a:pt x="1537" y="10"/>
                    <a:pt x="1537" y="10"/>
                  </a:cubicBezTo>
                  <a:cubicBezTo>
                    <a:pt x="1537" y="10"/>
                    <a:pt x="1537" y="10"/>
                    <a:pt x="1537" y="10"/>
                  </a:cubicBezTo>
                  <a:cubicBezTo>
                    <a:pt x="1537" y="10"/>
                    <a:pt x="1537" y="10"/>
                    <a:pt x="1536" y="10"/>
                  </a:cubicBezTo>
                  <a:cubicBezTo>
                    <a:pt x="1536" y="10"/>
                    <a:pt x="1536" y="10"/>
                    <a:pt x="1536" y="10"/>
                  </a:cubicBezTo>
                  <a:cubicBezTo>
                    <a:pt x="1536" y="11"/>
                    <a:pt x="1536" y="10"/>
                    <a:pt x="1536" y="11"/>
                  </a:cubicBezTo>
                  <a:cubicBezTo>
                    <a:pt x="1536" y="11"/>
                    <a:pt x="1536" y="11"/>
                    <a:pt x="1536" y="11"/>
                  </a:cubicBezTo>
                  <a:cubicBezTo>
                    <a:pt x="1536" y="11"/>
                    <a:pt x="1536" y="11"/>
                    <a:pt x="1535" y="11"/>
                  </a:cubicBezTo>
                  <a:cubicBezTo>
                    <a:pt x="1535" y="11"/>
                    <a:pt x="1535" y="11"/>
                    <a:pt x="1535" y="11"/>
                  </a:cubicBezTo>
                  <a:cubicBezTo>
                    <a:pt x="1535" y="11"/>
                    <a:pt x="1535" y="11"/>
                    <a:pt x="1535" y="11"/>
                  </a:cubicBezTo>
                  <a:cubicBezTo>
                    <a:pt x="1535" y="11"/>
                    <a:pt x="1535" y="11"/>
                    <a:pt x="1535" y="11"/>
                  </a:cubicBezTo>
                  <a:cubicBezTo>
                    <a:pt x="1535" y="11"/>
                    <a:pt x="1534" y="12"/>
                    <a:pt x="1534" y="12"/>
                  </a:cubicBezTo>
                  <a:cubicBezTo>
                    <a:pt x="1534" y="12"/>
                    <a:pt x="1534" y="12"/>
                    <a:pt x="1534" y="12"/>
                  </a:cubicBezTo>
                  <a:cubicBezTo>
                    <a:pt x="1534" y="12"/>
                    <a:pt x="1534" y="12"/>
                    <a:pt x="1534" y="12"/>
                  </a:cubicBezTo>
                  <a:cubicBezTo>
                    <a:pt x="1534" y="12"/>
                    <a:pt x="1534" y="12"/>
                    <a:pt x="1534" y="12"/>
                  </a:cubicBezTo>
                  <a:cubicBezTo>
                    <a:pt x="1534" y="12"/>
                    <a:pt x="1533" y="12"/>
                    <a:pt x="1533" y="13"/>
                  </a:cubicBezTo>
                  <a:cubicBezTo>
                    <a:pt x="1533" y="12"/>
                    <a:pt x="1533" y="12"/>
                    <a:pt x="1533" y="12"/>
                  </a:cubicBezTo>
                  <a:cubicBezTo>
                    <a:pt x="1533" y="12"/>
                    <a:pt x="1533" y="13"/>
                    <a:pt x="1533" y="13"/>
                  </a:cubicBezTo>
                  <a:cubicBezTo>
                    <a:pt x="1533" y="13"/>
                    <a:pt x="1533" y="13"/>
                    <a:pt x="1533" y="13"/>
                  </a:cubicBezTo>
                  <a:cubicBezTo>
                    <a:pt x="1533" y="13"/>
                    <a:pt x="1533" y="13"/>
                    <a:pt x="1533" y="13"/>
                  </a:cubicBezTo>
                  <a:cubicBezTo>
                    <a:pt x="1533" y="13"/>
                    <a:pt x="1533" y="13"/>
                    <a:pt x="1533" y="13"/>
                  </a:cubicBezTo>
                  <a:cubicBezTo>
                    <a:pt x="1533" y="13"/>
                    <a:pt x="1532" y="13"/>
                    <a:pt x="1532" y="13"/>
                  </a:cubicBezTo>
                  <a:cubicBezTo>
                    <a:pt x="1532" y="13"/>
                    <a:pt x="1532" y="13"/>
                    <a:pt x="1532" y="13"/>
                  </a:cubicBezTo>
                  <a:cubicBezTo>
                    <a:pt x="1532" y="14"/>
                    <a:pt x="1531" y="14"/>
                    <a:pt x="1531" y="15"/>
                  </a:cubicBezTo>
                  <a:cubicBezTo>
                    <a:pt x="1531" y="15"/>
                    <a:pt x="1531" y="15"/>
                    <a:pt x="1531" y="15"/>
                  </a:cubicBezTo>
                  <a:cubicBezTo>
                    <a:pt x="1531" y="15"/>
                    <a:pt x="1531" y="15"/>
                    <a:pt x="1531" y="15"/>
                  </a:cubicBezTo>
                  <a:cubicBezTo>
                    <a:pt x="1531" y="19"/>
                    <a:pt x="1531" y="22"/>
                    <a:pt x="1531" y="26"/>
                  </a:cubicBezTo>
                  <a:cubicBezTo>
                    <a:pt x="1531" y="26"/>
                    <a:pt x="1531" y="26"/>
                    <a:pt x="1531" y="26"/>
                  </a:cubicBezTo>
                  <a:cubicBezTo>
                    <a:pt x="1531" y="26"/>
                    <a:pt x="1531" y="26"/>
                    <a:pt x="1531" y="26"/>
                  </a:cubicBezTo>
                  <a:cubicBezTo>
                    <a:pt x="1531" y="26"/>
                    <a:pt x="1531" y="26"/>
                    <a:pt x="1532" y="26"/>
                  </a:cubicBezTo>
                  <a:cubicBezTo>
                    <a:pt x="1531" y="26"/>
                    <a:pt x="1531" y="26"/>
                    <a:pt x="1531" y="26"/>
                  </a:cubicBezTo>
                  <a:cubicBezTo>
                    <a:pt x="1532" y="26"/>
                    <a:pt x="1532" y="26"/>
                    <a:pt x="1532" y="26"/>
                  </a:cubicBezTo>
                  <a:cubicBezTo>
                    <a:pt x="1532" y="26"/>
                    <a:pt x="1532" y="26"/>
                    <a:pt x="1532" y="26"/>
                  </a:cubicBezTo>
                  <a:cubicBezTo>
                    <a:pt x="1532" y="26"/>
                    <a:pt x="1532" y="25"/>
                    <a:pt x="1532" y="25"/>
                  </a:cubicBezTo>
                  <a:cubicBezTo>
                    <a:pt x="1532" y="25"/>
                    <a:pt x="1532" y="25"/>
                    <a:pt x="1532" y="25"/>
                  </a:cubicBezTo>
                  <a:cubicBezTo>
                    <a:pt x="1532" y="25"/>
                    <a:pt x="1533" y="25"/>
                    <a:pt x="1533" y="25"/>
                  </a:cubicBezTo>
                  <a:cubicBezTo>
                    <a:pt x="1533" y="25"/>
                    <a:pt x="1533" y="25"/>
                    <a:pt x="1533" y="25"/>
                  </a:cubicBezTo>
                  <a:cubicBezTo>
                    <a:pt x="1533" y="25"/>
                    <a:pt x="1533" y="25"/>
                    <a:pt x="1533" y="24"/>
                  </a:cubicBezTo>
                  <a:cubicBezTo>
                    <a:pt x="1533" y="25"/>
                    <a:pt x="1533" y="25"/>
                    <a:pt x="1533" y="25"/>
                  </a:cubicBezTo>
                  <a:cubicBezTo>
                    <a:pt x="1533" y="24"/>
                    <a:pt x="1533" y="24"/>
                    <a:pt x="1533" y="24"/>
                  </a:cubicBezTo>
                  <a:cubicBezTo>
                    <a:pt x="1533" y="24"/>
                    <a:pt x="1533" y="24"/>
                    <a:pt x="1533" y="24"/>
                  </a:cubicBezTo>
                  <a:cubicBezTo>
                    <a:pt x="1533" y="24"/>
                    <a:pt x="1534" y="24"/>
                    <a:pt x="1534" y="24"/>
                  </a:cubicBezTo>
                  <a:cubicBezTo>
                    <a:pt x="1534" y="24"/>
                    <a:pt x="1534" y="24"/>
                    <a:pt x="1534" y="24"/>
                  </a:cubicBezTo>
                  <a:cubicBezTo>
                    <a:pt x="1534" y="24"/>
                    <a:pt x="1534" y="24"/>
                    <a:pt x="1534" y="23"/>
                  </a:cubicBezTo>
                  <a:cubicBezTo>
                    <a:pt x="1534" y="24"/>
                    <a:pt x="1534" y="24"/>
                    <a:pt x="1534" y="24"/>
                  </a:cubicBezTo>
                  <a:cubicBezTo>
                    <a:pt x="1534" y="23"/>
                    <a:pt x="1534" y="23"/>
                    <a:pt x="1534" y="23"/>
                  </a:cubicBezTo>
                  <a:cubicBezTo>
                    <a:pt x="1534" y="23"/>
                    <a:pt x="1534" y="23"/>
                    <a:pt x="1534" y="23"/>
                  </a:cubicBezTo>
                  <a:cubicBezTo>
                    <a:pt x="1534" y="23"/>
                    <a:pt x="1535" y="23"/>
                    <a:pt x="1535" y="23"/>
                  </a:cubicBezTo>
                  <a:cubicBezTo>
                    <a:pt x="1535" y="23"/>
                    <a:pt x="1535" y="23"/>
                    <a:pt x="1535" y="23"/>
                  </a:cubicBezTo>
                  <a:cubicBezTo>
                    <a:pt x="1535" y="23"/>
                    <a:pt x="1535" y="23"/>
                    <a:pt x="1535" y="23"/>
                  </a:cubicBezTo>
                  <a:cubicBezTo>
                    <a:pt x="1535" y="23"/>
                    <a:pt x="1535" y="23"/>
                    <a:pt x="1535" y="23"/>
                  </a:cubicBezTo>
                  <a:cubicBezTo>
                    <a:pt x="1535" y="22"/>
                    <a:pt x="1536" y="22"/>
                    <a:pt x="1536" y="22"/>
                  </a:cubicBezTo>
                  <a:cubicBezTo>
                    <a:pt x="1536" y="22"/>
                    <a:pt x="1536" y="22"/>
                    <a:pt x="1536" y="22"/>
                  </a:cubicBezTo>
                  <a:cubicBezTo>
                    <a:pt x="1536" y="22"/>
                    <a:pt x="1536" y="22"/>
                    <a:pt x="1536" y="22"/>
                  </a:cubicBezTo>
                  <a:cubicBezTo>
                    <a:pt x="1536" y="22"/>
                    <a:pt x="1536" y="22"/>
                    <a:pt x="1536" y="22"/>
                  </a:cubicBezTo>
                  <a:cubicBezTo>
                    <a:pt x="1536" y="22"/>
                    <a:pt x="1536" y="22"/>
                    <a:pt x="1536" y="21"/>
                  </a:cubicBezTo>
                  <a:cubicBezTo>
                    <a:pt x="1536" y="21"/>
                    <a:pt x="1536" y="21"/>
                    <a:pt x="1536" y="21"/>
                  </a:cubicBezTo>
                  <a:cubicBezTo>
                    <a:pt x="1537" y="21"/>
                    <a:pt x="1537" y="21"/>
                    <a:pt x="1537" y="21"/>
                  </a:cubicBezTo>
                  <a:cubicBezTo>
                    <a:pt x="1537" y="21"/>
                    <a:pt x="1537" y="21"/>
                    <a:pt x="1537" y="21"/>
                  </a:cubicBezTo>
                  <a:cubicBezTo>
                    <a:pt x="1538" y="21"/>
                    <a:pt x="1538" y="21"/>
                    <a:pt x="1538" y="20"/>
                  </a:cubicBezTo>
                  <a:cubicBezTo>
                    <a:pt x="1538" y="20"/>
                    <a:pt x="1538" y="20"/>
                    <a:pt x="1538" y="20"/>
                  </a:cubicBezTo>
                  <a:cubicBezTo>
                    <a:pt x="1538" y="20"/>
                    <a:pt x="1538" y="20"/>
                    <a:pt x="1539" y="20"/>
                  </a:cubicBezTo>
                  <a:cubicBezTo>
                    <a:pt x="1538" y="20"/>
                    <a:pt x="1538" y="20"/>
                    <a:pt x="1538" y="20"/>
                  </a:cubicBezTo>
                  <a:cubicBezTo>
                    <a:pt x="1539" y="20"/>
                    <a:pt x="1539" y="20"/>
                    <a:pt x="1539" y="20"/>
                  </a:cubicBezTo>
                  <a:cubicBezTo>
                    <a:pt x="1539" y="20"/>
                    <a:pt x="1539" y="20"/>
                    <a:pt x="1539" y="20"/>
                  </a:cubicBezTo>
                  <a:cubicBezTo>
                    <a:pt x="1539" y="19"/>
                    <a:pt x="1539" y="20"/>
                    <a:pt x="1540" y="19"/>
                  </a:cubicBezTo>
                  <a:cubicBezTo>
                    <a:pt x="1540" y="19"/>
                    <a:pt x="1540" y="19"/>
                    <a:pt x="1540" y="19"/>
                  </a:cubicBezTo>
                  <a:cubicBezTo>
                    <a:pt x="1540" y="19"/>
                    <a:pt x="1540" y="19"/>
                    <a:pt x="1540" y="19"/>
                  </a:cubicBezTo>
                  <a:cubicBezTo>
                    <a:pt x="1540" y="19"/>
                    <a:pt x="1540" y="19"/>
                    <a:pt x="1540" y="19"/>
                  </a:cubicBezTo>
                  <a:cubicBezTo>
                    <a:pt x="1540" y="19"/>
                    <a:pt x="1540" y="19"/>
                    <a:pt x="1541" y="19"/>
                  </a:cubicBezTo>
                  <a:cubicBezTo>
                    <a:pt x="1541" y="19"/>
                    <a:pt x="1541" y="19"/>
                    <a:pt x="1541" y="19"/>
                  </a:cubicBezTo>
                  <a:cubicBezTo>
                    <a:pt x="1541" y="18"/>
                    <a:pt x="1541" y="19"/>
                    <a:pt x="1541" y="18"/>
                  </a:cubicBezTo>
                  <a:cubicBezTo>
                    <a:pt x="1541" y="18"/>
                    <a:pt x="1541" y="18"/>
                    <a:pt x="1541" y="18"/>
                  </a:cubicBezTo>
                  <a:cubicBezTo>
                    <a:pt x="1542" y="18"/>
                    <a:pt x="1542" y="18"/>
                    <a:pt x="1542" y="18"/>
                  </a:cubicBezTo>
                  <a:cubicBezTo>
                    <a:pt x="1542" y="18"/>
                    <a:pt x="1542" y="18"/>
                    <a:pt x="1542" y="18"/>
                  </a:cubicBezTo>
                  <a:cubicBezTo>
                    <a:pt x="1542" y="18"/>
                    <a:pt x="1543" y="18"/>
                    <a:pt x="1543" y="18"/>
                  </a:cubicBezTo>
                  <a:cubicBezTo>
                    <a:pt x="1543" y="18"/>
                    <a:pt x="1543" y="18"/>
                    <a:pt x="1543" y="18"/>
                  </a:cubicBezTo>
                  <a:cubicBezTo>
                    <a:pt x="1543" y="17"/>
                    <a:pt x="1543" y="17"/>
                    <a:pt x="1543" y="17"/>
                  </a:cubicBezTo>
                  <a:cubicBezTo>
                    <a:pt x="1543" y="17"/>
                    <a:pt x="1543" y="17"/>
                    <a:pt x="1543" y="17"/>
                  </a:cubicBezTo>
                  <a:cubicBezTo>
                    <a:pt x="1544" y="17"/>
                    <a:pt x="1544" y="17"/>
                    <a:pt x="1544" y="17"/>
                  </a:cubicBezTo>
                  <a:cubicBezTo>
                    <a:pt x="1544" y="17"/>
                    <a:pt x="1544" y="17"/>
                    <a:pt x="1544" y="17"/>
                  </a:cubicBezTo>
                  <a:cubicBezTo>
                    <a:pt x="1544" y="17"/>
                    <a:pt x="1544" y="17"/>
                    <a:pt x="1544" y="17"/>
                  </a:cubicBezTo>
                  <a:cubicBezTo>
                    <a:pt x="1545" y="17"/>
                    <a:pt x="1545" y="17"/>
                    <a:pt x="1545" y="17"/>
                  </a:cubicBezTo>
                  <a:cubicBezTo>
                    <a:pt x="1545" y="17"/>
                    <a:pt x="1545" y="17"/>
                    <a:pt x="1545" y="17"/>
                  </a:cubicBezTo>
                  <a:cubicBezTo>
                    <a:pt x="1545" y="17"/>
                    <a:pt x="1545" y="17"/>
                    <a:pt x="1545" y="17"/>
                  </a:cubicBezTo>
                  <a:cubicBezTo>
                    <a:pt x="1546" y="16"/>
                    <a:pt x="1546" y="16"/>
                    <a:pt x="1546" y="16"/>
                  </a:cubicBezTo>
                  <a:cubicBezTo>
                    <a:pt x="1546" y="16"/>
                    <a:pt x="1546" y="16"/>
                    <a:pt x="1546" y="16"/>
                  </a:cubicBezTo>
                  <a:cubicBezTo>
                    <a:pt x="1546" y="16"/>
                    <a:pt x="1546" y="16"/>
                    <a:pt x="1546" y="16"/>
                  </a:cubicBezTo>
                  <a:cubicBezTo>
                    <a:pt x="1547" y="16"/>
                    <a:pt x="1547" y="16"/>
                    <a:pt x="1548" y="16"/>
                  </a:cubicBezTo>
                  <a:cubicBezTo>
                    <a:pt x="1548" y="16"/>
                    <a:pt x="1548" y="16"/>
                    <a:pt x="1548" y="16"/>
                  </a:cubicBezTo>
                  <a:cubicBezTo>
                    <a:pt x="1548" y="16"/>
                    <a:pt x="1549" y="16"/>
                    <a:pt x="1549" y="16"/>
                  </a:cubicBezTo>
                  <a:cubicBezTo>
                    <a:pt x="1549" y="15"/>
                    <a:pt x="1549" y="15"/>
                    <a:pt x="1549" y="15"/>
                  </a:cubicBezTo>
                  <a:cubicBezTo>
                    <a:pt x="1549" y="15"/>
                    <a:pt x="1549" y="15"/>
                    <a:pt x="1549" y="15"/>
                  </a:cubicBezTo>
                  <a:cubicBezTo>
                    <a:pt x="1550" y="15"/>
                    <a:pt x="1550" y="16"/>
                    <a:pt x="1551" y="15"/>
                  </a:cubicBezTo>
                  <a:cubicBezTo>
                    <a:pt x="1551" y="15"/>
                    <a:pt x="1552" y="15"/>
                    <a:pt x="1552" y="15"/>
                  </a:cubicBezTo>
                  <a:cubicBezTo>
                    <a:pt x="1553" y="15"/>
                    <a:pt x="1554" y="15"/>
                    <a:pt x="1555" y="15"/>
                  </a:cubicBezTo>
                  <a:cubicBezTo>
                    <a:pt x="1555" y="15"/>
                    <a:pt x="1555" y="15"/>
                    <a:pt x="1556" y="15"/>
                  </a:cubicBezTo>
                  <a:cubicBezTo>
                    <a:pt x="1556" y="16"/>
                    <a:pt x="1557" y="15"/>
                    <a:pt x="1558" y="16"/>
                  </a:cubicBezTo>
                  <a:cubicBezTo>
                    <a:pt x="1558" y="15"/>
                    <a:pt x="1558" y="15"/>
                    <a:pt x="1558" y="15"/>
                  </a:cubicBezTo>
                  <a:cubicBezTo>
                    <a:pt x="1558" y="16"/>
                    <a:pt x="1558" y="16"/>
                    <a:pt x="1558" y="16"/>
                  </a:cubicBezTo>
                  <a:cubicBezTo>
                    <a:pt x="1558" y="16"/>
                    <a:pt x="1559" y="16"/>
                    <a:pt x="1559" y="16"/>
                  </a:cubicBezTo>
                  <a:cubicBezTo>
                    <a:pt x="1559" y="16"/>
                    <a:pt x="1559" y="16"/>
                    <a:pt x="1559" y="16"/>
                  </a:cubicBezTo>
                  <a:cubicBezTo>
                    <a:pt x="1559" y="16"/>
                    <a:pt x="1559" y="16"/>
                    <a:pt x="1559" y="16"/>
                  </a:cubicBezTo>
                  <a:cubicBezTo>
                    <a:pt x="1560" y="16"/>
                    <a:pt x="1560" y="16"/>
                    <a:pt x="1560" y="16"/>
                  </a:cubicBezTo>
                  <a:cubicBezTo>
                    <a:pt x="1560" y="16"/>
                    <a:pt x="1560" y="16"/>
                    <a:pt x="1560" y="16"/>
                  </a:cubicBezTo>
                  <a:cubicBezTo>
                    <a:pt x="1560" y="16"/>
                    <a:pt x="1560" y="16"/>
                    <a:pt x="1560" y="16"/>
                  </a:cubicBezTo>
                  <a:cubicBezTo>
                    <a:pt x="1561" y="16"/>
                    <a:pt x="1561" y="16"/>
                    <a:pt x="1561" y="17"/>
                  </a:cubicBezTo>
                  <a:cubicBezTo>
                    <a:pt x="1561" y="17"/>
                    <a:pt x="1561" y="17"/>
                    <a:pt x="1561" y="17"/>
                  </a:cubicBezTo>
                  <a:cubicBezTo>
                    <a:pt x="1561" y="17"/>
                    <a:pt x="1562" y="17"/>
                    <a:pt x="1562" y="17"/>
                  </a:cubicBezTo>
                  <a:cubicBezTo>
                    <a:pt x="1562" y="17"/>
                    <a:pt x="1562" y="17"/>
                    <a:pt x="1562" y="17"/>
                  </a:cubicBezTo>
                  <a:cubicBezTo>
                    <a:pt x="1562" y="17"/>
                    <a:pt x="1562" y="17"/>
                    <a:pt x="1563" y="17"/>
                  </a:cubicBezTo>
                  <a:cubicBezTo>
                    <a:pt x="1563" y="17"/>
                    <a:pt x="1563" y="17"/>
                    <a:pt x="1563" y="17"/>
                  </a:cubicBezTo>
                  <a:cubicBezTo>
                    <a:pt x="1563" y="17"/>
                    <a:pt x="1563" y="17"/>
                    <a:pt x="1563" y="18"/>
                  </a:cubicBezTo>
                  <a:cubicBezTo>
                    <a:pt x="1563" y="18"/>
                    <a:pt x="1563" y="18"/>
                    <a:pt x="1563" y="18"/>
                  </a:cubicBezTo>
                  <a:cubicBezTo>
                    <a:pt x="1563" y="18"/>
                    <a:pt x="1563" y="18"/>
                    <a:pt x="1564" y="18"/>
                  </a:cubicBezTo>
                  <a:cubicBezTo>
                    <a:pt x="1564" y="18"/>
                    <a:pt x="1564" y="18"/>
                    <a:pt x="1564" y="18"/>
                  </a:cubicBezTo>
                  <a:cubicBezTo>
                    <a:pt x="1564" y="18"/>
                    <a:pt x="1564" y="18"/>
                    <a:pt x="1564" y="18"/>
                  </a:cubicBezTo>
                  <a:cubicBezTo>
                    <a:pt x="1564" y="18"/>
                    <a:pt x="1564" y="18"/>
                    <a:pt x="1564" y="18"/>
                  </a:cubicBezTo>
                  <a:cubicBezTo>
                    <a:pt x="1564" y="18"/>
                    <a:pt x="1565" y="19"/>
                    <a:pt x="1565" y="19"/>
                  </a:cubicBezTo>
                  <a:cubicBezTo>
                    <a:pt x="1565" y="19"/>
                    <a:pt x="1565" y="19"/>
                    <a:pt x="1565" y="19"/>
                  </a:cubicBezTo>
                  <a:cubicBezTo>
                    <a:pt x="1565" y="19"/>
                    <a:pt x="1565" y="19"/>
                    <a:pt x="1565" y="19"/>
                  </a:cubicBezTo>
                  <a:cubicBezTo>
                    <a:pt x="1565" y="19"/>
                    <a:pt x="1565" y="19"/>
                    <a:pt x="1565" y="19"/>
                  </a:cubicBezTo>
                  <a:cubicBezTo>
                    <a:pt x="1566" y="20"/>
                    <a:pt x="1566" y="20"/>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8" y="22"/>
                    <a:pt x="1568" y="22"/>
                    <a:pt x="1568" y="22"/>
                  </a:cubicBezTo>
                  <a:cubicBezTo>
                    <a:pt x="1568" y="22"/>
                    <a:pt x="1568" y="22"/>
                    <a:pt x="1568" y="22"/>
                  </a:cubicBezTo>
                  <a:cubicBezTo>
                    <a:pt x="1568" y="22"/>
                    <a:pt x="1568" y="22"/>
                    <a:pt x="1568" y="23"/>
                  </a:cubicBezTo>
                  <a:cubicBezTo>
                    <a:pt x="1568" y="23"/>
                    <a:pt x="1568" y="23"/>
                    <a:pt x="1568" y="23"/>
                  </a:cubicBezTo>
                  <a:cubicBezTo>
                    <a:pt x="1568" y="23"/>
                    <a:pt x="1568" y="23"/>
                    <a:pt x="1568" y="23"/>
                  </a:cubicBezTo>
                  <a:cubicBezTo>
                    <a:pt x="1568" y="23"/>
                    <a:pt x="1568" y="23"/>
                    <a:pt x="1568" y="23"/>
                  </a:cubicBezTo>
                  <a:cubicBezTo>
                    <a:pt x="1569" y="23"/>
                    <a:pt x="1569" y="24"/>
                    <a:pt x="1569" y="24"/>
                  </a:cubicBezTo>
                  <a:cubicBezTo>
                    <a:pt x="1569" y="24"/>
                    <a:pt x="1569" y="24"/>
                    <a:pt x="1569" y="24"/>
                  </a:cubicBezTo>
                  <a:cubicBezTo>
                    <a:pt x="1569" y="24"/>
                    <a:pt x="1569" y="24"/>
                    <a:pt x="1569" y="25"/>
                  </a:cubicBezTo>
                  <a:cubicBezTo>
                    <a:pt x="1569" y="25"/>
                    <a:pt x="1569" y="25"/>
                    <a:pt x="1569" y="25"/>
                  </a:cubicBezTo>
                  <a:cubicBezTo>
                    <a:pt x="1569" y="25"/>
                    <a:pt x="1569" y="25"/>
                    <a:pt x="1569" y="25"/>
                  </a:cubicBezTo>
                  <a:cubicBezTo>
                    <a:pt x="1569" y="25"/>
                    <a:pt x="1569" y="25"/>
                    <a:pt x="1570" y="26"/>
                  </a:cubicBezTo>
                  <a:cubicBezTo>
                    <a:pt x="1570" y="26"/>
                    <a:pt x="1570" y="26"/>
                    <a:pt x="1570" y="26"/>
                  </a:cubicBezTo>
                  <a:cubicBezTo>
                    <a:pt x="1570" y="26"/>
                    <a:pt x="1570" y="26"/>
                    <a:pt x="1570" y="27"/>
                  </a:cubicBezTo>
                  <a:cubicBezTo>
                    <a:pt x="1570" y="27"/>
                    <a:pt x="1570" y="27"/>
                    <a:pt x="1570" y="27"/>
                  </a:cubicBezTo>
                  <a:cubicBezTo>
                    <a:pt x="1570" y="27"/>
                    <a:pt x="1570" y="28"/>
                    <a:pt x="1570" y="28"/>
                  </a:cubicBezTo>
                  <a:cubicBezTo>
                    <a:pt x="1570" y="28"/>
                    <a:pt x="1570" y="29"/>
                    <a:pt x="1570" y="29"/>
                  </a:cubicBezTo>
                  <a:cubicBezTo>
                    <a:pt x="1570" y="31"/>
                    <a:pt x="1570" y="33"/>
                    <a:pt x="1570" y="36"/>
                  </a:cubicBezTo>
                  <a:cubicBezTo>
                    <a:pt x="1570" y="36"/>
                    <a:pt x="1570" y="36"/>
                    <a:pt x="1570" y="36"/>
                  </a:cubicBezTo>
                  <a:cubicBezTo>
                    <a:pt x="1570" y="37"/>
                    <a:pt x="1570" y="37"/>
                    <a:pt x="1570" y="38"/>
                  </a:cubicBezTo>
                  <a:cubicBezTo>
                    <a:pt x="1570" y="38"/>
                    <a:pt x="1570" y="38"/>
                    <a:pt x="1570" y="38"/>
                  </a:cubicBezTo>
                  <a:cubicBezTo>
                    <a:pt x="1570" y="39"/>
                    <a:pt x="1570" y="39"/>
                    <a:pt x="1570" y="39"/>
                  </a:cubicBezTo>
                  <a:cubicBezTo>
                    <a:pt x="1570" y="39"/>
                    <a:pt x="1570" y="39"/>
                    <a:pt x="1570" y="39"/>
                  </a:cubicBezTo>
                  <a:cubicBezTo>
                    <a:pt x="1570" y="40"/>
                    <a:pt x="1570" y="40"/>
                    <a:pt x="1570" y="40"/>
                  </a:cubicBezTo>
                  <a:cubicBezTo>
                    <a:pt x="1569" y="40"/>
                    <a:pt x="1569" y="40"/>
                    <a:pt x="1569" y="41"/>
                  </a:cubicBezTo>
                  <a:cubicBezTo>
                    <a:pt x="1569" y="41"/>
                    <a:pt x="1569" y="41"/>
                    <a:pt x="1569" y="41"/>
                  </a:cubicBezTo>
                  <a:cubicBezTo>
                    <a:pt x="1569" y="41"/>
                    <a:pt x="1569" y="41"/>
                    <a:pt x="1569" y="42"/>
                  </a:cubicBezTo>
                  <a:cubicBezTo>
                    <a:pt x="1569" y="42"/>
                    <a:pt x="1569" y="42"/>
                    <a:pt x="1569" y="42"/>
                  </a:cubicBezTo>
                  <a:cubicBezTo>
                    <a:pt x="1569" y="42"/>
                    <a:pt x="1569" y="42"/>
                    <a:pt x="1569" y="42"/>
                  </a:cubicBezTo>
                  <a:cubicBezTo>
                    <a:pt x="1569" y="43"/>
                    <a:pt x="1569" y="43"/>
                    <a:pt x="1568" y="43"/>
                  </a:cubicBezTo>
                  <a:cubicBezTo>
                    <a:pt x="1568" y="43"/>
                    <a:pt x="1568" y="43"/>
                    <a:pt x="1568" y="43"/>
                  </a:cubicBezTo>
                  <a:cubicBezTo>
                    <a:pt x="1568" y="43"/>
                    <a:pt x="1568" y="43"/>
                    <a:pt x="1568" y="43"/>
                  </a:cubicBezTo>
                  <a:cubicBezTo>
                    <a:pt x="1568" y="44"/>
                    <a:pt x="1568" y="44"/>
                    <a:pt x="1568" y="44"/>
                  </a:cubicBezTo>
                  <a:cubicBezTo>
                    <a:pt x="1568" y="44"/>
                    <a:pt x="1568" y="44"/>
                    <a:pt x="1568" y="44"/>
                  </a:cubicBezTo>
                  <a:cubicBezTo>
                    <a:pt x="1568" y="44"/>
                    <a:pt x="1568" y="45"/>
                    <a:pt x="1567" y="45"/>
                  </a:cubicBezTo>
                  <a:cubicBezTo>
                    <a:pt x="1567" y="45"/>
                    <a:pt x="1567" y="45"/>
                    <a:pt x="1567" y="45"/>
                  </a:cubicBezTo>
                  <a:cubicBezTo>
                    <a:pt x="1567" y="45"/>
                    <a:pt x="1567" y="45"/>
                    <a:pt x="1567" y="45"/>
                  </a:cubicBezTo>
                  <a:cubicBezTo>
                    <a:pt x="1567" y="45"/>
                    <a:pt x="1567" y="45"/>
                    <a:pt x="1567" y="45"/>
                  </a:cubicBezTo>
                  <a:cubicBezTo>
                    <a:pt x="1567" y="45"/>
                    <a:pt x="1567" y="45"/>
                    <a:pt x="1567" y="45"/>
                  </a:cubicBezTo>
                  <a:cubicBezTo>
                    <a:pt x="1567" y="46"/>
                    <a:pt x="1567" y="46"/>
                    <a:pt x="1567" y="46"/>
                  </a:cubicBezTo>
                  <a:cubicBezTo>
                    <a:pt x="1567" y="46"/>
                    <a:pt x="1567" y="46"/>
                    <a:pt x="1567" y="46"/>
                  </a:cubicBezTo>
                  <a:cubicBezTo>
                    <a:pt x="1567" y="46"/>
                    <a:pt x="1567" y="46"/>
                    <a:pt x="1566" y="47"/>
                  </a:cubicBezTo>
                  <a:cubicBezTo>
                    <a:pt x="1566" y="47"/>
                    <a:pt x="1566" y="47"/>
                    <a:pt x="1566" y="47"/>
                  </a:cubicBezTo>
                  <a:cubicBezTo>
                    <a:pt x="1566" y="47"/>
                    <a:pt x="1566" y="47"/>
                    <a:pt x="1566" y="47"/>
                  </a:cubicBezTo>
                  <a:cubicBezTo>
                    <a:pt x="1566" y="47"/>
                    <a:pt x="1566" y="47"/>
                    <a:pt x="1566" y="47"/>
                  </a:cubicBezTo>
                  <a:cubicBezTo>
                    <a:pt x="1566" y="47"/>
                    <a:pt x="1566" y="47"/>
                    <a:pt x="1566" y="48"/>
                  </a:cubicBezTo>
                  <a:cubicBezTo>
                    <a:pt x="1566" y="48"/>
                    <a:pt x="1566" y="48"/>
                    <a:pt x="1566" y="48"/>
                  </a:cubicBezTo>
                  <a:cubicBezTo>
                    <a:pt x="1566" y="48"/>
                    <a:pt x="1565" y="48"/>
                    <a:pt x="1565" y="48"/>
                  </a:cubicBezTo>
                  <a:cubicBezTo>
                    <a:pt x="1565" y="48"/>
                    <a:pt x="1565" y="48"/>
                    <a:pt x="1565" y="48"/>
                  </a:cubicBezTo>
                  <a:cubicBezTo>
                    <a:pt x="1565" y="48"/>
                    <a:pt x="1565" y="48"/>
                    <a:pt x="1565" y="48"/>
                  </a:cubicBezTo>
                  <a:cubicBezTo>
                    <a:pt x="1565" y="48"/>
                    <a:pt x="1565" y="48"/>
                    <a:pt x="1565" y="48"/>
                  </a:cubicBezTo>
                  <a:cubicBezTo>
                    <a:pt x="1565" y="48"/>
                    <a:pt x="1565" y="49"/>
                    <a:pt x="1565" y="49"/>
                  </a:cubicBezTo>
                  <a:cubicBezTo>
                    <a:pt x="1565" y="49"/>
                    <a:pt x="1565" y="49"/>
                    <a:pt x="1565" y="49"/>
                  </a:cubicBezTo>
                  <a:cubicBezTo>
                    <a:pt x="1565" y="49"/>
                    <a:pt x="1564" y="49"/>
                    <a:pt x="1564" y="49"/>
                  </a:cubicBezTo>
                  <a:cubicBezTo>
                    <a:pt x="1564" y="49"/>
                    <a:pt x="1564" y="49"/>
                    <a:pt x="1564" y="49"/>
                  </a:cubicBezTo>
                  <a:cubicBezTo>
                    <a:pt x="1564" y="49"/>
                    <a:pt x="1564" y="50"/>
                    <a:pt x="1564" y="50"/>
                  </a:cubicBezTo>
                  <a:cubicBezTo>
                    <a:pt x="1564" y="50"/>
                    <a:pt x="1564" y="50"/>
                    <a:pt x="1564" y="50"/>
                  </a:cubicBezTo>
                  <a:cubicBezTo>
                    <a:pt x="1564" y="50"/>
                    <a:pt x="1564" y="50"/>
                    <a:pt x="1564" y="50"/>
                  </a:cubicBezTo>
                  <a:cubicBezTo>
                    <a:pt x="1564" y="50"/>
                    <a:pt x="1564" y="50"/>
                    <a:pt x="1564" y="50"/>
                  </a:cubicBezTo>
                  <a:cubicBezTo>
                    <a:pt x="1563" y="50"/>
                    <a:pt x="1563" y="50"/>
                    <a:pt x="1563" y="50"/>
                  </a:cubicBezTo>
                  <a:cubicBezTo>
                    <a:pt x="1563" y="50"/>
                    <a:pt x="1563" y="50"/>
                    <a:pt x="1563" y="50"/>
                  </a:cubicBezTo>
                  <a:cubicBezTo>
                    <a:pt x="1562" y="52"/>
                    <a:pt x="1561" y="53"/>
                    <a:pt x="1559" y="54"/>
                  </a:cubicBezTo>
                  <a:cubicBezTo>
                    <a:pt x="1560" y="54"/>
                    <a:pt x="1560" y="54"/>
                    <a:pt x="1560" y="54"/>
                  </a:cubicBezTo>
                  <a:cubicBezTo>
                    <a:pt x="1559" y="54"/>
                    <a:pt x="1559" y="54"/>
                    <a:pt x="1559" y="55"/>
                  </a:cubicBezTo>
                  <a:cubicBezTo>
                    <a:pt x="1559" y="55"/>
                    <a:pt x="1559" y="55"/>
                    <a:pt x="1559" y="55"/>
                  </a:cubicBezTo>
                  <a:cubicBezTo>
                    <a:pt x="1559" y="55"/>
                    <a:pt x="1559" y="55"/>
                    <a:pt x="1559" y="55"/>
                  </a:cubicBezTo>
                  <a:cubicBezTo>
                    <a:pt x="1559" y="55"/>
                    <a:pt x="1559" y="55"/>
                    <a:pt x="1559" y="55"/>
                  </a:cubicBezTo>
                  <a:cubicBezTo>
                    <a:pt x="1559" y="55"/>
                    <a:pt x="1558" y="55"/>
                    <a:pt x="1558" y="55"/>
                  </a:cubicBezTo>
                  <a:cubicBezTo>
                    <a:pt x="1558" y="55"/>
                    <a:pt x="1558" y="55"/>
                    <a:pt x="1558" y="55"/>
                  </a:cubicBezTo>
                  <a:cubicBezTo>
                    <a:pt x="1558" y="55"/>
                    <a:pt x="1558" y="55"/>
                    <a:pt x="1558" y="56"/>
                  </a:cubicBezTo>
                  <a:cubicBezTo>
                    <a:pt x="1558" y="56"/>
                    <a:pt x="1558" y="56"/>
                    <a:pt x="1558" y="56"/>
                  </a:cubicBezTo>
                  <a:cubicBezTo>
                    <a:pt x="1558" y="56"/>
                    <a:pt x="1557" y="56"/>
                    <a:pt x="1557" y="56"/>
                  </a:cubicBezTo>
                  <a:cubicBezTo>
                    <a:pt x="1557" y="56"/>
                    <a:pt x="1557" y="56"/>
                    <a:pt x="1557" y="56"/>
                  </a:cubicBezTo>
                  <a:cubicBezTo>
                    <a:pt x="1557" y="56"/>
                    <a:pt x="1557" y="56"/>
                    <a:pt x="1557" y="57"/>
                  </a:cubicBezTo>
                  <a:cubicBezTo>
                    <a:pt x="1557" y="57"/>
                    <a:pt x="1557" y="57"/>
                    <a:pt x="1557" y="57"/>
                  </a:cubicBezTo>
                  <a:cubicBezTo>
                    <a:pt x="1557" y="57"/>
                    <a:pt x="1556" y="57"/>
                    <a:pt x="1556" y="57"/>
                  </a:cubicBezTo>
                  <a:cubicBezTo>
                    <a:pt x="1556" y="57"/>
                    <a:pt x="1556" y="57"/>
                    <a:pt x="1556" y="57"/>
                  </a:cubicBezTo>
                  <a:cubicBezTo>
                    <a:pt x="1556" y="57"/>
                    <a:pt x="1556" y="57"/>
                    <a:pt x="1556" y="57"/>
                  </a:cubicBezTo>
                  <a:cubicBezTo>
                    <a:pt x="1556" y="57"/>
                    <a:pt x="1556" y="57"/>
                    <a:pt x="1556" y="57"/>
                  </a:cubicBezTo>
                  <a:cubicBezTo>
                    <a:pt x="1556" y="58"/>
                    <a:pt x="1555" y="57"/>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4" y="59"/>
                    <a:pt x="1554" y="58"/>
                    <a:pt x="1554" y="59"/>
                  </a:cubicBezTo>
                  <a:cubicBezTo>
                    <a:pt x="1554" y="59"/>
                    <a:pt x="1554" y="59"/>
                    <a:pt x="1554" y="59"/>
                  </a:cubicBezTo>
                  <a:cubicBezTo>
                    <a:pt x="1554" y="59"/>
                    <a:pt x="1554" y="59"/>
                    <a:pt x="1554" y="59"/>
                  </a:cubicBezTo>
                  <a:cubicBezTo>
                    <a:pt x="1554" y="59"/>
                    <a:pt x="1554" y="59"/>
                    <a:pt x="1554" y="59"/>
                  </a:cubicBezTo>
                  <a:cubicBezTo>
                    <a:pt x="1553" y="59"/>
                    <a:pt x="1553" y="59"/>
                    <a:pt x="1553" y="59"/>
                  </a:cubicBezTo>
                  <a:cubicBezTo>
                    <a:pt x="1553" y="59"/>
                    <a:pt x="1553" y="59"/>
                    <a:pt x="1553" y="59"/>
                  </a:cubicBezTo>
                  <a:cubicBezTo>
                    <a:pt x="1553" y="60"/>
                    <a:pt x="1553" y="60"/>
                    <a:pt x="1553" y="60"/>
                  </a:cubicBezTo>
                  <a:cubicBezTo>
                    <a:pt x="1553" y="60"/>
                    <a:pt x="1553" y="60"/>
                    <a:pt x="1553" y="60"/>
                  </a:cubicBezTo>
                  <a:cubicBezTo>
                    <a:pt x="1552" y="60"/>
                    <a:pt x="1552" y="60"/>
                    <a:pt x="1552" y="60"/>
                  </a:cubicBezTo>
                  <a:cubicBezTo>
                    <a:pt x="1552" y="60"/>
                    <a:pt x="1552" y="60"/>
                    <a:pt x="1552" y="60"/>
                  </a:cubicBezTo>
                  <a:cubicBezTo>
                    <a:pt x="1552" y="60"/>
                    <a:pt x="1552" y="60"/>
                    <a:pt x="1552" y="60"/>
                  </a:cubicBezTo>
                  <a:cubicBezTo>
                    <a:pt x="1552" y="60"/>
                    <a:pt x="1552" y="60"/>
                    <a:pt x="1552" y="60"/>
                  </a:cubicBezTo>
                  <a:cubicBezTo>
                    <a:pt x="1552" y="61"/>
                    <a:pt x="1551" y="61"/>
                    <a:pt x="1551" y="61"/>
                  </a:cubicBezTo>
                  <a:cubicBezTo>
                    <a:pt x="1551" y="61"/>
                    <a:pt x="1551" y="61"/>
                    <a:pt x="1551" y="61"/>
                  </a:cubicBezTo>
                  <a:cubicBezTo>
                    <a:pt x="1551" y="61"/>
                    <a:pt x="1551" y="61"/>
                    <a:pt x="1551" y="61"/>
                  </a:cubicBezTo>
                  <a:cubicBezTo>
                    <a:pt x="1551" y="61"/>
                    <a:pt x="1551" y="61"/>
                    <a:pt x="1551" y="61"/>
                  </a:cubicBezTo>
                  <a:cubicBezTo>
                    <a:pt x="1550" y="61"/>
                    <a:pt x="1550" y="62"/>
                    <a:pt x="1550" y="62"/>
                  </a:cubicBezTo>
                  <a:cubicBezTo>
                    <a:pt x="1550" y="62"/>
                    <a:pt x="1550" y="62"/>
                    <a:pt x="1550" y="62"/>
                  </a:cubicBezTo>
                  <a:cubicBezTo>
                    <a:pt x="1550" y="62"/>
                    <a:pt x="1549" y="62"/>
                    <a:pt x="1549" y="62"/>
                  </a:cubicBezTo>
                  <a:cubicBezTo>
                    <a:pt x="1549" y="62"/>
                    <a:pt x="1549" y="62"/>
                    <a:pt x="1549" y="62"/>
                  </a:cubicBezTo>
                  <a:cubicBezTo>
                    <a:pt x="1549" y="62"/>
                    <a:pt x="1549" y="63"/>
                    <a:pt x="1548" y="63"/>
                  </a:cubicBezTo>
                  <a:cubicBezTo>
                    <a:pt x="1548" y="63"/>
                    <a:pt x="1548" y="63"/>
                    <a:pt x="1548" y="63"/>
                  </a:cubicBezTo>
                  <a:cubicBezTo>
                    <a:pt x="1548" y="63"/>
                    <a:pt x="1548" y="63"/>
                    <a:pt x="1548" y="63"/>
                  </a:cubicBezTo>
                  <a:cubicBezTo>
                    <a:pt x="1548" y="63"/>
                    <a:pt x="1548" y="63"/>
                    <a:pt x="1548" y="63"/>
                  </a:cubicBezTo>
                  <a:cubicBezTo>
                    <a:pt x="1548" y="64"/>
                    <a:pt x="1547" y="64"/>
                    <a:pt x="1547" y="64"/>
                  </a:cubicBezTo>
                  <a:cubicBezTo>
                    <a:pt x="1547" y="64"/>
                    <a:pt x="1547" y="64"/>
                    <a:pt x="1547" y="64"/>
                  </a:cubicBezTo>
                  <a:cubicBezTo>
                    <a:pt x="1547" y="64"/>
                    <a:pt x="1547" y="64"/>
                    <a:pt x="1547" y="64"/>
                  </a:cubicBezTo>
                  <a:cubicBezTo>
                    <a:pt x="1547" y="64"/>
                    <a:pt x="1547" y="64"/>
                    <a:pt x="1547" y="64"/>
                  </a:cubicBezTo>
                  <a:cubicBezTo>
                    <a:pt x="1546" y="64"/>
                    <a:pt x="1546" y="65"/>
                    <a:pt x="1546" y="65"/>
                  </a:cubicBezTo>
                  <a:cubicBezTo>
                    <a:pt x="1546" y="65"/>
                    <a:pt x="1546" y="65"/>
                    <a:pt x="1546" y="65"/>
                  </a:cubicBezTo>
                  <a:cubicBezTo>
                    <a:pt x="1546" y="65"/>
                    <a:pt x="1546" y="65"/>
                    <a:pt x="1546" y="65"/>
                  </a:cubicBezTo>
                  <a:cubicBezTo>
                    <a:pt x="1546" y="65"/>
                    <a:pt x="1546" y="65"/>
                    <a:pt x="1546" y="65"/>
                  </a:cubicBezTo>
                  <a:cubicBezTo>
                    <a:pt x="1545" y="65"/>
                    <a:pt x="1545" y="65"/>
                    <a:pt x="1545" y="65"/>
                  </a:cubicBezTo>
                  <a:cubicBezTo>
                    <a:pt x="1545" y="65"/>
                    <a:pt x="1545" y="65"/>
                    <a:pt x="1545" y="65"/>
                  </a:cubicBezTo>
                  <a:cubicBezTo>
                    <a:pt x="1545" y="65"/>
                    <a:pt x="1545" y="66"/>
                    <a:pt x="1545" y="66"/>
                  </a:cubicBezTo>
                  <a:cubicBezTo>
                    <a:pt x="1545" y="66"/>
                    <a:pt x="1545" y="66"/>
                    <a:pt x="1545" y="66"/>
                  </a:cubicBezTo>
                  <a:cubicBezTo>
                    <a:pt x="1545" y="66"/>
                    <a:pt x="1545" y="66"/>
                    <a:pt x="1544" y="66"/>
                  </a:cubicBezTo>
                  <a:cubicBezTo>
                    <a:pt x="1544" y="66"/>
                    <a:pt x="1544" y="66"/>
                    <a:pt x="1544" y="66"/>
                  </a:cubicBezTo>
                  <a:cubicBezTo>
                    <a:pt x="1544" y="66"/>
                    <a:pt x="1544" y="66"/>
                    <a:pt x="1544" y="66"/>
                  </a:cubicBezTo>
                  <a:cubicBezTo>
                    <a:pt x="1544" y="66"/>
                    <a:pt x="1544" y="66"/>
                    <a:pt x="1544" y="66"/>
                  </a:cubicBezTo>
                  <a:cubicBezTo>
                    <a:pt x="1544" y="66"/>
                    <a:pt x="1544"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2" y="68"/>
                    <a:pt x="1542" y="68"/>
                    <a:pt x="1542" y="68"/>
                  </a:cubicBezTo>
                  <a:cubicBezTo>
                    <a:pt x="1542" y="68"/>
                    <a:pt x="1542" y="68"/>
                    <a:pt x="1542" y="68"/>
                  </a:cubicBezTo>
                  <a:cubicBezTo>
                    <a:pt x="1542" y="68"/>
                    <a:pt x="1541" y="68"/>
                    <a:pt x="1541" y="68"/>
                  </a:cubicBezTo>
                  <a:cubicBezTo>
                    <a:pt x="1541" y="68"/>
                    <a:pt x="1541" y="68"/>
                    <a:pt x="1541" y="68"/>
                  </a:cubicBezTo>
                  <a:cubicBezTo>
                    <a:pt x="1541" y="69"/>
                    <a:pt x="1541" y="69"/>
                    <a:pt x="1541" y="69"/>
                  </a:cubicBezTo>
                  <a:cubicBezTo>
                    <a:pt x="1541" y="69"/>
                    <a:pt x="1541" y="69"/>
                    <a:pt x="1541" y="69"/>
                  </a:cubicBezTo>
                  <a:cubicBezTo>
                    <a:pt x="1541" y="69"/>
                    <a:pt x="1541" y="69"/>
                    <a:pt x="1541" y="69"/>
                  </a:cubicBezTo>
                  <a:cubicBezTo>
                    <a:pt x="1541" y="69"/>
                    <a:pt x="1541" y="69"/>
                    <a:pt x="1541" y="69"/>
                  </a:cubicBezTo>
                  <a:cubicBezTo>
                    <a:pt x="1540" y="69"/>
                    <a:pt x="1540" y="70"/>
                    <a:pt x="1540" y="70"/>
                  </a:cubicBezTo>
                  <a:cubicBezTo>
                    <a:pt x="1540" y="70"/>
                    <a:pt x="1540" y="70"/>
                    <a:pt x="1540" y="70"/>
                  </a:cubicBezTo>
                  <a:cubicBezTo>
                    <a:pt x="1539" y="70"/>
                    <a:pt x="1539" y="70"/>
                    <a:pt x="1539" y="70"/>
                  </a:cubicBezTo>
                  <a:cubicBezTo>
                    <a:pt x="1539" y="70"/>
                    <a:pt x="1539" y="70"/>
                    <a:pt x="1539" y="70"/>
                  </a:cubicBezTo>
                  <a:cubicBezTo>
                    <a:pt x="1539" y="70"/>
                    <a:pt x="1539" y="70"/>
                    <a:pt x="1539" y="71"/>
                  </a:cubicBezTo>
                  <a:cubicBezTo>
                    <a:pt x="1539" y="71"/>
                    <a:pt x="1539" y="71"/>
                    <a:pt x="1539" y="71"/>
                  </a:cubicBezTo>
                  <a:cubicBezTo>
                    <a:pt x="1539" y="71"/>
                    <a:pt x="1539" y="71"/>
                    <a:pt x="1539" y="71"/>
                  </a:cubicBezTo>
                  <a:cubicBezTo>
                    <a:pt x="1539" y="71"/>
                    <a:pt x="1539" y="71"/>
                    <a:pt x="1539" y="71"/>
                  </a:cubicBezTo>
                  <a:cubicBezTo>
                    <a:pt x="1538" y="71"/>
                    <a:pt x="1538" y="71"/>
                    <a:pt x="1538" y="71"/>
                  </a:cubicBezTo>
                  <a:cubicBezTo>
                    <a:pt x="1538" y="71"/>
                    <a:pt x="1538" y="71"/>
                    <a:pt x="1538" y="71"/>
                  </a:cubicBezTo>
                  <a:cubicBezTo>
                    <a:pt x="1538" y="71"/>
                    <a:pt x="1538" y="71"/>
                    <a:pt x="1538" y="72"/>
                  </a:cubicBezTo>
                  <a:cubicBezTo>
                    <a:pt x="1538" y="72"/>
                    <a:pt x="1538" y="72"/>
                    <a:pt x="1538" y="72"/>
                  </a:cubicBezTo>
                  <a:cubicBezTo>
                    <a:pt x="1538" y="72"/>
                    <a:pt x="1538" y="72"/>
                    <a:pt x="1537" y="72"/>
                  </a:cubicBezTo>
                  <a:cubicBezTo>
                    <a:pt x="1538" y="72"/>
                    <a:pt x="1538" y="72"/>
                    <a:pt x="1538" y="72"/>
                  </a:cubicBezTo>
                  <a:cubicBezTo>
                    <a:pt x="1537" y="72"/>
                    <a:pt x="1537" y="72"/>
                    <a:pt x="1537" y="72"/>
                  </a:cubicBezTo>
                  <a:cubicBezTo>
                    <a:pt x="1537" y="72"/>
                    <a:pt x="1537" y="72"/>
                    <a:pt x="1537" y="72"/>
                  </a:cubicBezTo>
                  <a:cubicBezTo>
                    <a:pt x="1537" y="72"/>
                    <a:pt x="1537" y="73"/>
                    <a:pt x="1537" y="73"/>
                  </a:cubicBezTo>
                  <a:cubicBezTo>
                    <a:pt x="1537" y="73"/>
                    <a:pt x="1537" y="73"/>
                    <a:pt x="1537" y="73"/>
                  </a:cubicBezTo>
                  <a:cubicBezTo>
                    <a:pt x="1537" y="73"/>
                    <a:pt x="1537" y="73"/>
                    <a:pt x="1536" y="73"/>
                  </a:cubicBezTo>
                  <a:cubicBezTo>
                    <a:pt x="1536" y="73"/>
                    <a:pt x="1536" y="73"/>
                    <a:pt x="1536" y="73"/>
                  </a:cubicBezTo>
                  <a:cubicBezTo>
                    <a:pt x="1536" y="73"/>
                    <a:pt x="1536" y="73"/>
                    <a:pt x="1536" y="73"/>
                  </a:cubicBezTo>
                  <a:cubicBezTo>
                    <a:pt x="1536" y="73"/>
                    <a:pt x="1536" y="73"/>
                    <a:pt x="1536" y="73"/>
                  </a:cubicBezTo>
                  <a:cubicBezTo>
                    <a:pt x="1536" y="73"/>
                    <a:pt x="1536" y="74"/>
                    <a:pt x="1536" y="74"/>
                  </a:cubicBezTo>
                  <a:cubicBezTo>
                    <a:pt x="1536" y="74"/>
                    <a:pt x="1536" y="74"/>
                    <a:pt x="1536" y="74"/>
                  </a:cubicBezTo>
                  <a:cubicBezTo>
                    <a:pt x="1536" y="74"/>
                    <a:pt x="1536" y="74"/>
                    <a:pt x="1535" y="74"/>
                  </a:cubicBezTo>
                  <a:cubicBezTo>
                    <a:pt x="1535" y="74"/>
                    <a:pt x="1535" y="74"/>
                    <a:pt x="1535" y="74"/>
                  </a:cubicBezTo>
                  <a:cubicBezTo>
                    <a:pt x="1535" y="74"/>
                    <a:pt x="1535" y="74"/>
                    <a:pt x="1535" y="74"/>
                  </a:cubicBezTo>
                  <a:cubicBezTo>
                    <a:pt x="1535" y="74"/>
                    <a:pt x="1535" y="74"/>
                    <a:pt x="1535" y="74"/>
                  </a:cubicBezTo>
                  <a:cubicBezTo>
                    <a:pt x="1535" y="74"/>
                    <a:pt x="1535" y="75"/>
                    <a:pt x="1535" y="75"/>
                  </a:cubicBezTo>
                  <a:cubicBezTo>
                    <a:pt x="1535" y="75"/>
                    <a:pt x="1535" y="75"/>
                    <a:pt x="1535" y="75"/>
                  </a:cubicBezTo>
                  <a:cubicBezTo>
                    <a:pt x="1535" y="75"/>
                    <a:pt x="1534" y="75"/>
                    <a:pt x="1534" y="75"/>
                  </a:cubicBezTo>
                  <a:cubicBezTo>
                    <a:pt x="1534" y="75"/>
                    <a:pt x="1534" y="75"/>
                    <a:pt x="1534" y="75"/>
                  </a:cubicBezTo>
                  <a:cubicBezTo>
                    <a:pt x="1534" y="75"/>
                    <a:pt x="1534" y="76"/>
                    <a:pt x="1534" y="76"/>
                  </a:cubicBezTo>
                  <a:cubicBezTo>
                    <a:pt x="1534" y="76"/>
                    <a:pt x="1534" y="76"/>
                    <a:pt x="1534" y="76"/>
                  </a:cubicBezTo>
                  <a:cubicBezTo>
                    <a:pt x="1534" y="76"/>
                    <a:pt x="1533" y="76"/>
                    <a:pt x="1533" y="77"/>
                  </a:cubicBezTo>
                  <a:cubicBezTo>
                    <a:pt x="1533" y="76"/>
                    <a:pt x="1533" y="76"/>
                    <a:pt x="1533" y="76"/>
                  </a:cubicBezTo>
                  <a:cubicBezTo>
                    <a:pt x="1533" y="77"/>
                    <a:pt x="1533" y="77"/>
                    <a:pt x="1533" y="77"/>
                  </a:cubicBezTo>
                  <a:cubicBezTo>
                    <a:pt x="1533" y="77"/>
                    <a:pt x="1533" y="77"/>
                    <a:pt x="1533" y="77"/>
                  </a:cubicBezTo>
                  <a:cubicBezTo>
                    <a:pt x="1533" y="77"/>
                    <a:pt x="1533" y="77"/>
                    <a:pt x="1533" y="77"/>
                  </a:cubicBezTo>
                  <a:cubicBezTo>
                    <a:pt x="1533" y="77"/>
                    <a:pt x="1533" y="77"/>
                    <a:pt x="1533" y="77"/>
                  </a:cubicBezTo>
                  <a:cubicBezTo>
                    <a:pt x="1533" y="78"/>
                    <a:pt x="1532" y="78"/>
                    <a:pt x="1532" y="78"/>
                  </a:cubicBezTo>
                  <a:cubicBezTo>
                    <a:pt x="1532" y="78"/>
                    <a:pt x="1532" y="78"/>
                    <a:pt x="1532" y="78"/>
                  </a:cubicBezTo>
                  <a:cubicBezTo>
                    <a:pt x="1532" y="78"/>
                    <a:pt x="1532" y="78"/>
                    <a:pt x="1532" y="79"/>
                  </a:cubicBezTo>
                  <a:cubicBezTo>
                    <a:pt x="1532" y="79"/>
                    <a:pt x="1532" y="79"/>
                    <a:pt x="1532" y="79"/>
                  </a:cubicBezTo>
                  <a:cubicBezTo>
                    <a:pt x="1532" y="79"/>
                    <a:pt x="1532" y="79"/>
                    <a:pt x="1532" y="79"/>
                  </a:cubicBezTo>
                  <a:cubicBezTo>
                    <a:pt x="1532" y="79"/>
                    <a:pt x="1532" y="79"/>
                    <a:pt x="1532" y="79"/>
                  </a:cubicBezTo>
                  <a:cubicBezTo>
                    <a:pt x="1531" y="79"/>
                    <a:pt x="1531" y="79"/>
                    <a:pt x="1531" y="80"/>
                  </a:cubicBezTo>
                  <a:cubicBezTo>
                    <a:pt x="1531" y="80"/>
                    <a:pt x="1531" y="80"/>
                    <a:pt x="1531" y="80"/>
                  </a:cubicBezTo>
                  <a:cubicBezTo>
                    <a:pt x="1531" y="80"/>
                    <a:pt x="1531" y="80"/>
                    <a:pt x="1531" y="80"/>
                  </a:cubicBezTo>
                  <a:cubicBezTo>
                    <a:pt x="1531" y="80"/>
                    <a:pt x="1531" y="80"/>
                    <a:pt x="1531" y="80"/>
                  </a:cubicBezTo>
                  <a:cubicBezTo>
                    <a:pt x="1531" y="80"/>
                    <a:pt x="1531" y="80"/>
                    <a:pt x="1531" y="80"/>
                  </a:cubicBezTo>
                  <a:cubicBezTo>
                    <a:pt x="1531" y="80"/>
                    <a:pt x="1531" y="81"/>
                    <a:pt x="1531" y="81"/>
                  </a:cubicBezTo>
                  <a:cubicBezTo>
                    <a:pt x="1531" y="81"/>
                    <a:pt x="1531" y="81"/>
                    <a:pt x="1531" y="81"/>
                  </a:cubicBezTo>
                  <a:cubicBezTo>
                    <a:pt x="1530" y="81"/>
                    <a:pt x="1530" y="81"/>
                    <a:pt x="1530" y="81"/>
                  </a:cubicBezTo>
                  <a:cubicBezTo>
                    <a:pt x="1530" y="81"/>
                    <a:pt x="1530" y="81"/>
                    <a:pt x="1530" y="81"/>
                  </a:cubicBezTo>
                  <a:cubicBezTo>
                    <a:pt x="1530" y="82"/>
                    <a:pt x="1530" y="82"/>
                    <a:pt x="1530" y="82"/>
                  </a:cubicBezTo>
                  <a:cubicBezTo>
                    <a:pt x="1530" y="82"/>
                    <a:pt x="1530" y="82"/>
                    <a:pt x="1530" y="82"/>
                  </a:cubicBezTo>
                  <a:cubicBezTo>
                    <a:pt x="1530" y="82"/>
                    <a:pt x="1530" y="83"/>
                    <a:pt x="1530" y="83"/>
                  </a:cubicBezTo>
                  <a:cubicBezTo>
                    <a:pt x="1530" y="83"/>
                    <a:pt x="1530" y="83"/>
                    <a:pt x="1529" y="83"/>
                  </a:cubicBezTo>
                  <a:cubicBezTo>
                    <a:pt x="1529" y="83"/>
                    <a:pt x="1529" y="84"/>
                    <a:pt x="1529" y="84"/>
                  </a:cubicBezTo>
                  <a:cubicBezTo>
                    <a:pt x="1529" y="84"/>
                    <a:pt x="1529" y="84"/>
                    <a:pt x="1529" y="84"/>
                  </a:cubicBezTo>
                  <a:cubicBezTo>
                    <a:pt x="1529" y="84"/>
                    <a:pt x="1529" y="84"/>
                    <a:pt x="1529" y="85"/>
                  </a:cubicBezTo>
                  <a:cubicBezTo>
                    <a:pt x="1529" y="85"/>
                    <a:pt x="1529" y="85"/>
                    <a:pt x="1529" y="85"/>
                  </a:cubicBezTo>
                  <a:cubicBezTo>
                    <a:pt x="1529" y="85"/>
                    <a:pt x="1529" y="85"/>
                    <a:pt x="1528" y="86"/>
                  </a:cubicBezTo>
                  <a:cubicBezTo>
                    <a:pt x="1529" y="86"/>
                    <a:pt x="1529" y="86"/>
                    <a:pt x="1529" y="86"/>
                  </a:cubicBezTo>
                  <a:cubicBezTo>
                    <a:pt x="1528" y="86"/>
                    <a:pt x="1528" y="86"/>
                    <a:pt x="1528" y="86"/>
                  </a:cubicBezTo>
                  <a:cubicBezTo>
                    <a:pt x="1528" y="86"/>
                    <a:pt x="1528" y="87"/>
                    <a:pt x="1528" y="87"/>
                  </a:cubicBezTo>
                  <a:cubicBezTo>
                    <a:pt x="1528" y="87"/>
                    <a:pt x="1528" y="87"/>
                    <a:pt x="1528" y="87"/>
                  </a:cubicBezTo>
                  <a:cubicBezTo>
                    <a:pt x="1528" y="88"/>
                    <a:pt x="1528" y="88"/>
                    <a:pt x="1528" y="88"/>
                  </a:cubicBezTo>
                  <a:cubicBezTo>
                    <a:pt x="1528" y="88"/>
                    <a:pt x="1528" y="89"/>
                    <a:pt x="1528" y="89"/>
                  </a:cubicBezTo>
                  <a:cubicBezTo>
                    <a:pt x="1527" y="89"/>
                    <a:pt x="1528" y="90"/>
                    <a:pt x="1527" y="90"/>
                  </a:cubicBezTo>
                  <a:cubicBezTo>
                    <a:pt x="1527" y="91"/>
                    <a:pt x="1527" y="91"/>
                    <a:pt x="1527" y="91"/>
                  </a:cubicBezTo>
                  <a:cubicBezTo>
                    <a:pt x="1527" y="92"/>
                    <a:pt x="1527" y="93"/>
                    <a:pt x="1527" y="94"/>
                  </a:cubicBezTo>
                  <a:cubicBezTo>
                    <a:pt x="1527" y="96"/>
                    <a:pt x="1527" y="99"/>
                    <a:pt x="1527" y="101"/>
                  </a:cubicBezTo>
                  <a:cubicBezTo>
                    <a:pt x="1527" y="102"/>
                    <a:pt x="1528" y="102"/>
                    <a:pt x="1529" y="102"/>
                  </a:cubicBezTo>
                  <a:cubicBezTo>
                    <a:pt x="1547" y="102"/>
                    <a:pt x="1565" y="102"/>
                    <a:pt x="1584" y="102"/>
                  </a:cubicBezTo>
                  <a:cubicBezTo>
                    <a:pt x="1584" y="102"/>
                    <a:pt x="1585" y="102"/>
                    <a:pt x="1585" y="101"/>
                  </a:cubicBezTo>
                  <a:cubicBezTo>
                    <a:pt x="1585" y="101"/>
                    <a:pt x="1585" y="101"/>
                    <a:pt x="1585" y="101"/>
                  </a:cubicBezTo>
                  <a:cubicBezTo>
                    <a:pt x="1586" y="98"/>
                    <a:pt x="1586" y="95"/>
                    <a:pt x="1585" y="92"/>
                  </a:cubicBezTo>
                  <a:cubicBezTo>
                    <a:pt x="1585" y="92"/>
                    <a:pt x="1585" y="92"/>
                    <a:pt x="1585" y="92"/>
                  </a:cubicBezTo>
                  <a:cubicBezTo>
                    <a:pt x="1585" y="91"/>
                    <a:pt x="1584" y="92"/>
                    <a:pt x="1583" y="92"/>
                  </a:cubicBezTo>
                  <a:cubicBezTo>
                    <a:pt x="1569" y="92"/>
                    <a:pt x="1555" y="92"/>
                    <a:pt x="1540" y="92"/>
                  </a:cubicBezTo>
                  <a:cubicBezTo>
                    <a:pt x="1540" y="92"/>
                    <a:pt x="1539" y="92"/>
                    <a:pt x="1539" y="91"/>
                  </a:cubicBezTo>
                  <a:cubicBezTo>
                    <a:pt x="1538" y="91"/>
                    <a:pt x="1538" y="90"/>
                    <a:pt x="1539" y="90"/>
                  </a:cubicBezTo>
                  <a:cubicBezTo>
                    <a:pt x="1539" y="89"/>
                    <a:pt x="1539" y="88"/>
                    <a:pt x="1539" y="88"/>
                  </a:cubicBezTo>
                  <a:cubicBezTo>
                    <a:pt x="1539" y="88"/>
                    <a:pt x="1539" y="87"/>
                    <a:pt x="1539" y="87"/>
                  </a:cubicBezTo>
                  <a:cubicBezTo>
                    <a:pt x="1539" y="87"/>
                    <a:pt x="1539" y="86"/>
                    <a:pt x="1539" y="86"/>
                  </a:cubicBezTo>
                  <a:cubicBezTo>
                    <a:pt x="1539" y="86"/>
                    <a:pt x="1539" y="86"/>
                    <a:pt x="1539" y="86"/>
                  </a:cubicBezTo>
                  <a:cubicBezTo>
                    <a:pt x="1539" y="86"/>
                    <a:pt x="1539" y="85"/>
                    <a:pt x="1540" y="85"/>
                  </a:cubicBezTo>
                  <a:cubicBezTo>
                    <a:pt x="1539" y="85"/>
                    <a:pt x="1540" y="85"/>
                    <a:pt x="1540" y="85"/>
                  </a:cubicBezTo>
                  <a:cubicBezTo>
                    <a:pt x="1540" y="85"/>
                    <a:pt x="1540" y="84"/>
                    <a:pt x="1540" y="84"/>
                  </a:cubicBezTo>
                  <a:cubicBezTo>
                    <a:pt x="1540" y="84"/>
                    <a:pt x="1540" y="84"/>
                    <a:pt x="1540" y="84"/>
                  </a:cubicBezTo>
                  <a:cubicBezTo>
                    <a:pt x="1540" y="84"/>
                    <a:pt x="1540" y="84"/>
                    <a:pt x="1540" y="83"/>
                  </a:cubicBezTo>
                  <a:cubicBezTo>
                    <a:pt x="1540" y="83"/>
                    <a:pt x="1540" y="83"/>
                    <a:pt x="1540" y="83"/>
                  </a:cubicBezTo>
                  <a:cubicBezTo>
                    <a:pt x="1540" y="83"/>
                    <a:pt x="1540" y="83"/>
                    <a:pt x="1541" y="83"/>
                  </a:cubicBezTo>
                  <a:cubicBezTo>
                    <a:pt x="1541" y="83"/>
                    <a:pt x="1541" y="83"/>
                    <a:pt x="1541" y="83"/>
                  </a:cubicBezTo>
                  <a:cubicBezTo>
                    <a:pt x="1541" y="83"/>
                    <a:pt x="1541" y="82"/>
                    <a:pt x="1541" y="82"/>
                  </a:cubicBezTo>
                  <a:cubicBezTo>
                    <a:pt x="1541" y="82"/>
                    <a:pt x="1541" y="82"/>
                    <a:pt x="1541" y="82"/>
                  </a:cubicBezTo>
                  <a:cubicBezTo>
                    <a:pt x="1541" y="82"/>
                    <a:pt x="1541" y="82"/>
                    <a:pt x="1541" y="82"/>
                  </a:cubicBezTo>
                  <a:cubicBezTo>
                    <a:pt x="1541" y="82"/>
                    <a:pt x="1541" y="82"/>
                    <a:pt x="1541" y="82"/>
                  </a:cubicBezTo>
                  <a:cubicBezTo>
                    <a:pt x="1542" y="82"/>
                    <a:pt x="1541" y="81"/>
                    <a:pt x="1542" y="81"/>
                  </a:cubicBezTo>
                  <a:cubicBezTo>
                    <a:pt x="1542" y="81"/>
                    <a:pt x="1542" y="81"/>
                    <a:pt x="1542" y="81"/>
                  </a:cubicBezTo>
                  <a:cubicBezTo>
                    <a:pt x="1542" y="81"/>
                    <a:pt x="1542" y="81"/>
                    <a:pt x="1542" y="81"/>
                  </a:cubicBezTo>
                  <a:cubicBezTo>
                    <a:pt x="1542" y="81"/>
                    <a:pt x="1542" y="81"/>
                    <a:pt x="1542" y="81"/>
                  </a:cubicBezTo>
                  <a:cubicBezTo>
                    <a:pt x="1542" y="81"/>
                    <a:pt x="1542" y="80"/>
                    <a:pt x="1542" y="80"/>
                  </a:cubicBezTo>
                  <a:cubicBezTo>
                    <a:pt x="1542" y="80"/>
                    <a:pt x="1542" y="80"/>
                    <a:pt x="1542" y="80"/>
                  </a:cubicBezTo>
                  <a:cubicBezTo>
                    <a:pt x="1543" y="80"/>
                    <a:pt x="1543" y="80"/>
                    <a:pt x="1543" y="79"/>
                  </a:cubicBezTo>
                  <a:cubicBezTo>
                    <a:pt x="1543" y="79"/>
                    <a:pt x="1543" y="79"/>
                    <a:pt x="1543" y="79"/>
                  </a:cubicBezTo>
                  <a:cubicBezTo>
                    <a:pt x="1543" y="79"/>
                    <a:pt x="1543" y="79"/>
                    <a:pt x="1543" y="79"/>
                  </a:cubicBezTo>
                  <a:cubicBezTo>
                    <a:pt x="1543" y="79"/>
                    <a:pt x="1543" y="79"/>
                    <a:pt x="1543" y="79"/>
                  </a:cubicBezTo>
                  <a:cubicBezTo>
                    <a:pt x="1544" y="79"/>
                    <a:pt x="1544" y="79"/>
                    <a:pt x="1544" y="79"/>
                  </a:cubicBezTo>
                  <a:cubicBezTo>
                    <a:pt x="1544" y="79"/>
                    <a:pt x="1544" y="79"/>
                    <a:pt x="1544" y="79"/>
                  </a:cubicBezTo>
                  <a:cubicBezTo>
                    <a:pt x="1544" y="78"/>
                    <a:pt x="1544" y="78"/>
                    <a:pt x="1544" y="78"/>
                  </a:cubicBezTo>
                  <a:cubicBezTo>
                    <a:pt x="1544" y="78"/>
                    <a:pt x="1544" y="78"/>
                    <a:pt x="1544" y="78"/>
                  </a:cubicBezTo>
                  <a:cubicBezTo>
                    <a:pt x="1544" y="78"/>
                    <a:pt x="1544" y="78"/>
                    <a:pt x="1544" y="78"/>
                  </a:cubicBezTo>
                  <a:cubicBezTo>
                    <a:pt x="1544" y="78"/>
                    <a:pt x="1544" y="78"/>
                    <a:pt x="1544" y="78"/>
                  </a:cubicBezTo>
                  <a:cubicBezTo>
                    <a:pt x="1545" y="78"/>
                    <a:pt x="1545" y="78"/>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6" y="77"/>
                    <a:pt x="1546" y="77"/>
                    <a:pt x="1546" y="76"/>
                  </a:cubicBezTo>
                  <a:cubicBezTo>
                    <a:pt x="1546" y="76"/>
                    <a:pt x="1546" y="76"/>
                    <a:pt x="1546" y="76"/>
                  </a:cubicBezTo>
                  <a:cubicBezTo>
                    <a:pt x="1546" y="76"/>
                    <a:pt x="1546" y="76"/>
                    <a:pt x="1546" y="76"/>
                  </a:cubicBezTo>
                  <a:cubicBezTo>
                    <a:pt x="1546" y="76"/>
                    <a:pt x="1546" y="76"/>
                    <a:pt x="1546" y="76"/>
                  </a:cubicBezTo>
                  <a:cubicBezTo>
                    <a:pt x="1547" y="76"/>
                    <a:pt x="1547" y="75"/>
                    <a:pt x="1548" y="75"/>
                  </a:cubicBezTo>
                  <a:cubicBezTo>
                    <a:pt x="1548" y="75"/>
                    <a:pt x="1548" y="75"/>
                    <a:pt x="1548" y="75"/>
                  </a:cubicBezTo>
                  <a:cubicBezTo>
                    <a:pt x="1548" y="75"/>
                    <a:pt x="1548" y="75"/>
                    <a:pt x="1548" y="75"/>
                  </a:cubicBezTo>
                  <a:cubicBezTo>
                    <a:pt x="1548" y="75"/>
                    <a:pt x="1548" y="75"/>
                    <a:pt x="1548" y="75"/>
                  </a:cubicBezTo>
                  <a:cubicBezTo>
                    <a:pt x="1548" y="75"/>
                    <a:pt x="1548" y="74"/>
                    <a:pt x="1548" y="74"/>
                  </a:cubicBezTo>
                  <a:cubicBezTo>
                    <a:pt x="1548" y="74"/>
                    <a:pt x="1548" y="74"/>
                    <a:pt x="1548" y="74"/>
                  </a:cubicBezTo>
                  <a:cubicBezTo>
                    <a:pt x="1549" y="74"/>
                    <a:pt x="1549" y="74"/>
                    <a:pt x="1549" y="74"/>
                  </a:cubicBezTo>
                  <a:cubicBezTo>
                    <a:pt x="1549" y="74"/>
                    <a:pt x="1549" y="74"/>
                    <a:pt x="1549" y="74"/>
                  </a:cubicBezTo>
                  <a:cubicBezTo>
                    <a:pt x="1549" y="74"/>
                    <a:pt x="1550" y="73"/>
                    <a:pt x="1550" y="73"/>
                  </a:cubicBezTo>
                  <a:cubicBezTo>
                    <a:pt x="1550" y="73"/>
                    <a:pt x="1550" y="73"/>
                    <a:pt x="1550" y="73"/>
                  </a:cubicBezTo>
                  <a:cubicBezTo>
                    <a:pt x="1550" y="73"/>
                    <a:pt x="1550" y="73"/>
                    <a:pt x="1550" y="73"/>
                  </a:cubicBezTo>
                  <a:cubicBezTo>
                    <a:pt x="1550" y="73"/>
                    <a:pt x="1550" y="73"/>
                    <a:pt x="1550" y="73"/>
                  </a:cubicBezTo>
                  <a:cubicBezTo>
                    <a:pt x="1550" y="73"/>
                    <a:pt x="1551" y="73"/>
                    <a:pt x="1551" y="72"/>
                  </a:cubicBezTo>
                  <a:cubicBezTo>
                    <a:pt x="1551" y="72"/>
                    <a:pt x="1551" y="72"/>
                    <a:pt x="1551" y="72"/>
                  </a:cubicBezTo>
                  <a:cubicBezTo>
                    <a:pt x="1551" y="72"/>
                    <a:pt x="1551" y="72"/>
                    <a:pt x="1551" y="72"/>
                  </a:cubicBezTo>
                  <a:cubicBezTo>
                    <a:pt x="1551" y="72"/>
                    <a:pt x="1551" y="72"/>
                    <a:pt x="1551" y="72"/>
                  </a:cubicBezTo>
                  <a:cubicBezTo>
                    <a:pt x="1552" y="72"/>
                    <a:pt x="1552" y="72"/>
                    <a:pt x="1552" y="72"/>
                  </a:cubicBezTo>
                  <a:cubicBezTo>
                    <a:pt x="1552" y="72"/>
                    <a:pt x="1552" y="72"/>
                    <a:pt x="1552" y="72"/>
                  </a:cubicBezTo>
                  <a:cubicBezTo>
                    <a:pt x="1552" y="71"/>
                    <a:pt x="1552" y="71"/>
                    <a:pt x="1552" y="71"/>
                  </a:cubicBezTo>
                  <a:cubicBezTo>
                    <a:pt x="1552" y="71"/>
                    <a:pt x="1552" y="71"/>
                    <a:pt x="1552" y="71"/>
                  </a:cubicBezTo>
                  <a:cubicBezTo>
                    <a:pt x="1553" y="71"/>
                    <a:pt x="1553" y="71"/>
                    <a:pt x="1553" y="71"/>
                  </a:cubicBezTo>
                  <a:cubicBezTo>
                    <a:pt x="1553" y="71"/>
                    <a:pt x="1553" y="71"/>
                    <a:pt x="1553" y="71"/>
                  </a:cubicBezTo>
                  <a:cubicBezTo>
                    <a:pt x="1553" y="71"/>
                    <a:pt x="1553" y="71"/>
                    <a:pt x="1553" y="71"/>
                  </a:cubicBezTo>
                  <a:cubicBezTo>
                    <a:pt x="1553" y="71"/>
                    <a:pt x="1553" y="71"/>
                    <a:pt x="1553" y="71"/>
                  </a:cubicBezTo>
                  <a:cubicBezTo>
                    <a:pt x="1553" y="70"/>
                    <a:pt x="1554" y="70"/>
                    <a:pt x="1554" y="70"/>
                  </a:cubicBezTo>
                  <a:cubicBezTo>
                    <a:pt x="1554" y="70"/>
                    <a:pt x="1554" y="70"/>
                    <a:pt x="1554" y="70"/>
                  </a:cubicBezTo>
                  <a:cubicBezTo>
                    <a:pt x="1554" y="70"/>
                    <a:pt x="1554" y="70"/>
                    <a:pt x="1554" y="70"/>
                  </a:cubicBezTo>
                  <a:cubicBezTo>
                    <a:pt x="1554" y="70"/>
                    <a:pt x="1554" y="70"/>
                    <a:pt x="1554" y="70"/>
                  </a:cubicBezTo>
                  <a:cubicBezTo>
                    <a:pt x="1554" y="70"/>
                    <a:pt x="1554" y="70"/>
                    <a:pt x="1555" y="70"/>
                  </a:cubicBezTo>
                  <a:cubicBezTo>
                    <a:pt x="1555" y="70"/>
                    <a:pt x="1555" y="70"/>
                    <a:pt x="1555" y="70"/>
                  </a:cubicBezTo>
                  <a:cubicBezTo>
                    <a:pt x="1555" y="69"/>
                    <a:pt x="1555" y="69"/>
                    <a:pt x="1555" y="69"/>
                  </a:cubicBezTo>
                  <a:cubicBezTo>
                    <a:pt x="1555" y="69"/>
                    <a:pt x="1555" y="69"/>
                    <a:pt x="1555" y="69"/>
                  </a:cubicBezTo>
                  <a:cubicBezTo>
                    <a:pt x="1555" y="69"/>
                    <a:pt x="1555" y="69"/>
                    <a:pt x="1556" y="69"/>
                  </a:cubicBezTo>
                  <a:cubicBezTo>
                    <a:pt x="1556" y="69"/>
                    <a:pt x="1556" y="69"/>
                    <a:pt x="1556" y="69"/>
                  </a:cubicBezTo>
                  <a:cubicBezTo>
                    <a:pt x="1556" y="69"/>
                    <a:pt x="1556" y="68"/>
                    <a:pt x="1557" y="68"/>
                  </a:cubicBezTo>
                  <a:cubicBezTo>
                    <a:pt x="1557" y="68"/>
                    <a:pt x="1557" y="68"/>
                    <a:pt x="1557" y="68"/>
                  </a:cubicBezTo>
                  <a:cubicBezTo>
                    <a:pt x="1557" y="68"/>
                    <a:pt x="1557" y="68"/>
                    <a:pt x="1557" y="68"/>
                  </a:cubicBezTo>
                  <a:cubicBezTo>
                    <a:pt x="1557" y="68"/>
                    <a:pt x="1557" y="68"/>
                    <a:pt x="1557" y="68"/>
                  </a:cubicBezTo>
                  <a:cubicBezTo>
                    <a:pt x="1557" y="68"/>
                    <a:pt x="1558" y="68"/>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9" y="66"/>
                    <a:pt x="1559" y="67"/>
                    <a:pt x="1559" y="66"/>
                  </a:cubicBezTo>
                  <a:cubicBezTo>
                    <a:pt x="1559" y="66"/>
                    <a:pt x="1559" y="66"/>
                    <a:pt x="1559" y="66"/>
                  </a:cubicBezTo>
                  <a:cubicBezTo>
                    <a:pt x="1559" y="66"/>
                    <a:pt x="1559" y="66"/>
                    <a:pt x="1559" y="66"/>
                  </a:cubicBezTo>
                  <a:cubicBezTo>
                    <a:pt x="1559" y="66"/>
                    <a:pt x="1559" y="66"/>
                    <a:pt x="1559" y="66"/>
                  </a:cubicBezTo>
                  <a:cubicBezTo>
                    <a:pt x="1560" y="66"/>
                    <a:pt x="1560" y="66"/>
                    <a:pt x="1560" y="66"/>
                  </a:cubicBezTo>
                  <a:cubicBezTo>
                    <a:pt x="1560" y="66"/>
                    <a:pt x="1560" y="66"/>
                    <a:pt x="1560" y="66"/>
                  </a:cubicBezTo>
                  <a:cubicBezTo>
                    <a:pt x="1560" y="66"/>
                    <a:pt x="1560" y="65"/>
                    <a:pt x="1560" y="65"/>
                  </a:cubicBezTo>
                  <a:cubicBezTo>
                    <a:pt x="1560" y="65"/>
                    <a:pt x="1560" y="65"/>
                    <a:pt x="1560" y="65"/>
                  </a:cubicBezTo>
                  <a:cubicBezTo>
                    <a:pt x="1561" y="65"/>
                    <a:pt x="1561" y="65"/>
                    <a:pt x="1561" y="65"/>
                  </a:cubicBezTo>
                  <a:cubicBezTo>
                    <a:pt x="1561" y="65"/>
                    <a:pt x="1561" y="65"/>
                    <a:pt x="1561" y="65"/>
                  </a:cubicBezTo>
                  <a:cubicBezTo>
                    <a:pt x="1561" y="65"/>
                    <a:pt x="1561" y="65"/>
                    <a:pt x="1561" y="65"/>
                  </a:cubicBezTo>
                  <a:cubicBezTo>
                    <a:pt x="1561" y="65"/>
                    <a:pt x="1561" y="65"/>
                    <a:pt x="1561" y="65"/>
                  </a:cubicBezTo>
                  <a:cubicBezTo>
                    <a:pt x="1562" y="65"/>
                    <a:pt x="1562" y="64"/>
                    <a:pt x="1562" y="64"/>
                  </a:cubicBezTo>
                  <a:cubicBezTo>
                    <a:pt x="1562" y="64"/>
                    <a:pt x="1562" y="64"/>
                    <a:pt x="1562" y="64"/>
                  </a:cubicBezTo>
                  <a:cubicBezTo>
                    <a:pt x="1562" y="64"/>
                    <a:pt x="1562" y="64"/>
                    <a:pt x="1562" y="64"/>
                  </a:cubicBezTo>
                  <a:cubicBezTo>
                    <a:pt x="1562" y="64"/>
                    <a:pt x="1562" y="64"/>
                    <a:pt x="1562" y="64"/>
                  </a:cubicBezTo>
                  <a:cubicBezTo>
                    <a:pt x="1562" y="64"/>
                    <a:pt x="1563" y="64"/>
                    <a:pt x="1563" y="63"/>
                  </a:cubicBezTo>
                  <a:cubicBezTo>
                    <a:pt x="1563" y="64"/>
                    <a:pt x="1563" y="64"/>
                    <a:pt x="1563" y="64"/>
                  </a:cubicBezTo>
                  <a:cubicBezTo>
                    <a:pt x="1563" y="63"/>
                    <a:pt x="1563" y="63"/>
                    <a:pt x="1563" y="63"/>
                  </a:cubicBezTo>
                  <a:cubicBezTo>
                    <a:pt x="1563" y="63"/>
                    <a:pt x="1563" y="63"/>
                    <a:pt x="1563" y="63"/>
                  </a:cubicBezTo>
                  <a:cubicBezTo>
                    <a:pt x="1563" y="63"/>
                    <a:pt x="1563" y="63"/>
                    <a:pt x="1564" y="63"/>
                  </a:cubicBezTo>
                  <a:cubicBezTo>
                    <a:pt x="1564" y="63"/>
                    <a:pt x="1564" y="63"/>
                    <a:pt x="1564" y="63"/>
                  </a:cubicBezTo>
                  <a:cubicBezTo>
                    <a:pt x="1564" y="63"/>
                    <a:pt x="1564" y="63"/>
                    <a:pt x="1564" y="62"/>
                  </a:cubicBezTo>
                  <a:cubicBezTo>
                    <a:pt x="1564" y="62"/>
                    <a:pt x="1564" y="62"/>
                    <a:pt x="1564" y="62"/>
                  </a:cubicBezTo>
                  <a:cubicBezTo>
                    <a:pt x="1564" y="62"/>
                    <a:pt x="1565" y="62"/>
                    <a:pt x="1565" y="62"/>
                  </a:cubicBezTo>
                  <a:cubicBezTo>
                    <a:pt x="1565" y="62"/>
                    <a:pt x="1565" y="62"/>
                    <a:pt x="1565" y="62"/>
                  </a:cubicBezTo>
                  <a:cubicBezTo>
                    <a:pt x="1565" y="62"/>
                    <a:pt x="1565" y="62"/>
                    <a:pt x="1565" y="62"/>
                  </a:cubicBezTo>
                  <a:cubicBezTo>
                    <a:pt x="1565" y="62"/>
                    <a:pt x="1565" y="62"/>
                    <a:pt x="1565" y="62"/>
                  </a:cubicBezTo>
                  <a:cubicBezTo>
                    <a:pt x="1565" y="62"/>
                    <a:pt x="1566" y="61"/>
                    <a:pt x="1566" y="61"/>
                  </a:cubicBezTo>
                  <a:cubicBezTo>
                    <a:pt x="1566" y="61"/>
                    <a:pt x="1566" y="61"/>
                    <a:pt x="1566" y="61"/>
                  </a:cubicBezTo>
                  <a:cubicBezTo>
                    <a:pt x="1566" y="61"/>
                    <a:pt x="1566" y="61"/>
                    <a:pt x="1566" y="61"/>
                  </a:cubicBezTo>
                  <a:cubicBezTo>
                    <a:pt x="1566" y="61"/>
                    <a:pt x="1566" y="61"/>
                    <a:pt x="1566" y="61"/>
                  </a:cubicBezTo>
                  <a:cubicBezTo>
                    <a:pt x="1567" y="61"/>
                    <a:pt x="1567" y="61"/>
                    <a:pt x="1567" y="60"/>
                  </a:cubicBezTo>
                  <a:cubicBezTo>
                    <a:pt x="1567" y="60"/>
                    <a:pt x="1567" y="60"/>
                    <a:pt x="1567" y="60"/>
                  </a:cubicBezTo>
                  <a:cubicBezTo>
                    <a:pt x="1567" y="60"/>
                    <a:pt x="1567" y="60"/>
                    <a:pt x="1567" y="60"/>
                  </a:cubicBezTo>
                  <a:cubicBezTo>
                    <a:pt x="1567" y="60"/>
                    <a:pt x="1567" y="60"/>
                    <a:pt x="1567" y="60"/>
                  </a:cubicBezTo>
                  <a:cubicBezTo>
                    <a:pt x="1568" y="60"/>
                    <a:pt x="1568" y="59"/>
                    <a:pt x="1568" y="59"/>
                  </a:cubicBezTo>
                  <a:cubicBezTo>
                    <a:pt x="1568" y="59"/>
                    <a:pt x="1568" y="59"/>
                    <a:pt x="1568" y="59"/>
                  </a:cubicBezTo>
                  <a:cubicBezTo>
                    <a:pt x="1569" y="59"/>
                    <a:pt x="1569" y="59"/>
                    <a:pt x="1569" y="59"/>
                  </a:cubicBezTo>
                  <a:cubicBezTo>
                    <a:pt x="1569" y="59"/>
                    <a:pt x="1569" y="59"/>
                    <a:pt x="1569" y="59"/>
                  </a:cubicBezTo>
                  <a:cubicBezTo>
                    <a:pt x="1569" y="59"/>
                    <a:pt x="1569" y="58"/>
                    <a:pt x="1569" y="58"/>
                  </a:cubicBezTo>
                  <a:cubicBezTo>
                    <a:pt x="1569" y="58"/>
                    <a:pt x="1569" y="58"/>
                    <a:pt x="1569" y="58"/>
                  </a:cubicBezTo>
                  <a:cubicBezTo>
                    <a:pt x="1569" y="58"/>
                    <a:pt x="1569" y="58"/>
                    <a:pt x="1569" y="58"/>
                  </a:cubicBezTo>
                  <a:cubicBezTo>
                    <a:pt x="1569" y="58"/>
                    <a:pt x="1569" y="58"/>
                    <a:pt x="1569" y="58"/>
                  </a:cubicBezTo>
                  <a:cubicBezTo>
                    <a:pt x="1570" y="58"/>
                    <a:pt x="1570" y="58"/>
                    <a:pt x="1570" y="58"/>
                  </a:cubicBezTo>
                  <a:cubicBezTo>
                    <a:pt x="1570" y="58"/>
                    <a:pt x="1570" y="58"/>
                    <a:pt x="1570" y="58"/>
                  </a:cubicBezTo>
                  <a:cubicBezTo>
                    <a:pt x="1570" y="58"/>
                    <a:pt x="1570" y="57"/>
                    <a:pt x="1570" y="57"/>
                  </a:cubicBezTo>
                  <a:cubicBezTo>
                    <a:pt x="1570" y="57"/>
                    <a:pt x="1570" y="57"/>
                    <a:pt x="1570" y="57"/>
                  </a:cubicBezTo>
                  <a:cubicBezTo>
                    <a:pt x="1570" y="57"/>
                    <a:pt x="1570" y="57"/>
                    <a:pt x="1571" y="57"/>
                  </a:cubicBezTo>
                  <a:cubicBezTo>
                    <a:pt x="1571" y="57"/>
                    <a:pt x="1571" y="57"/>
                    <a:pt x="1571" y="57"/>
                  </a:cubicBezTo>
                  <a:cubicBezTo>
                    <a:pt x="1571" y="57"/>
                    <a:pt x="1571" y="57"/>
                    <a:pt x="1571" y="57"/>
                  </a:cubicBezTo>
                  <a:cubicBezTo>
                    <a:pt x="1571" y="57"/>
                    <a:pt x="1571" y="57"/>
                    <a:pt x="1571" y="57"/>
                  </a:cubicBezTo>
                  <a:cubicBezTo>
                    <a:pt x="1571" y="56"/>
                    <a:pt x="1571" y="56"/>
                    <a:pt x="1571" y="56"/>
                  </a:cubicBezTo>
                  <a:cubicBezTo>
                    <a:pt x="1571" y="56"/>
                    <a:pt x="1571" y="56"/>
                    <a:pt x="1571" y="56"/>
                  </a:cubicBezTo>
                  <a:cubicBezTo>
                    <a:pt x="1571" y="56"/>
                    <a:pt x="1572" y="56"/>
                    <a:pt x="1572" y="56"/>
                  </a:cubicBezTo>
                  <a:cubicBezTo>
                    <a:pt x="1572" y="56"/>
                    <a:pt x="1572" y="56"/>
                    <a:pt x="1572" y="56"/>
                  </a:cubicBezTo>
                  <a:cubicBezTo>
                    <a:pt x="1572" y="56"/>
                    <a:pt x="1572" y="56"/>
                    <a:pt x="1572" y="56"/>
                  </a:cubicBezTo>
                  <a:cubicBezTo>
                    <a:pt x="1572" y="56"/>
                    <a:pt x="1572" y="56"/>
                    <a:pt x="1572" y="56"/>
                  </a:cubicBezTo>
                  <a:cubicBezTo>
                    <a:pt x="1572" y="55"/>
                    <a:pt x="1572" y="55"/>
                    <a:pt x="1572" y="55"/>
                  </a:cubicBezTo>
                  <a:cubicBezTo>
                    <a:pt x="1572" y="55"/>
                    <a:pt x="1572" y="55"/>
                    <a:pt x="1572" y="55"/>
                  </a:cubicBezTo>
                  <a:cubicBezTo>
                    <a:pt x="1572" y="55"/>
                    <a:pt x="1573" y="55"/>
                    <a:pt x="1573" y="55"/>
                  </a:cubicBezTo>
                  <a:cubicBezTo>
                    <a:pt x="1573" y="55"/>
                    <a:pt x="1573" y="55"/>
                    <a:pt x="1573" y="55"/>
                  </a:cubicBezTo>
                  <a:cubicBezTo>
                    <a:pt x="1573" y="55"/>
                    <a:pt x="1573" y="55"/>
                    <a:pt x="1573" y="54"/>
                  </a:cubicBezTo>
                  <a:cubicBezTo>
                    <a:pt x="1573" y="54"/>
                    <a:pt x="1573" y="54"/>
                    <a:pt x="1573" y="54"/>
                  </a:cubicBezTo>
                  <a:cubicBezTo>
                    <a:pt x="1573" y="54"/>
                    <a:pt x="1573" y="54"/>
                    <a:pt x="1573" y="54"/>
                  </a:cubicBezTo>
                  <a:cubicBezTo>
                    <a:pt x="1573" y="54"/>
                    <a:pt x="1573" y="54"/>
                    <a:pt x="1573" y="54"/>
                  </a:cubicBezTo>
                  <a:cubicBezTo>
                    <a:pt x="1574" y="54"/>
                    <a:pt x="1574" y="53"/>
                    <a:pt x="1574" y="53"/>
                  </a:cubicBezTo>
                  <a:cubicBezTo>
                    <a:pt x="1574" y="53"/>
                    <a:pt x="1574" y="53"/>
                    <a:pt x="1574" y="53"/>
                  </a:cubicBezTo>
                  <a:cubicBezTo>
                    <a:pt x="1574" y="53"/>
                    <a:pt x="1574" y="53"/>
                    <a:pt x="1574" y="53"/>
                  </a:cubicBezTo>
                  <a:cubicBezTo>
                    <a:pt x="1574" y="53"/>
                    <a:pt x="1574" y="53"/>
                    <a:pt x="1574" y="53"/>
                  </a:cubicBezTo>
                  <a:cubicBezTo>
                    <a:pt x="1575" y="53"/>
                    <a:pt x="1575" y="53"/>
                    <a:pt x="1575" y="52"/>
                  </a:cubicBezTo>
                  <a:cubicBezTo>
                    <a:pt x="1575" y="52"/>
                    <a:pt x="1575" y="52"/>
                    <a:pt x="1575" y="52"/>
                  </a:cubicBezTo>
                  <a:cubicBezTo>
                    <a:pt x="1575" y="52"/>
                    <a:pt x="1575" y="52"/>
                    <a:pt x="1575" y="52"/>
                  </a:cubicBezTo>
                  <a:cubicBezTo>
                    <a:pt x="1575" y="52"/>
                    <a:pt x="1575" y="52"/>
                    <a:pt x="1575" y="52"/>
                  </a:cubicBezTo>
                  <a:cubicBezTo>
                    <a:pt x="1575" y="52"/>
                    <a:pt x="1575" y="52"/>
                    <a:pt x="1575" y="51"/>
                  </a:cubicBezTo>
                  <a:cubicBezTo>
                    <a:pt x="1575" y="51"/>
                    <a:pt x="1575" y="51"/>
                    <a:pt x="1575" y="51"/>
                  </a:cubicBezTo>
                  <a:cubicBezTo>
                    <a:pt x="1576" y="51"/>
                    <a:pt x="1576" y="51"/>
                    <a:pt x="1576" y="51"/>
                  </a:cubicBezTo>
                  <a:cubicBezTo>
                    <a:pt x="1576" y="51"/>
                    <a:pt x="1576" y="51"/>
                    <a:pt x="1576" y="51"/>
                  </a:cubicBezTo>
                  <a:cubicBezTo>
                    <a:pt x="1576" y="51"/>
                    <a:pt x="1576" y="51"/>
                    <a:pt x="1576" y="50"/>
                  </a:cubicBezTo>
                  <a:cubicBezTo>
                    <a:pt x="1576" y="50"/>
                    <a:pt x="1576" y="50"/>
                    <a:pt x="1576" y="50"/>
                  </a:cubicBezTo>
                  <a:cubicBezTo>
                    <a:pt x="1576" y="50"/>
                    <a:pt x="1576" y="50"/>
                    <a:pt x="1576" y="50"/>
                  </a:cubicBezTo>
                  <a:cubicBezTo>
                    <a:pt x="1576" y="50"/>
                    <a:pt x="1576" y="50"/>
                    <a:pt x="1576" y="50"/>
                  </a:cubicBezTo>
                  <a:cubicBezTo>
                    <a:pt x="1577" y="50"/>
                    <a:pt x="1577" y="49"/>
                    <a:pt x="1577" y="49"/>
                  </a:cubicBezTo>
                  <a:cubicBezTo>
                    <a:pt x="1577" y="49"/>
                    <a:pt x="1577" y="49"/>
                    <a:pt x="1577" y="49"/>
                  </a:cubicBezTo>
                  <a:cubicBezTo>
                    <a:pt x="1577" y="49"/>
                    <a:pt x="1577" y="49"/>
                    <a:pt x="1577" y="49"/>
                  </a:cubicBezTo>
                  <a:cubicBezTo>
                    <a:pt x="1577" y="49"/>
                    <a:pt x="1577" y="49"/>
                    <a:pt x="1577" y="49"/>
                  </a:cubicBezTo>
                  <a:cubicBezTo>
                    <a:pt x="1577" y="49"/>
                    <a:pt x="1577" y="48"/>
                    <a:pt x="1578" y="48"/>
                  </a:cubicBezTo>
                  <a:cubicBezTo>
                    <a:pt x="1577" y="48"/>
                    <a:pt x="1577" y="48"/>
                    <a:pt x="1577" y="48"/>
                  </a:cubicBezTo>
                  <a:cubicBezTo>
                    <a:pt x="1578" y="48"/>
                    <a:pt x="1578" y="48"/>
                    <a:pt x="1578" y="48"/>
                  </a:cubicBezTo>
                  <a:cubicBezTo>
                    <a:pt x="1578" y="48"/>
                    <a:pt x="1578" y="48"/>
                    <a:pt x="1578" y="48"/>
                  </a:cubicBezTo>
                  <a:cubicBezTo>
                    <a:pt x="1578" y="47"/>
                    <a:pt x="1578" y="47"/>
                    <a:pt x="1578" y="47"/>
                  </a:cubicBezTo>
                  <a:cubicBezTo>
                    <a:pt x="1578" y="47"/>
                    <a:pt x="1578" y="47"/>
                    <a:pt x="1578" y="47"/>
                  </a:cubicBezTo>
                  <a:cubicBezTo>
                    <a:pt x="1578" y="47"/>
                    <a:pt x="1578" y="46"/>
                    <a:pt x="1579" y="46"/>
                  </a:cubicBezTo>
                  <a:cubicBezTo>
                    <a:pt x="1579" y="46"/>
                    <a:pt x="1579" y="46"/>
                    <a:pt x="1579" y="46"/>
                  </a:cubicBezTo>
                  <a:cubicBezTo>
                    <a:pt x="1579" y="46"/>
                    <a:pt x="1579" y="46"/>
                    <a:pt x="1579" y="45"/>
                  </a:cubicBezTo>
                  <a:cubicBezTo>
                    <a:pt x="1579" y="45"/>
                    <a:pt x="1579" y="45"/>
                    <a:pt x="1579" y="45"/>
                  </a:cubicBezTo>
                  <a:cubicBezTo>
                    <a:pt x="1579" y="45"/>
                    <a:pt x="1579" y="45"/>
                    <a:pt x="1579" y="45"/>
                  </a:cubicBezTo>
                  <a:cubicBezTo>
                    <a:pt x="1579" y="45"/>
                    <a:pt x="1579" y="45"/>
                    <a:pt x="1579" y="45"/>
                  </a:cubicBezTo>
                  <a:cubicBezTo>
                    <a:pt x="1580" y="45"/>
                    <a:pt x="1579" y="44"/>
                    <a:pt x="1580" y="44"/>
                  </a:cubicBezTo>
                  <a:cubicBezTo>
                    <a:pt x="1580" y="44"/>
                    <a:pt x="1580" y="44"/>
                    <a:pt x="1580" y="44"/>
                  </a:cubicBezTo>
                  <a:cubicBezTo>
                    <a:pt x="1580" y="43"/>
                    <a:pt x="1580" y="43"/>
                    <a:pt x="1580" y="43"/>
                  </a:cubicBezTo>
                  <a:cubicBezTo>
                    <a:pt x="1580" y="43"/>
                    <a:pt x="1580" y="43"/>
                    <a:pt x="1580" y="43"/>
                  </a:cubicBezTo>
                  <a:cubicBezTo>
                    <a:pt x="1580" y="43"/>
                    <a:pt x="1580" y="43"/>
                    <a:pt x="1580" y="43"/>
                  </a:cubicBezTo>
                  <a:cubicBezTo>
                    <a:pt x="1580" y="42"/>
                    <a:pt x="1580" y="42"/>
                    <a:pt x="1580" y="42"/>
                  </a:cubicBezTo>
                  <a:cubicBezTo>
                    <a:pt x="1580" y="42"/>
                    <a:pt x="1580" y="42"/>
                    <a:pt x="1580" y="42"/>
                  </a:cubicBezTo>
                  <a:cubicBezTo>
                    <a:pt x="1581" y="41"/>
                    <a:pt x="1580" y="41"/>
                    <a:pt x="1581" y="40"/>
                  </a:cubicBezTo>
                  <a:cubicBezTo>
                    <a:pt x="1581" y="40"/>
                    <a:pt x="1581" y="40"/>
                    <a:pt x="1581" y="40"/>
                  </a:cubicBezTo>
                  <a:cubicBezTo>
                    <a:pt x="1581" y="40"/>
                    <a:pt x="1581" y="40"/>
                    <a:pt x="1581" y="40"/>
                  </a:cubicBezTo>
                  <a:cubicBezTo>
                    <a:pt x="1581" y="40"/>
                    <a:pt x="1581" y="39"/>
                    <a:pt x="1581" y="39"/>
                  </a:cubicBezTo>
                  <a:cubicBezTo>
                    <a:pt x="1581" y="39"/>
                    <a:pt x="1581" y="39"/>
                    <a:pt x="1581" y="39"/>
                  </a:cubicBezTo>
                  <a:cubicBezTo>
                    <a:pt x="1581" y="38"/>
                    <a:pt x="1581" y="37"/>
                    <a:pt x="1581" y="37"/>
                  </a:cubicBezTo>
                  <a:cubicBezTo>
                    <a:pt x="1581" y="37"/>
                    <a:pt x="1581" y="37"/>
                    <a:pt x="1581" y="36"/>
                  </a:cubicBezTo>
                  <a:cubicBezTo>
                    <a:pt x="1582" y="35"/>
                    <a:pt x="1581" y="34"/>
                    <a:pt x="1582" y="33"/>
                  </a:cubicBezTo>
                  <a:cubicBezTo>
                    <a:pt x="1582" y="32"/>
                    <a:pt x="1582" y="31"/>
                    <a:pt x="1582" y="29"/>
                  </a:cubicBezTo>
                  <a:cubicBezTo>
                    <a:pt x="1581" y="28"/>
                    <a:pt x="1582" y="27"/>
                    <a:pt x="1581" y="26"/>
                  </a:cubicBezTo>
                  <a:cubicBezTo>
                    <a:pt x="1581" y="26"/>
                    <a:pt x="1581" y="26"/>
                    <a:pt x="1581" y="26"/>
                  </a:cubicBezTo>
                  <a:cubicBezTo>
                    <a:pt x="1581" y="26"/>
                    <a:pt x="1581" y="25"/>
                    <a:pt x="1581" y="25"/>
                  </a:cubicBezTo>
                  <a:cubicBezTo>
                    <a:pt x="1581" y="25"/>
                    <a:pt x="1581" y="24"/>
                    <a:pt x="1581" y="24"/>
                  </a:cubicBezTo>
                  <a:cubicBezTo>
                    <a:pt x="1581" y="24"/>
                    <a:pt x="1581" y="24"/>
                    <a:pt x="1581" y="23"/>
                  </a:cubicBezTo>
                  <a:cubicBezTo>
                    <a:pt x="1581" y="23"/>
                    <a:pt x="1581" y="23"/>
                    <a:pt x="1581" y="23"/>
                  </a:cubicBezTo>
                  <a:cubicBezTo>
                    <a:pt x="1580" y="23"/>
                    <a:pt x="1581" y="22"/>
                    <a:pt x="1580" y="22"/>
                  </a:cubicBezTo>
                  <a:close/>
                  <a:moveTo>
                    <a:pt x="1749" y="37"/>
                  </a:moveTo>
                  <a:cubicBezTo>
                    <a:pt x="1749" y="37"/>
                    <a:pt x="1749" y="37"/>
                    <a:pt x="1749" y="36"/>
                  </a:cubicBezTo>
                  <a:cubicBezTo>
                    <a:pt x="1750" y="35"/>
                    <a:pt x="1749" y="34"/>
                    <a:pt x="1750" y="33"/>
                  </a:cubicBezTo>
                  <a:cubicBezTo>
                    <a:pt x="1750" y="32"/>
                    <a:pt x="1750" y="31"/>
                    <a:pt x="1750" y="29"/>
                  </a:cubicBezTo>
                  <a:cubicBezTo>
                    <a:pt x="1749" y="28"/>
                    <a:pt x="1750" y="28"/>
                    <a:pt x="1750" y="27"/>
                  </a:cubicBezTo>
                  <a:cubicBezTo>
                    <a:pt x="1749" y="26"/>
                    <a:pt x="1749" y="26"/>
                    <a:pt x="1749" y="26"/>
                  </a:cubicBezTo>
                  <a:cubicBezTo>
                    <a:pt x="1749" y="26"/>
                    <a:pt x="1749" y="25"/>
                    <a:pt x="1749" y="25"/>
                  </a:cubicBezTo>
                  <a:cubicBezTo>
                    <a:pt x="1749" y="25"/>
                    <a:pt x="1749" y="24"/>
                    <a:pt x="1749" y="24"/>
                  </a:cubicBezTo>
                  <a:cubicBezTo>
                    <a:pt x="1749" y="24"/>
                    <a:pt x="1749" y="24"/>
                    <a:pt x="1749" y="23"/>
                  </a:cubicBezTo>
                  <a:cubicBezTo>
                    <a:pt x="1749" y="23"/>
                    <a:pt x="1749" y="23"/>
                    <a:pt x="1749" y="23"/>
                  </a:cubicBezTo>
                  <a:cubicBezTo>
                    <a:pt x="1749" y="23"/>
                    <a:pt x="1749" y="22"/>
                    <a:pt x="1748" y="22"/>
                  </a:cubicBezTo>
                  <a:cubicBezTo>
                    <a:pt x="1748" y="22"/>
                    <a:pt x="1748" y="22"/>
                    <a:pt x="1748" y="22"/>
                  </a:cubicBezTo>
                  <a:cubicBezTo>
                    <a:pt x="1748" y="22"/>
                    <a:pt x="1748" y="21"/>
                    <a:pt x="1748" y="21"/>
                  </a:cubicBezTo>
                  <a:cubicBezTo>
                    <a:pt x="1748" y="21"/>
                    <a:pt x="1748" y="21"/>
                    <a:pt x="1748" y="21"/>
                  </a:cubicBezTo>
                  <a:cubicBezTo>
                    <a:pt x="1748" y="21"/>
                    <a:pt x="1748" y="21"/>
                    <a:pt x="1748" y="21"/>
                  </a:cubicBezTo>
                  <a:cubicBezTo>
                    <a:pt x="1748" y="21"/>
                    <a:pt x="1748" y="20"/>
                    <a:pt x="1748" y="20"/>
                  </a:cubicBezTo>
                  <a:cubicBezTo>
                    <a:pt x="1748" y="20"/>
                    <a:pt x="1748" y="20"/>
                    <a:pt x="1748" y="20"/>
                  </a:cubicBezTo>
                  <a:cubicBezTo>
                    <a:pt x="1748" y="20"/>
                    <a:pt x="1748" y="20"/>
                    <a:pt x="1747" y="19"/>
                  </a:cubicBezTo>
                  <a:cubicBezTo>
                    <a:pt x="1747" y="19"/>
                    <a:pt x="1747" y="19"/>
                    <a:pt x="1747" y="19"/>
                  </a:cubicBezTo>
                  <a:cubicBezTo>
                    <a:pt x="1747" y="19"/>
                    <a:pt x="1747" y="19"/>
                    <a:pt x="1747" y="19"/>
                  </a:cubicBezTo>
                  <a:cubicBezTo>
                    <a:pt x="1747" y="19"/>
                    <a:pt x="1747" y="19"/>
                    <a:pt x="1747" y="19"/>
                  </a:cubicBezTo>
                  <a:cubicBezTo>
                    <a:pt x="1747" y="18"/>
                    <a:pt x="1747" y="18"/>
                    <a:pt x="1747" y="18"/>
                  </a:cubicBezTo>
                  <a:cubicBezTo>
                    <a:pt x="1747" y="18"/>
                    <a:pt x="1747" y="18"/>
                    <a:pt x="1747" y="18"/>
                  </a:cubicBezTo>
                  <a:cubicBezTo>
                    <a:pt x="1746" y="18"/>
                    <a:pt x="1747" y="17"/>
                    <a:pt x="1746" y="17"/>
                  </a:cubicBezTo>
                  <a:cubicBezTo>
                    <a:pt x="1746" y="17"/>
                    <a:pt x="1746" y="17"/>
                    <a:pt x="1746" y="17"/>
                  </a:cubicBezTo>
                  <a:cubicBezTo>
                    <a:pt x="1746" y="17"/>
                    <a:pt x="1746" y="17"/>
                    <a:pt x="1746" y="17"/>
                  </a:cubicBezTo>
                  <a:cubicBezTo>
                    <a:pt x="1746" y="17"/>
                    <a:pt x="1746" y="17"/>
                    <a:pt x="1746" y="17"/>
                  </a:cubicBezTo>
                  <a:cubicBezTo>
                    <a:pt x="1746" y="17"/>
                    <a:pt x="1746" y="16"/>
                    <a:pt x="1746" y="16"/>
                  </a:cubicBezTo>
                  <a:cubicBezTo>
                    <a:pt x="1746" y="16"/>
                    <a:pt x="1746" y="16"/>
                    <a:pt x="1746" y="16"/>
                  </a:cubicBezTo>
                  <a:cubicBezTo>
                    <a:pt x="1746" y="16"/>
                    <a:pt x="1745" y="16"/>
                    <a:pt x="1745" y="16"/>
                  </a:cubicBezTo>
                  <a:cubicBezTo>
                    <a:pt x="1745" y="16"/>
                    <a:pt x="1745" y="16"/>
                    <a:pt x="1745" y="16"/>
                  </a:cubicBezTo>
                  <a:cubicBezTo>
                    <a:pt x="1745" y="16"/>
                    <a:pt x="1745" y="15"/>
                    <a:pt x="1745" y="15"/>
                  </a:cubicBezTo>
                  <a:cubicBezTo>
                    <a:pt x="1745" y="15"/>
                    <a:pt x="1745" y="15"/>
                    <a:pt x="1745" y="15"/>
                  </a:cubicBezTo>
                  <a:cubicBezTo>
                    <a:pt x="1745" y="15"/>
                    <a:pt x="1744" y="15"/>
                    <a:pt x="1744" y="15"/>
                  </a:cubicBezTo>
                  <a:cubicBezTo>
                    <a:pt x="1744" y="15"/>
                    <a:pt x="1744" y="15"/>
                    <a:pt x="1744" y="15"/>
                  </a:cubicBezTo>
                  <a:cubicBezTo>
                    <a:pt x="1744" y="14"/>
                    <a:pt x="1744" y="14"/>
                    <a:pt x="1744" y="14"/>
                  </a:cubicBezTo>
                  <a:cubicBezTo>
                    <a:pt x="1744" y="14"/>
                    <a:pt x="1744" y="14"/>
                    <a:pt x="1744" y="14"/>
                  </a:cubicBezTo>
                  <a:cubicBezTo>
                    <a:pt x="1744" y="14"/>
                    <a:pt x="1744" y="14"/>
                    <a:pt x="1744" y="14"/>
                  </a:cubicBezTo>
                  <a:cubicBezTo>
                    <a:pt x="1744" y="14"/>
                    <a:pt x="1744" y="14"/>
                    <a:pt x="1744" y="14"/>
                  </a:cubicBezTo>
                  <a:cubicBezTo>
                    <a:pt x="1743" y="14"/>
                    <a:pt x="1743" y="14"/>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2" y="13"/>
                    <a:pt x="1742" y="13"/>
                    <a:pt x="1742" y="12"/>
                  </a:cubicBezTo>
                  <a:cubicBezTo>
                    <a:pt x="1742" y="12"/>
                    <a:pt x="1742" y="12"/>
                    <a:pt x="1742" y="12"/>
                  </a:cubicBezTo>
                  <a:cubicBezTo>
                    <a:pt x="1742" y="12"/>
                    <a:pt x="1742" y="12"/>
                    <a:pt x="1742" y="12"/>
                  </a:cubicBezTo>
                  <a:cubicBezTo>
                    <a:pt x="1742" y="12"/>
                    <a:pt x="1742" y="12"/>
                    <a:pt x="1742" y="12"/>
                  </a:cubicBezTo>
                  <a:cubicBezTo>
                    <a:pt x="1742" y="12"/>
                    <a:pt x="1742" y="12"/>
                    <a:pt x="1741" y="12"/>
                  </a:cubicBezTo>
                  <a:cubicBezTo>
                    <a:pt x="1741" y="12"/>
                    <a:pt x="1741" y="12"/>
                    <a:pt x="1741" y="12"/>
                  </a:cubicBezTo>
                  <a:cubicBezTo>
                    <a:pt x="1741" y="11"/>
                    <a:pt x="1741" y="11"/>
                    <a:pt x="1740" y="11"/>
                  </a:cubicBezTo>
                  <a:cubicBezTo>
                    <a:pt x="1740" y="11"/>
                    <a:pt x="1740" y="11"/>
                    <a:pt x="1740" y="11"/>
                  </a:cubicBezTo>
                  <a:cubicBezTo>
                    <a:pt x="1740" y="11"/>
                    <a:pt x="1740" y="11"/>
                    <a:pt x="1740" y="11"/>
                  </a:cubicBezTo>
                  <a:cubicBezTo>
                    <a:pt x="1740" y="11"/>
                    <a:pt x="1740" y="11"/>
                    <a:pt x="1740" y="11"/>
                  </a:cubicBezTo>
                  <a:cubicBezTo>
                    <a:pt x="1740" y="10"/>
                    <a:pt x="1740" y="11"/>
                    <a:pt x="1739" y="10"/>
                  </a:cubicBezTo>
                  <a:cubicBezTo>
                    <a:pt x="1739" y="10"/>
                    <a:pt x="1739" y="10"/>
                    <a:pt x="1739" y="10"/>
                  </a:cubicBezTo>
                  <a:cubicBezTo>
                    <a:pt x="1739" y="10"/>
                    <a:pt x="1739" y="10"/>
                    <a:pt x="1739" y="10"/>
                  </a:cubicBezTo>
                  <a:cubicBezTo>
                    <a:pt x="1739" y="10"/>
                    <a:pt x="1739" y="10"/>
                    <a:pt x="1739" y="10"/>
                  </a:cubicBezTo>
                  <a:cubicBezTo>
                    <a:pt x="1739" y="10"/>
                    <a:pt x="1739" y="10"/>
                    <a:pt x="1738" y="10"/>
                  </a:cubicBezTo>
                  <a:cubicBezTo>
                    <a:pt x="1738" y="10"/>
                    <a:pt x="1738" y="10"/>
                    <a:pt x="1738" y="10"/>
                  </a:cubicBezTo>
                  <a:cubicBezTo>
                    <a:pt x="1738" y="9"/>
                    <a:pt x="1738" y="9"/>
                    <a:pt x="1738" y="9"/>
                  </a:cubicBezTo>
                  <a:cubicBezTo>
                    <a:pt x="1738" y="9"/>
                    <a:pt x="1738" y="9"/>
                    <a:pt x="1738" y="9"/>
                  </a:cubicBezTo>
                  <a:cubicBezTo>
                    <a:pt x="1738" y="9"/>
                    <a:pt x="1737" y="9"/>
                    <a:pt x="1737" y="9"/>
                  </a:cubicBezTo>
                  <a:cubicBezTo>
                    <a:pt x="1737" y="9"/>
                    <a:pt x="1737" y="9"/>
                    <a:pt x="1737" y="9"/>
                  </a:cubicBezTo>
                  <a:cubicBezTo>
                    <a:pt x="1737" y="9"/>
                    <a:pt x="1737" y="9"/>
                    <a:pt x="1737" y="9"/>
                  </a:cubicBezTo>
                  <a:cubicBezTo>
                    <a:pt x="1737" y="9"/>
                    <a:pt x="1737" y="9"/>
                    <a:pt x="1737" y="9"/>
                  </a:cubicBezTo>
                  <a:cubicBezTo>
                    <a:pt x="1736" y="8"/>
                    <a:pt x="1736" y="8"/>
                    <a:pt x="1736" y="8"/>
                  </a:cubicBezTo>
                  <a:cubicBezTo>
                    <a:pt x="1736" y="8"/>
                    <a:pt x="1736" y="8"/>
                    <a:pt x="1736" y="8"/>
                  </a:cubicBezTo>
                  <a:cubicBezTo>
                    <a:pt x="1736" y="8"/>
                    <a:pt x="1735" y="8"/>
                    <a:pt x="1735" y="8"/>
                  </a:cubicBezTo>
                  <a:cubicBezTo>
                    <a:pt x="1735" y="8"/>
                    <a:pt x="1735" y="8"/>
                    <a:pt x="1735" y="8"/>
                  </a:cubicBezTo>
                  <a:cubicBezTo>
                    <a:pt x="1735" y="8"/>
                    <a:pt x="1734" y="8"/>
                    <a:pt x="1734" y="8"/>
                  </a:cubicBezTo>
                  <a:cubicBezTo>
                    <a:pt x="1734" y="8"/>
                    <a:pt x="1734" y="8"/>
                    <a:pt x="1734" y="7"/>
                  </a:cubicBezTo>
                  <a:cubicBezTo>
                    <a:pt x="1734" y="7"/>
                    <a:pt x="1733" y="7"/>
                    <a:pt x="1733" y="7"/>
                  </a:cubicBezTo>
                  <a:cubicBezTo>
                    <a:pt x="1733" y="7"/>
                    <a:pt x="1733" y="7"/>
                    <a:pt x="1733" y="7"/>
                  </a:cubicBezTo>
                  <a:cubicBezTo>
                    <a:pt x="1733" y="7"/>
                    <a:pt x="1732" y="7"/>
                    <a:pt x="1732" y="7"/>
                  </a:cubicBezTo>
                  <a:cubicBezTo>
                    <a:pt x="1732" y="7"/>
                    <a:pt x="1732" y="7"/>
                    <a:pt x="1732" y="7"/>
                  </a:cubicBezTo>
                  <a:cubicBezTo>
                    <a:pt x="1732" y="7"/>
                    <a:pt x="1732" y="7"/>
                    <a:pt x="1732" y="7"/>
                  </a:cubicBezTo>
                  <a:cubicBezTo>
                    <a:pt x="1731" y="7"/>
                    <a:pt x="1731" y="7"/>
                    <a:pt x="1731" y="7"/>
                  </a:cubicBezTo>
                  <a:cubicBezTo>
                    <a:pt x="1730" y="7"/>
                    <a:pt x="1730" y="7"/>
                    <a:pt x="1730" y="7"/>
                  </a:cubicBezTo>
                  <a:cubicBezTo>
                    <a:pt x="1730" y="6"/>
                    <a:pt x="1730" y="6"/>
                    <a:pt x="1730" y="6"/>
                  </a:cubicBezTo>
                  <a:cubicBezTo>
                    <a:pt x="1730" y="6"/>
                    <a:pt x="1729" y="7"/>
                    <a:pt x="1729" y="6"/>
                  </a:cubicBezTo>
                  <a:cubicBezTo>
                    <a:pt x="1728" y="6"/>
                    <a:pt x="1728" y="6"/>
                    <a:pt x="1728" y="6"/>
                  </a:cubicBezTo>
                  <a:cubicBezTo>
                    <a:pt x="1727" y="6"/>
                    <a:pt x="1726" y="6"/>
                    <a:pt x="1726" y="6"/>
                  </a:cubicBezTo>
                  <a:cubicBezTo>
                    <a:pt x="1725" y="6"/>
                    <a:pt x="1724" y="6"/>
                    <a:pt x="1724" y="6"/>
                  </a:cubicBezTo>
                  <a:cubicBezTo>
                    <a:pt x="1723" y="6"/>
                    <a:pt x="1722" y="6"/>
                    <a:pt x="1722" y="6"/>
                  </a:cubicBezTo>
                  <a:cubicBezTo>
                    <a:pt x="1721" y="6"/>
                    <a:pt x="1720" y="6"/>
                    <a:pt x="1719" y="6"/>
                  </a:cubicBezTo>
                  <a:cubicBezTo>
                    <a:pt x="1719" y="6"/>
                    <a:pt x="1718" y="6"/>
                    <a:pt x="1717" y="6"/>
                  </a:cubicBezTo>
                  <a:cubicBezTo>
                    <a:pt x="1717" y="6"/>
                    <a:pt x="1716" y="6"/>
                    <a:pt x="1716" y="6"/>
                  </a:cubicBezTo>
                  <a:cubicBezTo>
                    <a:pt x="1716" y="7"/>
                    <a:pt x="1715" y="6"/>
                    <a:pt x="1714" y="6"/>
                  </a:cubicBezTo>
                  <a:cubicBezTo>
                    <a:pt x="1714" y="7"/>
                    <a:pt x="1714" y="7"/>
                    <a:pt x="1714" y="7"/>
                  </a:cubicBezTo>
                  <a:cubicBezTo>
                    <a:pt x="1714" y="7"/>
                    <a:pt x="1714" y="7"/>
                    <a:pt x="1714" y="7"/>
                  </a:cubicBezTo>
                  <a:cubicBezTo>
                    <a:pt x="1714" y="7"/>
                    <a:pt x="1713" y="7"/>
                    <a:pt x="1713" y="7"/>
                  </a:cubicBezTo>
                  <a:cubicBezTo>
                    <a:pt x="1713" y="7"/>
                    <a:pt x="1713" y="7"/>
                    <a:pt x="1713" y="7"/>
                  </a:cubicBezTo>
                  <a:cubicBezTo>
                    <a:pt x="1712" y="7"/>
                    <a:pt x="1712" y="7"/>
                    <a:pt x="1712" y="7"/>
                  </a:cubicBezTo>
                  <a:cubicBezTo>
                    <a:pt x="1711" y="7"/>
                    <a:pt x="1711" y="7"/>
                    <a:pt x="1711" y="7"/>
                  </a:cubicBezTo>
                  <a:cubicBezTo>
                    <a:pt x="1711" y="7"/>
                    <a:pt x="1711" y="7"/>
                    <a:pt x="1711" y="7"/>
                  </a:cubicBezTo>
                  <a:cubicBezTo>
                    <a:pt x="1711" y="7"/>
                    <a:pt x="1711" y="7"/>
                    <a:pt x="1710" y="8"/>
                  </a:cubicBezTo>
                  <a:cubicBezTo>
                    <a:pt x="1710" y="8"/>
                    <a:pt x="1710" y="8"/>
                    <a:pt x="1710" y="8"/>
                  </a:cubicBezTo>
                  <a:cubicBezTo>
                    <a:pt x="1710" y="8"/>
                    <a:pt x="1710" y="8"/>
                    <a:pt x="1710" y="8"/>
                  </a:cubicBezTo>
                  <a:cubicBezTo>
                    <a:pt x="1710" y="8"/>
                    <a:pt x="1710" y="8"/>
                    <a:pt x="1709" y="8"/>
                  </a:cubicBezTo>
                  <a:cubicBezTo>
                    <a:pt x="1709" y="8"/>
                    <a:pt x="1709" y="8"/>
                    <a:pt x="1709" y="8"/>
                  </a:cubicBezTo>
                  <a:cubicBezTo>
                    <a:pt x="1709" y="8"/>
                    <a:pt x="1709" y="8"/>
                    <a:pt x="1709" y="8"/>
                  </a:cubicBezTo>
                  <a:cubicBezTo>
                    <a:pt x="1709" y="8"/>
                    <a:pt x="1709" y="8"/>
                    <a:pt x="1709" y="8"/>
                  </a:cubicBezTo>
                  <a:cubicBezTo>
                    <a:pt x="1709" y="8"/>
                    <a:pt x="1709" y="8"/>
                    <a:pt x="1709" y="8"/>
                  </a:cubicBezTo>
                  <a:cubicBezTo>
                    <a:pt x="1708" y="8"/>
                    <a:pt x="1708" y="8"/>
                    <a:pt x="1708" y="9"/>
                  </a:cubicBezTo>
                  <a:cubicBezTo>
                    <a:pt x="1708" y="9"/>
                    <a:pt x="1708" y="9"/>
                    <a:pt x="1708" y="9"/>
                  </a:cubicBezTo>
                  <a:cubicBezTo>
                    <a:pt x="1708" y="9"/>
                    <a:pt x="1707" y="9"/>
                    <a:pt x="1707" y="9"/>
                  </a:cubicBezTo>
                  <a:cubicBezTo>
                    <a:pt x="1707" y="9"/>
                    <a:pt x="1707" y="9"/>
                    <a:pt x="1707" y="9"/>
                  </a:cubicBezTo>
                  <a:cubicBezTo>
                    <a:pt x="1707" y="9"/>
                    <a:pt x="1707" y="9"/>
                    <a:pt x="1706" y="9"/>
                  </a:cubicBezTo>
                  <a:cubicBezTo>
                    <a:pt x="1706" y="9"/>
                    <a:pt x="1706" y="9"/>
                    <a:pt x="1706" y="9"/>
                  </a:cubicBezTo>
                  <a:cubicBezTo>
                    <a:pt x="1706" y="9"/>
                    <a:pt x="1706" y="9"/>
                    <a:pt x="1706" y="10"/>
                  </a:cubicBezTo>
                  <a:cubicBezTo>
                    <a:pt x="1706" y="10"/>
                    <a:pt x="1706" y="10"/>
                    <a:pt x="1706" y="10"/>
                  </a:cubicBezTo>
                  <a:cubicBezTo>
                    <a:pt x="1706" y="10"/>
                    <a:pt x="1705" y="10"/>
                    <a:pt x="1705" y="10"/>
                  </a:cubicBezTo>
                  <a:cubicBezTo>
                    <a:pt x="1705" y="10"/>
                    <a:pt x="1705" y="10"/>
                    <a:pt x="1705" y="10"/>
                  </a:cubicBezTo>
                  <a:cubicBezTo>
                    <a:pt x="1705" y="10"/>
                    <a:pt x="1705" y="10"/>
                    <a:pt x="1705" y="10"/>
                  </a:cubicBezTo>
                  <a:cubicBezTo>
                    <a:pt x="1705" y="10"/>
                    <a:pt x="1705" y="10"/>
                    <a:pt x="1705" y="10"/>
                  </a:cubicBezTo>
                  <a:cubicBezTo>
                    <a:pt x="1704" y="11"/>
                    <a:pt x="1704" y="10"/>
                    <a:pt x="1704" y="11"/>
                  </a:cubicBezTo>
                  <a:cubicBezTo>
                    <a:pt x="1704" y="11"/>
                    <a:pt x="1704" y="11"/>
                    <a:pt x="1704" y="11"/>
                  </a:cubicBezTo>
                  <a:cubicBezTo>
                    <a:pt x="1704" y="11"/>
                    <a:pt x="1704" y="11"/>
                    <a:pt x="1704" y="11"/>
                  </a:cubicBezTo>
                  <a:cubicBezTo>
                    <a:pt x="1704" y="11"/>
                    <a:pt x="1704" y="11"/>
                    <a:pt x="1704" y="11"/>
                  </a:cubicBezTo>
                  <a:cubicBezTo>
                    <a:pt x="1703" y="11"/>
                    <a:pt x="1703" y="11"/>
                    <a:pt x="1703" y="11"/>
                  </a:cubicBezTo>
                  <a:cubicBezTo>
                    <a:pt x="1703" y="11"/>
                    <a:pt x="1703" y="11"/>
                    <a:pt x="1703" y="11"/>
                  </a:cubicBezTo>
                  <a:cubicBezTo>
                    <a:pt x="1703" y="11"/>
                    <a:pt x="1703" y="12"/>
                    <a:pt x="1703" y="12"/>
                  </a:cubicBezTo>
                  <a:cubicBezTo>
                    <a:pt x="1703" y="12"/>
                    <a:pt x="1703" y="12"/>
                    <a:pt x="1703" y="12"/>
                  </a:cubicBezTo>
                  <a:cubicBezTo>
                    <a:pt x="1702" y="12"/>
                    <a:pt x="1702" y="12"/>
                    <a:pt x="1702" y="12"/>
                  </a:cubicBezTo>
                  <a:cubicBezTo>
                    <a:pt x="1702" y="12"/>
                    <a:pt x="1702" y="12"/>
                    <a:pt x="1702" y="12"/>
                  </a:cubicBezTo>
                  <a:cubicBezTo>
                    <a:pt x="1702" y="12"/>
                    <a:pt x="1702" y="12"/>
                    <a:pt x="1702" y="12"/>
                  </a:cubicBezTo>
                  <a:cubicBezTo>
                    <a:pt x="1702" y="12"/>
                    <a:pt x="1702" y="12"/>
                    <a:pt x="1702" y="12"/>
                  </a:cubicBezTo>
                  <a:cubicBezTo>
                    <a:pt x="1701" y="12"/>
                    <a:pt x="1701" y="13"/>
                    <a:pt x="1701" y="13"/>
                  </a:cubicBezTo>
                  <a:cubicBezTo>
                    <a:pt x="1701" y="13"/>
                    <a:pt x="1701" y="13"/>
                    <a:pt x="1701" y="13"/>
                  </a:cubicBezTo>
                  <a:cubicBezTo>
                    <a:pt x="1701" y="13"/>
                    <a:pt x="1701" y="13"/>
                    <a:pt x="1701" y="13"/>
                  </a:cubicBezTo>
                  <a:cubicBezTo>
                    <a:pt x="1701" y="13"/>
                    <a:pt x="1701" y="13"/>
                    <a:pt x="1701" y="13"/>
                  </a:cubicBezTo>
                  <a:cubicBezTo>
                    <a:pt x="1701" y="13"/>
                    <a:pt x="1701" y="13"/>
                    <a:pt x="1700" y="13"/>
                  </a:cubicBezTo>
                  <a:cubicBezTo>
                    <a:pt x="1700" y="13"/>
                    <a:pt x="1700" y="13"/>
                    <a:pt x="1700" y="13"/>
                  </a:cubicBezTo>
                  <a:cubicBezTo>
                    <a:pt x="1700" y="14"/>
                    <a:pt x="1699" y="14"/>
                    <a:pt x="1699" y="15"/>
                  </a:cubicBezTo>
                  <a:cubicBezTo>
                    <a:pt x="1699" y="15"/>
                    <a:pt x="1699" y="15"/>
                    <a:pt x="1699" y="15"/>
                  </a:cubicBezTo>
                  <a:cubicBezTo>
                    <a:pt x="1699" y="15"/>
                    <a:pt x="1699" y="15"/>
                    <a:pt x="1699" y="15"/>
                  </a:cubicBezTo>
                  <a:cubicBezTo>
                    <a:pt x="1699" y="19"/>
                    <a:pt x="1699" y="22"/>
                    <a:pt x="1699" y="26"/>
                  </a:cubicBezTo>
                  <a:cubicBezTo>
                    <a:pt x="1699" y="26"/>
                    <a:pt x="1699" y="26"/>
                    <a:pt x="1699" y="26"/>
                  </a:cubicBezTo>
                  <a:cubicBezTo>
                    <a:pt x="1699" y="26"/>
                    <a:pt x="1699" y="26"/>
                    <a:pt x="1699" y="26"/>
                  </a:cubicBezTo>
                  <a:cubicBezTo>
                    <a:pt x="1699" y="26"/>
                    <a:pt x="1700" y="26"/>
                    <a:pt x="1700" y="26"/>
                  </a:cubicBezTo>
                  <a:cubicBezTo>
                    <a:pt x="1700" y="26"/>
                    <a:pt x="1700" y="26"/>
                    <a:pt x="1700" y="26"/>
                  </a:cubicBezTo>
                  <a:cubicBezTo>
                    <a:pt x="1700" y="26"/>
                    <a:pt x="1700" y="26"/>
                    <a:pt x="1700" y="26"/>
                  </a:cubicBezTo>
                  <a:cubicBezTo>
                    <a:pt x="1700" y="26"/>
                    <a:pt x="1700" y="26"/>
                    <a:pt x="1700" y="26"/>
                  </a:cubicBezTo>
                  <a:cubicBezTo>
                    <a:pt x="1700" y="26"/>
                    <a:pt x="1700" y="25"/>
                    <a:pt x="1700" y="25"/>
                  </a:cubicBezTo>
                  <a:cubicBezTo>
                    <a:pt x="1700" y="25"/>
                    <a:pt x="1700" y="25"/>
                    <a:pt x="1700" y="25"/>
                  </a:cubicBezTo>
                  <a:cubicBezTo>
                    <a:pt x="1701" y="25"/>
                    <a:pt x="1701" y="25"/>
                    <a:pt x="1701" y="25"/>
                  </a:cubicBezTo>
                  <a:cubicBezTo>
                    <a:pt x="1701" y="25"/>
                    <a:pt x="1701" y="25"/>
                    <a:pt x="1701" y="25"/>
                  </a:cubicBezTo>
                  <a:cubicBezTo>
                    <a:pt x="1701" y="25"/>
                    <a:pt x="1701" y="25"/>
                    <a:pt x="1701" y="24"/>
                  </a:cubicBezTo>
                  <a:cubicBezTo>
                    <a:pt x="1701" y="25"/>
                    <a:pt x="1701" y="25"/>
                    <a:pt x="1701" y="25"/>
                  </a:cubicBezTo>
                  <a:cubicBezTo>
                    <a:pt x="1701" y="24"/>
                    <a:pt x="1701" y="24"/>
                    <a:pt x="1701" y="24"/>
                  </a:cubicBezTo>
                  <a:cubicBezTo>
                    <a:pt x="1701" y="24"/>
                    <a:pt x="1701" y="24"/>
                    <a:pt x="1701" y="24"/>
                  </a:cubicBezTo>
                  <a:cubicBezTo>
                    <a:pt x="1702" y="24"/>
                    <a:pt x="1702" y="24"/>
                    <a:pt x="1702" y="24"/>
                  </a:cubicBezTo>
                  <a:cubicBezTo>
                    <a:pt x="1702" y="24"/>
                    <a:pt x="1702" y="24"/>
                    <a:pt x="1702" y="24"/>
                  </a:cubicBezTo>
                  <a:cubicBezTo>
                    <a:pt x="1702" y="24"/>
                    <a:pt x="1702" y="24"/>
                    <a:pt x="1702" y="23"/>
                  </a:cubicBezTo>
                  <a:cubicBezTo>
                    <a:pt x="1702" y="24"/>
                    <a:pt x="1702" y="24"/>
                    <a:pt x="1702" y="24"/>
                  </a:cubicBezTo>
                  <a:cubicBezTo>
                    <a:pt x="1702" y="23"/>
                    <a:pt x="1702" y="23"/>
                    <a:pt x="1702" y="23"/>
                  </a:cubicBezTo>
                  <a:cubicBezTo>
                    <a:pt x="1702" y="23"/>
                    <a:pt x="1702" y="23"/>
                    <a:pt x="1702" y="23"/>
                  </a:cubicBezTo>
                  <a:cubicBezTo>
                    <a:pt x="1703" y="23"/>
                    <a:pt x="1703" y="23"/>
                    <a:pt x="1703" y="23"/>
                  </a:cubicBezTo>
                  <a:cubicBezTo>
                    <a:pt x="1703" y="23"/>
                    <a:pt x="1703" y="23"/>
                    <a:pt x="1703" y="23"/>
                  </a:cubicBezTo>
                  <a:cubicBezTo>
                    <a:pt x="1703" y="23"/>
                    <a:pt x="1703" y="23"/>
                    <a:pt x="1703" y="23"/>
                  </a:cubicBezTo>
                  <a:cubicBezTo>
                    <a:pt x="1703" y="23"/>
                    <a:pt x="1703" y="23"/>
                    <a:pt x="1703" y="23"/>
                  </a:cubicBezTo>
                  <a:cubicBezTo>
                    <a:pt x="1703" y="22"/>
                    <a:pt x="1704" y="22"/>
                    <a:pt x="1704" y="22"/>
                  </a:cubicBezTo>
                  <a:cubicBezTo>
                    <a:pt x="1704" y="22"/>
                    <a:pt x="1704" y="22"/>
                    <a:pt x="1704" y="22"/>
                  </a:cubicBezTo>
                  <a:cubicBezTo>
                    <a:pt x="1704" y="22"/>
                    <a:pt x="1704" y="22"/>
                    <a:pt x="1704" y="22"/>
                  </a:cubicBezTo>
                  <a:cubicBezTo>
                    <a:pt x="1704" y="22"/>
                    <a:pt x="1704" y="22"/>
                    <a:pt x="1704" y="22"/>
                  </a:cubicBezTo>
                  <a:cubicBezTo>
                    <a:pt x="1704" y="22"/>
                    <a:pt x="1704" y="22"/>
                    <a:pt x="1705" y="21"/>
                  </a:cubicBezTo>
                  <a:cubicBezTo>
                    <a:pt x="1705" y="21"/>
                    <a:pt x="1705" y="21"/>
                    <a:pt x="1705" y="21"/>
                  </a:cubicBezTo>
                  <a:cubicBezTo>
                    <a:pt x="1705" y="21"/>
                    <a:pt x="1705" y="21"/>
                    <a:pt x="1706" y="21"/>
                  </a:cubicBezTo>
                  <a:cubicBezTo>
                    <a:pt x="1706" y="21"/>
                    <a:pt x="1706" y="21"/>
                    <a:pt x="1706" y="21"/>
                  </a:cubicBezTo>
                  <a:cubicBezTo>
                    <a:pt x="1706" y="21"/>
                    <a:pt x="1706" y="21"/>
                    <a:pt x="1706" y="20"/>
                  </a:cubicBezTo>
                  <a:cubicBezTo>
                    <a:pt x="1706" y="20"/>
                    <a:pt x="1706" y="20"/>
                    <a:pt x="1706" y="20"/>
                  </a:cubicBezTo>
                  <a:cubicBezTo>
                    <a:pt x="1706" y="20"/>
                    <a:pt x="1707" y="20"/>
                    <a:pt x="1707" y="20"/>
                  </a:cubicBezTo>
                  <a:cubicBezTo>
                    <a:pt x="1707" y="20"/>
                    <a:pt x="1707" y="20"/>
                    <a:pt x="1707" y="20"/>
                  </a:cubicBezTo>
                  <a:cubicBezTo>
                    <a:pt x="1707" y="20"/>
                    <a:pt x="1707" y="20"/>
                    <a:pt x="1707" y="20"/>
                  </a:cubicBezTo>
                  <a:cubicBezTo>
                    <a:pt x="1707" y="20"/>
                    <a:pt x="1707" y="20"/>
                    <a:pt x="1707" y="20"/>
                  </a:cubicBezTo>
                  <a:cubicBezTo>
                    <a:pt x="1707" y="19"/>
                    <a:pt x="1708" y="20"/>
                    <a:pt x="1708" y="19"/>
                  </a:cubicBezTo>
                  <a:cubicBezTo>
                    <a:pt x="1708" y="19"/>
                    <a:pt x="1708" y="19"/>
                    <a:pt x="1708" y="19"/>
                  </a:cubicBezTo>
                  <a:cubicBezTo>
                    <a:pt x="1708" y="19"/>
                    <a:pt x="1708" y="19"/>
                    <a:pt x="1708" y="19"/>
                  </a:cubicBezTo>
                  <a:cubicBezTo>
                    <a:pt x="1708" y="19"/>
                    <a:pt x="1708" y="19"/>
                    <a:pt x="1708" y="19"/>
                  </a:cubicBezTo>
                  <a:cubicBezTo>
                    <a:pt x="1709" y="19"/>
                    <a:pt x="1709" y="19"/>
                    <a:pt x="1709" y="19"/>
                  </a:cubicBezTo>
                  <a:cubicBezTo>
                    <a:pt x="1709" y="19"/>
                    <a:pt x="1709" y="19"/>
                    <a:pt x="1709" y="19"/>
                  </a:cubicBezTo>
                  <a:cubicBezTo>
                    <a:pt x="1709" y="18"/>
                    <a:pt x="1709" y="19"/>
                    <a:pt x="1709" y="18"/>
                  </a:cubicBezTo>
                  <a:cubicBezTo>
                    <a:pt x="1709" y="18"/>
                    <a:pt x="1709" y="18"/>
                    <a:pt x="1709" y="18"/>
                  </a:cubicBezTo>
                  <a:cubicBezTo>
                    <a:pt x="1710" y="18"/>
                    <a:pt x="1710" y="18"/>
                    <a:pt x="1710" y="18"/>
                  </a:cubicBezTo>
                  <a:cubicBezTo>
                    <a:pt x="1710" y="18"/>
                    <a:pt x="1710" y="18"/>
                    <a:pt x="1710" y="18"/>
                  </a:cubicBezTo>
                  <a:cubicBezTo>
                    <a:pt x="1710" y="18"/>
                    <a:pt x="1711" y="18"/>
                    <a:pt x="1711" y="18"/>
                  </a:cubicBezTo>
                  <a:cubicBezTo>
                    <a:pt x="1711" y="18"/>
                    <a:pt x="1711" y="18"/>
                    <a:pt x="1711" y="18"/>
                  </a:cubicBezTo>
                  <a:cubicBezTo>
                    <a:pt x="1711" y="17"/>
                    <a:pt x="1711" y="17"/>
                    <a:pt x="1712" y="17"/>
                  </a:cubicBezTo>
                  <a:cubicBezTo>
                    <a:pt x="1712" y="17"/>
                    <a:pt x="1712" y="17"/>
                    <a:pt x="1712" y="17"/>
                  </a:cubicBezTo>
                  <a:cubicBezTo>
                    <a:pt x="1712" y="17"/>
                    <a:pt x="1712" y="17"/>
                    <a:pt x="1712" y="17"/>
                  </a:cubicBezTo>
                  <a:cubicBezTo>
                    <a:pt x="1712" y="17"/>
                    <a:pt x="1712" y="17"/>
                    <a:pt x="1713" y="17"/>
                  </a:cubicBezTo>
                  <a:cubicBezTo>
                    <a:pt x="1713" y="17"/>
                    <a:pt x="1713" y="17"/>
                    <a:pt x="1713" y="17"/>
                  </a:cubicBezTo>
                  <a:cubicBezTo>
                    <a:pt x="1713" y="17"/>
                    <a:pt x="1713" y="17"/>
                    <a:pt x="1713" y="17"/>
                  </a:cubicBezTo>
                  <a:cubicBezTo>
                    <a:pt x="1713" y="17"/>
                    <a:pt x="1713" y="17"/>
                    <a:pt x="1713" y="17"/>
                  </a:cubicBezTo>
                  <a:cubicBezTo>
                    <a:pt x="1713" y="17"/>
                    <a:pt x="1713" y="17"/>
                    <a:pt x="1713" y="17"/>
                  </a:cubicBezTo>
                  <a:cubicBezTo>
                    <a:pt x="1714" y="16"/>
                    <a:pt x="1714" y="16"/>
                    <a:pt x="1714" y="16"/>
                  </a:cubicBezTo>
                  <a:cubicBezTo>
                    <a:pt x="1714" y="16"/>
                    <a:pt x="1714" y="16"/>
                    <a:pt x="1714" y="16"/>
                  </a:cubicBezTo>
                  <a:cubicBezTo>
                    <a:pt x="1715" y="16"/>
                    <a:pt x="1715" y="16"/>
                    <a:pt x="1715" y="16"/>
                  </a:cubicBezTo>
                  <a:cubicBezTo>
                    <a:pt x="1715" y="16"/>
                    <a:pt x="1715" y="16"/>
                    <a:pt x="1716" y="16"/>
                  </a:cubicBezTo>
                  <a:cubicBezTo>
                    <a:pt x="1716" y="16"/>
                    <a:pt x="1716" y="16"/>
                    <a:pt x="1716" y="16"/>
                  </a:cubicBezTo>
                  <a:cubicBezTo>
                    <a:pt x="1716" y="16"/>
                    <a:pt x="1717" y="16"/>
                    <a:pt x="1717" y="16"/>
                  </a:cubicBezTo>
                  <a:cubicBezTo>
                    <a:pt x="1717" y="15"/>
                    <a:pt x="1717" y="15"/>
                    <a:pt x="1717" y="15"/>
                  </a:cubicBezTo>
                  <a:cubicBezTo>
                    <a:pt x="1717" y="15"/>
                    <a:pt x="1717" y="15"/>
                    <a:pt x="1717" y="15"/>
                  </a:cubicBezTo>
                  <a:cubicBezTo>
                    <a:pt x="1718" y="15"/>
                    <a:pt x="1719" y="16"/>
                    <a:pt x="1719" y="15"/>
                  </a:cubicBezTo>
                  <a:cubicBezTo>
                    <a:pt x="1720" y="15"/>
                    <a:pt x="1720" y="15"/>
                    <a:pt x="1720" y="15"/>
                  </a:cubicBezTo>
                  <a:cubicBezTo>
                    <a:pt x="1721" y="15"/>
                    <a:pt x="1722" y="15"/>
                    <a:pt x="1723" y="15"/>
                  </a:cubicBezTo>
                  <a:cubicBezTo>
                    <a:pt x="1723" y="15"/>
                    <a:pt x="1723" y="15"/>
                    <a:pt x="1724" y="15"/>
                  </a:cubicBezTo>
                  <a:cubicBezTo>
                    <a:pt x="1724" y="16"/>
                    <a:pt x="1725" y="15"/>
                    <a:pt x="1726" y="16"/>
                  </a:cubicBezTo>
                  <a:cubicBezTo>
                    <a:pt x="1726" y="15"/>
                    <a:pt x="1726" y="15"/>
                    <a:pt x="1726" y="15"/>
                  </a:cubicBezTo>
                  <a:cubicBezTo>
                    <a:pt x="1726" y="16"/>
                    <a:pt x="1726" y="16"/>
                    <a:pt x="1726" y="16"/>
                  </a:cubicBezTo>
                  <a:cubicBezTo>
                    <a:pt x="1726" y="16"/>
                    <a:pt x="1727" y="16"/>
                    <a:pt x="1727" y="16"/>
                  </a:cubicBezTo>
                  <a:cubicBezTo>
                    <a:pt x="1727" y="16"/>
                    <a:pt x="1727" y="16"/>
                    <a:pt x="1727" y="16"/>
                  </a:cubicBezTo>
                  <a:cubicBezTo>
                    <a:pt x="1728" y="16"/>
                    <a:pt x="1728" y="16"/>
                    <a:pt x="1728" y="16"/>
                  </a:cubicBezTo>
                  <a:cubicBezTo>
                    <a:pt x="1728" y="16"/>
                    <a:pt x="1728" y="16"/>
                    <a:pt x="1728" y="16"/>
                  </a:cubicBezTo>
                  <a:cubicBezTo>
                    <a:pt x="1729" y="16"/>
                    <a:pt x="1729" y="16"/>
                    <a:pt x="1729" y="16"/>
                  </a:cubicBezTo>
                  <a:cubicBezTo>
                    <a:pt x="1729" y="16"/>
                    <a:pt x="1729" y="16"/>
                    <a:pt x="1729" y="16"/>
                  </a:cubicBezTo>
                  <a:cubicBezTo>
                    <a:pt x="1729" y="16"/>
                    <a:pt x="1729" y="16"/>
                    <a:pt x="1729" y="17"/>
                  </a:cubicBezTo>
                  <a:cubicBezTo>
                    <a:pt x="1729" y="17"/>
                    <a:pt x="1729" y="17"/>
                    <a:pt x="1729" y="17"/>
                  </a:cubicBezTo>
                  <a:cubicBezTo>
                    <a:pt x="1729" y="17"/>
                    <a:pt x="1730" y="17"/>
                    <a:pt x="1730" y="17"/>
                  </a:cubicBezTo>
                  <a:cubicBezTo>
                    <a:pt x="1730" y="17"/>
                    <a:pt x="1730" y="17"/>
                    <a:pt x="1730" y="17"/>
                  </a:cubicBezTo>
                  <a:cubicBezTo>
                    <a:pt x="1730" y="17"/>
                    <a:pt x="1731" y="17"/>
                    <a:pt x="1731" y="17"/>
                  </a:cubicBezTo>
                  <a:cubicBezTo>
                    <a:pt x="1731" y="17"/>
                    <a:pt x="1731" y="17"/>
                    <a:pt x="1731" y="17"/>
                  </a:cubicBezTo>
                  <a:cubicBezTo>
                    <a:pt x="1731" y="17"/>
                    <a:pt x="1731" y="17"/>
                    <a:pt x="1731" y="18"/>
                  </a:cubicBezTo>
                  <a:cubicBezTo>
                    <a:pt x="1731" y="18"/>
                    <a:pt x="1731" y="18"/>
                    <a:pt x="1731" y="18"/>
                  </a:cubicBezTo>
                  <a:cubicBezTo>
                    <a:pt x="1732" y="18"/>
                    <a:pt x="1732" y="18"/>
                    <a:pt x="1732" y="18"/>
                  </a:cubicBezTo>
                  <a:cubicBezTo>
                    <a:pt x="1732" y="18"/>
                    <a:pt x="1732" y="18"/>
                    <a:pt x="1732" y="18"/>
                  </a:cubicBezTo>
                  <a:cubicBezTo>
                    <a:pt x="1732" y="18"/>
                    <a:pt x="1732" y="18"/>
                    <a:pt x="1732" y="18"/>
                  </a:cubicBezTo>
                  <a:cubicBezTo>
                    <a:pt x="1732" y="18"/>
                    <a:pt x="1732" y="18"/>
                    <a:pt x="1732" y="18"/>
                  </a:cubicBezTo>
                  <a:cubicBezTo>
                    <a:pt x="1733" y="18"/>
                    <a:pt x="1733" y="19"/>
                    <a:pt x="1733" y="19"/>
                  </a:cubicBezTo>
                  <a:cubicBezTo>
                    <a:pt x="1733" y="19"/>
                    <a:pt x="1733" y="19"/>
                    <a:pt x="1733" y="19"/>
                  </a:cubicBezTo>
                  <a:cubicBezTo>
                    <a:pt x="1733" y="19"/>
                    <a:pt x="1733" y="19"/>
                    <a:pt x="1733" y="19"/>
                  </a:cubicBezTo>
                  <a:cubicBezTo>
                    <a:pt x="1733" y="19"/>
                    <a:pt x="1733" y="19"/>
                    <a:pt x="1733" y="19"/>
                  </a:cubicBezTo>
                  <a:cubicBezTo>
                    <a:pt x="1734" y="20"/>
                    <a:pt x="1734" y="20"/>
                    <a:pt x="1735" y="21"/>
                  </a:cubicBezTo>
                  <a:cubicBezTo>
                    <a:pt x="1735" y="21"/>
                    <a:pt x="1735" y="21"/>
                    <a:pt x="1735" y="21"/>
                  </a:cubicBezTo>
                  <a:cubicBezTo>
                    <a:pt x="1735" y="21"/>
                    <a:pt x="1735" y="21"/>
                    <a:pt x="1735" y="21"/>
                  </a:cubicBezTo>
                  <a:cubicBezTo>
                    <a:pt x="1735" y="21"/>
                    <a:pt x="1735" y="21"/>
                    <a:pt x="1735" y="21"/>
                  </a:cubicBezTo>
                  <a:cubicBezTo>
                    <a:pt x="1735" y="21"/>
                    <a:pt x="1735" y="21"/>
                    <a:pt x="1736" y="21"/>
                  </a:cubicBezTo>
                  <a:cubicBezTo>
                    <a:pt x="1736" y="21"/>
                    <a:pt x="1736" y="21"/>
                    <a:pt x="1736" y="21"/>
                  </a:cubicBezTo>
                  <a:cubicBezTo>
                    <a:pt x="1736" y="22"/>
                    <a:pt x="1736" y="22"/>
                    <a:pt x="1736" y="22"/>
                  </a:cubicBezTo>
                  <a:cubicBezTo>
                    <a:pt x="1736" y="22"/>
                    <a:pt x="1736" y="22"/>
                    <a:pt x="1736" y="22"/>
                  </a:cubicBezTo>
                  <a:cubicBezTo>
                    <a:pt x="1736" y="22"/>
                    <a:pt x="1736" y="22"/>
                    <a:pt x="1736" y="23"/>
                  </a:cubicBezTo>
                  <a:cubicBezTo>
                    <a:pt x="1736" y="23"/>
                    <a:pt x="1736" y="23"/>
                    <a:pt x="1736" y="23"/>
                  </a:cubicBezTo>
                  <a:cubicBezTo>
                    <a:pt x="1736" y="23"/>
                    <a:pt x="1736" y="23"/>
                    <a:pt x="1737" y="23"/>
                  </a:cubicBezTo>
                  <a:cubicBezTo>
                    <a:pt x="1737" y="23"/>
                    <a:pt x="1737" y="23"/>
                    <a:pt x="1737" y="23"/>
                  </a:cubicBezTo>
                  <a:cubicBezTo>
                    <a:pt x="1737" y="23"/>
                    <a:pt x="1737" y="24"/>
                    <a:pt x="1737" y="24"/>
                  </a:cubicBezTo>
                  <a:cubicBezTo>
                    <a:pt x="1737" y="24"/>
                    <a:pt x="1737" y="24"/>
                    <a:pt x="1737" y="24"/>
                  </a:cubicBezTo>
                  <a:cubicBezTo>
                    <a:pt x="1737" y="24"/>
                    <a:pt x="1737" y="24"/>
                    <a:pt x="1737" y="25"/>
                  </a:cubicBezTo>
                  <a:cubicBezTo>
                    <a:pt x="1737" y="25"/>
                    <a:pt x="1737" y="25"/>
                    <a:pt x="1737" y="25"/>
                  </a:cubicBezTo>
                  <a:cubicBezTo>
                    <a:pt x="1737" y="25"/>
                    <a:pt x="1737" y="25"/>
                    <a:pt x="1737" y="25"/>
                  </a:cubicBezTo>
                  <a:cubicBezTo>
                    <a:pt x="1737" y="25"/>
                    <a:pt x="1737" y="25"/>
                    <a:pt x="1738" y="26"/>
                  </a:cubicBezTo>
                  <a:cubicBezTo>
                    <a:pt x="1738" y="26"/>
                    <a:pt x="1738" y="26"/>
                    <a:pt x="1738" y="26"/>
                  </a:cubicBezTo>
                  <a:cubicBezTo>
                    <a:pt x="1738" y="26"/>
                    <a:pt x="1738" y="26"/>
                    <a:pt x="1738" y="27"/>
                  </a:cubicBezTo>
                  <a:cubicBezTo>
                    <a:pt x="1738" y="27"/>
                    <a:pt x="1738" y="27"/>
                    <a:pt x="1738" y="27"/>
                  </a:cubicBezTo>
                  <a:cubicBezTo>
                    <a:pt x="1738" y="27"/>
                    <a:pt x="1738" y="28"/>
                    <a:pt x="1738" y="28"/>
                  </a:cubicBezTo>
                  <a:cubicBezTo>
                    <a:pt x="1738" y="28"/>
                    <a:pt x="1738" y="29"/>
                    <a:pt x="1738" y="29"/>
                  </a:cubicBezTo>
                  <a:cubicBezTo>
                    <a:pt x="1739" y="31"/>
                    <a:pt x="1739" y="33"/>
                    <a:pt x="1738" y="36"/>
                  </a:cubicBezTo>
                  <a:cubicBezTo>
                    <a:pt x="1738" y="36"/>
                    <a:pt x="1738" y="36"/>
                    <a:pt x="1738" y="36"/>
                  </a:cubicBezTo>
                  <a:cubicBezTo>
                    <a:pt x="1738" y="37"/>
                    <a:pt x="1738" y="37"/>
                    <a:pt x="1738" y="38"/>
                  </a:cubicBezTo>
                  <a:cubicBezTo>
                    <a:pt x="1738" y="38"/>
                    <a:pt x="1738" y="38"/>
                    <a:pt x="1738" y="38"/>
                  </a:cubicBezTo>
                  <a:cubicBezTo>
                    <a:pt x="1738" y="39"/>
                    <a:pt x="1738" y="39"/>
                    <a:pt x="1738" y="39"/>
                  </a:cubicBezTo>
                  <a:cubicBezTo>
                    <a:pt x="1738" y="39"/>
                    <a:pt x="1738" y="39"/>
                    <a:pt x="1738" y="39"/>
                  </a:cubicBezTo>
                  <a:cubicBezTo>
                    <a:pt x="1738" y="40"/>
                    <a:pt x="1738" y="40"/>
                    <a:pt x="1738" y="40"/>
                  </a:cubicBezTo>
                  <a:cubicBezTo>
                    <a:pt x="1737" y="40"/>
                    <a:pt x="1738" y="40"/>
                    <a:pt x="1737" y="41"/>
                  </a:cubicBezTo>
                  <a:cubicBezTo>
                    <a:pt x="1737" y="41"/>
                    <a:pt x="1737" y="41"/>
                    <a:pt x="1737" y="41"/>
                  </a:cubicBezTo>
                  <a:cubicBezTo>
                    <a:pt x="1737" y="41"/>
                    <a:pt x="1737" y="41"/>
                    <a:pt x="1737" y="42"/>
                  </a:cubicBezTo>
                  <a:cubicBezTo>
                    <a:pt x="1737" y="42"/>
                    <a:pt x="1737" y="42"/>
                    <a:pt x="1737" y="42"/>
                  </a:cubicBezTo>
                  <a:cubicBezTo>
                    <a:pt x="1737" y="42"/>
                    <a:pt x="1737" y="42"/>
                    <a:pt x="1737" y="42"/>
                  </a:cubicBezTo>
                  <a:cubicBezTo>
                    <a:pt x="1737" y="43"/>
                    <a:pt x="1737" y="43"/>
                    <a:pt x="1737" y="43"/>
                  </a:cubicBezTo>
                  <a:cubicBezTo>
                    <a:pt x="1736" y="43"/>
                    <a:pt x="1736" y="43"/>
                    <a:pt x="1736" y="43"/>
                  </a:cubicBezTo>
                  <a:cubicBezTo>
                    <a:pt x="1736" y="43"/>
                    <a:pt x="1736" y="43"/>
                    <a:pt x="1736" y="43"/>
                  </a:cubicBezTo>
                  <a:cubicBezTo>
                    <a:pt x="1736" y="44"/>
                    <a:pt x="1736" y="44"/>
                    <a:pt x="1736" y="44"/>
                  </a:cubicBezTo>
                  <a:cubicBezTo>
                    <a:pt x="1736" y="44"/>
                    <a:pt x="1736" y="44"/>
                    <a:pt x="1736" y="44"/>
                  </a:cubicBezTo>
                  <a:cubicBezTo>
                    <a:pt x="1736" y="44"/>
                    <a:pt x="1736" y="45"/>
                    <a:pt x="1736" y="45"/>
                  </a:cubicBezTo>
                  <a:cubicBezTo>
                    <a:pt x="1736" y="45"/>
                    <a:pt x="1736" y="45"/>
                    <a:pt x="1736" y="45"/>
                  </a:cubicBezTo>
                  <a:cubicBezTo>
                    <a:pt x="1735" y="45"/>
                    <a:pt x="1735" y="45"/>
                    <a:pt x="1735" y="45"/>
                  </a:cubicBezTo>
                  <a:cubicBezTo>
                    <a:pt x="1735" y="45"/>
                    <a:pt x="1735" y="45"/>
                    <a:pt x="1735" y="45"/>
                  </a:cubicBezTo>
                  <a:cubicBezTo>
                    <a:pt x="1735" y="45"/>
                    <a:pt x="1735" y="45"/>
                    <a:pt x="1735" y="45"/>
                  </a:cubicBezTo>
                  <a:cubicBezTo>
                    <a:pt x="1735" y="46"/>
                    <a:pt x="1735" y="46"/>
                    <a:pt x="1735" y="46"/>
                  </a:cubicBezTo>
                  <a:cubicBezTo>
                    <a:pt x="1735" y="46"/>
                    <a:pt x="1735" y="46"/>
                    <a:pt x="1735" y="46"/>
                  </a:cubicBezTo>
                  <a:cubicBezTo>
                    <a:pt x="1735" y="46"/>
                    <a:pt x="1735" y="46"/>
                    <a:pt x="1735" y="47"/>
                  </a:cubicBezTo>
                  <a:cubicBezTo>
                    <a:pt x="1735" y="47"/>
                    <a:pt x="1735" y="47"/>
                    <a:pt x="1735" y="47"/>
                  </a:cubicBezTo>
                  <a:cubicBezTo>
                    <a:pt x="1734" y="47"/>
                    <a:pt x="1734" y="47"/>
                    <a:pt x="1734" y="47"/>
                  </a:cubicBezTo>
                  <a:cubicBezTo>
                    <a:pt x="1734" y="47"/>
                    <a:pt x="1734" y="47"/>
                    <a:pt x="1734" y="47"/>
                  </a:cubicBezTo>
                  <a:cubicBezTo>
                    <a:pt x="1734" y="47"/>
                    <a:pt x="1734" y="47"/>
                    <a:pt x="1734" y="48"/>
                  </a:cubicBezTo>
                  <a:cubicBezTo>
                    <a:pt x="1734" y="48"/>
                    <a:pt x="1734" y="48"/>
                    <a:pt x="1734" y="48"/>
                  </a:cubicBezTo>
                  <a:cubicBezTo>
                    <a:pt x="1734" y="48"/>
                    <a:pt x="1734" y="48"/>
                    <a:pt x="1734" y="48"/>
                  </a:cubicBezTo>
                  <a:cubicBezTo>
                    <a:pt x="1734" y="48"/>
                    <a:pt x="1734" y="48"/>
                    <a:pt x="1734" y="48"/>
                  </a:cubicBezTo>
                  <a:cubicBezTo>
                    <a:pt x="1733" y="48"/>
                    <a:pt x="1733" y="48"/>
                    <a:pt x="1733" y="48"/>
                  </a:cubicBezTo>
                  <a:cubicBezTo>
                    <a:pt x="1733" y="48"/>
                    <a:pt x="1733" y="48"/>
                    <a:pt x="1733" y="48"/>
                  </a:cubicBezTo>
                  <a:cubicBezTo>
                    <a:pt x="1733" y="48"/>
                    <a:pt x="1733" y="49"/>
                    <a:pt x="1733" y="49"/>
                  </a:cubicBezTo>
                  <a:cubicBezTo>
                    <a:pt x="1733" y="49"/>
                    <a:pt x="1733" y="49"/>
                    <a:pt x="1733" y="49"/>
                  </a:cubicBezTo>
                  <a:cubicBezTo>
                    <a:pt x="1733" y="49"/>
                    <a:pt x="1733" y="49"/>
                    <a:pt x="1732" y="49"/>
                  </a:cubicBezTo>
                  <a:cubicBezTo>
                    <a:pt x="1732" y="49"/>
                    <a:pt x="1732" y="49"/>
                    <a:pt x="1732" y="49"/>
                  </a:cubicBezTo>
                  <a:cubicBezTo>
                    <a:pt x="1732" y="49"/>
                    <a:pt x="1732" y="50"/>
                    <a:pt x="1732" y="50"/>
                  </a:cubicBezTo>
                  <a:cubicBezTo>
                    <a:pt x="1732" y="50"/>
                    <a:pt x="1732" y="50"/>
                    <a:pt x="1732" y="50"/>
                  </a:cubicBezTo>
                  <a:cubicBezTo>
                    <a:pt x="1732" y="50"/>
                    <a:pt x="1732" y="50"/>
                    <a:pt x="1732" y="50"/>
                  </a:cubicBezTo>
                  <a:cubicBezTo>
                    <a:pt x="1732" y="50"/>
                    <a:pt x="1732" y="50"/>
                    <a:pt x="1732" y="50"/>
                  </a:cubicBezTo>
                  <a:cubicBezTo>
                    <a:pt x="1732" y="50"/>
                    <a:pt x="1731" y="50"/>
                    <a:pt x="1731" y="50"/>
                  </a:cubicBezTo>
                  <a:cubicBezTo>
                    <a:pt x="1731" y="50"/>
                    <a:pt x="1731" y="50"/>
                    <a:pt x="1731" y="50"/>
                  </a:cubicBezTo>
                  <a:cubicBezTo>
                    <a:pt x="1730" y="52"/>
                    <a:pt x="1729" y="53"/>
                    <a:pt x="1728" y="54"/>
                  </a:cubicBezTo>
                  <a:cubicBezTo>
                    <a:pt x="1728" y="54"/>
                    <a:pt x="1728" y="54"/>
                    <a:pt x="1728" y="54"/>
                  </a:cubicBezTo>
                  <a:cubicBezTo>
                    <a:pt x="1727" y="54"/>
                    <a:pt x="1727" y="54"/>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6" y="55"/>
                    <a:pt x="1726" y="55"/>
                    <a:pt x="1726" y="56"/>
                  </a:cubicBezTo>
                  <a:cubicBezTo>
                    <a:pt x="1726" y="56"/>
                    <a:pt x="1726" y="56"/>
                    <a:pt x="1726" y="56"/>
                  </a:cubicBezTo>
                  <a:cubicBezTo>
                    <a:pt x="1726" y="56"/>
                    <a:pt x="1725" y="56"/>
                    <a:pt x="1725" y="56"/>
                  </a:cubicBezTo>
                  <a:cubicBezTo>
                    <a:pt x="1725" y="56"/>
                    <a:pt x="1725" y="56"/>
                    <a:pt x="1725" y="56"/>
                  </a:cubicBezTo>
                  <a:cubicBezTo>
                    <a:pt x="1725" y="56"/>
                    <a:pt x="1725" y="56"/>
                    <a:pt x="1725" y="57"/>
                  </a:cubicBezTo>
                  <a:cubicBezTo>
                    <a:pt x="1725" y="57"/>
                    <a:pt x="1725" y="57"/>
                    <a:pt x="1725" y="57"/>
                  </a:cubicBezTo>
                  <a:cubicBezTo>
                    <a:pt x="1725" y="57"/>
                    <a:pt x="1725" y="57"/>
                    <a:pt x="1724" y="57"/>
                  </a:cubicBezTo>
                  <a:cubicBezTo>
                    <a:pt x="1724" y="57"/>
                    <a:pt x="1724" y="57"/>
                    <a:pt x="1724" y="57"/>
                  </a:cubicBezTo>
                  <a:cubicBezTo>
                    <a:pt x="1724" y="57"/>
                    <a:pt x="1724" y="57"/>
                    <a:pt x="1724" y="57"/>
                  </a:cubicBezTo>
                  <a:cubicBezTo>
                    <a:pt x="1724" y="57"/>
                    <a:pt x="1724" y="57"/>
                    <a:pt x="1724" y="57"/>
                  </a:cubicBezTo>
                  <a:cubicBezTo>
                    <a:pt x="1724" y="58"/>
                    <a:pt x="1724" y="57"/>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9"/>
                    <a:pt x="1722" y="58"/>
                    <a:pt x="1722" y="59"/>
                  </a:cubicBezTo>
                  <a:cubicBezTo>
                    <a:pt x="1722" y="59"/>
                    <a:pt x="1722" y="59"/>
                    <a:pt x="1722" y="59"/>
                  </a:cubicBezTo>
                  <a:cubicBezTo>
                    <a:pt x="1722" y="59"/>
                    <a:pt x="1722" y="59"/>
                    <a:pt x="1722" y="59"/>
                  </a:cubicBezTo>
                  <a:cubicBezTo>
                    <a:pt x="1722" y="59"/>
                    <a:pt x="1722" y="59"/>
                    <a:pt x="1722" y="59"/>
                  </a:cubicBezTo>
                  <a:cubicBezTo>
                    <a:pt x="1722" y="59"/>
                    <a:pt x="1721" y="59"/>
                    <a:pt x="1721" y="59"/>
                  </a:cubicBezTo>
                  <a:cubicBezTo>
                    <a:pt x="1721" y="59"/>
                    <a:pt x="1721" y="59"/>
                    <a:pt x="1721" y="59"/>
                  </a:cubicBezTo>
                  <a:cubicBezTo>
                    <a:pt x="1721" y="60"/>
                    <a:pt x="1721" y="60"/>
                    <a:pt x="1721" y="60"/>
                  </a:cubicBezTo>
                  <a:cubicBezTo>
                    <a:pt x="1721" y="60"/>
                    <a:pt x="1721" y="60"/>
                    <a:pt x="1721" y="60"/>
                  </a:cubicBezTo>
                  <a:cubicBezTo>
                    <a:pt x="1720" y="60"/>
                    <a:pt x="1720" y="60"/>
                    <a:pt x="1720" y="60"/>
                  </a:cubicBezTo>
                  <a:cubicBezTo>
                    <a:pt x="1720" y="60"/>
                    <a:pt x="1720" y="60"/>
                    <a:pt x="1720" y="60"/>
                  </a:cubicBezTo>
                  <a:cubicBezTo>
                    <a:pt x="1720" y="60"/>
                    <a:pt x="1719" y="60"/>
                    <a:pt x="1719" y="61"/>
                  </a:cubicBezTo>
                  <a:cubicBezTo>
                    <a:pt x="1719" y="61"/>
                    <a:pt x="1719" y="61"/>
                    <a:pt x="1719" y="61"/>
                  </a:cubicBezTo>
                  <a:cubicBezTo>
                    <a:pt x="1719" y="61"/>
                    <a:pt x="1719" y="61"/>
                    <a:pt x="1719" y="61"/>
                  </a:cubicBezTo>
                  <a:cubicBezTo>
                    <a:pt x="1719" y="61"/>
                    <a:pt x="1719" y="61"/>
                    <a:pt x="1719" y="61"/>
                  </a:cubicBezTo>
                  <a:cubicBezTo>
                    <a:pt x="1719" y="61"/>
                    <a:pt x="1718" y="62"/>
                    <a:pt x="1718" y="62"/>
                  </a:cubicBezTo>
                  <a:cubicBezTo>
                    <a:pt x="1718" y="62"/>
                    <a:pt x="1718" y="62"/>
                    <a:pt x="1718" y="62"/>
                  </a:cubicBezTo>
                  <a:cubicBezTo>
                    <a:pt x="1718" y="62"/>
                    <a:pt x="1718" y="62"/>
                    <a:pt x="1717" y="62"/>
                  </a:cubicBezTo>
                  <a:cubicBezTo>
                    <a:pt x="1717" y="62"/>
                    <a:pt x="1717" y="62"/>
                    <a:pt x="1717" y="62"/>
                  </a:cubicBezTo>
                  <a:cubicBezTo>
                    <a:pt x="1717" y="62"/>
                    <a:pt x="1717" y="63"/>
                    <a:pt x="1716" y="63"/>
                  </a:cubicBezTo>
                  <a:cubicBezTo>
                    <a:pt x="1716" y="63"/>
                    <a:pt x="1716" y="63"/>
                    <a:pt x="1716" y="63"/>
                  </a:cubicBezTo>
                  <a:cubicBezTo>
                    <a:pt x="1716" y="63"/>
                    <a:pt x="1716" y="63"/>
                    <a:pt x="1716" y="63"/>
                  </a:cubicBezTo>
                  <a:cubicBezTo>
                    <a:pt x="1716" y="63"/>
                    <a:pt x="1716" y="63"/>
                    <a:pt x="1716" y="63"/>
                  </a:cubicBezTo>
                  <a:cubicBezTo>
                    <a:pt x="1716" y="64"/>
                    <a:pt x="1715" y="64"/>
                    <a:pt x="1715" y="64"/>
                  </a:cubicBezTo>
                  <a:cubicBezTo>
                    <a:pt x="1715" y="64"/>
                    <a:pt x="1715" y="64"/>
                    <a:pt x="1715" y="64"/>
                  </a:cubicBezTo>
                  <a:cubicBezTo>
                    <a:pt x="1715" y="64"/>
                    <a:pt x="1715" y="64"/>
                    <a:pt x="1715" y="64"/>
                  </a:cubicBezTo>
                  <a:cubicBezTo>
                    <a:pt x="1715" y="64"/>
                    <a:pt x="1715" y="64"/>
                    <a:pt x="1715" y="64"/>
                  </a:cubicBezTo>
                  <a:cubicBezTo>
                    <a:pt x="1715" y="64"/>
                    <a:pt x="1714" y="65"/>
                    <a:pt x="1714" y="65"/>
                  </a:cubicBezTo>
                  <a:cubicBezTo>
                    <a:pt x="1714" y="65"/>
                    <a:pt x="1714" y="65"/>
                    <a:pt x="1714" y="65"/>
                  </a:cubicBezTo>
                  <a:cubicBezTo>
                    <a:pt x="1714" y="65"/>
                    <a:pt x="1714" y="65"/>
                    <a:pt x="1714" y="65"/>
                  </a:cubicBezTo>
                  <a:cubicBezTo>
                    <a:pt x="1714" y="65"/>
                    <a:pt x="1714" y="65"/>
                    <a:pt x="1714" y="65"/>
                  </a:cubicBezTo>
                  <a:cubicBezTo>
                    <a:pt x="1714" y="65"/>
                    <a:pt x="1713" y="65"/>
                    <a:pt x="1713" y="65"/>
                  </a:cubicBezTo>
                  <a:cubicBezTo>
                    <a:pt x="1713" y="65"/>
                    <a:pt x="1713" y="65"/>
                    <a:pt x="1713" y="65"/>
                  </a:cubicBezTo>
                  <a:cubicBezTo>
                    <a:pt x="1713" y="65"/>
                    <a:pt x="1713" y="66"/>
                    <a:pt x="1713" y="66"/>
                  </a:cubicBezTo>
                  <a:cubicBezTo>
                    <a:pt x="1713" y="66"/>
                    <a:pt x="1713" y="66"/>
                    <a:pt x="1713" y="66"/>
                  </a:cubicBezTo>
                  <a:cubicBezTo>
                    <a:pt x="1713" y="66"/>
                    <a:pt x="1712" y="66"/>
                    <a:pt x="1712" y="66"/>
                  </a:cubicBezTo>
                  <a:cubicBezTo>
                    <a:pt x="1712" y="66"/>
                    <a:pt x="1712" y="66"/>
                    <a:pt x="1712" y="66"/>
                  </a:cubicBezTo>
                  <a:cubicBezTo>
                    <a:pt x="1712" y="66"/>
                    <a:pt x="1712" y="67"/>
                    <a:pt x="1712" y="67"/>
                  </a:cubicBezTo>
                  <a:cubicBezTo>
                    <a:pt x="1712" y="67"/>
                    <a:pt x="1712" y="67"/>
                    <a:pt x="1712" y="67"/>
                  </a:cubicBezTo>
                  <a:cubicBezTo>
                    <a:pt x="1711" y="67"/>
                    <a:pt x="1711" y="67"/>
                    <a:pt x="1711" y="67"/>
                  </a:cubicBezTo>
                  <a:cubicBezTo>
                    <a:pt x="1711" y="67"/>
                    <a:pt x="1711" y="67"/>
                    <a:pt x="1711" y="67"/>
                  </a:cubicBezTo>
                  <a:cubicBezTo>
                    <a:pt x="1711" y="67"/>
                    <a:pt x="1711" y="67"/>
                    <a:pt x="1711" y="67"/>
                  </a:cubicBezTo>
                  <a:cubicBezTo>
                    <a:pt x="1711" y="67"/>
                    <a:pt x="1711" y="67"/>
                    <a:pt x="1711" y="67"/>
                  </a:cubicBezTo>
                  <a:cubicBezTo>
                    <a:pt x="1711" y="68"/>
                    <a:pt x="1710" y="68"/>
                    <a:pt x="1710" y="68"/>
                  </a:cubicBezTo>
                  <a:cubicBezTo>
                    <a:pt x="1710" y="68"/>
                    <a:pt x="1710" y="68"/>
                    <a:pt x="1710" y="68"/>
                  </a:cubicBezTo>
                  <a:cubicBezTo>
                    <a:pt x="1710" y="68"/>
                    <a:pt x="1710" y="68"/>
                    <a:pt x="1710" y="68"/>
                  </a:cubicBezTo>
                  <a:cubicBezTo>
                    <a:pt x="1710" y="68"/>
                    <a:pt x="1710" y="68"/>
                    <a:pt x="1710" y="68"/>
                  </a:cubicBezTo>
                  <a:cubicBezTo>
                    <a:pt x="1710" y="68"/>
                    <a:pt x="1710" y="68"/>
                    <a:pt x="1709" y="68"/>
                  </a:cubicBezTo>
                  <a:cubicBezTo>
                    <a:pt x="1710" y="68"/>
                    <a:pt x="1710" y="68"/>
                    <a:pt x="1710" y="68"/>
                  </a:cubicBezTo>
                  <a:cubicBezTo>
                    <a:pt x="1709" y="69"/>
                    <a:pt x="1709" y="69"/>
                    <a:pt x="1709" y="69"/>
                  </a:cubicBezTo>
                  <a:cubicBezTo>
                    <a:pt x="1709" y="69"/>
                    <a:pt x="1709" y="69"/>
                    <a:pt x="1709" y="69"/>
                  </a:cubicBezTo>
                  <a:cubicBezTo>
                    <a:pt x="1709" y="69"/>
                    <a:pt x="1709" y="69"/>
                    <a:pt x="1709" y="69"/>
                  </a:cubicBezTo>
                  <a:cubicBezTo>
                    <a:pt x="1709" y="69"/>
                    <a:pt x="1709" y="69"/>
                    <a:pt x="1709" y="69"/>
                  </a:cubicBezTo>
                  <a:cubicBezTo>
                    <a:pt x="1708" y="69"/>
                    <a:pt x="1708" y="70"/>
                    <a:pt x="1708" y="70"/>
                  </a:cubicBezTo>
                  <a:cubicBezTo>
                    <a:pt x="1708" y="70"/>
                    <a:pt x="1708" y="70"/>
                    <a:pt x="1708" y="70"/>
                  </a:cubicBezTo>
                  <a:cubicBezTo>
                    <a:pt x="1708" y="70"/>
                    <a:pt x="1707" y="70"/>
                    <a:pt x="1707" y="70"/>
                  </a:cubicBezTo>
                  <a:cubicBezTo>
                    <a:pt x="1707" y="70"/>
                    <a:pt x="1707" y="70"/>
                    <a:pt x="1707" y="70"/>
                  </a:cubicBezTo>
                  <a:cubicBezTo>
                    <a:pt x="1707" y="70"/>
                    <a:pt x="1707" y="70"/>
                    <a:pt x="1707" y="71"/>
                  </a:cubicBezTo>
                  <a:cubicBezTo>
                    <a:pt x="1707" y="71"/>
                    <a:pt x="1707" y="71"/>
                    <a:pt x="1707" y="71"/>
                  </a:cubicBezTo>
                  <a:cubicBezTo>
                    <a:pt x="1707" y="71"/>
                    <a:pt x="1707" y="71"/>
                    <a:pt x="1707" y="71"/>
                  </a:cubicBezTo>
                  <a:cubicBezTo>
                    <a:pt x="1707" y="71"/>
                    <a:pt x="1707" y="71"/>
                    <a:pt x="1707" y="71"/>
                  </a:cubicBezTo>
                  <a:cubicBezTo>
                    <a:pt x="1707" y="71"/>
                    <a:pt x="1706" y="71"/>
                    <a:pt x="1706" y="71"/>
                  </a:cubicBezTo>
                  <a:cubicBezTo>
                    <a:pt x="1706" y="71"/>
                    <a:pt x="1706" y="71"/>
                    <a:pt x="1706" y="71"/>
                  </a:cubicBezTo>
                  <a:cubicBezTo>
                    <a:pt x="1706" y="71"/>
                    <a:pt x="1706" y="71"/>
                    <a:pt x="1706" y="72"/>
                  </a:cubicBezTo>
                  <a:cubicBezTo>
                    <a:pt x="1706" y="72"/>
                    <a:pt x="1706" y="72"/>
                    <a:pt x="1706" y="72"/>
                  </a:cubicBezTo>
                  <a:cubicBezTo>
                    <a:pt x="1706" y="72"/>
                    <a:pt x="1706" y="72"/>
                    <a:pt x="1706" y="72"/>
                  </a:cubicBezTo>
                  <a:cubicBezTo>
                    <a:pt x="1706" y="72"/>
                    <a:pt x="1706" y="72"/>
                    <a:pt x="1706" y="72"/>
                  </a:cubicBezTo>
                  <a:cubicBezTo>
                    <a:pt x="1706" y="72"/>
                    <a:pt x="1705" y="72"/>
                    <a:pt x="1705" y="72"/>
                  </a:cubicBezTo>
                  <a:cubicBezTo>
                    <a:pt x="1705" y="72"/>
                    <a:pt x="1705" y="72"/>
                    <a:pt x="1705" y="72"/>
                  </a:cubicBezTo>
                  <a:cubicBezTo>
                    <a:pt x="1705" y="72"/>
                    <a:pt x="1705" y="73"/>
                    <a:pt x="1705" y="73"/>
                  </a:cubicBezTo>
                  <a:cubicBezTo>
                    <a:pt x="1705" y="73"/>
                    <a:pt x="1705" y="73"/>
                    <a:pt x="1705" y="73"/>
                  </a:cubicBezTo>
                  <a:cubicBezTo>
                    <a:pt x="1705" y="73"/>
                    <a:pt x="1705" y="73"/>
                    <a:pt x="1705" y="73"/>
                  </a:cubicBezTo>
                  <a:cubicBezTo>
                    <a:pt x="1705" y="73"/>
                    <a:pt x="1705" y="73"/>
                    <a:pt x="1705" y="73"/>
                  </a:cubicBezTo>
                  <a:cubicBezTo>
                    <a:pt x="1704" y="73"/>
                    <a:pt x="1704" y="73"/>
                    <a:pt x="1704" y="73"/>
                  </a:cubicBezTo>
                  <a:cubicBezTo>
                    <a:pt x="1704" y="73"/>
                    <a:pt x="1704" y="73"/>
                    <a:pt x="1704" y="73"/>
                  </a:cubicBezTo>
                  <a:cubicBezTo>
                    <a:pt x="1704" y="73"/>
                    <a:pt x="1704" y="74"/>
                    <a:pt x="1704" y="74"/>
                  </a:cubicBezTo>
                  <a:cubicBezTo>
                    <a:pt x="1704" y="74"/>
                    <a:pt x="1704" y="74"/>
                    <a:pt x="1704" y="74"/>
                  </a:cubicBezTo>
                  <a:cubicBezTo>
                    <a:pt x="1704" y="74"/>
                    <a:pt x="1704" y="74"/>
                    <a:pt x="1704" y="74"/>
                  </a:cubicBezTo>
                  <a:cubicBezTo>
                    <a:pt x="1704" y="74"/>
                    <a:pt x="1704" y="74"/>
                    <a:pt x="1704" y="74"/>
                  </a:cubicBezTo>
                  <a:cubicBezTo>
                    <a:pt x="1703" y="74"/>
                    <a:pt x="1703" y="74"/>
                    <a:pt x="1703" y="74"/>
                  </a:cubicBezTo>
                  <a:cubicBezTo>
                    <a:pt x="1703" y="74"/>
                    <a:pt x="1703" y="74"/>
                    <a:pt x="1703" y="74"/>
                  </a:cubicBezTo>
                  <a:cubicBezTo>
                    <a:pt x="1703" y="74"/>
                    <a:pt x="1703" y="75"/>
                    <a:pt x="1703" y="75"/>
                  </a:cubicBezTo>
                  <a:cubicBezTo>
                    <a:pt x="1703" y="75"/>
                    <a:pt x="1703" y="75"/>
                    <a:pt x="1703" y="75"/>
                  </a:cubicBezTo>
                  <a:cubicBezTo>
                    <a:pt x="1703" y="75"/>
                    <a:pt x="1703" y="75"/>
                    <a:pt x="1703" y="75"/>
                  </a:cubicBezTo>
                  <a:cubicBezTo>
                    <a:pt x="1703" y="75"/>
                    <a:pt x="1703" y="75"/>
                    <a:pt x="1703" y="75"/>
                  </a:cubicBezTo>
                  <a:cubicBezTo>
                    <a:pt x="1702" y="75"/>
                    <a:pt x="1702" y="76"/>
                    <a:pt x="1702" y="76"/>
                  </a:cubicBezTo>
                  <a:cubicBezTo>
                    <a:pt x="1702" y="76"/>
                    <a:pt x="1702" y="76"/>
                    <a:pt x="1702" y="76"/>
                  </a:cubicBezTo>
                  <a:cubicBezTo>
                    <a:pt x="1702" y="76"/>
                    <a:pt x="1702" y="76"/>
                    <a:pt x="1701" y="77"/>
                  </a:cubicBezTo>
                  <a:cubicBezTo>
                    <a:pt x="1701" y="76"/>
                    <a:pt x="1701" y="76"/>
                    <a:pt x="1701" y="76"/>
                  </a:cubicBezTo>
                  <a:cubicBezTo>
                    <a:pt x="1701" y="77"/>
                    <a:pt x="1701" y="77"/>
                    <a:pt x="1701" y="77"/>
                  </a:cubicBezTo>
                  <a:cubicBezTo>
                    <a:pt x="1701" y="77"/>
                    <a:pt x="1701" y="77"/>
                    <a:pt x="1701" y="77"/>
                  </a:cubicBezTo>
                  <a:cubicBezTo>
                    <a:pt x="1701" y="77"/>
                    <a:pt x="1701" y="77"/>
                    <a:pt x="1701" y="77"/>
                  </a:cubicBezTo>
                  <a:cubicBezTo>
                    <a:pt x="1701" y="77"/>
                    <a:pt x="1701" y="77"/>
                    <a:pt x="1701" y="77"/>
                  </a:cubicBezTo>
                  <a:cubicBezTo>
                    <a:pt x="1701" y="78"/>
                    <a:pt x="1700" y="78"/>
                    <a:pt x="1700" y="78"/>
                  </a:cubicBezTo>
                  <a:cubicBezTo>
                    <a:pt x="1700" y="78"/>
                    <a:pt x="1700" y="78"/>
                    <a:pt x="1700" y="78"/>
                  </a:cubicBezTo>
                  <a:cubicBezTo>
                    <a:pt x="1700" y="78"/>
                    <a:pt x="1700" y="78"/>
                    <a:pt x="1700" y="79"/>
                  </a:cubicBezTo>
                  <a:cubicBezTo>
                    <a:pt x="1700" y="79"/>
                    <a:pt x="1700" y="79"/>
                    <a:pt x="1700" y="79"/>
                  </a:cubicBezTo>
                  <a:cubicBezTo>
                    <a:pt x="1700" y="79"/>
                    <a:pt x="1700" y="79"/>
                    <a:pt x="1700" y="79"/>
                  </a:cubicBezTo>
                  <a:cubicBezTo>
                    <a:pt x="1700" y="79"/>
                    <a:pt x="1700" y="79"/>
                    <a:pt x="1700" y="79"/>
                  </a:cubicBezTo>
                  <a:cubicBezTo>
                    <a:pt x="1699" y="79"/>
                    <a:pt x="1700" y="79"/>
                    <a:pt x="1699" y="80"/>
                  </a:cubicBezTo>
                  <a:cubicBezTo>
                    <a:pt x="1699" y="80"/>
                    <a:pt x="1699" y="80"/>
                    <a:pt x="1699" y="80"/>
                  </a:cubicBezTo>
                  <a:cubicBezTo>
                    <a:pt x="1699" y="80"/>
                    <a:pt x="1699" y="80"/>
                    <a:pt x="1699" y="80"/>
                  </a:cubicBezTo>
                  <a:cubicBezTo>
                    <a:pt x="1699" y="80"/>
                    <a:pt x="1699" y="80"/>
                    <a:pt x="1699" y="80"/>
                  </a:cubicBezTo>
                  <a:cubicBezTo>
                    <a:pt x="1699" y="80"/>
                    <a:pt x="1699" y="80"/>
                    <a:pt x="1699" y="80"/>
                  </a:cubicBezTo>
                  <a:cubicBezTo>
                    <a:pt x="1699" y="80"/>
                    <a:pt x="1699" y="81"/>
                    <a:pt x="1699" y="81"/>
                  </a:cubicBezTo>
                  <a:cubicBezTo>
                    <a:pt x="1699" y="81"/>
                    <a:pt x="1699" y="81"/>
                    <a:pt x="1699" y="81"/>
                  </a:cubicBezTo>
                  <a:cubicBezTo>
                    <a:pt x="1698" y="81"/>
                    <a:pt x="1699" y="81"/>
                    <a:pt x="1698" y="81"/>
                  </a:cubicBezTo>
                  <a:cubicBezTo>
                    <a:pt x="1698" y="81"/>
                    <a:pt x="1698" y="81"/>
                    <a:pt x="1698" y="81"/>
                  </a:cubicBezTo>
                  <a:cubicBezTo>
                    <a:pt x="1698" y="82"/>
                    <a:pt x="1698" y="82"/>
                    <a:pt x="1698" y="82"/>
                  </a:cubicBezTo>
                  <a:cubicBezTo>
                    <a:pt x="1698" y="82"/>
                    <a:pt x="1698" y="82"/>
                    <a:pt x="1698" y="82"/>
                  </a:cubicBezTo>
                  <a:cubicBezTo>
                    <a:pt x="1698" y="82"/>
                    <a:pt x="1698" y="83"/>
                    <a:pt x="1698" y="83"/>
                  </a:cubicBezTo>
                  <a:cubicBezTo>
                    <a:pt x="1698" y="83"/>
                    <a:pt x="1698" y="83"/>
                    <a:pt x="1698" y="83"/>
                  </a:cubicBezTo>
                  <a:cubicBezTo>
                    <a:pt x="1697" y="83"/>
                    <a:pt x="1697" y="84"/>
                    <a:pt x="1697" y="84"/>
                  </a:cubicBezTo>
                  <a:cubicBezTo>
                    <a:pt x="1697" y="84"/>
                    <a:pt x="1697" y="84"/>
                    <a:pt x="1697" y="84"/>
                  </a:cubicBezTo>
                  <a:cubicBezTo>
                    <a:pt x="1697" y="84"/>
                    <a:pt x="1697" y="84"/>
                    <a:pt x="1697" y="85"/>
                  </a:cubicBezTo>
                  <a:cubicBezTo>
                    <a:pt x="1697" y="85"/>
                    <a:pt x="1697" y="85"/>
                    <a:pt x="1697" y="85"/>
                  </a:cubicBezTo>
                  <a:cubicBezTo>
                    <a:pt x="1697" y="85"/>
                    <a:pt x="1697" y="85"/>
                    <a:pt x="1697" y="86"/>
                  </a:cubicBezTo>
                  <a:cubicBezTo>
                    <a:pt x="1697" y="86"/>
                    <a:pt x="1697" y="86"/>
                    <a:pt x="1697" y="86"/>
                  </a:cubicBezTo>
                  <a:cubicBezTo>
                    <a:pt x="1696" y="86"/>
                    <a:pt x="1697" y="87"/>
                    <a:pt x="1696" y="87"/>
                  </a:cubicBezTo>
                  <a:cubicBezTo>
                    <a:pt x="1696" y="87"/>
                    <a:pt x="1696" y="87"/>
                    <a:pt x="1696" y="87"/>
                  </a:cubicBezTo>
                  <a:cubicBezTo>
                    <a:pt x="1696" y="88"/>
                    <a:pt x="1696" y="88"/>
                    <a:pt x="1696" y="88"/>
                  </a:cubicBezTo>
                  <a:cubicBezTo>
                    <a:pt x="1696" y="88"/>
                    <a:pt x="1696" y="89"/>
                    <a:pt x="1696" y="89"/>
                  </a:cubicBezTo>
                  <a:cubicBezTo>
                    <a:pt x="1695" y="89"/>
                    <a:pt x="1696" y="90"/>
                    <a:pt x="1696" y="90"/>
                  </a:cubicBezTo>
                  <a:cubicBezTo>
                    <a:pt x="1696" y="91"/>
                    <a:pt x="1696" y="91"/>
                    <a:pt x="1696" y="91"/>
                  </a:cubicBezTo>
                  <a:cubicBezTo>
                    <a:pt x="1695" y="92"/>
                    <a:pt x="1696" y="93"/>
                    <a:pt x="1695" y="94"/>
                  </a:cubicBezTo>
                  <a:cubicBezTo>
                    <a:pt x="1695" y="96"/>
                    <a:pt x="1695" y="99"/>
                    <a:pt x="1695" y="101"/>
                  </a:cubicBezTo>
                  <a:cubicBezTo>
                    <a:pt x="1696" y="102"/>
                    <a:pt x="1696" y="102"/>
                    <a:pt x="1697" y="102"/>
                  </a:cubicBezTo>
                  <a:cubicBezTo>
                    <a:pt x="1715" y="102"/>
                    <a:pt x="1733" y="102"/>
                    <a:pt x="1752" y="102"/>
                  </a:cubicBezTo>
                  <a:cubicBezTo>
                    <a:pt x="1752" y="102"/>
                    <a:pt x="1753" y="102"/>
                    <a:pt x="1753" y="101"/>
                  </a:cubicBezTo>
                  <a:cubicBezTo>
                    <a:pt x="1753" y="101"/>
                    <a:pt x="1753" y="101"/>
                    <a:pt x="1753" y="101"/>
                  </a:cubicBezTo>
                  <a:cubicBezTo>
                    <a:pt x="1754" y="98"/>
                    <a:pt x="1754" y="95"/>
                    <a:pt x="1753" y="92"/>
                  </a:cubicBezTo>
                  <a:cubicBezTo>
                    <a:pt x="1753" y="92"/>
                    <a:pt x="1753" y="92"/>
                    <a:pt x="1753" y="92"/>
                  </a:cubicBezTo>
                  <a:cubicBezTo>
                    <a:pt x="1753" y="91"/>
                    <a:pt x="1752" y="92"/>
                    <a:pt x="1751" y="92"/>
                  </a:cubicBezTo>
                  <a:cubicBezTo>
                    <a:pt x="1737" y="92"/>
                    <a:pt x="1723" y="92"/>
                    <a:pt x="1709" y="92"/>
                  </a:cubicBezTo>
                  <a:cubicBezTo>
                    <a:pt x="1708" y="92"/>
                    <a:pt x="1707" y="92"/>
                    <a:pt x="1707" y="91"/>
                  </a:cubicBezTo>
                  <a:cubicBezTo>
                    <a:pt x="1706" y="91"/>
                    <a:pt x="1707" y="90"/>
                    <a:pt x="1707" y="90"/>
                  </a:cubicBezTo>
                  <a:cubicBezTo>
                    <a:pt x="1707" y="89"/>
                    <a:pt x="1707" y="88"/>
                    <a:pt x="1707" y="88"/>
                  </a:cubicBezTo>
                  <a:cubicBezTo>
                    <a:pt x="1707" y="87"/>
                    <a:pt x="1707" y="87"/>
                    <a:pt x="1707" y="87"/>
                  </a:cubicBezTo>
                  <a:cubicBezTo>
                    <a:pt x="1707" y="87"/>
                    <a:pt x="1707" y="86"/>
                    <a:pt x="1707" y="86"/>
                  </a:cubicBezTo>
                  <a:cubicBezTo>
                    <a:pt x="1707" y="86"/>
                    <a:pt x="1707" y="86"/>
                    <a:pt x="1707" y="86"/>
                  </a:cubicBezTo>
                  <a:cubicBezTo>
                    <a:pt x="1708" y="86"/>
                    <a:pt x="1708" y="85"/>
                    <a:pt x="1708" y="85"/>
                  </a:cubicBezTo>
                  <a:cubicBezTo>
                    <a:pt x="1708" y="85"/>
                    <a:pt x="1708" y="85"/>
                    <a:pt x="1708" y="85"/>
                  </a:cubicBezTo>
                  <a:cubicBezTo>
                    <a:pt x="1708" y="85"/>
                    <a:pt x="1708" y="85"/>
                    <a:pt x="1708" y="85"/>
                  </a:cubicBezTo>
                  <a:cubicBezTo>
                    <a:pt x="1708" y="85"/>
                    <a:pt x="1708" y="84"/>
                    <a:pt x="1708" y="84"/>
                  </a:cubicBezTo>
                  <a:cubicBezTo>
                    <a:pt x="1708" y="84"/>
                    <a:pt x="1708" y="84"/>
                    <a:pt x="1708" y="84"/>
                  </a:cubicBezTo>
                  <a:cubicBezTo>
                    <a:pt x="1708" y="84"/>
                    <a:pt x="1708" y="84"/>
                    <a:pt x="1708" y="83"/>
                  </a:cubicBezTo>
                  <a:cubicBezTo>
                    <a:pt x="1708" y="83"/>
                    <a:pt x="1708" y="83"/>
                    <a:pt x="1708" y="83"/>
                  </a:cubicBezTo>
                  <a:cubicBezTo>
                    <a:pt x="1709" y="83"/>
                    <a:pt x="1709" y="83"/>
                    <a:pt x="1709" y="83"/>
                  </a:cubicBezTo>
                  <a:cubicBezTo>
                    <a:pt x="1709" y="83"/>
                    <a:pt x="1709" y="83"/>
                    <a:pt x="1709" y="83"/>
                  </a:cubicBezTo>
                  <a:cubicBezTo>
                    <a:pt x="1709" y="83"/>
                    <a:pt x="1709" y="82"/>
                    <a:pt x="1709" y="82"/>
                  </a:cubicBezTo>
                  <a:cubicBezTo>
                    <a:pt x="1709" y="82"/>
                    <a:pt x="1709" y="82"/>
                    <a:pt x="1709" y="82"/>
                  </a:cubicBezTo>
                  <a:cubicBezTo>
                    <a:pt x="1709" y="82"/>
                    <a:pt x="1709" y="82"/>
                    <a:pt x="1709" y="82"/>
                  </a:cubicBezTo>
                  <a:cubicBezTo>
                    <a:pt x="1709" y="82"/>
                    <a:pt x="1709" y="82"/>
                    <a:pt x="1709" y="82"/>
                  </a:cubicBezTo>
                  <a:cubicBezTo>
                    <a:pt x="1710" y="82"/>
                    <a:pt x="1710" y="81"/>
                    <a:pt x="1710" y="81"/>
                  </a:cubicBezTo>
                  <a:cubicBezTo>
                    <a:pt x="1710" y="81"/>
                    <a:pt x="1710" y="81"/>
                    <a:pt x="1710" y="81"/>
                  </a:cubicBezTo>
                  <a:cubicBezTo>
                    <a:pt x="1710" y="81"/>
                    <a:pt x="1710" y="81"/>
                    <a:pt x="1710" y="81"/>
                  </a:cubicBezTo>
                  <a:cubicBezTo>
                    <a:pt x="1710" y="81"/>
                    <a:pt x="1710" y="81"/>
                    <a:pt x="1710" y="81"/>
                  </a:cubicBezTo>
                  <a:cubicBezTo>
                    <a:pt x="1710" y="81"/>
                    <a:pt x="1710" y="80"/>
                    <a:pt x="1710" y="80"/>
                  </a:cubicBezTo>
                  <a:cubicBezTo>
                    <a:pt x="1710" y="80"/>
                    <a:pt x="1710" y="80"/>
                    <a:pt x="1710" y="80"/>
                  </a:cubicBezTo>
                  <a:cubicBezTo>
                    <a:pt x="1711" y="80"/>
                    <a:pt x="1711" y="80"/>
                    <a:pt x="1711" y="79"/>
                  </a:cubicBezTo>
                  <a:cubicBezTo>
                    <a:pt x="1711" y="79"/>
                    <a:pt x="1711" y="79"/>
                    <a:pt x="1711" y="79"/>
                  </a:cubicBezTo>
                  <a:cubicBezTo>
                    <a:pt x="1711" y="79"/>
                    <a:pt x="1711" y="79"/>
                    <a:pt x="1712" y="79"/>
                  </a:cubicBezTo>
                  <a:cubicBezTo>
                    <a:pt x="1712" y="79"/>
                    <a:pt x="1712" y="79"/>
                    <a:pt x="1712" y="79"/>
                  </a:cubicBezTo>
                  <a:cubicBezTo>
                    <a:pt x="1712" y="79"/>
                    <a:pt x="1712" y="79"/>
                    <a:pt x="1712" y="79"/>
                  </a:cubicBezTo>
                  <a:cubicBezTo>
                    <a:pt x="1712" y="79"/>
                    <a:pt x="1712" y="79"/>
                    <a:pt x="1712" y="79"/>
                  </a:cubicBezTo>
                  <a:cubicBezTo>
                    <a:pt x="1712" y="78"/>
                    <a:pt x="1712" y="78"/>
                    <a:pt x="1712" y="78"/>
                  </a:cubicBezTo>
                  <a:cubicBezTo>
                    <a:pt x="1712" y="78"/>
                    <a:pt x="1712" y="78"/>
                    <a:pt x="1712" y="78"/>
                  </a:cubicBezTo>
                  <a:cubicBezTo>
                    <a:pt x="1712" y="78"/>
                    <a:pt x="1712" y="78"/>
                    <a:pt x="1713" y="78"/>
                  </a:cubicBezTo>
                  <a:cubicBezTo>
                    <a:pt x="1713" y="78"/>
                    <a:pt x="1713" y="78"/>
                    <a:pt x="1713" y="78"/>
                  </a:cubicBezTo>
                  <a:cubicBezTo>
                    <a:pt x="1713" y="78"/>
                    <a:pt x="1713" y="78"/>
                    <a:pt x="1713" y="77"/>
                  </a:cubicBezTo>
                  <a:cubicBezTo>
                    <a:pt x="1713" y="77"/>
                    <a:pt x="1713" y="77"/>
                    <a:pt x="1713" y="77"/>
                  </a:cubicBezTo>
                  <a:cubicBezTo>
                    <a:pt x="1713" y="77"/>
                    <a:pt x="1713" y="77"/>
                    <a:pt x="1713" y="77"/>
                  </a:cubicBezTo>
                  <a:cubicBezTo>
                    <a:pt x="1713" y="77"/>
                    <a:pt x="1713" y="77"/>
                    <a:pt x="1713" y="77"/>
                  </a:cubicBezTo>
                  <a:cubicBezTo>
                    <a:pt x="1713" y="77"/>
                    <a:pt x="1714" y="77"/>
                    <a:pt x="1714" y="77"/>
                  </a:cubicBezTo>
                  <a:cubicBezTo>
                    <a:pt x="1714" y="77"/>
                    <a:pt x="1714" y="77"/>
                    <a:pt x="1714" y="77"/>
                  </a:cubicBezTo>
                  <a:cubicBezTo>
                    <a:pt x="1714" y="77"/>
                    <a:pt x="1714" y="77"/>
                    <a:pt x="1714" y="76"/>
                  </a:cubicBezTo>
                  <a:cubicBezTo>
                    <a:pt x="1714" y="76"/>
                    <a:pt x="1714" y="76"/>
                    <a:pt x="1714" y="76"/>
                  </a:cubicBezTo>
                  <a:cubicBezTo>
                    <a:pt x="1714" y="76"/>
                    <a:pt x="1714" y="76"/>
                    <a:pt x="1714" y="76"/>
                  </a:cubicBezTo>
                  <a:cubicBezTo>
                    <a:pt x="1714" y="76"/>
                    <a:pt x="1714" y="76"/>
                    <a:pt x="1714" y="76"/>
                  </a:cubicBezTo>
                  <a:cubicBezTo>
                    <a:pt x="1715" y="76"/>
                    <a:pt x="1715" y="75"/>
                    <a:pt x="1716" y="75"/>
                  </a:cubicBezTo>
                  <a:cubicBezTo>
                    <a:pt x="1716" y="75"/>
                    <a:pt x="1716" y="75"/>
                    <a:pt x="1716" y="75"/>
                  </a:cubicBezTo>
                  <a:cubicBezTo>
                    <a:pt x="1716" y="75"/>
                    <a:pt x="1716" y="75"/>
                    <a:pt x="1716" y="75"/>
                  </a:cubicBezTo>
                  <a:cubicBezTo>
                    <a:pt x="1716" y="75"/>
                    <a:pt x="1716" y="75"/>
                    <a:pt x="1716" y="75"/>
                  </a:cubicBezTo>
                  <a:cubicBezTo>
                    <a:pt x="1716" y="75"/>
                    <a:pt x="1716" y="74"/>
                    <a:pt x="1716" y="74"/>
                  </a:cubicBezTo>
                  <a:cubicBezTo>
                    <a:pt x="1716" y="74"/>
                    <a:pt x="1716" y="74"/>
                    <a:pt x="1716" y="74"/>
                  </a:cubicBezTo>
                  <a:cubicBezTo>
                    <a:pt x="1717" y="74"/>
                    <a:pt x="1717" y="74"/>
                    <a:pt x="1717" y="74"/>
                  </a:cubicBezTo>
                  <a:cubicBezTo>
                    <a:pt x="1717" y="74"/>
                    <a:pt x="1717" y="74"/>
                    <a:pt x="1717" y="74"/>
                  </a:cubicBezTo>
                  <a:cubicBezTo>
                    <a:pt x="1717" y="74"/>
                    <a:pt x="1717" y="74"/>
                    <a:pt x="1717" y="74"/>
                  </a:cubicBezTo>
                  <a:cubicBezTo>
                    <a:pt x="1717" y="74"/>
                    <a:pt x="1717" y="74"/>
                    <a:pt x="1717" y="74"/>
                  </a:cubicBezTo>
                  <a:cubicBezTo>
                    <a:pt x="1718" y="74"/>
                    <a:pt x="1718" y="73"/>
                    <a:pt x="1718" y="73"/>
                  </a:cubicBezTo>
                  <a:cubicBezTo>
                    <a:pt x="1718" y="73"/>
                    <a:pt x="1718" y="73"/>
                    <a:pt x="1718" y="73"/>
                  </a:cubicBezTo>
                  <a:cubicBezTo>
                    <a:pt x="1718" y="73"/>
                    <a:pt x="1718" y="73"/>
                    <a:pt x="1718" y="73"/>
                  </a:cubicBezTo>
                  <a:cubicBezTo>
                    <a:pt x="1718" y="73"/>
                    <a:pt x="1718" y="73"/>
                    <a:pt x="1718" y="73"/>
                  </a:cubicBezTo>
                  <a:cubicBezTo>
                    <a:pt x="1718" y="73"/>
                    <a:pt x="1719" y="73"/>
                    <a:pt x="1719" y="72"/>
                  </a:cubicBezTo>
                  <a:cubicBezTo>
                    <a:pt x="1719" y="72"/>
                    <a:pt x="1719" y="72"/>
                    <a:pt x="1719" y="72"/>
                  </a:cubicBezTo>
                  <a:cubicBezTo>
                    <a:pt x="1719" y="72"/>
                    <a:pt x="1719" y="72"/>
                    <a:pt x="1720" y="72"/>
                  </a:cubicBezTo>
                  <a:cubicBezTo>
                    <a:pt x="1720" y="72"/>
                    <a:pt x="1720" y="72"/>
                    <a:pt x="1720" y="72"/>
                  </a:cubicBezTo>
                  <a:cubicBezTo>
                    <a:pt x="1720" y="72"/>
                    <a:pt x="1720" y="72"/>
                    <a:pt x="1720" y="72"/>
                  </a:cubicBezTo>
                  <a:cubicBezTo>
                    <a:pt x="1720" y="72"/>
                    <a:pt x="1720" y="72"/>
                    <a:pt x="1720" y="72"/>
                  </a:cubicBezTo>
                  <a:cubicBezTo>
                    <a:pt x="1720" y="71"/>
                    <a:pt x="1720" y="71"/>
                    <a:pt x="1721" y="71"/>
                  </a:cubicBezTo>
                  <a:cubicBezTo>
                    <a:pt x="1720" y="71"/>
                    <a:pt x="1720" y="71"/>
                    <a:pt x="1720" y="71"/>
                  </a:cubicBezTo>
                  <a:cubicBezTo>
                    <a:pt x="1721" y="71"/>
                    <a:pt x="1721" y="71"/>
                    <a:pt x="1721" y="71"/>
                  </a:cubicBezTo>
                  <a:cubicBezTo>
                    <a:pt x="1721" y="71"/>
                    <a:pt x="1721" y="71"/>
                    <a:pt x="1721" y="71"/>
                  </a:cubicBezTo>
                  <a:cubicBezTo>
                    <a:pt x="1721" y="71"/>
                    <a:pt x="1721" y="71"/>
                    <a:pt x="1721" y="71"/>
                  </a:cubicBezTo>
                  <a:cubicBezTo>
                    <a:pt x="1721" y="71"/>
                    <a:pt x="1721" y="71"/>
                    <a:pt x="1721" y="71"/>
                  </a:cubicBezTo>
                  <a:cubicBezTo>
                    <a:pt x="1721" y="70"/>
                    <a:pt x="1722" y="70"/>
                    <a:pt x="1722" y="70"/>
                  </a:cubicBezTo>
                  <a:cubicBezTo>
                    <a:pt x="1722" y="70"/>
                    <a:pt x="1722" y="70"/>
                    <a:pt x="1722" y="70"/>
                  </a:cubicBezTo>
                  <a:cubicBezTo>
                    <a:pt x="1722" y="70"/>
                    <a:pt x="1722" y="70"/>
                    <a:pt x="1722" y="70"/>
                  </a:cubicBezTo>
                  <a:cubicBezTo>
                    <a:pt x="1722" y="70"/>
                    <a:pt x="1722" y="70"/>
                    <a:pt x="1722" y="70"/>
                  </a:cubicBezTo>
                  <a:cubicBezTo>
                    <a:pt x="1722" y="70"/>
                    <a:pt x="1723" y="70"/>
                    <a:pt x="1723" y="70"/>
                  </a:cubicBezTo>
                  <a:cubicBezTo>
                    <a:pt x="1723" y="70"/>
                    <a:pt x="1723" y="70"/>
                    <a:pt x="1723" y="70"/>
                  </a:cubicBezTo>
                  <a:cubicBezTo>
                    <a:pt x="1723" y="69"/>
                    <a:pt x="1723" y="69"/>
                    <a:pt x="1723" y="69"/>
                  </a:cubicBezTo>
                  <a:cubicBezTo>
                    <a:pt x="1723" y="69"/>
                    <a:pt x="1723" y="69"/>
                    <a:pt x="1723" y="69"/>
                  </a:cubicBezTo>
                  <a:cubicBezTo>
                    <a:pt x="1723" y="69"/>
                    <a:pt x="1724" y="69"/>
                    <a:pt x="1724" y="69"/>
                  </a:cubicBezTo>
                  <a:cubicBezTo>
                    <a:pt x="1724" y="69"/>
                    <a:pt x="1724" y="69"/>
                    <a:pt x="1724" y="69"/>
                  </a:cubicBezTo>
                  <a:cubicBezTo>
                    <a:pt x="1724" y="69"/>
                    <a:pt x="1724" y="69"/>
                    <a:pt x="1724" y="68"/>
                  </a:cubicBezTo>
                  <a:cubicBezTo>
                    <a:pt x="1724" y="68"/>
                    <a:pt x="1724" y="68"/>
                    <a:pt x="1724" y="68"/>
                  </a:cubicBezTo>
                  <a:cubicBezTo>
                    <a:pt x="1724" y="68"/>
                    <a:pt x="1725" y="68"/>
                    <a:pt x="1725" y="68"/>
                  </a:cubicBezTo>
                  <a:cubicBezTo>
                    <a:pt x="1725" y="68"/>
                    <a:pt x="1725" y="68"/>
                    <a:pt x="1725" y="68"/>
                  </a:cubicBezTo>
                  <a:cubicBezTo>
                    <a:pt x="1725" y="68"/>
                    <a:pt x="1725" y="68"/>
                    <a:pt x="1725" y="68"/>
                  </a:cubicBezTo>
                  <a:cubicBezTo>
                    <a:pt x="1725" y="68"/>
                    <a:pt x="1725" y="68"/>
                    <a:pt x="1725" y="68"/>
                  </a:cubicBezTo>
                  <a:cubicBezTo>
                    <a:pt x="1725" y="68"/>
                    <a:pt x="1726" y="68"/>
                    <a:pt x="1726" y="67"/>
                  </a:cubicBezTo>
                  <a:cubicBezTo>
                    <a:pt x="1726" y="67"/>
                    <a:pt x="1726" y="67"/>
                    <a:pt x="1726" y="67"/>
                  </a:cubicBezTo>
                  <a:cubicBezTo>
                    <a:pt x="1726" y="67"/>
                    <a:pt x="1726" y="67"/>
                    <a:pt x="1726" y="67"/>
                  </a:cubicBezTo>
                  <a:cubicBezTo>
                    <a:pt x="1726" y="67"/>
                    <a:pt x="1726" y="67"/>
                    <a:pt x="1726" y="67"/>
                  </a:cubicBezTo>
                  <a:cubicBezTo>
                    <a:pt x="1726" y="67"/>
                    <a:pt x="1726" y="67"/>
                    <a:pt x="1727" y="67"/>
                  </a:cubicBezTo>
                  <a:cubicBezTo>
                    <a:pt x="1727" y="67"/>
                    <a:pt x="1727" y="67"/>
                    <a:pt x="1727" y="67"/>
                  </a:cubicBezTo>
                  <a:cubicBezTo>
                    <a:pt x="1727" y="66"/>
                    <a:pt x="1727" y="67"/>
                    <a:pt x="1727" y="66"/>
                  </a:cubicBezTo>
                  <a:cubicBezTo>
                    <a:pt x="1727" y="66"/>
                    <a:pt x="1727" y="66"/>
                    <a:pt x="1727" y="66"/>
                  </a:cubicBezTo>
                  <a:cubicBezTo>
                    <a:pt x="1727" y="66"/>
                    <a:pt x="1727" y="66"/>
                    <a:pt x="1728" y="66"/>
                  </a:cubicBezTo>
                  <a:cubicBezTo>
                    <a:pt x="1728" y="66"/>
                    <a:pt x="1728" y="66"/>
                    <a:pt x="1728" y="66"/>
                  </a:cubicBezTo>
                  <a:cubicBezTo>
                    <a:pt x="1728" y="66"/>
                    <a:pt x="1728" y="66"/>
                    <a:pt x="1729" y="65"/>
                  </a:cubicBezTo>
                  <a:cubicBezTo>
                    <a:pt x="1729" y="65"/>
                    <a:pt x="1729" y="65"/>
                    <a:pt x="1729" y="65"/>
                  </a:cubicBezTo>
                  <a:cubicBezTo>
                    <a:pt x="1729" y="65"/>
                    <a:pt x="1729" y="65"/>
                    <a:pt x="1729" y="65"/>
                  </a:cubicBezTo>
                  <a:cubicBezTo>
                    <a:pt x="1729" y="65"/>
                    <a:pt x="1729" y="65"/>
                    <a:pt x="1729" y="65"/>
                  </a:cubicBezTo>
                  <a:cubicBezTo>
                    <a:pt x="1729" y="65"/>
                    <a:pt x="1729" y="65"/>
                    <a:pt x="1730" y="65"/>
                  </a:cubicBezTo>
                  <a:cubicBezTo>
                    <a:pt x="1730" y="65"/>
                    <a:pt x="1730" y="65"/>
                    <a:pt x="1730" y="65"/>
                  </a:cubicBezTo>
                  <a:cubicBezTo>
                    <a:pt x="1730" y="65"/>
                    <a:pt x="1730" y="64"/>
                    <a:pt x="1730" y="64"/>
                  </a:cubicBezTo>
                  <a:cubicBezTo>
                    <a:pt x="1730" y="64"/>
                    <a:pt x="1730" y="64"/>
                    <a:pt x="1730" y="64"/>
                  </a:cubicBezTo>
                  <a:cubicBezTo>
                    <a:pt x="1730" y="64"/>
                    <a:pt x="1730" y="64"/>
                    <a:pt x="1730" y="64"/>
                  </a:cubicBezTo>
                  <a:cubicBezTo>
                    <a:pt x="1730" y="64"/>
                    <a:pt x="1730" y="64"/>
                    <a:pt x="1730" y="64"/>
                  </a:cubicBezTo>
                  <a:cubicBezTo>
                    <a:pt x="1731" y="64"/>
                    <a:pt x="1731" y="64"/>
                    <a:pt x="1731" y="63"/>
                  </a:cubicBezTo>
                  <a:cubicBezTo>
                    <a:pt x="1731" y="64"/>
                    <a:pt x="1731" y="64"/>
                    <a:pt x="1731" y="64"/>
                  </a:cubicBezTo>
                  <a:cubicBezTo>
                    <a:pt x="1731" y="63"/>
                    <a:pt x="1731" y="63"/>
                    <a:pt x="1731" y="63"/>
                  </a:cubicBezTo>
                  <a:cubicBezTo>
                    <a:pt x="1731" y="63"/>
                    <a:pt x="1731" y="63"/>
                    <a:pt x="1731" y="63"/>
                  </a:cubicBezTo>
                  <a:cubicBezTo>
                    <a:pt x="1731" y="63"/>
                    <a:pt x="1732" y="63"/>
                    <a:pt x="1732" y="63"/>
                  </a:cubicBezTo>
                  <a:cubicBezTo>
                    <a:pt x="1732" y="63"/>
                    <a:pt x="1732" y="63"/>
                    <a:pt x="1732" y="63"/>
                  </a:cubicBezTo>
                  <a:cubicBezTo>
                    <a:pt x="1732" y="63"/>
                    <a:pt x="1732" y="63"/>
                    <a:pt x="1732" y="62"/>
                  </a:cubicBezTo>
                  <a:cubicBezTo>
                    <a:pt x="1732" y="62"/>
                    <a:pt x="1732" y="62"/>
                    <a:pt x="1732" y="62"/>
                  </a:cubicBezTo>
                  <a:cubicBezTo>
                    <a:pt x="1733" y="62"/>
                    <a:pt x="1733" y="62"/>
                    <a:pt x="1733" y="62"/>
                  </a:cubicBezTo>
                  <a:cubicBezTo>
                    <a:pt x="1733" y="62"/>
                    <a:pt x="1733" y="62"/>
                    <a:pt x="1733" y="62"/>
                  </a:cubicBezTo>
                  <a:cubicBezTo>
                    <a:pt x="1733" y="62"/>
                    <a:pt x="1733" y="62"/>
                    <a:pt x="1733" y="62"/>
                  </a:cubicBezTo>
                  <a:cubicBezTo>
                    <a:pt x="1733" y="62"/>
                    <a:pt x="1733" y="62"/>
                    <a:pt x="1733" y="62"/>
                  </a:cubicBezTo>
                  <a:cubicBezTo>
                    <a:pt x="1733" y="62"/>
                    <a:pt x="1734" y="61"/>
                    <a:pt x="1734" y="61"/>
                  </a:cubicBezTo>
                  <a:cubicBezTo>
                    <a:pt x="1734" y="61"/>
                    <a:pt x="1734" y="61"/>
                    <a:pt x="1734" y="61"/>
                  </a:cubicBezTo>
                  <a:cubicBezTo>
                    <a:pt x="1734" y="61"/>
                    <a:pt x="1734" y="61"/>
                    <a:pt x="1734" y="61"/>
                  </a:cubicBezTo>
                  <a:cubicBezTo>
                    <a:pt x="1734" y="61"/>
                    <a:pt x="1734" y="61"/>
                    <a:pt x="1734" y="61"/>
                  </a:cubicBezTo>
                  <a:cubicBezTo>
                    <a:pt x="1735" y="61"/>
                    <a:pt x="1735" y="61"/>
                    <a:pt x="1735" y="60"/>
                  </a:cubicBezTo>
                  <a:cubicBezTo>
                    <a:pt x="1735" y="60"/>
                    <a:pt x="1735" y="60"/>
                    <a:pt x="1735" y="60"/>
                  </a:cubicBezTo>
                  <a:cubicBezTo>
                    <a:pt x="1735" y="60"/>
                    <a:pt x="1735" y="60"/>
                    <a:pt x="1735" y="60"/>
                  </a:cubicBezTo>
                  <a:cubicBezTo>
                    <a:pt x="1735" y="60"/>
                    <a:pt x="1735" y="60"/>
                    <a:pt x="1735" y="60"/>
                  </a:cubicBezTo>
                  <a:cubicBezTo>
                    <a:pt x="1735" y="60"/>
                    <a:pt x="1735" y="60"/>
                    <a:pt x="1736" y="60"/>
                  </a:cubicBezTo>
                  <a:cubicBezTo>
                    <a:pt x="1736" y="60"/>
                    <a:pt x="1736" y="60"/>
                    <a:pt x="1736" y="60"/>
                  </a:cubicBezTo>
                  <a:cubicBezTo>
                    <a:pt x="1736" y="59"/>
                    <a:pt x="1736" y="59"/>
                    <a:pt x="1737" y="59"/>
                  </a:cubicBezTo>
                  <a:cubicBezTo>
                    <a:pt x="1736" y="59"/>
                    <a:pt x="1736" y="59"/>
                    <a:pt x="1736" y="59"/>
                  </a:cubicBezTo>
                  <a:cubicBezTo>
                    <a:pt x="1737" y="59"/>
                    <a:pt x="1737" y="59"/>
                    <a:pt x="1737" y="59"/>
                  </a:cubicBezTo>
                  <a:cubicBezTo>
                    <a:pt x="1737" y="59"/>
                    <a:pt x="1737" y="59"/>
                    <a:pt x="1737" y="59"/>
                  </a:cubicBezTo>
                  <a:cubicBezTo>
                    <a:pt x="1737" y="59"/>
                    <a:pt x="1737" y="58"/>
                    <a:pt x="1737" y="58"/>
                  </a:cubicBezTo>
                  <a:cubicBezTo>
                    <a:pt x="1737" y="58"/>
                    <a:pt x="1737" y="58"/>
                    <a:pt x="1737" y="58"/>
                  </a:cubicBezTo>
                  <a:cubicBezTo>
                    <a:pt x="1737" y="58"/>
                    <a:pt x="1738" y="58"/>
                    <a:pt x="1738" y="58"/>
                  </a:cubicBezTo>
                  <a:cubicBezTo>
                    <a:pt x="1738" y="58"/>
                    <a:pt x="1738" y="58"/>
                    <a:pt x="1738" y="58"/>
                  </a:cubicBezTo>
                  <a:cubicBezTo>
                    <a:pt x="1738" y="58"/>
                    <a:pt x="1738" y="58"/>
                    <a:pt x="1738" y="58"/>
                  </a:cubicBezTo>
                  <a:cubicBezTo>
                    <a:pt x="1738" y="58"/>
                    <a:pt x="1738" y="58"/>
                    <a:pt x="1738" y="58"/>
                  </a:cubicBezTo>
                  <a:cubicBezTo>
                    <a:pt x="1738" y="58"/>
                    <a:pt x="1738" y="57"/>
                    <a:pt x="1738" y="57"/>
                  </a:cubicBezTo>
                  <a:cubicBezTo>
                    <a:pt x="1738" y="57"/>
                    <a:pt x="1738" y="57"/>
                    <a:pt x="1738" y="57"/>
                  </a:cubicBezTo>
                  <a:cubicBezTo>
                    <a:pt x="1738" y="57"/>
                    <a:pt x="1739" y="57"/>
                    <a:pt x="1739" y="57"/>
                  </a:cubicBezTo>
                  <a:cubicBezTo>
                    <a:pt x="1739" y="57"/>
                    <a:pt x="1739" y="57"/>
                    <a:pt x="1739" y="57"/>
                  </a:cubicBezTo>
                  <a:cubicBezTo>
                    <a:pt x="1739" y="57"/>
                    <a:pt x="1739" y="57"/>
                    <a:pt x="1739" y="57"/>
                  </a:cubicBezTo>
                  <a:cubicBezTo>
                    <a:pt x="1739" y="57"/>
                    <a:pt x="1739" y="57"/>
                    <a:pt x="1739" y="57"/>
                  </a:cubicBezTo>
                  <a:cubicBezTo>
                    <a:pt x="1739" y="56"/>
                    <a:pt x="1739" y="56"/>
                    <a:pt x="1739" y="56"/>
                  </a:cubicBezTo>
                  <a:cubicBezTo>
                    <a:pt x="1739" y="56"/>
                    <a:pt x="1739" y="56"/>
                    <a:pt x="1739" y="56"/>
                  </a:cubicBezTo>
                  <a:cubicBezTo>
                    <a:pt x="1740" y="56"/>
                    <a:pt x="1740" y="56"/>
                    <a:pt x="1740" y="56"/>
                  </a:cubicBezTo>
                  <a:cubicBezTo>
                    <a:pt x="1740" y="56"/>
                    <a:pt x="1740" y="56"/>
                    <a:pt x="1740" y="56"/>
                  </a:cubicBezTo>
                  <a:cubicBezTo>
                    <a:pt x="1740" y="56"/>
                    <a:pt x="1740" y="56"/>
                    <a:pt x="1740" y="56"/>
                  </a:cubicBezTo>
                  <a:cubicBezTo>
                    <a:pt x="1740" y="56"/>
                    <a:pt x="1740" y="56"/>
                    <a:pt x="1740" y="56"/>
                  </a:cubicBezTo>
                  <a:cubicBezTo>
                    <a:pt x="1740" y="55"/>
                    <a:pt x="1740" y="55"/>
                    <a:pt x="1740" y="55"/>
                  </a:cubicBezTo>
                  <a:cubicBezTo>
                    <a:pt x="1740" y="55"/>
                    <a:pt x="1740" y="55"/>
                    <a:pt x="1740" y="55"/>
                  </a:cubicBezTo>
                  <a:cubicBezTo>
                    <a:pt x="1741" y="55"/>
                    <a:pt x="1741" y="55"/>
                    <a:pt x="1741" y="55"/>
                  </a:cubicBezTo>
                  <a:cubicBezTo>
                    <a:pt x="1741" y="55"/>
                    <a:pt x="1741" y="55"/>
                    <a:pt x="1741" y="55"/>
                  </a:cubicBezTo>
                  <a:cubicBezTo>
                    <a:pt x="1741" y="55"/>
                    <a:pt x="1741" y="55"/>
                    <a:pt x="1741" y="54"/>
                  </a:cubicBezTo>
                  <a:cubicBezTo>
                    <a:pt x="1741" y="54"/>
                    <a:pt x="1741" y="54"/>
                    <a:pt x="1741" y="54"/>
                  </a:cubicBezTo>
                  <a:cubicBezTo>
                    <a:pt x="1741" y="54"/>
                    <a:pt x="1741" y="54"/>
                    <a:pt x="1741" y="54"/>
                  </a:cubicBezTo>
                  <a:cubicBezTo>
                    <a:pt x="1741" y="54"/>
                    <a:pt x="1741" y="54"/>
                    <a:pt x="1741" y="54"/>
                  </a:cubicBezTo>
                  <a:cubicBezTo>
                    <a:pt x="1742" y="54"/>
                    <a:pt x="1742" y="53"/>
                    <a:pt x="1742" y="53"/>
                  </a:cubicBezTo>
                  <a:cubicBezTo>
                    <a:pt x="1742" y="53"/>
                    <a:pt x="1742" y="53"/>
                    <a:pt x="1742" y="53"/>
                  </a:cubicBezTo>
                  <a:cubicBezTo>
                    <a:pt x="1742" y="53"/>
                    <a:pt x="1742" y="53"/>
                    <a:pt x="1743" y="53"/>
                  </a:cubicBezTo>
                  <a:cubicBezTo>
                    <a:pt x="1742" y="53"/>
                    <a:pt x="1742" y="53"/>
                    <a:pt x="1742" y="53"/>
                  </a:cubicBezTo>
                  <a:cubicBezTo>
                    <a:pt x="1743" y="53"/>
                    <a:pt x="1743" y="53"/>
                    <a:pt x="1743" y="52"/>
                  </a:cubicBezTo>
                  <a:cubicBezTo>
                    <a:pt x="1743" y="52"/>
                    <a:pt x="1743" y="52"/>
                    <a:pt x="1743" y="52"/>
                  </a:cubicBezTo>
                  <a:cubicBezTo>
                    <a:pt x="1743" y="52"/>
                    <a:pt x="1743" y="52"/>
                    <a:pt x="1743" y="52"/>
                  </a:cubicBezTo>
                  <a:cubicBezTo>
                    <a:pt x="1743" y="52"/>
                    <a:pt x="1743" y="52"/>
                    <a:pt x="1743" y="52"/>
                  </a:cubicBezTo>
                  <a:cubicBezTo>
                    <a:pt x="1743" y="52"/>
                    <a:pt x="1743" y="52"/>
                    <a:pt x="1744" y="51"/>
                  </a:cubicBezTo>
                  <a:cubicBezTo>
                    <a:pt x="1744" y="51"/>
                    <a:pt x="1744" y="51"/>
                    <a:pt x="1744" y="51"/>
                  </a:cubicBezTo>
                  <a:cubicBezTo>
                    <a:pt x="1744" y="51"/>
                    <a:pt x="1744" y="51"/>
                    <a:pt x="1744" y="51"/>
                  </a:cubicBezTo>
                  <a:cubicBezTo>
                    <a:pt x="1744" y="51"/>
                    <a:pt x="1744" y="51"/>
                    <a:pt x="1744" y="51"/>
                  </a:cubicBezTo>
                  <a:cubicBezTo>
                    <a:pt x="1744" y="51"/>
                    <a:pt x="1744" y="51"/>
                    <a:pt x="1744" y="50"/>
                  </a:cubicBezTo>
                  <a:cubicBezTo>
                    <a:pt x="1744" y="50"/>
                    <a:pt x="1744" y="50"/>
                    <a:pt x="1744" y="50"/>
                  </a:cubicBezTo>
                  <a:cubicBezTo>
                    <a:pt x="1744" y="50"/>
                    <a:pt x="1745" y="50"/>
                    <a:pt x="1745" y="50"/>
                  </a:cubicBezTo>
                  <a:cubicBezTo>
                    <a:pt x="1745" y="50"/>
                    <a:pt x="1745" y="50"/>
                    <a:pt x="1745" y="50"/>
                  </a:cubicBezTo>
                  <a:cubicBezTo>
                    <a:pt x="1745" y="50"/>
                    <a:pt x="1745" y="49"/>
                    <a:pt x="1745" y="49"/>
                  </a:cubicBezTo>
                  <a:cubicBezTo>
                    <a:pt x="1745" y="49"/>
                    <a:pt x="1745" y="49"/>
                    <a:pt x="1745" y="49"/>
                  </a:cubicBezTo>
                  <a:cubicBezTo>
                    <a:pt x="1745" y="49"/>
                    <a:pt x="1745" y="49"/>
                    <a:pt x="1745" y="49"/>
                  </a:cubicBezTo>
                  <a:cubicBezTo>
                    <a:pt x="1745" y="49"/>
                    <a:pt x="1745" y="49"/>
                    <a:pt x="1745" y="49"/>
                  </a:cubicBezTo>
                  <a:cubicBezTo>
                    <a:pt x="1746" y="49"/>
                    <a:pt x="1745" y="48"/>
                    <a:pt x="1746" y="48"/>
                  </a:cubicBezTo>
                  <a:cubicBezTo>
                    <a:pt x="1746" y="48"/>
                    <a:pt x="1746" y="48"/>
                    <a:pt x="1746" y="48"/>
                  </a:cubicBezTo>
                  <a:cubicBezTo>
                    <a:pt x="1746" y="48"/>
                    <a:pt x="1746" y="48"/>
                    <a:pt x="1746" y="48"/>
                  </a:cubicBezTo>
                  <a:cubicBezTo>
                    <a:pt x="1746" y="48"/>
                    <a:pt x="1746" y="48"/>
                    <a:pt x="1746" y="48"/>
                  </a:cubicBezTo>
                  <a:cubicBezTo>
                    <a:pt x="1746" y="47"/>
                    <a:pt x="1746" y="47"/>
                    <a:pt x="1746" y="47"/>
                  </a:cubicBezTo>
                  <a:cubicBezTo>
                    <a:pt x="1746" y="47"/>
                    <a:pt x="1746" y="47"/>
                    <a:pt x="1746" y="47"/>
                  </a:cubicBezTo>
                  <a:cubicBezTo>
                    <a:pt x="1747" y="47"/>
                    <a:pt x="1746" y="46"/>
                    <a:pt x="1747" y="46"/>
                  </a:cubicBezTo>
                  <a:cubicBezTo>
                    <a:pt x="1747" y="46"/>
                    <a:pt x="1747" y="46"/>
                    <a:pt x="1747" y="46"/>
                  </a:cubicBezTo>
                  <a:cubicBezTo>
                    <a:pt x="1747" y="46"/>
                    <a:pt x="1747" y="46"/>
                    <a:pt x="1747" y="45"/>
                  </a:cubicBezTo>
                  <a:cubicBezTo>
                    <a:pt x="1747" y="45"/>
                    <a:pt x="1747" y="45"/>
                    <a:pt x="1747" y="45"/>
                  </a:cubicBezTo>
                  <a:cubicBezTo>
                    <a:pt x="1747" y="45"/>
                    <a:pt x="1747" y="45"/>
                    <a:pt x="1747" y="45"/>
                  </a:cubicBezTo>
                  <a:cubicBezTo>
                    <a:pt x="1747" y="45"/>
                    <a:pt x="1747" y="44"/>
                    <a:pt x="1747" y="44"/>
                  </a:cubicBezTo>
                  <a:cubicBezTo>
                    <a:pt x="1748" y="44"/>
                    <a:pt x="1748" y="44"/>
                    <a:pt x="1748" y="44"/>
                  </a:cubicBezTo>
                  <a:cubicBezTo>
                    <a:pt x="1748" y="44"/>
                    <a:pt x="1748" y="44"/>
                    <a:pt x="1748" y="44"/>
                  </a:cubicBezTo>
                  <a:cubicBezTo>
                    <a:pt x="1748" y="43"/>
                    <a:pt x="1748" y="43"/>
                    <a:pt x="1748" y="43"/>
                  </a:cubicBezTo>
                  <a:cubicBezTo>
                    <a:pt x="1748" y="43"/>
                    <a:pt x="1748" y="43"/>
                    <a:pt x="1748" y="43"/>
                  </a:cubicBezTo>
                  <a:cubicBezTo>
                    <a:pt x="1748" y="42"/>
                    <a:pt x="1748" y="42"/>
                    <a:pt x="1748" y="42"/>
                  </a:cubicBezTo>
                  <a:cubicBezTo>
                    <a:pt x="1748" y="42"/>
                    <a:pt x="1748" y="42"/>
                    <a:pt x="1748" y="42"/>
                  </a:cubicBezTo>
                  <a:cubicBezTo>
                    <a:pt x="1749" y="41"/>
                    <a:pt x="1749" y="41"/>
                    <a:pt x="1749" y="40"/>
                  </a:cubicBezTo>
                  <a:cubicBezTo>
                    <a:pt x="1749" y="40"/>
                    <a:pt x="1749" y="40"/>
                    <a:pt x="1749" y="40"/>
                  </a:cubicBezTo>
                  <a:cubicBezTo>
                    <a:pt x="1749" y="40"/>
                    <a:pt x="1749" y="40"/>
                    <a:pt x="1749" y="40"/>
                  </a:cubicBezTo>
                  <a:cubicBezTo>
                    <a:pt x="1749" y="40"/>
                    <a:pt x="1749" y="39"/>
                    <a:pt x="1749" y="39"/>
                  </a:cubicBezTo>
                  <a:cubicBezTo>
                    <a:pt x="1749" y="39"/>
                    <a:pt x="1749" y="39"/>
                    <a:pt x="1749" y="39"/>
                  </a:cubicBezTo>
                  <a:cubicBezTo>
                    <a:pt x="1749" y="38"/>
                    <a:pt x="1749" y="37"/>
                    <a:pt x="1749" y="37"/>
                  </a:cubicBezTo>
                  <a:close/>
                  <a:moveTo>
                    <a:pt x="1386" y="37"/>
                  </a:moveTo>
                  <a:cubicBezTo>
                    <a:pt x="1386" y="37"/>
                    <a:pt x="1386" y="38"/>
                    <a:pt x="1386" y="38"/>
                  </a:cubicBezTo>
                  <a:cubicBezTo>
                    <a:pt x="1385" y="38"/>
                    <a:pt x="1386" y="39"/>
                    <a:pt x="1385" y="39"/>
                  </a:cubicBezTo>
                  <a:cubicBezTo>
                    <a:pt x="1385" y="39"/>
                    <a:pt x="1385" y="39"/>
                    <a:pt x="1385" y="39"/>
                  </a:cubicBezTo>
                  <a:cubicBezTo>
                    <a:pt x="1385" y="40"/>
                    <a:pt x="1385" y="40"/>
                    <a:pt x="1385" y="40"/>
                  </a:cubicBezTo>
                  <a:cubicBezTo>
                    <a:pt x="1385" y="40"/>
                    <a:pt x="1385" y="40"/>
                    <a:pt x="1385" y="40"/>
                  </a:cubicBezTo>
                  <a:cubicBezTo>
                    <a:pt x="1385" y="41"/>
                    <a:pt x="1385" y="41"/>
                    <a:pt x="1385" y="41"/>
                  </a:cubicBezTo>
                  <a:cubicBezTo>
                    <a:pt x="1385" y="41"/>
                    <a:pt x="1385" y="41"/>
                    <a:pt x="1385" y="41"/>
                  </a:cubicBezTo>
                  <a:cubicBezTo>
                    <a:pt x="1384" y="42"/>
                    <a:pt x="1385" y="42"/>
                    <a:pt x="1384" y="42"/>
                  </a:cubicBezTo>
                  <a:cubicBezTo>
                    <a:pt x="1384" y="42"/>
                    <a:pt x="1384" y="42"/>
                    <a:pt x="1384" y="42"/>
                  </a:cubicBezTo>
                  <a:cubicBezTo>
                    <a:pt x="1384" y="43"/>
                    <a:pt x="1384" y="43"/>
                    <a:pt x="1384" y="43"/>
                  </a:cubicBezTo>
                  <a:cubicBezTo>
                    <a:pt x="1384" y="43"/>
                    <a:pt x="1384" y="43"/>
                    <a:pt x="1384" y="43"/>
                  </a:cubicBezTo>
                  <a:cubicBezTo>
                    <a:pt x="1384" y="43"/>
                    <a:pt x="1384" y="44"/>
                    <a:pt x="1384" y="44"/>
                  </a:cubicBezTo>
                  <a:cubicBezTo>
                    <a:pt x="1384" y="44"/>
                    <a:pt x="1384" y="44"/>
                    <a:pt x="1384" y="44"/>
                  </a:cubicBezTo>
                  <a:cubicBezTo>
                    <a:pt x="1383" y="44"/>
                    <a:pt x="1383" y="44"/>
                    <a:pt x="1383" y="44"/>
                  </a:cubicBezTo>
                  <a:cubicBezTo>
                    <a:pt x="1383" y="44"/>
                    <a:pt x="1383" y="44"/>
                    <a:pt x="1383" y="44"/>
                  </a:cubicBezTo>
                  <a:cubicBezTo>
                    <a:pt x="1383" y="45"/>
                    <a:pt x="1383" y="45"/>
                    <a:pt x="1383" y="45"/>
                  </a:cubicBezTo>
                  <a:cubicBezTo>
                    <a:pt x="1383" y="45"/>
                    <a:pt x="1383" y="45"/>
                    <a:pt x="1383" y="45"/>
                  </a:cubicBezTo>
                  <a:cubicBezTo>
                    <a:pt x="1383" y="45"/>
                    <a:pt x="1383" y="46"/>
                    <a:pt x="1383" y="46"/>
                  </a:cubicBezTo>
                  <a:cubicBezTo>
                    <a:pt x="1383" y="46"/>
                    <a:pt x="1383" y="46"/>
                    <a:pt x="1383" y="46"/>
                  </a:cubicBezTo>
                  <a:cubicBezTo>
                    <a:pt x="1382" y="46"/>
                    <a:pt x="1382" y="46"/>
                    <a:pt x="1382" y="46"/>
                  </a:cubicBezTo>
                  <a:cubicBezTo>
                    <a:pt x="1382" y="46"/>
                    <a:pt x="1382" y="46"/>
                    <a:pt x="1382" y="46"/>
                  </a:cubicBezTo>
                  <a:cubicBezTo>
                    <a:pt x="1382" y="46"/>
                    <a:pt x="1382" y="47"/>
                    <a:pt x="1382" y="47"/>
                  </a:cubicBezTo>
                  <a:cubicBezTo>
                    <a:pt x="1382" y="47"/>
                    <a:pt x="1382" y="47"/>
                    <a:pt x="1382" y="47"/>
                  </a:cubicBezTo>
                  <a:cubicBezTo>
                    <a:pt x="1382" y="47"/>
                    <a:pt x="1382" y="47"/>
                    <a:pt x="1382" y="47"/>
                  </a:cubicBezTo>
                  <a:cubicBezTo>
                    <a:pt x="1382" y="47"/>
                    <a:pt x="1382" y="47"/>
                    <a:pt x="1382" y="47"/>
                  </a:cubicBezTo>
                  <a:cubicBezTo>
                    <a:pt x="1381" y="47"/>
                    <a:pt x="1381" y="48"/>
                    <a:pt x="1381" y="48"/>
                  </a:cubicBezTo>
                  <a:cubicBezTo>
                    <a:pt x="1381" y="48"/>
                    <a:pt x="1381" y="48"/>
                    <a:pt x="1381" y="48"/>
                  </a:cubicBezTo>
                  <a:cubicBezTo>
                    <a:pt x="1381" y="48"/>
                    <a:pt x="1381" y="48"/>
                    <a:pt x="1381" y="48"/>
                  </a:cubicBezTo>
                  <a:cubicBezTo>
                    <a:pt x="1381" y="48"/>
                    <a:pt x="1381" y="48"/>
                    <a:pt x="1381" y="48"/>
                  </a:cubicBezTo>
                  <a:cubicBezTo>
                    <a:pt x="1381" y="48"/>
                    <a:pt x="1381" y="48"/>
                    <a:pt x="1381" y="49"/>
                  </a:cubicBezTo>
                  <a:cubicBezTo>
                    <a:pt x="1381" y="49"/>
                    <a:pt x="1381" y="49"/>
                    <a:pt x="1381" y="49"/>
                  </a:cubicBezTo>
                  <a:cubicBezTo>
                    <a:pt x="1380" y="49"/>
                    <a:pt x="1380" y="49"/>
                    <a:pt x="1380" y="50"/>
                  </a:cubicBezTo>
                  <a:cubicBezTo>
                    <a:pt x="1380" y="50"/>
                    <a:pt x="1380" y="50"/>
                    <a:pt x="1380" y="50"/>
                  </a:cubicBezTo>
                  <a:cubicBezTo>
                    <a:pt x="1380" y="50"/>
                    <a:pt x="1380" y="50"/>
                    <a:pt x="1379" y="50"/>
                  </a:cubicBezTo>
                  <a:cubicBezTo>
                    <a:pt x="1379" y="50"/>
                    <a:pt x="1379" y="50"/>
                    <a:pt x="1379" y="50"/>
                  </a:cubicBezTo>
                  <a:cubicBezTo>
                    <a:pt x="1379" y="50"/>
                    <a:pt x="1379" y="50"/>
                    <a:pt x="1379" y="50"/>
                  </a:cubicBezTo>
                  <a:cubicBezTo>
                    <a:pt x="1379" y="50"/>
                    <a:pt x="1379" y="50"/>
                    <a:pt x="1379" y="50"/>
                  </a:cubicBezTo>
                  <a:cubicBezTo>
                    <a:pt x="1379" y="50"/>
                    <a:pt x="1379" y="51"/>
                    <a:pt x="1379" y="51"/>
                  </a:cubicBezTo>
                  <a:cubicBezTo>
                    <a:pt x="1379" y="51"/>
                    <a:pt x="1379" y="51"/>
                    <a:pt x="1379" y="51"/>
                  </a:cubicBezTo>
                  <a:cubicBezTo>
                    <a:pt x="1379" y="51"/>
                    <a:pt x="1379" y="51"/>
                    <a:pt x="1378" y="51"/>
                  </a:cubicBezTo>
                  <a:cubicBezTo>
                    <a:pt x="1379" y="51"/>
                    <a:pt x="1379" y="51"/>
                    <a:pt x="1379" y="51"/>
                  </a:cubicBezTo>
                  <a:cubicBezTo>
                    <a:pt x="1378" y="51"/>
                    <a:pt x="1378" y="51"/>
                    <a:pt x="1378" y="51"/>
                  </a:cubicBezTo>
                  <a:cubicBezTo>
                    <a:pt x="1378" y="51"/>
                    <a:pt x="1378" y="51"/>
                    <a:pt x="1378" y="51"/>
                  </a:cubicBezTo>
                  <a:cubicBezTo>
                    <a:pt x="1378" y="51"/>
                    <a:pt x="1378" y="52"/>
                    <a:pt x="1378" y="52"/>
                  </a:cubicBezTo>
                  <a:cubicBezTo>
                    <a:pt x="1378" y="52"/>
                    <a:pt x="1378" y="52"/>
                    <a:pt x="1378" y="52"/>
                  </a:cubicBezTo>
                  <a:cubicBezTo>
                    <a:pt x="1378" y="52"/>
                    <a:pt x="1377" y="52"/>
                    <a:pt x="1377" y="52"/>
                  </a:cubicBezTo>
                  <a:cubicBezTo>
                    <a:pt x="1377" y="52"/>
                    <a:pt x="1377" y="52"/>
                    <a:pt x="1377" y="52"/>
                  </a:cubicBezTo>
                  <a:cubicBezTo>
                    <a:pt x="1377" y="52"/>
                    <a:pt x="1377" y="52"/>
                    <a:pt x="1377" y="53"/>
                  </a:cubicBezTo>
                  <a:cubicBezTo>
                    <a:pt x="1377" y="53"/>
                    <a:pt x="1377" y="53"/>
                    <a:pt x="1377" y="53"/>
                  </a:cubicBezTo>
                  <a:cubicBezTo>
                    <a:pt x="1377" y="53"/>
                    <a:pt x="1377" y="53"/>
                    <a:pt x="1377" y="53"/>
                  </a:cubicBezTo>
                  <a:cubicBezTo>
                    <a:pt x="1377" y="53"/>
                    <a:pt x="1377" y="53"/>
                    <a:pt x="1377" y="53"/>
                  </a:cubicBezTo>
                  <a:cubicBezTo>
                    <a:pt x="1377" y="53"/>
                    <a:pt x="1376" y="53"/>
                    <a:pt x="1376" y="53"/>
                  </a:cubicBezTo>
                  <a:cubicBezTo>
                    <a:pt x="1376" y="53"/>
                    <a:pt x="1376" y="53"/>
                    <a:pt x="1376" y="53"/>
                  </a:cubicBezTo>
                  <a:cubicBezTo>
                    <a:pt x="1376" y="53"/>
                    <a:pt x="1376" y="53"/>
                    <a:pt x="1376" y="54"/>
                  </a:cubicBezTo>
                  <a:cubicBezTo>
                    <a:pt x="1376" y="54"/>
                    <a:pt x="1376" y="54"/>
                    <a:pt x="1376" y="54"/>
                  </a:cubicBezTo>
                  <a:cubicBezTo>
                    <a:pt x="1376" y="54"/>
                    <a:pt x="1376" y="54"/>
                    <a:pt x="1376" y="54"/>
                  </a:cubicBezTo>
                  <a:cubicBezTo>
                    <a:pt x="1376" y="54"/>
                    <a:pt x="1376" y="54"/>
                    <a:pt x="1376" y="54"/>
                  </a:cubicBezTo>
                  <a:cubicBezTo>
                    <a:pt x="1376" y="54"/>
                    <a:pt x="1375" y="54"/>
                    <a:pt x="1375" y="54"/>
                  </a:cubicBezTo>
                  <a:cubicBezTo>
                    <a:pt x="1375" y="54"/>
                    <a:pt x="1375" y="54"/>
                    <a:pt x="1375" y="54"/>
                  </a:cubicBezTo>
                  <a:cubicBezTo>
                    <a:pt x="1375" y="54"/>
                    <a:pt x="1375" y="54"/>
                    <a:pt x="1375" y="55"/>
                  </a:cubicBezTo>
                  <a:cubicBezTo>
                    <a:pt x="1375" y="55"/>
                    <a:pt x="1375" y="55"/>
                    <a:pt x="1375" y="55"/>
                  </a:cubicBezTo>
                  <a:cubicBezTo>
                    <a:pt x="1375" y="55"/>
                    <a:pt x="1375" y="55"/>
                    <a:pt x="1375" y="55"/>
                  </a:cubicBezTo>
                  <a:cubicBezTo>
                    <a:pt x="1375" y="55"/>
                    <a:pt x="1375" y="55"/>
                    <a:pt x="1375" y="55"/>
                  </a:cubicBezTo>
                  <a:cubicBezTo>
                    <a:pt x="1374" y="55"/>
                    <a:pt x="1374" y="56"/>
                    <a:pt x="1373" y="56"/>
                  </a:cubicBezTo>
                  <a:cubicBezTo>
                    <a:pt x="1373" y="56"/>
                    <a:pt x="1373" y="56"/>
                    <a:pt x="1373" y="56"/>
                  </a:cubicBezTo>
                  <a:cubicBezTo>
                    <a:pt x="1373" y="56"/>
                    <a:pt x="1373" y="56"/>
                    <a:pt x="1373" y="56"/>
                  </a:cubicBezTo>
                  <a:cubicBezTo>
                    <a:pt x="1373" y="56"/>
                    <a:pt x="1373" y="56"/>
                    <a:pt x="1373" y="56"/>
                  </a:cubicBezTo>
                  <a:cubicBezTo>
                    <a:pt x="1373" y="56"/>
                    <a:pt x="1373" y="56"/>
                    <a:pt x="1373" y="57"/>
                  </a:cubicBezTo>
                  <a:cubicBezTo>
                    <a:pt x="1373" y="57"/>
                    <a:pt x="1373" y="57"/>
                    <a:pt x="1373" y="57"/>
                  </a:cubicBezTo>
                  <a:cubicBezTo>
                    <a:pt x="1372" y="57"/>
                    <a:pt x="1372" y="57"/>
                    <a:pt x="1372" y="57"/>
                  </a:cubicBezTo>
                  <a:cubicBezTo>
                    <a:pt x="1372" y="57"/>
                    <a:pt x="1372" y="57"/>
                    <a:pt x="1372" y="57"/>
                  </a:cubicBezTo>
                  <a:cubicBezTo>
                    <a:pt x="1371" y="57"/>
                    <a:pt x="1371" y="58"/>
                    <a:pt x="1371" y="58"/>
                  </a:cubicBezTo>
                  <a:cubicBezTo>
                    <a:pt x="1371" y="58"/>
                    <a:pt x="1371" y="58"/>
                    <a:pt x="1371" y="58"/>
                  </a:cubicBezTo>
                  <a:cubicBezTo>
                    <a:pt x="1371" y="58"/>
                    <a:pt x="1371" y="58"/>
                    <a:pt x="1371" y="58"/>
                  </a:cubicBezTo>
                  <a:cubicBezTo>
                    <a:pt x="1371" y="58"/>
                    <a:pt x="1371" y="58"/>
                    <a:pt x="1371" y="58"/>
                  </a:cubicBezTo>
                  <a:cubicBezTo>
                    <a:pt x="1371" y="58"/>
                    <a:pt x="1370" y="58"/>
                    <a:pt x="1370" y="58"/>
                  </a:cubicBezTo>
                  <a:cubicBezTo>
                    <a:pt x="1370" y="58"/>
                    <a:pt x="1370" y="58"/>
                    <a:pt x="1370" y="58"/>
                  </a:cubicBezTo>
                  <a:cubicBezTo>
                    <a:pt x="1370" y="58"/>
                    <a:pt x="1370" y="59"/>
                    <a:pt x="1370" y="59"/>
                  </a:cubicBezTo>
                  <a:cubicBezTo>
                    <a:pt x="1370" y="59"/>
                    <a:pt x="1370" y="59"/>
                    <a:pt x="1370" y="59"/>
                  </a:cubicBezTo>
                  <a:cubicBezTo>
                    <a:pt x="1370" y="59"/>
                    <a:pt x="1369" y="59"/>
                    <a:pt x="1369" y="59"/>
                  </a:cubicBezTo>
                  <a:cubicBezTo>
                    <a:pt x="1369" y="59"/>
                    <a:pt x="1369" y="59"/>
                    <a:pt x="1369" y="59"/>
                  </a:cubicBezTo>
                  <a:cubicBezTo>
                    <a:pt x="1369" y="59"/>
                    <a:pt x="1369" y="59"/>
                    <a:pt x="1369" y="59"/>
                  </a:cubicBezTo>
                  <a:cubicBezTo>
                    <a:pt x="1369" y="59"/>
                    <a:pt x="1369" y="59"/>
                    <a:pt x="1369" y="59"/>
                  </a:cubicBezTo>
                  <a:cubicBezTo>
                    <a:pt x="1369" y="59"/>
                    <a:pt x="1368" y="60"/>
                    <a:pt x="1368" y="60"/>
                  </a:cubicBezTo>
                  <a:cubicBezTo>
                    <a:pt x="1368" y="60"/>
                    <a:pt x="1368" y="60"/>
                    <a:pt x="1368" y="60"/>
                  </a:cubicBezTo>
                  <a:cubicBezTo>
                    <a:pt x="1368" y="60"/>
                    <a:pt x="1368" y="60"/>
                    <a:pt x="1368" y="60"/>
                  </a:cubicBezTo>
                  <a:cubicBezTo>
                    <a:pt x="1368" y="60"/>
                    <a:pt x="1368" y="60"/>
                    <a:pt x="1368" y="60"/>
                  </a:cubicBezTo>
                  <a:cubicBezTo>
                    <a:pt x="1368" y="60"/>
                    <a:pt x="1367" y="60"/>
                    <a:pt x="1367" y="61"/>
                  </a:cubicBezTo>
                  <a:cubicBezTo>
                    <a:pt x="1367" y="60"/>
                    <a:pt x="1367" y="60"/>
                    <a:pt x="1367" y="60"/>
                  </a:cubicBezTo>
                  <a:cubicBezTo>
                    <a:pt x="1367" y="61"/>
                    <a:pt x="1367" y="61"/>
                    <a:pt x="1367" y="61"/>
                  </a:cubicBezTo>
                  <a:cubicBezTo>
                    <a:pt x="1367" y="61"/>
                    <a:pt x="1367" y="61"/>
                    <a:pt x="1367" y="61"/>
                  </a:cubicBezTo>
                  <a:cubicBezTo>
                    <a:pt x="1367" y="61"/>
                    <a:pt x="1366" y="61"/>
                    <a:pt x="1366" y="62"/>
                  </a:cubicBezTo>
                  <a:cubicBezTo>
                    <a:pt x="1366" y="62"/>
                    <a:pt x="1366" y="62"/>
                    <a:pt x="1366" y="62"/>
                  </a:cubicBezTo>
                  <a:cubicBezTo>
                    <a:pt x="1366" y="62"/>
                    <a:pt x="1366" y="62"/>
                    <a:pt x="1366" y="62"/>
                  </a:cubicBezTo>
                  <a:cubicBezTo>
                    <a:pt x="1366" y="62"/>
                    <a:pt x="1366" y="62"/>
                    <a:pt x="1366" y="62"/>
                  </a:cubicBezTo>
                  <a:cubicBezTo>
                    <a:pt x="1365" y="62"/>
                    <a:pt x="1365" y="62"/>
                    <a:pt x="1365" y="63"/>
                  </a:cubicBezTo>
                  <a:cubicBezTo>
                    <a:pt x="1365" y="63"/>
                    <a:pt x="1365" y="63"/>
                    <a:pt x="1365" y="63"/>
                  </a:cubicBezTo>
                  <a:cubicBezTo>
                    <a:pt x="1364" y="63"/>
                    <a:pt x="1364" y="63"/>
                    <a:pt x="1364" y="63"/>
                  </a:cubicBezTo>
                  <a:cubicBezTo>
                    <a:pt x="1364" y="63"/>
                    <a:pt x="1364" y="63"/>
                    <a:pt x="1364" y="63"/>
                  </a:cubicBezTo>
                  <a:cubicBezTo>
                    <a:pt x="1364" y="63"/>
                    <a:pt x="1363" y="63"/>
                    <a:pt x="1363" y="64"/>
                  </a:cubicBezTo>
                  <a:cubicBezTo>
                    <a:pt x="1363" y="64"/>
                    <a:pt x="1363" y="64"/>
                    <a:pt x="1363" y="64"/>
                  </a:cubicBezTo>
                  <a:cubicBezTo>
                    <a:pt x="1363" y="64"/>
                    <a:pt x="1363" y="64"/>
                    <a:pt x="1363" y="64"/>
                  </a:cubicBezTo>
                  <a:cubicBezTo>
                    <a:pt x="1363" y="64"/>
                    <a:pt x="1363" y="64"/>
                    <a:pt x="1363" y="64"/>
                  </a:cubicBezTo>
                  <a:cubicBezTo>
                    <a:pt x="1363" y="64"/>
                    <a:pt x="1363" y="64"/>
                    <a:pt x="1362" y="64"/>
                  </a:cubicBezTo>
                  <a:cubicBezTo>
                    <a:pt x="1362" y="64"/>
                    <a:pt x="1362" y="64"/>
                    <a:pt x="1362" y="64"/>
                  </a:cubicBezTo>
                  <a:cubicBezTo>
                    <a:pt x="1362" y="64"/>
                    <a:pt x="1362" y="64"/>
                    <a:pt x="1362" y="65"/>
                  </a:cubicBezTo>
                  <a:cubicBezTo>
                    <a:pt x="1362" y="65"/>
                    <a:pt x="1362" y="65"/>
                    <a:pt x="1362" y="65"/>
                  </a:cubicBezTo>
                  <a:cubicBezTo>
                    <a:pt x="1362" y="65"/>
                    <a:pt x="1361" y="65"/>
                    <a:pt x="1361" y="65"/>
                  </a:cubicBezTo>
                  <a:cubicBezTo>
                    <a:pt x="1361" y="65"/>
                    <a:pt x="1361" y="65"/>
                    <a:pt x="1361" y="65"/>
                  </a:cubicBezTo>
                  <a:cubicBezTo>
                    <a:pt x="1361" y="65"/>
                    <a:pt x="1361" y="65"/>
                    <a:pt x="1361" y="65"/>
                  </a:cubicBezTo>
                  <a:cubicBezTo>
                    <a:pt x="1361" y="65"/>
                    <a:pt x="1361" y="65"/>
                    <a:pt x="1361" y="65"/>
                  </a:cubicBezTo>
                  <a:cubicBezTo>
                    <a:pt x="1361" y="66"/>
                    <a:pt x="1360" y="66"/>
                    <a:pt x="1360" y="66"/>
                  </a:cubicBezTo>
                  <a:cubicBezTo>
                    <a:pt x="1360" y="66"/>
                    <a:pt x="1360" y="66"/>
                    <a:pt x="1360" y="66"/>
                  </a:cubicBezTo>
                  <a:cubicBezTo>
                    <a:pt x="1360" y="66"/>
                    <a:pt x="1360" y="66"/>
                    <a:pt x="1360" y="66"/>
                  </a:cubicBezTo>
                  <a:cubicBezTo>
                    <a:pt x="1360" y="66"/>
                    <a:pt x="1360" y="66"/>
                    <a:pt x="1360" y="66"/>
                  </a:cubicBezTo>
                  <a:cubicBezTo>
                    <a:pt x="1360" y="66"/>
                    <a:pt x="1359" y="67"/>
                    <a:pt x="1359" y="67"/>
                  </a:cubicBezTo>
                  <a:cubicBezTo>
                    <a:pt x="1359" y="67"/>
                    <a:pt x="1359" y="67"/>
                    <a:pt x="1359" y="67"/>
                  </a:cubicBezTo>
                  <a:cubicBezTo>
                    <a:pt x="1359" y="67"/>
                    <a:pt x="1358" y="67"/>
                    <a:pt x="1358" y="68"/>
                  </a:cubicBezTo>
                  <a:cubicBezTo>
                    <a:pt x="1358" y="67"/>
                    <a:pt x="1358" y="67"/>
                    <a:pt x="1358" y="67"/>
                  </a:cubicBezTo>
                  <a:cubicBezTo>
                    <a:pt x="1358" y="67"/>
                    <a:pt x="1358" y="68"/>
                    <a:pt x="1358" y="68"/>
                  </a:cubicBezTo>
                  <a:cubicBezTo>
                    <a:pt x="1358" y="68"/>
                    <a:pt x="1358" y="68"/>
                    <a:pt x="1358" y="68"/>
                  </a:cubicBezTo>
                  <a:cubicBezTo>
                    <a:pt x="1358" y="68"/>
                    <a:pt x="1358" y="68"/>
                    <a:pt x="1358" y="68"/>
                  </a:cubicBezTo>
                  <a:cubicBezTo>
                    <a:pt x="1358" y="68"/>
                    <a:pt x="1358" y="68"/>
                    <a:pt x="1358" y="68"/>
                  </a:cubicBezTo>
                  <a:cubicBezTo>
                    <a:pt x="1357" y="68"/>
                    <a:pt x="1357" y="68"/>
                    <a:pt x="1357" y="68"/>
                  </a:cubicBezTo>
                  <a:cubicBezTo>
                    <a:pt x="1357" y="68"/>
                    <a:pt x="1357" y="68"/>
                    <a:pt x="1357" y="68"/>
                  </a:cubicBezTo>
                  <a:cubicBezTo>
                    <a:pt x="1357" y="69"/>
                    <a:pt x="1356" y="69"/>
                    <a:pt x="1356" y="69"/>
                  </a:cubicBezTo>
                  <a:cubicBezTo>
                    <a:pt x="1356" y="69"/>
                    <a:pt x="1356" y="69"/>
                    <a:pt x="1356" y="69"/>
                  </a:cubicBezTo>
                  <a:cubicBezTo>
                    <a:pt x="1356" y="69"/>
                    <a:pt x="1356" y="69"/>
                    <a:pt x="1356" y="70"/>
                  </a:cubicBezTo>
                  <a:cubicBezTo>
                    <a:pt x="1356" y="70"/>
                    <a:pt x="1356" y="70"/>
                    <a:pt x="1356" y="70"/>
                  </a:cubicBezTo>
                  <a:cubicBezTo>
                    <a:pt x="1356" y="70"/>
                    <a:pt x="1356" y="70"/>
                    <a:pt x="1355" y="70"/>
                  </a:cubicBezTo>
                  <a:cubicBezTo>
                    <a:pt x="1355" y="70"/>
                    <a:pt x="1355" y="70"/>
                    <a:pt x="1355" y="70"/>
                  </a:cubicBezTo>
                  <a:cubicBezTo>
                    <a:pt x="1355" y="70"/>
                    <a:pt x="1355" y="70"/>
                    <a:pt x="1355" y="70"/>
                  </a:cubicBezTo>
                  <a:cubicBezTo>
                    <a:pt x="1355" y="70"/>
                    <a:pt x="1355" y="70"/>
                    <a:pt x="1355" y="70"/>
                  </a:cubicBezTo>
                  <a:cubicBezTo>
                    <a:pt x="1355" y="70"/>
                    <a:pt x="1355" y="70"/>
                    <a:pt x="1355" y="71"/>
                  </a:cubicBezTo>
                  <a:cubicBezTo>
                    <a:pt x="1355" y="71"/>
                    <a:pt x="1355" y="71"/>
                    <a:pt x="1355" y="71"/>
                  </a:cubicBezTo>
                  <a:cubicBezTo>
                    <a:pt x="1355" y="71"/>
                    <a:pt x="1355" y="71"/>
                    <a:pt x="1354" y="71"/>
                  </a:cubicBezTo>
                  <a:cubicBezTo>
                    <a:pt x="1354" y="71"/>
                    <a:pt x="1354" y="71"/>
                    <a:pt x="1354" y="71"/>
                  </a:cubicBezTo>
                  <a:cubicBezTo>
                    <a:pt x="1353" y="72"/>
                    <a:pt x="1352" y="73"/>
                    <a:pt x="1351" y="74"/>
                  </a:cubicBezTo>
                  <a:cubicBezTo>
                    <a:pt x="1351" y="74"/>
                    <a:pt x="1351" y="74"/>
                    <a:pt x="1351" y="74"/>
                  </a:cubicBezTo>
                  <a:cubicBezTo>
                    <a:pt x="1351" y="74"/>
                    <a:pt x="1351" y="75"/>
                    <a:pt x="1351" y="75"/>
                  </a:cubicBezTo>
                  <a:cubicBezTo>
                    <a:pt x="1351" y="75"/>
                    <a:pt x="1351" y="75"/>
                    <a:pt x="1351" y="75"/>
                  </a:cubicBezTo>
                  <a:cubicBezTo>
                    <a:pt x="1350" y="75"/>
                    <a:pt x="1350" y="75"/>
                    <a:pt x="1350" y="75"/>
                  </a:cubicBezTo>
                  <a:cubicBezTo>
                    <a:pt x="1350" y="75"/>
                    <a:pt x="1350" y="75"/>
                    <a:pt x="1350" y="75"/>
                  </a:cubicBezTo>
                  <a:cubicBezTo>
                    <a:pt x="1350" y="75"/>
                    <a:pt x="1350" y="75"/>
                    <a:pt x="1350" y="75"/>
                  </a:cubicBezTo>
                  <a:cubicBezTo>
                    <a:pt x="1350" y="75"/>
                    <a:pt x="1350" y="75"/>
                    <a:pt x="1350" y="75"/>
                  </a:cubicBezTo>
                  <a:cubicBezTo>
                    <a:pt x="1350" y="76"/>
                    <a:pt x="1350" y="76"/>
                    <a:pt x="1350" y="76"/>
                  </a:cubicBezTo>
                  <a:cubicBezTo>
                    <a:pt x="1350" y="76"/>
                    <a:pt x="1350" y="76"/>
                    <a:pt x="1350" y="76"/>
                  </a:cubicBezTo>
                  <a:cubicBezTo>
                    <a:pt x="1349" y="76"/>
                    <a:pt x="1349" y="76"/>
                    <a:pt x="1349" y="76"/>
                  </a:cubicBezTo>
                  <a:cubicBezTo>
                    <a:pt x="1349" y="76"/>
                    <a:pt x="1349" y="76"/>
                    <a:pt x="1349" y="76"/>
                  </a:cubicBezTo>
                  <a:cubicBezTo>
                    <a:pt x="1349" y="77"/>
                    <a:pt x="1349" y="77"/>
                    <a:pt x="1349" y="77"/>
                  </a:cubicBezTo>
                  <a:cubicBezTo>
                    <a:pt x="1349" y="77"/>
                    <a:pt x="1349" y="77"/>
                    <a:pt x="1349" y="77"/>
                  </a:cubicBezTo>
                  <a:cubicBezTo>
                    <a:pt x="1349" y="77"/>
                    <a:pt x="1349" y="77"/>
                    <a:pt x="1349" y="77"/>
                  </a:cubicBezTo>
                  <a:cubicBezTo>
                    <a:pt x="1349" y="77"/>
                    <a:pt x="1349" y="77"/>
                    <a:pt x="1349" y="77"/>
                  </a:cubicBezTo>
                  <a:cubicBezTo>
                    <a:pt x="1348" y="77"/>
                    <a:pt x="1348" y="78"/>
                    <a:pt x="1348" y="78"/>
                  </a:cubicBezTo>
                  <a:cubicBezTo>
                    <a:pt x="1348" y="78"/>
                    <a:pt x="1348" y="78"/>
                    <a:pt x="1348" y="78"/>
                  </a:cubicBezTo>
                  <a:cubicBezTo>
                    <a:pt x="1348" y="78"/>
                    <a:pt x="1348" y="78"/>
                    <a:pt x="1348" y="78"/>
                  </a:cubicBezTo>
                  <a:cubicBezTo>
                    <a:pt x="1348" y="78"/>
                    <a:pt x="1348" y="78"/>
                    <a:pt x="1348" y="78"/>
                  </a:cubicBezTo>
                  <a:cubicBezTo>
                    <a:pt x="1348" y="78"/>
                    <a:pt x="1348" y="79"/>
                    <a:pt x="1347" y="79"/>
                  </a:cubicBezTo>
                  <a:cubicBezTo>
                    <a:pt x="1347" y="79"/>
                    <a:pt x="1347" y="79"/>
                    <a:pt x="1347" y="79"/>
                  </a:cubicBezTo>
                  <a:cubicBezTo>
                    <a:pt x="1347" y="79"/>
                    <a:pt x="1347" y="79"/>
                    <a:pt x="1347" y="79"/>
                  </a:cubicBezTo>
                  <a:cubicBezTo>
                    <a:pt x="1347" y="79"/>
                    <a:pt x="1347" y="79"/>
                    <a:pt x="1347" y="79"/>
                  </a:cubicBezTo>
                  <a:cubicBezTo>
                    <a:pt x="1347" y="79"/>
                    <a:pt x="1347" y="80"/>
                    <a:pt x="1347" y="80"/>
                  </a:cubicBezTo>
                  <a:cubicBezTo>
                    <a:pt x="1347" y="80"/>
                    <a:pt x="1347" y="80"/>
                    <a:pt x="1347" y="80"/>
                  </a:cubicBezTo>
                  <a:cubicBezTo>
                    <a:pt x="1347" y="80"/>
                    <a:pt x="1347" y="80"/>
                    <a:pt x="1346" y="81"/>
                  </a:cubicBezTo>
                  <a:cubicBezTo>
                    <a:pt x="1346" y="81"/>
                    <a:pt x="1346" y="81"/>
                    <a:pt x="1346" y="81"/>
                  </a:cubicBezTo>
                  <a:cubicBezTo>
                    <a:pt x="1346" y="81"/>
                    <a:pt x="1346" y="81"/>
                    <a:pt x="1346" y="81"/>
                  </a:cubicBezTo>
                  <a:cubicBezTo>
                    <a:pt x="1346" y="81"/>
                    <a:pt x="1346" y="81"/>
                    <a:pt x="1346" y="81"/>
                  </a:cubicBezTo>
                  <a:cubicBezTo>
                    <a:pt x="1346" y="81"/>
                    <a:pt x="1346" y="82"/>
                    <a:pt x="1346" y="82"/>
                  </a:cubicBezTo>
                  <a:cubicBezTo>
                    <a:pt x="1346" y="82"/>
                    <a:pt x="1346" y="82"/>
                    <a:pt x="1346" y="82"/>
                  </a:cubicBezTo>
                  <a:cubicBezTo>
                    <a:pt x="1346" y="82"/>
                    <a:pt x="1346" y="82"/>
                    <a:pt x="1346" y="82"/>
                  </a:cubicBezTo>
                  <a:cubicBezTo>
                    <a:pt x="1345" y="82"/>
                    <a:pt x="1346" y="83"/>
                    <a:pt x="1345" y="83"/>
                  </a:cubicBezTo>
                  <a:cubicBezTo>
                    <a:pt x="1345" y="83"/>
                    <a:pt x="1345" y="83"/>
                    <a:pt x="1345" y="83"/>
                  </a:cubicBezTo>
                  <a:cubicBezTo>
                    <a:pt x="1345" y="83"/>
                    <a:pt x="1345" y="83"/>
                    <a:pt x="1345" y="83"/>
                  </a:cubicBezTo>
                  <a:cubicBezTo>
                    <a:pt x="1345" y="83"/>
                    <a:pt x="1345" y="83"/>
                    <a:pt x="1345" y="83"/>
                  </a:cubicBezTo>
                  <a:cubicBezTo>
                    <a:pt x="1345" y="84"/>
                    <a:pt x="1345" y="84"/>
                    <a:pt x="1345" y="84"/>
                  </a:cubicBezTo>
                  <a:cubicBezTo>
                    <a:pt x="1345" y="84"/>
                    <a:pt x="1345" y="84"/>
                    <a:pt x="1345" y="84"/>
                  </a:cubicBezTo>
                  <a:cubicBezTo>
                    <a:pt x="1345" y="84"/>
                    <a:pt x="1345" y="84"/>
                    <a:pt x="1345" y="84"/>
                  </a:cubicBezTo>
                  <a:cubicBezTo>
                    <a:pt x="1344" y="85"/>
                    <a:pt x="1344" y="85"/>
                    <a:pt x="1344" y="85"/>
                  </a:cubicBezTo>
                  <a:cubicBezTo>
                    <a:pt x="1344" y="85"/>
                    <a:pt x="1344" y="85"/>
                    <a:pt x="1344" y="86"/>
                  </a:cubicBezTo>
                  <a:cubicBezTo>
                    <a:pt x="1344" y="86"/>
                    <a:pt x="1344" y="86"/>
                    <a:pt x="1344" y="87"/>
                  </a:cubicBezTo>
                  <a:cubicBezTo>
                    <a:pt x="1344" y="87"/>
                    <a:pt x="1344" y="87"/>
                    <a:pt x="1344" y="87"/>
                  </a:cubicBezTo>
                  <a:cubicBezTo>
                    <a:pt x="1344" y="87"/>
                    <a:pt x="1344" y="88"/>
                    <a:pt x="1344" y="88"/>
                  </a:cubicBezTo>
                  <a:cubicBezTo>
                    <a:pt x="1344" y="88"/>
                    <a:pt x="1344" y="88"/>
                    <a:pt x="1344" y="88"/>
                  </a:cubicBezTo>
                  <a:cubicBezTo>
                    <a:pt x="1343" y="89"/>
                    <a:pt x="1344" y="89"/>
                    <a:pt x="1343" y="90"/>
                  </a:cubicBezTo>
                  <a:cubicBezTo>
                    <a:pt x="1343" y="90"/>
                    <a:pt x="1343" y="90"/>
                    <a:pt x="1343" y="90"/>
                  </a:cubicBezTo>
                  <a:cubicBezTo>
                    <a:pt x="1343" y="91"/>
                    <a:pt x="1343" y="92"/>
                    <a:pt x="1343" y="92"/>
                  </a:cubicBezTo>
                  <a:cubicBezTo>
                    <a:pt x="1343" y="93"/>
                    <a:pt x="1343" y="93"/>
                    <a:pt x="1343" y="94"/>
                  </a:cubicBezTo>
                  <a:cubicBezTo>
                    <a:pt x="1343" y="96"/>
                    <a:pt x="1343" y="98"/>
                    <a:pt x="1343" y="100"/>
                  </a:cubicBezTo>
                  <a:cubicBezTo>
                    <a:pt x="1343" y="101"/>
                    <a:pt x="1343" y="102"/>
                    <a:pt x="1345" y="102"/>
                  </a:cubicBezTo>
                  <a:cubicBezTo>
                    <a:pt x="1363" y="102"/>
                    <a:pt x="1381" y="102"/>
                    <a:pt x="1399" y="102"/>
                  </a:cubicBezTo>
                  <a:cubicBezTo>
                    <a:pt x="1400" y="102"/>
                    <a:pt x="1401" y="102"/>
                    <a:pt x="1401" y="101"/>
                  </a:cubicBezTo>
                  <a:cubicBezTo>
                    <a:pt x="1401" y="98"/>
                    <a:pt x="1401" y="95"/>
                    <a:pt x="1401" y="92"/>
                  </a:cubicBezTo>
                  <a:cubicBezTo>
                    <a:pt x="1400" y="91"/>
                    <a:pt x="1400" y="92"/>
                    <a:pt x="1399" y="92"/>
                  </a:cubicBezTo>
                  <a:cubicBezTo>
                    <a:pt x="1385" y="92"/>
                    <a:pt x="1371" y="92"/>
                    <a:pt x="1356" y="92"/>
                  </a:cubicBezTo>
                  <a:cubicBezTo>
                    <a:pt x="1354" y="92"/>
                    <a:pt x="1354" y="92"/>
                    <a:pt x="1354" y="89"/>
                  </a:cubicBezTo>
                  <a:cubicBezTo>
                    <a:pt x="1354" y="89"/>
                    <a:pt x="1354" y="89"/>
                    <a:pt x="1354" y="89"/>
                  </a:cubicBezTo>
                  <a:cubicBezTo>
                    <a:pt x="1355" y="88"/>
                    <a:pt x="1354" y="88"/>
                    <a:pt x="1355" y="87"/>
                  </a:cubicBezTo>
                  <a:cubicBezTo>
                    <a:pt x="1355" y="87"/>
                    <a:pt x="1355" y="87"/>
                    <a:pt x="1355" y="87"/>
                  </a:cubicBezTo>
                  <a:cubicBezTo>
                    <a:pt x="1355" y="87"/>
                    <a:pt x="1355" y="87"/>
                    <a:pt x="1355" y="87"/>
                  </a:cubicBezTo>
                  <a:cubicBezTo>
                    <a:pt x="1355" y="87"/>
                    <a:pt x="1355" y="86"/>
                    <a:pt x="1355" y="86"/>
                  </a:cubicBezTo>
                  <a:cubicBezTo>
                    <a:pt x="1355" y="86"/>
                    <a:pt x="1355" y="86"/>
                    <a:pt x="1355" y="85"/>
                  </a:cubicBezTo>
                  <a:cubicBezTo>
                    <a:pt x="1355" y="85"/>
                    <a:pt x="1355" y="85"/>
                    <a:pt x="1355" y="85"/>
                  </a:cubicBezTo>
                  <a:cubicBezTo>
                    <a:pt x="1355" y="85"/>
                    <a:pt x="1355" y="85"/>
                    <a:pt x="1355" y="84"/>
                  </a:cubicBezTo>
                  <a:cubicBezTo>
                    <a:pt x="1356" y="84"/>
                    <a:pt x="1356" y="84"/>
                    <a:pt x="1356" y="84"/>
                  </a:cubicBezTo>
                  <a:cubicBezTo>
                    <a:pt x="1356" y="84"/>
                    <a:pt x="1356" y="84"/>
                    <a:pt x="1356" y="84"/>
                  </a:cubicBezTo>
                  <a:cubicBezTo>
                    <a:pt x="1356" y="84"/>
                    <a:pt x="1356" y="83"/>
                    <a:pt x="1356" y="83"/>
                  </a:cubicBezTo>
                  <a:cubicBezTo>
                    <a:pt x="1356" y="83"/>
                    <a:pt x="1356" y="83"/>
                    <a:pt x="1356" y="83"/>
                  </a:cubicBezTo>
                  <a:cubicBezTo>
                    <a:pt x="1356" y="83"/>
                    <a:pt x="1356" y="83"/>
                    <a:pt x="1356" y="83"/>
                  </a:cubicBezTo>
                  <a:cubicBezTo>
                    <a:pt x="1356" y="82"/>
                    <a:pt x="1356" y="82"/>
                    <a:pt x="1356" y="82"/>
                  </a:cubicBezTo>
                  <a:cubicBezTo>
                    <a:pt x="1357" y="82"/>
                    <a:pt x="1357" y="82"/>
                    <a:pt x="1357" y="82"/>
                  </a:cubicBezTo>
                  <a:cubicBezTo>
                    <a:pt x="1357" y="82"/>
                    <a:pt x="1357" y="82"/>
                    <a:pt x="1357" y="82"/>
                  </a:cubicBezTo>
                  <a:cubicBezTo>
                    <a:pt x="1357" y="82"/>
                    <a:pt x="1357" y="82"/>
                    <a:pt x="1357" y="82"/>
                  </a:cubicBezTo>
                  <a:cubicBezTo>
                    <a:pt x="1357" y="82"/>
                    <a:pt x="1357" y="81"/>
                    <a:pt x="1357" y="81"/>
                  </a:cubicBezTo>
                  <a:cubicBezTo>
                    <a:pt x="1357" y="81"/>
                    <a:pt x="1357" y="81"/>
                    <a:pt x="1357" y="81"/>
                  </a:cubicBezTo>
                  <a:cubicBezTo>
                    <a:pt x="1357" y="81"/>
                    <a:pt x="1357" y="81"/>
                    <a:pt x="1358" y="81"/>
                  </a:cubicBezTo>
                  <a:cubicBezTo>
                    <a:pt x="1357" y="81"/>
                    <a:pt x="1357" y="81"/>
                    <a:pt x="1357" y="81"/>
                  </a:cubicBezTo>
                  <a:cubicBezTo>
                    <a:pt x="1358" y="81"/>
                    <a:pt x="1358" y="81"/>
                    <a:pt x="1358" y="81"/>
                  </a:cubicBezTo>
                  <a:cubicBezTo>
                    <a:pt x="1358" y="81"/>
                    <a:pt x="1358" y="81"/>
                    <a:pt x="1358" y="81"/>
                  </a:cubicBezTo>
                  <a:cubicBezTo>
                    <a:pt x="1358" y="80"/>
                    <a:pt x="1358" y="80"/>
                    <a:pt x="1358" y="80"/>
                  </a:cubicBezTo>
                  <a:cubicBezTo>
                    <a:pt x="1358" y="80"/>
                    <a:pt x="1358" y="80"/>
                    <a:pt x="1358" y="80"/>
                  </a:cubicBezTo>
                  <a:cubicBezTo>
                    <a:pt x="1358" y="80"/>
                    <a:pt x="1358" y="80"/>
                    <a:pt x="1359" y="80"/>
                  </a:cubicBezTo>
                  <a:cubicBezTo>
                    <a:pt x="1359" y="80"/>
                    <a:pt x="1359" y="80"/>
                    <a:pt x="1359" y="80"/>
                  </a:cubicBezTo>
                  <a:cubicBezTo>
                    <a:pt x="1359" y="79"/>
                    <a:pt x="1359" y="79"/>
                    <a:pt x="1359" y="79"/>
                  </a:cubicBezTo>
                  <a:cubicBezTo>
                    <a:pt x="1359" y="79"/>
                    <a:pt x="1359" y="79"/>
                    <a:pt x="1359" y="79"/>
                  </a:cubicBezTo>
                  <a:cubicBezTo>
                    <a:pt x="1359" y="79"/>
                    <a:pt x="1359" y="79"/>
                    <a:pt x="1359" y="79"/>
                  </a:cubicBezTo>
                  <a:cubicBezTo>
                    <a:pt x="1359" y="79"/>
                    <a:pt x="1359" y="79"/>
                    <a:pt x="1359" y="79"/>
                  </a:cubicBezTo>
                  <a:cubicBezTo>
                    <a:pt x="1359" y="79"/>
                    <a:pt x="1360" y="79"/>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1" y="78"/>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2" y="77"/>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3" y="76"/>
                    <a:pt x="1363" y="76"/>
                    <a:pt x="1363" y="75"/>
                  </a:cubicBezTo>
                  <a:cubicBezTo>
                    <a:pt x="1363" y="75"/>
                    <a:pt x="1363" y="75"/>
                    <a:pt x="1363" y="75"/>
                  </a:cubicBezTo>
                  <a:cubicBezTo>
                    <a:pt x="1363" y="75"/>
                    <a:pt x="1364" y="75"/>
                    <a:pt x="1364" y="75"/>
                  </a:cubicBezTo>
                  <a:cubicBezTo>
                    <a:pt x="1364" y="75"/>
                    <a:pt x="1364" y="75"/>
                    <a:pt x="1364" y="75"/>
                  </a:cubicBezTo>
                  <a:cubicBezTo>
                    <a:pt x="1364" y="75"/>
                    <a:pt x="1364" y="74"/>
                    <a:pt x="1364" y="74"/>
                  </a:cubicBezTo>
                  <a:cubicBezTo>
                    <a:pt x="1364" y="74"/>
                    <a:pt x="1364" y="74"/>
                    <a:pt x="1364" y="74"/>
                  </a:cubicBezTo>
                  <a:cubicBezTo>
                    <a:pt x="1364" y="74"/>
                    <a:pt x="1364" y="74"/>
                    <a:pt x="1364" y="74"/>
                  </a:cubicBezTo>
                  <a:cubicBezTo>
                    <a:pt x="1364" y="74"/>
                    <a:pt x="1364" y="74"/>
                    <a:pt x="1364" y="74"/>
                  </a:cubicBezTo>
                  <a:cubicBezTo>
                    <a:pt x="1365" y="74"/>
                    <a:pt x="1365" y="74"/>
                    <a:pt x="1365" y="74"/>
                  </a:cubicBezTo>
                  <a:cubicBezTo>
                    <a:pt x="1365" y="74"/>
                    <a:pt x="1365" y="74"/>
                    <a:pt x="1365" y="74"/>
                  </a:cubicBezTo>
                  <a:cubicBezTo>
                    <a:pt x="1365" y="73"/>
                    <a:pt x="1365" y="74"/>
                    <a:pt x="1365" y="73"/>
                  </a:cubicBezTo>
                  <a:cubicBezTo>
                    <a:pt x="1365" y="73"/>
                    <a:pt x="1365" y="73"/>
                    <a:pt x="1365" y="73"/>
                  </a:cubicBezTo>
                  <a:cubicBezTo>
                    <a:pt x="1366" y="73"/>
                    <a:pt x="1366" y="73"/>
                    <a:pt x="1366" y="73"/>
                  </a:cubicBezTo>
                  <a:cubicBezTo>
                    <a:pt x="1366" y="73"/>
                    <a:pt x="1366" y="73"/>
                    <a:pt x="1366" y="73"/>
                  </a:cubicBezTo>
                  <a:cubicBezTo>
                    <a:pt x="1366" y="73"/>
                    <a:pt x="1366" y="73"/>
                    <a:pt x="1366" y="73"/>
                  </a:cubicBezTo>
                  <a:cubicBezTo>
                    <a:pt x="1366" y="73"/>
                    <a:pt x="1366" y="73"/>
                    <a:pt x="1366" y="73"/>
                  </a:cubicBezTo>
                  <a:cubicBezTo>
                    <a:pt x="1367" y="72"/>
                    <a:pt x="1367" y="72"/>
                    <a:pt x="1367" y="72"/>
                  </a:cubicBezTo>
                  <a:cubicBezTo>
                    <a:pt x="1367" y="72"/>
                    <a:pt x="1367" y="72"/>
                    <a:pt x="1367" y="72"/>
                  </a:cubicBezTo>
                  <a:cubicBezTo>
                    <a:pt x="1367" y="72"/>
                    <a:pt x="1368" y="72"/>
                    <a:pt x="1368" y="72"/>
                  </a:cubicBezTo>
                  <a:cubicBezTo>
                    <a:pt x="1368" y="72"/>
                    <a:pt x="1368" y="72"/>
                    <a:pt x="1368" y="72"/>
                  </a:cubicBezTo>
                  <a:cubicBezTo>
                    <a:pt x="1368" y="71"/>
                    <a:pt x="1368" y="71"/>
                    <a:pt x="1368" y="71"/>
                  </a:cubicBezTo>
                  <a:cubicBezTo>
                    <a:pt x="1368" y="71"/>
                    <a:pt x="1368" y="71"/>
                    <a:pt x="1368" y="71"/>
                  </a:cubicBezTo>
                  <a:cubicBezTo>
                    <a:pt x="1368" y="71"/>
                    <a:pt x="1369" y="71"/>
                    <a:pt x="1369" y="71"/>
                  </a:cubicBezTo>
                  <a:cubicBezTo>
                    <a:pt x="1369" y="71"/>
                    <a:pt x="1369" y="71"/>
                    <a:pt x="1369" y="71"/>
                  </a:cubicBezTo>
                  <a:cubicBezTo>
                    <a:pt x="1369" y="71"/>
                    <a:pt x="1369" y="71"/>
                    <a:pt x="1369" y="70"/>
                  </a:cubicBezTo>
                  <a:cubicBezTo>
                    <a:pt x="1369" y="71"/>
                    <a:pt x="1369" y="71"/>
                    <a:pt x="1369" y="71"/>
                  </a:cubicBezTo>
                  <a:cubicBezTo>
                    <a:pt x="1369" y="70"/>
                    <a:pt x="1369" y="70"/>
                    <a:pt x="1369" y="70"/>
                  </a:cubicBezTo>
                  <a:cubicBezTo>
                    <a:pt x="1369" y="70"/>
                    <a:pt x="1369" y="70"/>
                    <a:pt x="1369" y="70"/>
                  </a:cubicBezTo>
                  <a:cubicBezTo>
                    <a:pt x="1370" y="70"/>
                    <a:pt x="1370" y="70"/>
                    <a:pt x="1370" y="70"/>
                  </a:cubicBezTo>
                  <a:cubicBezTo>
                    <a:pt x="1370" y="70"/>
                    <a:pt x="1370" y="70"/>
                    <a:pt x="1370" y="70"/>
                  </a:cubicBezTo>
                  <a:cubicBezTo>
                    <a:pt x="1370" y="70"/>
                    <a:pt x="1370" y="70"/>
                    <a:pt x="1370" y="69"/>
                  </a:cubicBezTo>
                  <a:cubicBezTo>
                    <a:pt x="1370" y="69"/>
                    <a:pt x="1370" y="69"/>
                    <a:pt x="1370" y="69"/>
                  </a:cubicBezTo>
                  <a:cubicBezTo>
                    <a:pt x="1371" y="69"/>
                    <a:pt x="1371" y="69"/>
                    <a:pt x="1371" y="69"/>
                  </a:cubicBezTo>
                  <a:cubicBezTo>
                    <a:pt x="1371" y="69"/>
                    <a:pt x="1371" y="69"/>
                    <a:pt x="1371" y="69"/>
                  </a:cubicBezTo>
                  <a:cubicBezTo>
                    <a:pt x="1371" y="69"/>
                    <a:pt x="1371" y="69"/>
                    <a:pt x="1371" y="69"/>
                  </a:cubicBezTo>
                  <a:cubicBezTo>
                    <a:pt x="1371" y="69"/>
                    <a:pt x="1371" y="69"/>
                    <a:pt x="1371" y="69"/>
                  </a:cubicBezTo>
                  <a:cubicBezTo>
                    <a:pt x="1372" y="69"/>
                    <a:pt x="1372" y="69"/>
                    <a:pt x="1372" y="68"/>
                  </a:cubicBezTo>
                  <a:cubicBezTo>
                    <a:pt x="1372" y="68"/>
                    <a:pt x="1372" y="68"/>
                    <a:pt x="1372" y="68"/>
                  </a:cubicBezTo>
                  <a:cubicBezTo>
                    <a:pt x="1372" y="68"/>
                    <a:pt x="1373" y="68"/>
                    <a:pt x="1373" y="68"/>
                  </a:cubicBezTo>
                  <a:cubicBezTo>
                    <a:pt x="1373" y="68"/>
                    <a:pt x="1373" y="68"/>
                    <a:pt x="1373" y="68"/>
                  </a:cubicBezTo>
                  <a:cubicBezTo>
                    <a:pt x="1373" y="68"/>
                    <a:pt x="1373" y="68"/>
                    <a:pt x="1373" y="67"/>
                  </a:cubicBezTo>
                  <a:cubicBezTo>
                    <a:pt x="1373" y="67"/>
                    <a:pt x="1373" y="67"/>
                    <a:pt x="1373" y="67"/>
                  </a:cubicBezTo>
                  <a:cubicBezTo>
                    <a:pt x="1373" y="67"/>
                    <a:pt x="1374" y="67"/>
                    <a:pt x="1374" y="67"/>
                  </a:cubicBezTo>
                  <a:cubicBezTo>
                    <a:pt x="1374" y="67"/>
                    <a:pt x="1374" y="67"/>
                    <a:pt x="1374" y="67"/>
                  </a:cubicBezTo>
                  <a:cubicBezTo>
                    <a:pt x="1374" y="67"/>
                    <a:pt x="1374" y="67"/>
                    <a:pt x="1374" y="67"/>
                  </a:cubicBezTo>
                  <a:cubicBezTo>
                    <a:pt x="1374" y="67"/>
                    <a:pt x="1374" y="67"/>
                    <a:pt x="1374" y="67"/>
                  </a:cubicBezTo>
                  <a:cubicBezTo>
                    <a:pt x="1374" y="67"/>
                    <a:pt x="1374" y="66"/>
                    <a:pt x="1375" y="66"/>
                  </a:cubicBezTo>
                  <a:cubicBezTo>
                    <a:pt x="1375" y="66"/>
                    <a:pt x="1375" y="66"/>
                    <a:pt x="1375" y="66"/>
                  </a:cubicBezTo>
                  <a:cubicBezTo>
                    <a:pt x="1375" y="66"/>
                    <a:pt x="1375" y="66"/>
                    <a:pt x="1375" y="66"/>
                  </a:cubicBezTo>
                  <a:cubicBezTo>
                    <a:pt x="1375" y="66"/>
                    <a:pt x="1375" y="66"/>
                    <a:pt x="1375" y="66"/>
                  </a:cubicBezTo>
                  <a:cubicBezTo>
                    <a:pt x="1375" y="66"/>
                    <a:pt x="1376" y="66"/>
                    <a:pt x="1376" y="66"/>
                  </a:cubicBezTo>
                  <a:cubicBezTo>
                    <a:pt x="1376" y="66"/>
                    <a:pt x="1376" y="66"/>
                    <a:pt x="1376" y="66"/>
                  </a:cubicBezTo>
                  <a:cubicBezTo>
                    <a:pt x="1376" y="65"/>
                    <a:pt x="1376" y="66"/>
                    <a:pt x="1376" y="65"/>
                  </a:cubicBezTo>
                  <a:cubicBezTo>
                    <a:pt x="1376" y="65"/>
                    <a:pt x="1376" y="65"/>
                    <a:pt x="1376" y="65"/>
                  </a:cubicBezTo>
                  <a:cubicBezTo>
                    <a:pt x="1376" y="65"/>
                    <a:pt x="1377" y="65"/>
                    <a:pt x="1377" y="65"/>
                  </a:cubicBezTo>
                  <a:cubicBezTo>
                    <a:pt x="1377" y="65"/>
                    <a:pt x="1377" y="65"/>
                    <a:pt x="1377" y="65"/>
                  </a:cubicBezTo>
                  <a:cubicBezTo>
                    <a:pt x="1377" y="65"/>
                    <a:pt x="1377" y="65"/>
                    <a:pt x="1377" y="65"/>
                  </a:cubicBezTo>
                  <a:cubicBezTo>
                    <a:pt x="1377" y="65"/>
                    <a:pt x="1377" y="65"/>
                    <a:pt x="1377" y="65"/>
                  </a:cubicBezTo>
                  <a:cubicBezTo>
                    <a:pt x="1377"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9" y="63"/>
                    <a:pt x="1379" y="63"/>
                    <a:pt x="1379" y="63"/>
                  </a:cubicBezTo>
                  <a:cubicBezTo>
                    <a:pt x="1379" y="63"/>
                    <a:pt x="1379" y="63"/>
                    <a:pt x="1379" y="63"/>
                  </a:cubicBezTo>
                  <a:cubicBezTo>
                    <a:pt x="1379" y="63"/>
                    <a:pt x="1379" y="63"/>
                    <a:pt x="1379" y="63"/>
                  </a:cubicBezTo>
                  <a:cubicBezTo>
                    <a:pt x="1379" y="63"/>
                    <a:pt x="1379" y="63"/>
                    <a:pt x="1379" y="63"/>
                  </a:cubicBezTo>
                  <a:cubicBezTo>
                    <a:pt x="1380" y="63"/>
                    <a:pt x="1380" y="63"/>
                    <a:pt x="1380" y="63"/>
                  </a:cubicBezTo>
                  <a:cubicBezTo>
                    <a:pt x="1380" y="63"/>
                    <a:pt x="1380" y="63"/>
                    <a:pt x="1380" y="63"/>
                  </a:cubicBezTo>
                  <a:cubicBezTo>
                    <a:pt x="1380" y="62"/>
                    <a:pt x="1380" y="62"/>
                    <a:pt x="1380" y="62"/>
                  </a:cubicBezTo>
                  <a:cubicBezTo>
                    <a:pt x="1380" y="62"/>
                    <a:pt x="1380" y="62"/>
                    <a:pt x="1380" y="62"/>
                  </a:cubicBezTo>
                  <a:cubicBezTo>
                    <a:pt x="1381" y="62"/>
                    <a:pt x="1381" y="62"/>
                    <a:pt x="1381" y="62"/>
                  </a:cubicBezTo>
                  <a:cubicBezTo>
                    <a:pt x="1381" y="62"/>
                    <a:pt x="1381" y="62"/>
                    <a:pt x="1381" y="62"/>
                  </a:cubicBezTo>
                  <a:cubicBezTo>
                    <a:pt x="1381" y="62"/>
                    <a:pt x="1381" y="62"/>
                    <a:pt x="1381" y="61"/>
                  </a:cubicBezTo>
                  <a:cubicBezTo>
                    <a:pt x="1381" y="61"/>
                    <a:pt x="1381" y="61"/>
                    <a:pt x="1381" y="61"/>
                  </a:cubicBezTo>
                  <a:cubicBezTo>
                    <a:pt x="1381" y="61"/>
                    <a:pt x="1381" y="61"/>
                    <a:pt x="1382" y="61"/>
                  </a:cubicBezTo>
                  <a:cubicBezTo>
                    <a:pt x="1382" y="61"/>
                    <a:pt x="1382" y="61"/>
                    <a:pt x="1382" y="61"/>
                  </a:cubicBezTo>
                  <a:cubicBezTo>
                    <a:pt x="1382" y="61"/>
                    <a:pt x="1382" y="61"/>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4" y="60"/>
                    <a:pt x="1384" y="59"/>
                  </a:cubicBezTo>
                  <a:cubicBezTo>
                    <a:pt x="1384" y="59"/>
                    <a:pt x="1384" y="59"/>
                    <a:pt x="1384" y="59"/>
                  </a:cubicBezTo>
                  <a:cubicBezTo>
                    <a:pt x="1384" y="59"/>
                    <a:pt x="1384" y="59"/>
                    <a:pt x="1384" y="59"/>
                  </a:cubicBezTo>
                  <a:cubicBezTo>
                    <a:pt x="1384" y="59"/>
                    <a:pt x="1384" y="59"/>
                    <a:pt x="1384" y="59"/>
                  </a:cubicBezTo>
                  <a:cubicBezTo>
                    <a:pt x="1384" y="59"/>
                    <a:pt x="1385" y="58"/>
                    <a:pt x="1385" y="58"/>
                  </a:cubicBezTo>
                  <a:cubicBezTo>
                    <a:pt x="1385" y="58"/>
                    <a:pt x="1385" y="58"/>
                    <a:pt x="1385" y="58"/>
                  </a:cubicBezTo>
                  <a:cubicBezTo>
                    <a:pt x="1386" y="58"/>
                    <a:pt x="1386" y="58"/>
                    <a:pt x="1386" y="58"/>
                  </a:cubicBezTo>
                  <a:cubicBezTo>
                    <a:pt x="1386" y="58"/>
                    <a:pt x="1386" y="58"/>
                    <a:pt x="1386" y="58"/>
                  </a:cubicBezTo>
                  <a:cubicBezTo>
                    <a:pt x="1386" y="58"/>
                    <a:pt x="1386" y="57"/>
                    <a:pt x="1386" y="57"/>
                  </a:cubicBezTo>
                  <a:cubicBezTo>
                    <a:pt x="1386" y="57"/>
                    <a:pt x="1386" y="57"/>
                    <a:pt x="1386" y="57"/>
                  </a:cubicBezTo>
                  <a:cubicBezTo>
                    <a:pt x="1386" y="57"/>
                    <a:pt x="1386" y="57"/>
                    <a:pt x="1386" y="57"/>
                  </a:cubicBezTo>
                  <a:cubicBezTo>
                    <a:pt x="1386" y="57"/>
                    <a:pt x="1386" y="57"/>
                    <a:pt x="1386" y="57"/>
                  </a:cubicBezTo>
                  <a:cubicBezTo>
                    <a:pt x="1387" y="57"/>
                    <a:pt x="1387" y="57"/>
                    <a:pt x="1387" y="57"/>
                  </a:cubicBezTo>
                  <a:cubicBezTo>
                    <a:pt x="1387" y="57"/>
                    <a:pt x="1387" y="57"/>
                    <a:pt x="1387" y="57"/>
                  </a:cubicBezTo>
                  <a:cubicBezTo>
                    <a:pt x="1387" y="57"/>
                    <a:pt x="1387" y="56"/>
                    <a:pt x="1387" y="56"/>
                  </a:cubicBezTo>
                  <a:cubicBezTo>
                    <a:pt x="1387" y="56"/>
                    <a:pt x="1387" y="56"/>
                    <a:pt x="1387" y="56"/>
                  </a:cubicBezTo>
                  <a:cubicBezTo>
                    <a:pt x="1387" y="56"/>
                    <a:pt x="1387" y="56"/>
                    <a:pt x="1387" y="56"/>
                  </a:cubicBezTo>
                  <a:cubicBezTo>
                    <a:pt x="1387" y="56"/>
                    <a:pt x="1387" y="56"/>
                    <a:pt x="1387" y="56"/>
                  </a:cubicBezTo>
                  <a:cubicBezTo>
                    <a:pt x="1388" y="56"/>
                    <a:pt x="1388" y="56"/>
                    <a:pt x="1388" y="55"/>
                  </a:cubicBezTo>
                  <a:cubicBezTo>
                    <a:pt x="1388" y="55"/>
                    <a:pt x="1388" y="55"/>
                    <a:pt x="1388" y="55"/>
                  </a:cubicBezTo>
                  <a:cubicBezTo>
                    <a:pt x="1388" y="55"/>
                    <a:pt x="1388" y="55"/>
                    <a:pt x="1388" y="55"/>
                  </a:cubicBezTo>
                  <a:cubicBezTo>
                    <a:pt x="1388" y="55"/>
                    <a:pt x="1388" y="55"/>
                    <a:pt x="1388" y="55"/>
                  </a:cubicBezTo>
                  <a:cubicBezTo>
                    <a:pt x="1389" y="55"/>
                    <a:pt x="1389" y="54"/>
                    <a:pt x="1389" y="54"/>
                  </a:cubicBezTo>
                  <a:cubicBezTo>
                    <a:pt x="1389" y="54"/>
                    <a:pt x="1389" y="54"/>
                    <a:pt x="1389" y="54"/>
                  </a:cubicBezTo>
                  <a:cubicBezTo>
                    <a:pt x="1389" y="54"/>
                    <a:pt x="1389" y="54"/>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1" y="53"/>
                    <a:pt x="1391" y="52"/>
                    <a:pt x="1391" y="52"/>
                  </a:cubicBezTo>
                  <a:cubicBezTo>
                    <a:pt x="1391" y="52"/>
                    <a:pt x="1391" y="52"/>
                    <a:pt x="1391" y="52"/>
                  </a:cubicBezTo>
                  <a:cubicBezTo>
                    <a:pt x="1391" y="52"/>
                    <a:pt x="1391" y="51"/>
                    <a:pt x="1391" y="51"/>
                  </a:cubicBezTo>
                  <a:cubicBezTo>
                    <a:pt x="1391" y="51"/>
                    <a:pt x="1391" y="51"/>
                    <a:pt x="1391" y="51"/>
                  </a:cubicBezTo>
                  <a:cubicBezTo>
                    <a:pt x="1392" y="51"/>
                    <a:pt x="1391" y="51"/>
                    <a:pt x="1392" y="51"/>
                  </a:cubicBezTo>
                  <a:cubicBezTo>
                    <a:pt x="1392" y="51"/>
                    <a:pt x="1392" y="51"/>
                    <a:pt x="1392" y="51"/>
                  </a:cubicBezTo>
                  <a:cubicBezTo>
                    <a:pt x="1392" y="51"/>
                    <a:pt x="1392" y="50"/>
                    <a:pt x="1392" y="50"/>
                  </a:cubicBezTo>
                  <a:cubicBezTo>
                    <a:pt x="1392" y="50"/>
                    <a:pt x="1392" y="50"/>
                    <a:pt x="1392" y="50"/>
                  </a:cubicBezTo>
                  <a:cubicBezTo>
                    <a:pt x="1392" y="50"/>
                    <a:pt x="1392" y="50"/>
                    <a:pt x="1392" y="50"/>
                  </a:cubicBezTo>
                  <a:cubicBezTo>
                    <a:pt x="1392" y="50"/>
                    <a:pt x="1392" y="50"/>
                    <a:pt x="1392" y="50"/>
                  </a:cubicBezTo>
                  <a:cubicBezTo>
                    <a:pt x="1392" y="50"/>
                    <a:pt x="1393" y="49"/>
                    <a:pt x="1393" y="49"/>
                  </a:cubicBezTo>
                  <a:cubicBezTo>
                    <a:pt x="1393" y="49"/>
                    <a:pt x="1393" y="49"/>
                    <a:pt x="1393" y="49"/>
                  </a:cubicBezTo>
                  <a:cubicBezTo>
                    <a:pt x="1393" y="49"/>
                    <a:pt x="1393" y="49"/>
                    <a:pt x="1393" y="49"/>
                  </a:cubicBezTo>
                  <a:cubicBezTo>
                    <a:pt x="1393" y="49"/>
                    <a:pt x="1393" y="49"/>
                    <a:pt x="1393" y="49"/>
                  </a:cubicBezTo>
                  <a:cubicBezTo>
                    <a:pt x="1393" y="48"/>
                    <a:pt x="1393" y="48"/>
                    <a:pt x="1393" y="48"/>
                  </a:cubicBezTo>
                  <a:cubicBezTo>
                    <a:pt x="1393" y="48"/>
                    <a:pt x="1393" y="48"/>
                    <a:pt x="1393" y="48"/>
                  </a:cubicBezTo>
                  <a:cubicBezTo>
                    <a:pt x="1393" y="48"/>
                    <a:pt x="1393" y="48"/>
                    <a:pt x="1393" y="48"/>
                  </a:cubicBezTo>
                  <a:cubicBezTo>
                    <a:pt x="1394" y="48"/>
                    <a:pt x="1394" y="48"/>
                    <a:pt x="1394" y="47"/>
                  </a:cubicBezTo>
                  <a:cubicBezTo>
                    <a:pt x="1394" y="48"/>
                    <a:pt x="1394" y="48"/>
                    <a:pt x="1394" y="48"/>
                  </a:cubicBezTo>
                  <a:cubicBezTo>
                    <a:pt x="1394" y="47"/>
                    <a:pt x="1394" y="47"/>
                    <a:pt x="1394" y="47"/>
                  </a:cubicBezTo>
                  <a:cubicBezTo>
                    <a:pt x="1394" y="47"/>
                    <a:pt x="1394" y="47"/>
                    <a:pt x="1394" y="47"/>
                  </a:cubicBezTo>
                  <a:cubicBezTo>
                    <a:pt x="1394" y="47"/>
                    <a:pt x="1394" y="46"/>
                    <a:pt x="1394" y="46"/>
                  </a:cubicBezTo>
                  <a:cubicBezTo>
                    <a:pt x="1394" y="46"/>
                    <a:pt x="1394" y="46"/>
                    <a:pt x="1394" y="46"/>
                  </a:cubicBezTo>
                  <a:cubicBezTo>
                    <a:pt x="1395" y="46"/>
                    <a:pt x="1395" y="45"/>
                    <a:pt x="1395" y="45"/>
                  </a:cubicBezTo>
                  <a:cubicBezTo>
                    <a:pt x="1395" y="45"/>
                    <a:pt x="1395" y="45"/>
                    <a:pt x="1395" y="45"/>
                  </a:cubicBezTo>
                  <a:cubicBezTo>
                    <a:pt x="1395" y="45"/>
                    <a:pt x="1395" y="45"/>
                    <a:pt x="1395" y="44"/>
                  </a:cubicBezTo>
                  <a:cubicBezTo>
                    <a:pt x="1395" y="44"/>
                    <a:pt x="1395" y="44"/>
                    <a:pt x="1395" y="44"/>
                  </a:cubicBezTo>
                  <a:cubicBezTo>
                    <a:pt x="1395" y="44"/>
                    <a:pt x="1395" y="44"/>
                    <a:pt x="1395" y="43"/>
                  </a:cubicBezTo>
                  <a:cubicBezTo>
                    <a:pt x="1395" y="43"/>
                    <a:pt x="1395" y="43"/>
                    <a:pt x="1395" y="43"/>
                  </a:cubicBezTo>
                  <a:cubicBezTo>
                    <a:pt x="1396" y="43"/>
                    <a:pt x="1396" y="43"/>
                    <a:pt x="1396" y="43"/>
                  </a:cubicBezTo>
                  <a:cubicBezTo>
                    <a:pt x="1396" y="42"/>
                    <a:pt x="1396" y="42"/>
                    <a:pt x="1396" y="42"/>
                  </a:cubicBezTo>
                  <a:cubicBezTo>
                    <a:pt x="1396" y="42"/>
                    <a:pt x="1396" y="42"/>
                    <a:pt x="1396" y="42"/>
                  </a:cubicBezTo>
                  <a:cubicBezTo>
                    <a:pt x="1396" y="42"/>
                    <a:pt x="1396" y="42"/>
                    <a:pt x="1396" y="41"/>
                  </a:cubicBezTo>
                  <a:cubicBezTo>
                    <a:pt x="1396" y="41"/>
                    <a:pt x="1396" y="41"/>
                    <a:pt x="1396" y="41"/>
                  </a:cubicBezTo>
                  <a:cubicBezTo>
                    <a:pt x="1397" y="41"/>
                    <a:pt x="1396" y="40"/>
                    <a:pt x="1397" y="40"/>
                  </a:cubicBezTo>
                  <a:cubicBezTo>
                    <a:pt x="1397" y="40"/>
                    <a:pt x="1397" y="40"/>
                    <a:pt x="1397" y="40"/>
                  </a:cubicBezTo>
                  <a:cubicBezTo>
                    <a:pt x="1397" y="39"/>
                    <a:pt x="1397" y="39"/>
                    <a:pt x="1397" y="38"/>
                  </a:cubicBezTo>
                  <a:cubicBezTo>
                    <a:pt x="1397" y="38"/>
                    <a:pt x="1397" y="38"/>
                    <a:pt x="1397" y="38"/>
                  </a:cubicBezTo>
                  <a:cubicBezTo>
                    <a:pt x="1397" y="37"/>
                    <a:pt x="1397" y="37"/>
                    <a:pt x="1397" y="36"/>
                  </a:cubicBezTo>
                  <a:cubicBezTo>
                    <a:pt x="1397" y="36"/>
                    <a:pt x="1397" y="36"/>
                    <a:pt x="1397" y="35"/>
                  </a:cubicBezTo>
                  <a:cubicBezTo>
                    <a:pt x="1397" y="33"/>
                    <a:pt x="1397" y="30"/>
                    <a:pt x="1397" y="27"/>
                  </a:cubicBezTo>
                  <a:cubicBezTo>
                    <a:pt x="1397" y="27"/>
                    <a:pt x="1397" y="27"/>
                    <a:pt x="1397" y="27"/>
                  </a:cubicBezTo>
                  <a:cubicBezTo>
                    <a:pt x="1397" y="26"/>
                    <a:pt x="1397" y="25"/>
                    <a:pt x="1397" y="25"/>
                  </a:cubicBezTo>
                  <a:cubicBezTo>
                    <a:pt x="1397" y="25"/>
                    <a:pt x="1397" y="25"/>
                    <a:pt x="1397" y="25"/>
                  </a:cubicBezTo>
                  <a:cubicBezTo>
                    <a:pt x="1397" y="25"/>
                    <a:pt x="1397" y="25"/>
                    <a:pt x="1397" y="25"/>
                  </a:cubicBezTo>
                  <a:cubicBezTo>
                    <a:pt x="1397" y="24"/>
                    <a:pt x="1397" y="24"/>
                    <a:pt x="1397" y="24"/>
                  </a:cubicBezTo>
                  <a:cubicBezTo>
                    <a:pt x="1396" y="23"/>
                    <a:pt x="1396" y="23"/>
                    <a:pt x="1396" y="23"/>
                  </a:cubicBezTo>
                  <a:cubicBezTo>
                    <a:pt x="1396" y="23"/>
                    <a:pt x="1396" y="23"/>
                    <a:pt x="1396" y="23"/>
                  </a:cubicBezTo>
                  <a:cubicBezTo>
                    <a:pt x="1396" y="23"/>
                    <a:pt x="1396" y="22"/>
                    <a:pt x="1396" y="22"/>
                  </a:cubicBezTo>
                  <a:cubicBezTo>
                    <a:pt x="1396" y="22"/>
                    <a:pt x="1396" y="22"/>
                    <a:pt x="1396" y="22"/>
                  </a:cubicBezTo>
                  <a:cubicBezTo>
                    <a:pt x="1396" y="22"/>
                    <a:pt x="1396" y="21"/>
                    <a:pt x="1396" y="21"/>
                  </a:cubicBezTo>
                  <a:cubicBezTo>
                    <a:pt x="1396" y="21"/>
                    <a:pt x="1396" y="21"/>
                    <a:pt x="1396" y="21"/>
                  </a:cubicBezTo>
                  <a:cubicBezTo>
                    <a:pt x="1396" y="21"/>
                    <a:pt x="1396" y="21"/>
                    <a:pt x="1395" y="20"/>
                  </a:cubicBezTo>
                  <a:cubicBezTo>
                    <a:pt x="1395" y="20"/>
                    <a:pt x="1395" y="20"/>
                    <a:pt x="1395" y="20"/>
                  </a:cubicBezTo>
                  <a:cubicBezTo>
                    <a:pt x="1395" y="20"/>
                    <a:pt x="1395" y="20"/>
                    <a:pt x="1395" y="20"/>
                  </a:cubicBezTo>
                  <a:cubicBezTo>
                    <a:pt x="1395" y="20"/>
                    <a:pt x="1395" y="20"/>
                    <a:pt x="1395" y="20"/>
                  </a:cubicBezTo>
                  <a:cubicBezTo>
                    <a:pt x="1395" y="20"/>
                    <a:pt x="1395" y="20"/>
                    <a:pt x="1395" y="20"/>
                  </a:cubicBezTo>
                  <a:cubicBezTo>
                    <a:pt x="1395" y="19"/>
                    <a:pt x="1395" y="19"/>
                    <a:pt x="1395" y="19"/>
                  </a:cubicBezTo>
                  <a:cubicBezTo>
                    <a:pt x="1395" y="19"/>
                    <a:pt x="1395" y="19"/>
                    <a:pt x="1395" y="19"/>
                  </a:cubicBezTo>
                  <a:cubicBezTo>
                    <a:pt x="1395" y="19"/>
                    <a:pt x="1395" y="19"/>
                    <a:pt x="1395" y="19"/>
                  </a:cubicBezTo>
                  <a:cubicBezTo>
                    <a:pt x="1395" y="19"/>
                    <a:pt x="1395" y="18"/>
                    <a:pt x="1394" y="18"/>
                  </a:cubicBezTo>
                  <a:cubicBezTo>
                    <a:pt x="1394" y="18"/>
                    <a:pt x="1394" y="18"/>
                    <a:pt x="1394" y="18"/>
                  </a:cubicBezTo>
                  <a:cubicBezTo>
                    <a:pt x="1394" y="18"/>
                    <a:pt x="1394" y="18"/>
                    <a:pt x="1394" y="18"/>
                  </a:cubicBezTo>
                  <a:cubicBezTo>
                    <a:pt x="1394" y="18"/>
                    <a:pt x="1394" y="18"/>
                    <a:pt x="1394" y="18"/>
                  </a:cubicBezTo>
                  <a:cubicBezTo>
                    <a:pt x="1394" y="17"/>
                    <a:pt x="1394" y="17"/>
                    <a:pt x="1394" y="17"/>
                  </a:cubicBezTo>
                  <a:cubicBezTo>
                    <a:pt x="1394" y="17"/>
                    <a:pt x="1394" y="17"/>
                    <a:pt x="1394" y="17"/>
                  </a:cubicBezTo>
                  <a:cubicBezTo>
                    <a:pt x="1394" y="17"/>
                    <a:pt x="1393" y="17"/>
                    <a:pt x="1393" y="17"/>
                  </a:cubicBezTo>
                  <a:cubicBezTo>
                    <a:pt x="1393" y="17"/>
                    <a:pt x="1393" y="17"/>
                    <a:pt x="1393" y="17"/>
                  </a:cubicBezTo>
                  <a:cubicBezTo>
                    <a:pt x="1393" y="16"/>
                    <a:pt x="1393" y="16"/>
                    <a:pt x="1393" y="16"/>
                  </a:cubicBezTo>
                  <a:cubicBezTo>
                    <a:pt x="1393" y="16"/>
                    <a:pt x="1393" y="16"/>
                    <a:pt x="1393" y="16"/>
                  </a:cubicBezTo>
                  <a:cubicBezTo>
                    <a:pt x="1393" y="16"/>
                    <a:pt x="1393" y="16"/>
                    <a:pt x="1393" y="16"/>
                  </a:cubicBezTo>
                  <a:cubicBezTo>
                    <a:pt x="1393" y="16"/>
                    <a:pt x="1393" y="16"/>
                    <a:pt x="1393" y="16"/>
                  </a:cubicBezTo>
                  <a:cubicBezTo>
                    <a:pt x="1393" y="15"/>
                    <a:pt x="1392" y="15"/>
                    <a:pt x="1392" y="15"/>
                  </a:cubicBezTo>
                  <a:cubicBezTo>
                    <a:pt x="1392" y="15"/>
                    <a:pt x="1392" y="15"/>
                    <a:pt x="1392" y="15"/>
                  </a:cubicBezTo>
                  <a:cubicBezTo>
                    <a:pt x="1392" y="15"/>
                    <a:pt x="1392" y="15"/>
                    <a:pt x="1392" y="15"/>
                  </a:cubicBezTo>
                  <a:cubicBezTo>
                    <a:pt x="1392" y="15"/>
                    <a:pt x="1392" y="15"/>
                    <a:pt x="1392" y="15"/>
                  </a:cubicBezTo>
                  <a:cubicBezTo>
                    <a:pt x="1392" y="14"/>
                    <a:pt x="1392" y="14"/>
                    <a:pt x="1392" y="14"/>
                  </a:cubicBezTo>
                  <a:cubicBezTo>
                    <a:pt x="1392" y="14"/>
                    <a:pt x="1392" y="14"/>
                    <a:pt x="1392" y="14"/>
                  </a:cubicBezTo>
                  <a:cubicBezTo>
                    <a:pt x="1392" y="14"/>
                    <a:pt x="1391" y="14"/>
                    <a:pt x="1391" y="14"/>
                  </a:cubicBezTo>
                  <a:cubicBezTo>
                    <a:pt x="1391" y="14"/>
                    <a:pt x="1391" y="14"/>
                    <a:pt x="1391" y="14"/>
                  </a:cubicBezTo>
                  <a:cubicBezTo>
                    <a:pt x="1391" y="14"/>
                    <a:pt x="1391" y="14"/>
                    <a:pt x="1391" y="13"/>
                  </a:cubicBezTo>
                  <a:cubicBezTo>
                    <a:pt x="1391" y="14"/>
                    <a:pt x="1391" y="14"/>
                    <a:pt x="1391" y="14"/>
                  </a:cubicBezTo>
                  <a:cubicBezTo>
                    <a:pt x="1391" y="13"/>
                    <a:pt x="1391" y="13"/>
                    <a:pt x="1391" y="13"/>
                  </a:cubicBezTo>
                  <a:cubicBezTo>
                    <a:pt x="1391" y="13"/>
                    <a:pt x="1391" y="13"/>
                    <a:pt x="1391" y="13"/>
                  </a:cubicBezTo>
                  <a:cubicBezTo>
                    <a:pt x="1390" y="13"/>
                    <a:pt x="1390" y="13"/>
                    <a:pt x="1390" y="13"/>
                  </a:cubicBezTo>
                  <a:cubicBezTo>
                    <a:pt x="1390" y="13"/>
                    <a:pt x="1390" y="13"/>
                    <a:pt x="1390" y="13"/>
                  </a:cubicBezTo>
                  <a:cubicBezTo>
                    <a:pt x="1390" y="13"/>
                    <a:pt x="1390" y="12"/>
                    <a:pt x="1390" y="12"/>
                  </a:cubicBezTo>
                  <a:cubicBezTo>
                    <a:pt x="1390" y="12"/>
                    <a:pt x="1390" y="12"/>
                    <a:pt x="1390" y="12"/>
                  </a:cubicBezTo>
                  <a:cubicBezTo>
                    <a:pt x="1390" y="12"/>
                    <a:pt x="1390" y="12"/>
                    <a:pt x="1389" y="12"/>
                  </a:cubicBezTo>
                  <a:cubicBezTo>
                    <a:pt x="1389" y="12"/>
                    <a:pt x="1389" y="12"/>
                    <a:pt x="1389" y="12"/>
                  </a:cubicBezTo>
                  <a:cubicBezTo>
                    <a:pt x="1389" y="12"/>
                    <a:pt x="1389" y="12"/>
                    <a:pt x="1389" y="11"/>
                  </a:cubicBezTo>
                  <a:cubicBezTo>
                    <a:pt x="1389" y="11"/>
                    <a:pt x="1389" y="11"/>
                    <a:pt x="1389" y="11"/>
                  </a:cubicBezTo>
                  <a:cubicBezTo>
                    <a:pt x="1388" y="11"/>
                    <a:pt x="1388" y="11"/>
                    <a:pt x="1388" y="11"/>
                  </a:cubicBezTo>
                  <a:cubicBezTo>
                    <a:pt x="1388" y="11"/>
                    <a:pt x="1388" y="11"/>
                    <a:pt x="1388" y="11"/>
                  </a:cubicBezTo>
                  <a:cubicBezTo>
                    <a:pt x="1388" y="11"/>
                    <a:pt x="1388" y="11"/>
                    <a:pt x="1388" y="11"/>
                  </a:cubicBezTo>
                  <a:cubicBezTo>
                    <a:pt x="1388" y="11"/>
                    <a:pt x="1388" y="11"/>
                    <a:pt x="1388" y="11"/>
                  </a:cubicBezTo>
                  <a:cubicBezTo>
                    <a:pt x="1388" y="10"/>
                    <a:pt x="1387" y="11"/>
                    <a:pt x="1387" y="10"/>
                  </a:cubicBezTo>
                  <a:cubicBezTo>
                    <a:pt x="1387" y="10"/>
                    <a:pt x="1387" y="10"/>
                    <a:pt x="1387" y="10"/>
                  </a:cubicBezTo>
                  <a:cubicBezTo>
                    <a:pt x="1387" y="10"/>
                    <a:pt x="1387" y="10"/>
                    <a:pt x="1387" y="10"/>
                  </a:cubicBezTo>
                  <a:cubicBezTo>
                    <a:pt x="1387" y="10"/>
                    <a:pt x="1387" y="10"/>
                    <a:pt x="1387" y="10"/>
                  </a:cubicBezTo>
                  <a:cubicBezTo>
                    <a:pt x="1387" y="10"/>
                    <a:pt x="1386" y="10"/>
                    <a:pt x="1386" y="10"/>
                  </a:cubicBezTo>
                  <a:cubicBezTo>
                    <a:pt x="1386" y="10"/>
                    <a:pt x="1386" y="10"/>
                    <a:pt x="1386" y="10"/>
                  </a:cubicBezTo>
                  <a:cubicBezTo>
                    <a:pt x="1386" y="9"/>
                    <a:pt x="1386" y="9"/>
                    <a:pt x="1385" y="9"/>
                  </a:cubicBezTo>
                  <a:cubicBezTo>
                    <a:pt x="1385" y="9"/>
                    <a:pt x="1385" y="9"/>
                    <a:pt x="1385" y="9"/>
                  </a:cubicBezTo>
                  <a:cubicBezTo>
                    <a:pt x="1385" y="9"/>
                    <a:pt x="1385" y="9"/>
                    <a:pt x="1385" y="9"/>
                  </a:cubicBezTo>
                  <a:cubicBezTo>
                    <a:pt x="1385" y="9"/>
                    <a:pt x="1385" y="9"/>
                    <a:pt x="1385" y="9"/>
                  </a:cubicBezTo>
                  <a:cubicBezTo>
                    <a:pt x="1385" y="9"/>
                    <a:pt x="1384" y="9"/>
                    <a:pt x="1384" y="9"/>
                  </a:cubicBezTo>
                  <a:cubicBezTo>
                    <a:pt x="1384" y="9"/>
                    <a:pt x="1384" y="9"/>
                    <a:pt x="1384" y="9"/>
                  </a:cubicBezTo>
                  <a:cubicBezTo>
                    <a:pt x="1384" y="9"/>
                    <a:pt x="1384" y="9"/>
                    <a:pt x="1384" y="9"/>
                  </a:cubicBezTo>
                  <a:cubicBezTo>
                    <a:pt x="1384" y="8"/>
                    <a:pt x="1383" y="8"/>
                    <a:pt x="1383" y="8"/>
                  </a:cubicBezTo>
                  <a:cubicBezTo>
                    <a:pt x="1383" y="8"/>
                    <a:pt x="1383" y="8"/>
                    <a:pt x="1383" y="8"/>
                  </a:cubicBezTo>
                  <a:cubicBezTo>
                    <a:pt x="1383" y="8"/>
                    <a:pt x="1383" y="8"/>
                    <a:pt x="1383" y="8"/>
                  </a:cubicBezTo>
                  <a:cubicBezTo>
                    <a:pt x="1383" y="8"/>
                    <a:pt x="1383" y="8"/>
                    <a:pt x="1383" y="8"/>
                  </a:cubicBezTo>
                  <a:cubicBezTo>
                    <a:pt x="1382" y="8"/>
                    <a:pt x="1382" y="8"/>
                    <a:pt x="1382" y="8"/>
                  </a:cubicBezTo>
                  <a:cubicBezTo>
                    <a:pt x="1382" y="8"/>
                    <a:pt x="1382" y="8"/>
                    <a:pt x="1382" y="8"/>
                  </a:cubicBezTo>
                  <a:cubicBezTo>
                    <a:pt x="1382" y="8"/>
                    <a:pt x="1382" y="8"/>
                    <a:pt x="1382" y="8"/>
                  </a:cubicBezTo>
                  <a:cubicBezTo>
                    <a:pt x="1381" y="7"/>
                    <a:pt x="1381" y="7"/>
                    <a:pt x="1381" y="7"/>
                  </a:cubicBezTo>
                  <a:cubicBezTo>
                    <a:pt x="1381" y="7"/>
                    <a:pt x="1381" y="7"/>
                    <a:pt x="1381" y="7"/>
                  </a:cubicBezTo>
                  <a:cubicBezTo>
                    <a:pt x="1381" y="7"/>
                    <a:pt x="1381" y="7"/>
                    <a:pt x="1381" y="7"/>
                  </a:cubicBezTo>
                  <a:cubicBezTo>
                    <a:pt x="1380" y="7"/>
                    <a:pt x="1380" y="7"/>
                    <a:pt x="1379" y="7"/>
                  </a:cubicBezTo>
                  <a:cubicBezTo>
                    <a:pt x="1379" y="7"/>
                    <a:pt x="1379" y="7"/>
                    <a:pt x="1379" y="7"/>
                  </a:cubicBezTo>
                  <a:cubicBezTo>
                    <a:pt x="1379" y="6"/>
                    <a:pt x="1378" y="7"/>
                    <a:pt x="1378" y="7"/>
                  </a:cubicBezTo>
                  <a:cubicBezTo>
                    <a:pt x="1378" y="7"/>
                    <a:pt x="1378" y="7"/>
                    <a:pt x="1378" y="6"/>
                  </a:cubicBezTo>
                  <a:cubicBezTo>
                    <a:pt x="1377" y="6"/>
                    <a:pt x="1377" y="6"/>
                    <a:pt x="1376" y="6"/>
                  </a:cubicBezTo>
                  <a:cubicBezTo>
                    <a:pt x="1376" y="6"/>
                    <a:pt x="1376" y="6"/>
                    <a:pt x="1376" y="6"/>
                  </a:cubicBezTo>
                  <a:cubicBezTo>
                    <a:pt x="1375" y="6"/>
                    <a:pt x="1374" y="6"/>
                    <a:pt x="1373" y="6"/>
                  </a:cubicBezTo>
                  <a:cubicBezTo>
                    <a:pt x="1373" y="6"/>
                    <a:pt x="1372" y="6"/>
                    <a:pt x="1371" y="6"/>
                  </a:cubicBezTo>
                  <a:cubicBezTo>
                    <a:pt x="1371" y="6"/>
                    <a:pt x="1370" y="6"/>
                    <a:pt x="1369" y="6"/>
                  </a:cubicBezTo>
                  <a:cubicBezTo>
                    <a:pt x="1368" y="6"/>
                    <a:pt x="1368" y="6"/>
                    <a:pt x="1367" y="6"/>
                  </a:cubicBezTo>
                  <a:cubicBezTo>
                    <a:pt x="1366" y="6"/>
                    <a:pt x="1365" y="6"/>
                    <a:pt x="1364" y="6"/>
                  </a:cubicBezTo>
                  <a:cubicBezTo>
                    <a:pt x="1364" y="6"/>
                    <a:pt x="1364" y="6"/>
                    <a:pt x="1364" y="6"/>
                  </a:cubicBezTo>
                  <a:cubicBezTo>
                    <a:pt x="1363" y="7"/>
                    <a:pt x="1363" y="6"/>
                    <a:pt x="1362" y="6"/>
                  </a:cubicBezTo>
                  <a:cubicBezTo>
                    <a:pt x="1362" y="7"/>
                    <a:pt x="1362" y="7"/>
                    <a:pt x="1362" y="7"/>
                  </a:cubicBezTo>
                  <a:cubicBezTo>
                    <a:pt x="1361" y="7"/>
                    <a:pt x="1361" y="6"/>
                    <a:pt x="1360" y="7"/>
                  </a:cubicBezTo>
                  <a:cubicBezTo>
                    <a:pt x="1360" y="7"/>
                    <a:pt x="1360" y="7"/>
                    <a:pt x="1360" y="7"/>
                  </a:cubicBezTo>
                  <a:cubicBezTo>
                    <a:pt x="1360" y="7"/>
                    <a:pt x="1360" y="7"/>
                    <a:pt x="1359" y="7"/>
                  </a:cubicBezTo>
                  <a:cubicBezTo>
                    <a:pt x="1359" y="7"/>
                    <a:pt x="1359" y="7"/>
                    <a:pt x="1359" y="7"/>
                  </a:cubicBezTo>
                  <a:cubicBezTo>
                    <a:pt x="1359" y="7"/>
                    <a:pt x="1358" y="7"/>
                    <a:pt x="1358" y="7"/>
                  </a:cubicBezTo>
                  <a:cubicBezTo>
                    <a:pt x="1358" y="8"/>
                    <a:pt x="1358" y="8"/>
                    <a:pt x="1358" y="8"/>
                  </a:cubicBezTo>
                  <a:cubicBezTo>
                    <a:pt x="1358" y="8"/>
                    <a:pt x="1357" y="8"/>
                    <a:pt x="1357" y="8"/>
                  </a:cubicBezTo>
                  <a:cubicBezTo>
                    <a:pt x="1357" y="8"/>
                    <a:pt x="1357" y="8"/>
                    <a:pt x="1357" y="8"/>
                  </a:cubicBezTo>
                  <a:cubicBezTo>
                    <a:pt x="1357" y="8"/>
                    <a:pt x="1357" y="8"/>
                    <a:pt x="1357" y="8"/>
                  </a:cubicBezTo>
                  <a:cubicBezTo>
                    <a:pt x="1357" y="8"/>
                    <a:pt x="1356" y="8"/>
                    <a:pt x="1356" y="8"/>
                  </a:cubicBezTo>
                  <a:cubicBezTo>
                    <a:pt x="1356" y="8"/>
                    <a:pt x="1356" y="8"/>
                    <a:pt x="1356" y="8"/>
                  </a:cubicBezTo>
                  <a:cubicBezTo>
                    <a:pt x="1356" y="8"/>
                    <a:pt x="1356" y="8"/>
                    <a:pt x="1355" y="9"/>
                  </a:cubicBezTo>
                  <a:cubicBezTo>
                    <a:pt x="1355" y="9"/>
                    <a:pt x="1355" y="9"/>
                    <a:pt x="1355" y="9"/>
                  </a:cubicBezTo>
                  <a:cubicBezTo>
                    <a:pt x="1355" y="9"/>
                    <a:pt x="1355" y="9"/>
                    <a:pt x="1355" y="9"/>
                  </a:cubicBezTo>
                  <a:cubicBezTo>
                    <a:pt x="1355" y="9"/>
                    <a:pt x="1355" y="9"/>
                    <a:pt x="1355" y="9"/>
                  </a:cubicBezTo>
                  <a:cubicBezTo>
                    <a:pt x="1355" y="9"/>
                    <a:pt x="1354" y="9"/>
                    <a:pt x="1354" y="9"/>
                  </a:cubicBezTo>
                  <a:cubicBezTo>
                    <a:pt x="1354" y="9"/>
                    <a:pt x="1354" y="9"/>
                    <a:pt x="1354" y="9"/>
                  </a:cubicBezTo>
                  <a:cubicBezTo>
                    <a:pt x="1354" y="9"/>
                    <a:pt x="1354" y="9"/>
                    <a:pt x="1353" y="10"/>
                  </a:cubicBezTo>
                  <a:cubicBezTo>
                    <a:pt x="1353" y="10"/>
                    <a:pt x="1353" y="10"/>
                    <a:pt x="1353" y="10"/>
                  </a:cubicBezTo>
                  <a:cubicBezTo>
                    <a:pt x="1353" y="10"/>
                    <a:pt x="1353" y="10"/>
                    <a:pt x="1353" y="10"/>
                  </a:cubicBezTo>
                  <a:cubicBezTo>
                    <a:pt x="1353" y="10"/>
                    <a:pt x="1353" y="10"/>
                    <a:pt x="1353" y="10"/>
                  </a:cubicBezTo>
                  <a:cubicBezTo>
                    <a:pt x="1353" y="10"/>
                    <a:pt x="1352" y="10"/>
                    <a:pt x="1352" y="10"/>
                  </a:cubicBezTo>
                  <a:cubicBezTo>
                    <a:pt x="1352" y="10"/>
                    <a:pt x="1352" y="10"/>
                    <a:pt x="1352" y="10"/>
                  </a:cubicBezTo>
                  <a:cubicBezTo>
                    <a:pt x="1352" y="11"/>
                    <a:pt x="1352" y="10"/>
                    <a:pt x="1352" y="11"/>
                  </a:cubicBezTo>
                  <a:cubicBezTo>
                    <a:pt x="1352" y="11"/>
                    <a:pt x="1352" y="11"/>
                    <a:pt x="1352" y="11"/>
                  </a:cubicBezTo>
                  <a:cubicBezTo>
                    <a:pt x="1351" y="11"/>
                    <a:pt x="1351" y="11"/>
                    <a:pt x="1351" y="11"/>
                  </a:cubicBezTo>
                  <a:cubicBezTo>
                    <a:pt x="1351" y="11"/>
                    <a:pt x="1351" y="11"/>
                    <a:pt x="1351" y="11"/>
                  </a:cubicBezTo>
                  <a:cubicBezTo>
                    <a:pt x="1350" y="11"/>
                    <a:pt x="1350" y="12"/>
                    <a:pt x="1350" y="12"/>
                  </a:cubicBezTo>
                  <a:cubicBezTo>
                    <a:pt x="1350" y="12"/>
                    <a:pt x="1350" y="12"/>
                    <a:pt x="1350" y="12"/>
                  </a:cubicBezTo>
                  <a:cubicBezTo>
                    <a:pt x="1350" y="12"/>
                    <a:pt x="1350" y="12"/>
                    <a:pt x="1350" y="12"/>
                  </a:cubicBezTo>
                  <a:cubicBezTo>
                    <a:pt x="1350" y="12"/>
                    <a:pt x="1350" y="12"/>
                    <a:pt x="1350" y="12"/>
                  </a:cubicBezTo>
                  <a:cubicBezTo>
                    <a:pt x="1349" y="12"/>
                    <a:pt x="1349" y="12"/>
                    <a:pt x="1349" y="12"/>
                  </a:cubicBezTo>
                  <a:cubicBezTo>
                    <a:pt x="1349" y="12"/>
                    <a:pt x="1349" y="12"/>
                    <a:pt x="1349" y="12"/>
                  </a:cubicBezTo>
                  <a:cubicBezTo>
                    <a:pt x="1349" y="13"/>
                    <a:pt x="1349" y="13"/>
                    <a:pt x="1349" y="13"/>
                  </a:cubicBezTo>
                  <a:cubicBezTo>
                    <a:pt x="1349" y="13"/>
                    <a:pt x="1349" y="13"/>
                    <a:pt x="1349" y="13"/>
                  </a:cubicBezTo>
                  <a:cubicBezTo>
                    <a:pt x="1349" y="13"/>
                    <a:pt x="1348" y="13"/>
                    <a:pt x="1348" y="14"/>
                  </a:cubicBezTo>
                  <a:cubicBezTo>
                    <a:pt x="1348" y="14"/>
                    <a:pt x="1348" y="14"/>
                    <a:pt x="1348" y="14"/>
                  </a:cubicBezTo>
                  <a:cubicBezTo>
                    <a:pt x="1348" y="14"/>
                    <a:pt x="1348" y="14"/>
                    <a:pt x="1347" y="14"/>
                  </a:cubicBezTo>
                  <a:cubicBezTo>
                    <a:pt x="1348" y="14"/>
                    <a:pt x="1348" y="14"/>
                    <a:pt x="1348" y="14"/>
                  </a:cubicBezTo>
                  <a:cubicBezTo>
                    <a:pt x="1347" y="14"/>
                    <a:pt x="1347" y="14"/>
                    <a:pt x="1347" y="14"/>
                  </a:cubicBezTo>
                  <a:cubicBezTo>
                    <a:pt x="1347" y="14"/>
                    <a:pt x="1347" y="14"/>
                    <a:pt x="1347" y="14"/>
                  </a:cubicBezTo>
                  <a:cubicBezTo>
                    <a:pt x="1347" y="14"/>
                    <a:pt x="1347" y="14"/>
                    <a:pt x="1347" y="15"/>
                  </a:cubicBezTo>
                  <a:cubicBezTo>
                    <a:pt x="1347" y="15"/>
                    <a:pt x="1347" y="15"/>
                    <a:pt x="1347" y="15"/>
                  </a:cubicBezTo>
                  <a:cubicBezTo>
                    <a:pt x="1346" y="17"/>
                    <a:pt x="1347" y="19"/>
                    <a:pt x="1347" y="22"/>
                  </a:cubicBezTo>
                  <a:cubicBezTo>
                    <a:pt x="1347" y="23"/>
                    <a:pt x="1346" y="25"/>
                    <a:pt x="1347" y="26"/>
                  </a:cubicBezTo>
                  <a:cubicBezTo>
                    <a:pt x="1348" y="25"/>
                    <a:pt x="1349" y="24"/>
                    <a:pt x="1350" y="23"/>
                  </a:cubicBezTo>
                  <a:cubicBezTo>
                    <a:pt x="1350" y="23"/>
                    <a:pt x="1350" y="23"/>
                    <a:pt x="1350" y="23"/>
                  </a:cubicBezTo>
                  <a:cubicBezTo>
                    <a:pt x="1350" y="23"/>
                    <a:pt x="1350" y="23"/>
                    <a:pt x="1350" y="23"/>
                  </a:cubicBezTo>
                  <a:cubicBezTo>
                    <a:pt x="1350" y="23"/>
                    <a:pt x="1350" y="23"/>
                    <a:pt x="1350" y="23"/>
                  </a:cubicBezTo>
                  <a:cubicBezTo>
                    <a:pt x="1350" y="23"/>
                    <a:pt x="1350" y="23"/>
                    <a:pt x="1351" y="23"/>
                  </a:cubicBezTo>
                  <a:cubicBezTo>
                    <a:pt x="1351" y="23"/>
                    <a:pt x="1351" y="23"/>
                    <a:pt x="1351" y="23"/>
                  </a:cubicBezTo>
                  <a:cubicBezTo>
                    <a:pt x="1351" y="23"/>
                    <a:pt x="1351" y="23"/>
                    <a:pt x="1351" y="22"/>
                  </a:cubicBezTo>
                  <a:cubicBezTo>
                    <a:pt x="1351" y="22"/>
                    <a:pt x="1351" y="22"/>
                    <a:pt x="1351" y="22"/>
                  </a:cubicBezTo>
                  <a:cubicBezTo>
                    <a:pt x="1351" y="22"/>
                    <a:pt x="1351" y="22"/>
                    <a:pt x="1351" y="22"/>
                  </a:cubicBezTo>
                  <a:cubicBezTo>
                    <a:pt x="1351" y="22"/>
                    <a:pt x="1351" y="22"/>
                    <a:pt x="1351" y="22"/>
                  </a:cubicBezTo>
                  <a:cubicBezTo>
                    <a:pt x="1351" y="22"/>
                    <a:pt x="1352" y="22"/>
                    <a:pt x="1352" y="22"/>
                  </a:cubicBezTo>
                  <a:cubicBezTo>
                    <a:pt x="1352" y="22"/>
                    <a:pt x="1352" y="22"/>
                    <a:pt x="1352" y="22"/>
                  </a:cubicBezTo>
                  <a:cubicBezTo>
                    <a:pt x="1352" y="22"/>
                    <a:pt x="1352" y="22"/>
                    <a:pt x="1352" y="21"/>
                  </a:cubicBezTo>
                  <a:cubicBezTo>
                    <a:pt x="1352" y="21"/>
                    <a:pt x="1352" y="21"/>
                    <a:pt x="1352" y="21"/>
                  </a:cubicBezTo>
                  <a:cubicBezTo>
                    <a:pt x="1352" y="21"/>
                    <a:pt x="1353" y="21"/>
                    <a:pt x="1353" y="21"/>
                  </a:cubicBezTo>
                  <a:cubicBezTo>
                    <a:pt x="1353" y="21"/>
                    <a:pt x="1353" y="21"/>
                    <a:pt x="1353" y="21"/>
                  </a:cubicBezTo>
                  <a:cubicBezTo>
                    <a:pt x="1353" y="21"/>
                    <a:pt x="1353" y="21"/>
                    <a:pt x="1353" y="21"/>
                  </a:cubicBezTo>
                  <a:cubicBezTo>
                    <a:pt x="1353" y="21"/>
                    <a:pt x="1353" y="21"/>
                    <a:pt x="1353" y="21"/>
                  </a:cubicBezTo>
                  <a:cubicBezTo>
                    <a:pt x="1353" y="21"/>
                    <a:pt x="1354" y="21"/>
                    <a:pt x="1354" y="20"/>
                  </a:cubicBezTo>
                  <a:cubicBezTo>
                    <a:pt x="1354" y="20"/>
                    <a:pt x="1354" y="20"/>
                    <a:pt x="1354" y="20"/>
                  </a:cubicBezTo>
                  <a:cubicBezTo>
                    <a:pt x="1354" y="20"/>
                    <a:pt x="1354" y="20"/>
                    <a:pt x="1355" y="20"/>
                  </a:cubicBezTo>
                  <a:cubicBezTo>
                    <a:pt x="1355" y="20"/>
                    <a:pt x="1355" y="20"/>
                    <a:pt x="1355" y="20"/>
                  </a:cubicBezTo>
                  <a:cubicBezTo>
                    <a:pt x="1355" y="20"/>
                    <a:pt x="1355" y="20"/>
                    <a:pt x="1355" y="19"/>
                  </a:cubicBezTo>
                  <a:cubicBezTo>
                    <a:pt x="1355" y="19"/>
                    <a:pt x="1355" y="19"/>
                    <a:pt x="1355" y="19"/>
                  </a:cubicBezTo>
                  <a:cubicBezTo>
                    <a:pt x="1356" y="19"/>
                    <a:pt x="1356" y="19"/>
                    <a:pt x="1356" y="19"/>
                  </a:cubicBezTo>
                  <a:cubicBezTo>
                    <a:pt x="1356" y="19"/>
                    <a:pt x="1356" y="19"/>
                    <a:pt x="1356" y="19"/>
                  </a:cubicBezTo>
                  <a:cubicBezTo>
                    <a:pt x="1356" y="19"/>
                    <a:pt x="1356" y="19"/>
                    <a:pt x="1356" y="19"/>
                  </a:cubicBezTo>
                  <a:cubicBezTo>
                    <a:pt x="1356" y="19"/>
                    <a:pt x="1356" y="19"/>
                    <a:pt x="1356" y="19"/>
                  </a:cubicBezTo>
                  <a:cubicBezTo>
                    <a:pt x="1357" y="18"/>
                    <a:pt x="1357" y="19"/>
                    <a:pt x="1357" y="18"/>
                  </a:cubicBezTo>
                  <a:cubicBezTo>
                    <a:pt x="1357" y="18"/>
                    <a:pt x="1357" y="18"/>
                    <a:pt x="1357" y="18"/>
                  </a:cubicBezTo>
                  <a:cubicBezTo>
                    <a:pt x="1357" y="18"/>
                    <a:pt x="1358" y="18"/>
                    <a:pt x="1358" y="18"/>
                  </a:cubicBezTo>
                  <a:cubicBezTo>
                    <a:pt x="1358" y="18"/>
                    <a:pt x="1358" y="18"/>
                    <a:pt x="1358" y="18"/>
                  </a:cubicBezTo>
                  <a:cubicBezTo>
                    <a:pt x="1358" y="18"/>
                    <a:pt x="1358" y="18"/>
                    <a:pt x="1359" y="18"/>
                  </a:cubicBezTo>
                  <a:cubicBezTo>
                    <a:pt x="1359" y="18"/>
                    <a:pt x="1359" y="18"/>
                    <a:pt x="1359" y="18"/>
                  </a:cubicBezTo>
                  <a:cubicBezTo>
                    <a:pt x="1359" y="17"/>
                    <a:pt x="1359" y="17"/>
                    <a:pt x="1359" y="17"/>
                  </a:cubicBezTo>
                  <a:cubicBezTo>
                    <a:pt x="1359" y="17"/>
                    <a:pt x="1359" y="17"/>
                    <a:pt x="1359" y="17"/>
                  </a:cubicBezTo>
                  <a:cubicBezTo>
                    <a:pt x="1359" y="17"/>
                    <a:pt x="1360" y="17"/>
                    <a:pt x="1360" y="17"/>
                  </a:cubicBezTo>
                  <a:cubicBezTo>
                    <a:pt x="1360" y="17"/>
                    <a:pt x="1360" y="17"/>
                    <a:pt x="1360" y="17"/>
                  </a:cubicBezTo>
                  <a:cubicBezTo>
                    <a:pt x="1360" y="17"/>
                    <a:pt x="1360" y="17"/>
                    <a:pt x="1360" y="17"/>
                  </a:cubicBezTo>
                  <a:cubicBezTo>
                    <a:pt x="1360" y="17"/>
                    <a:pt x="1361" y="17"/>
                    <a:pt x="1361" y="17"/>
                  </a:cubicBezTo>
                  <a:cubicBezTo>
                    <a:pt x="1361" y="17"/>
                    <a:pt x="1361" y="17"/>
                    <a:pt x="1361" y="17"/>
                  </a:cubicBezTo>
                  <a:cubicBezTo>
                    <a:pt x="1361" y="16"/>
                    <a:pt x="1362" y="17"/>
                    <a:pt x="1362" y="16"/>
                  </a:cubicBezTo>
                  <a:cubicBezTo>
                    <a:pt x="1362" y="16"/>
                    <a:pt x="1362" y="16"/>
                    <a:pt x="1362" y="16"/>
                  </a:cubicBezTo>
                  <a:cubicBezTo>
                    <a:pt x="1362" y="16"/>
                    <a:pt x="1363" y="16"/>
                    <a:pt x="1363" y="16"/>
                  </a:cubicBezTo>
                  <a:cubicBezTo>
                    <a:pt x="1363" y="16"/>
                    <a:pt x="1363" y="16"/>
                    <a:pt x="1363" y="16"/>
                  </a:cubicBezTo>
                  <a:cubicBezTo>
                    <a:pt x="1363" y="16"/>
                    <a:pt x="1363" y="16"/>
                    <a:pt x="1363" y="16"/>
                  </a:cubicBezTo>
                  <a:cubicBezTo>
                    <a:pt x="1364" y="16"/>
                    <a:pt x="1364" y="16"/>
                    <a:pt x="1364" y="16"/>
                  </a:cubicBezTo>
                  <a:cubicBezTo>
                    <a:pt x="1365" y="15"/>
                    <a:pt x="1365" y="15"/>
                    <a:pt x="1365" y="15"/>
                  </a:cubicBezTo>
                  <a:cubicBezTo>
                    <a:pt x="1366" y="15"/>
                    <a:pt x="1366" y="16"/>
                    <a:pt x="1367" y="15"/>
                  </a:cubicBezTo>
                  <a:cubicBezTo>
                    <a:pt x="1367" y="15"/>
                    <a:pt x="1368" y="15"/>
                    <a:pt x="1368" y="15"/>
                  </a:cubicBezTo>
                  <a:cubicBezTo>
                    <a:pt x="1369" y="15"/>
                    <a:pt x="1369" y="15"/>
                    <a:pt x="1370" y="15"/>
                  </a:cubicBezTo>
                  <a:cubicBezTo>
                    <a:pt x="1371" y="15"/>
                    <a:pt x="1371" y="15"/>
                    <a:pt x="1371" y="15"/>
                  </a:cubicBezTo>
                  <a:cubicBezTo>
                    <a:pt x="1372" y="16"/>
                    <a:pt x="1373" y="15"/>
                    <a:pt x="1373" y="15"/>
                  </a:cubicBezTo>
                  <a:cubicBezTo>
                    <a:pt x="1373" y="15"/>
                    <a:pt x="1373" y="15"/>
                    <a:pt x="1373" y="15"/>
                  </a:cubicBezTo>
                  <a:cubicBezTo>
                    <a:pt x="1374" y="16"/>
                    <a:pt x="1374" y="16"/>
                    <a:pt x="1374" y="16"/>
                  </a:cubicBezTo>
                  <a:cubicBezTo>
                    <a:pt x="1374" y="16"/>
                    <a:pt x="1375" y="16"/>
                    <a:pt x="1375" y="16"/>
                  </a:cubicBezTo>
                  <a:cubicBezTo>
                    <a:pt x="1375" y="16"/>
                    <a:pt x="1375" y="16"/>
                    <a:pt x="1375" y="16"/>
                  </a:cubicBezTo>
                  <a:cubicBezTo>
                    <a:pt x="1375" y="16"/>
                    <a:pt x="1376" y="16"/>
                    <a:pt x="1376" y="16"/>
                  </a:cubicBezTo>
                  <a:cubicBezTo>
                    <a:pt x="1376" y="16"/>
                    <a:pt x="1376" y="16"/>
                    <a:pt x="1376" y="16"/>
                  </a:cubicBezTo>
                  <a:cubicBezTo>
                    <a:pt x="1376" y="17"/>
                    <a:pt x="1377" y="16"/>
                    <a:pt x="1377" y="17"/>
                  </a:cubicBezTo>
                  <a:cubicBezTo>
                    <a:pt x="1377" y="17"/>
                    <a:pt x="1377" y="17"/>
                    <a:pt x="1377" y="17"/>
                  </a:cubicBezTo>
                  <a:cubicBezTo>
                    <a:pt x="1377" y="17"/>
                    <a:pt x="1378" y="17"/>
                    <a:pt x="1378" y="17"/>
                  </a:cubicBezTo>
                  <a:cubicBezTo>
                    <a:pt x="1378" y="17"/>
                    <a:pt x="1378" y="17"/>
                    <a:pt x="1378" y="17"/>
                  </a:cubicBezTo>
                  <a:cubicBezTo>
                    <a:pt x="1378" y="17"/>
                    <a:pt x="1378" y="17"/>
                    <a:pt x="1378" y="17"/>
                  </a:cubicBezTo>
                  <a:cubicBezTo>
                    <a:pt x="1378" y="17"/>
                    <a:pt x="1378" y="17"/>
                    <a:pt x="1378" y="17"/>
                  </a:cubicBezTo>
                  <a:cubicBezTo>
                    <a:pt x="1379" y="17"/>
                    <a:pt x="1379" y="17"/>
                    <a:pt x="1379" y="18"/>
                  </a:cubicBezTo>
                  <a:cubicBezTo>
                    <a:pt x="1379" y="18"/>
                    <a:pt x="1379" y="18"/>
                    <a:pt x="1379" y="18"/>
                  </a:cubicBezTo>
                  <a:cubicBezTo>
                    <a:pt x="1379" y="18"/>
                    <a:pt x="1379" y="18"/>
                    <a:pt x="1380" y="18"/>
                  </a:cubicBezTo>
                  <a:cubicBezTo>
                    <a:pt x="1379" y="18"/>
                    <a:pt x="1379" y="18"/>
                    <a:pt x="1379" y="18"/>
                  </a:cubicBezTo>
                  <a:cubicBezTo>
                    <a:pt x="1380" y="18"/>
                    <a:pt x="1380" y="18"/>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1"/>
                    <a:pt x="1382" y="21"/>
                    <a:pt x="1383" y="21"/>
                  </a:cubicBezTo>
                  <a:cubicBezTo>
                    <a:pt x="1383" y="21"/>
                    <a:pt x="1383" y="21"/>
                    <a:pt x="1383" y="21"/>
                  </a:cubicBezTo>
                  <a:cubicBezTo>
                    <a:pt x="1383" y="21"/>
                    <a:pt x="1383" y="21"/>
                    <a:pt x="1383" y="21"/>
                  </a:cubicBezTo>
                  <a:cubicBezTo>
                    <a:pt x="1383" y="21"/>
                    <a:pt x="1383" y="21"/>
                    <a:pt x="1383" y="21"/>
                  </a:cubicBezTo>
                  <a:cubicBezTo>
                    <a:pt x="1383" y="21"/>
                    <a:pt x="1383" y="22"/>
                    <a:pt x="1383" y="22"/>
                  </a:cubicBezTo>
                  <a:cubicBezTo>
                    <a:pt x="1383" y="22"/>
                    <a:pt x="1383" y="22"/>
                    <a:pt x="1383" y="22"/>
                  </a:cubicBezTo>
                  <a:cubicBezTo>
                    <a:pt x="1383" y="22"/>
                    <a:pt x="1384" y="22"/>
                    <a:pt x="1384" y="22"/>
                  </a:cubicBezTo>
                  <a:cubicBezTo>
                    <a:pt x="1384" y="22"/>
                    <a:pt x="1384" y="22"/>
                    <a:pt x="1384" y="22"/>
                  </a:cubicBezTo>
                  <a:cubicBezTo>
                    <a:pt x="1384" y="22"/>
                    <a:pt x="1384" y="23"/>
                    <a:pt x="1384" y="23"/>
                  </a:cubicBezTo>
                  <a:cubicBezTo>
                    <a:pt x="1384" y="23"/>
                    <a:pt x="1384" y="23"/>
                    <a:pt x="1384" y="23"/>
                  </a:cubicBezTo>
                  <a:cubicBezTo>
                    <a:pt x="1384" y="23"/>
                    <a:pt x="1384" y="23"/>
                    <a:pt x="1384" y="24"/>
                  </a:cubicBezTo>
                  <a:cubicBezTo>
                    <a:pt x="1384" y="23"/>
                    <a:pt x="1384" y="23"/>
                    <a:pt x="1384" y="23"/>
                  </a:cubicBezTo>
                  <a:cubicBezTo>
                    <a:pt x="1385" y="24"/>
                    <a:pt x="1384" y="24"/>
                    <a:pt x="1385" y="24"/>
                  </a:cubicBezTo>
                  <a:cubicBezTo>
                    <a:pt x="1385" y="24"/>
                    <a:pt x="1385" y="24"/>
                    <a:pt x="1385" y="24"/>
                  </a:cubicBezTo>
                  <a:cubicBezTo>
                    <a:pt x="1385" y="24"/>
                    <a:pt x="1385" y="25"/>
                    <a:pt x="1385" y="25"/>
                  </a:cubicBezTo>
                  <a:cubicBezTo>
                    <a:pt x="1385" y="25"/>
                    <a:pt x="1385" y="25"/>
                    <a:pt x="1385" y="25"/>
                  </a:cubicBezTo>
                  <a:cubicBezTo>
                    <a:pt x="1385" y="25"/>
                    <a:pt x="1385" y="26"/>
                    <a:pt x="1385" y="26"/>
                  </a:cubicBezTo>
                  <a:cubicBezTo>
                    <a:pt x="1385" y="26"/>
                    <a:pt x="1385" y="26"/>
                    <a:pt x="1385" y="26"/>
                  </a:cubicBezTo>
                  <a:cubicBezTo>
                    <a:pt x="1386" y="26"/>
                    <a:pt x="1385" y="27"/>
                    <a:pt x="1386" y="27"/>
                  </a:cubicBezTo>
                  <a:cubicBezTo>
                    <a:pt x="1386" y="27"/>
                    <a:pt x="1386" y="27"/>
                    <a:pt x="1386" y="27"/>
                  </a:cubicBezTo>
                  <a:cubicBezTo>
                    <a:pt x="1386" y="28"/>
                    <a:pt x="1386" y="29"/>
                    <a:pt x="1386" y="29"/>
                  </a:cubicBezTo>
                  <a:cubicBezTo>
                    <a:pt x="1386" y="29"/>
                    <a:pt x="1386" y="29"/>
                    <a:pt x="1386" y="30"/>
                  </a:cubicBezTo>
                  <a:cubicBezTo>
                    <a:pt x="1386" y="31"/>
                    <a:pt x="1386" y="33"/>
                    <a:pt x="1386" y="35"/>
                  </a:cubicBezTo>
                  <a:cubicBezTo>
                    <a:pt x="1386" y="35"/>
                    <a:pt x="1386" y="35"/>
                    <a:pt x="1386" y="35"/>
                  </a:cubicBezTo>
                  <a:cubicBezTo>
                    <a:pt x="1386" y="36"/>
                    <a:pt x="1386" y="37"/>
                    <a:pt x="1386" y="37"/>
                  </a:cubicBezTo>
                  <a:close/>
                  <a:moveTo>
                    <a:pt x="603" y="123"/>
                  </a:moveTo>
                  <a:cubicBezTo>
                    <a:pt x="603" y="124"/>
                    <a:pt x="603" y="124"/>
                    <a:pt x="603" y="123"/>
                  </a:cubicBezTo>
                  <a:cubicBezTo>
                    <a:pt x="601" y="124"/>
                    <a:pt x="600" y="124"/>
                    <a:pt x="599" y="123"/>
                  </a:cubicBezTo>
                  <a:cubicBezTo>
                    <a:pt x="599" y="124"/>
                    <a:pt x="599" y="124"/>
                    <a:pt x="598" y="123"/>
                  </a:cubicBezTo>
                  <a:cubicBezTo>
                    <a:pt x="598" y="123"/>
                    <a:pt x="597" y="123"/>
                    <a:pt x="597" y="123"/>
                  </a:cubicBezTo>
                  <a:cubicBezTo>
                    <a:pt x="597" y="123"/>
                    <a:pt x="597" y="123"/>
                    <a:pt x="597" y="123"/>
                  </a:cubicBezTo>
                  <a:cubicBezTo>
                    <a:pt x="596" y="123"/>
                    <a:pt x="596" y="123"/>
                    <a:pt x="596" y="123"/>
                  </a:cubicBezTo>
                  <a:cubicBezTo>
                    <a:pt x="596" y="123"/>
                    <a:pt x="596" y="123"/>
                    <a:pt x="596" y="123"/>
                  </a:cubicBezTo>
                  <a:cubicBezTo>
                    <a:pt x="595" y="122"/>
                    <a:pt x="594" y="123"/>
                    <a:pt x="594" y="123"/>
                  </a:cubicBezTo>
                  <a:cubicBezTo>
                    <a:pt x="594" y="126"/>
                    <a:pt x="594" y="129"/>
                    <a:pt x="594" y="132"/>
                  </a:cubicBezTo>
                  <a:cubicBezTo>
                    <a:pt x="594" y="132"/>
                    <a:pt x="594" y="132"/>
                    <a:pt x="595" y="132"/>
                  </a:cubicBezTo>
                  <a:cubicBezTo>
                    <a:pt x="595" y="132"/>
                    <a:pt x="595" y="132"/>
                    <a:pt x="595" y="132"/>
                  </a:cubicBezTo>
                  <a:cubicBezTo>
                    <a:pt x="595" y="133"/>
                    <a:pt x="595" y="133"/>
                    <a:pt x="595" y="133"/>
                  </a:cubicBezTo>
                  <a:cubicBezTo>
                    <a:pt x="596" y="133"/>
                    <a:pt x="596" y="133"/>
                    <a:pt x="597" y="133"/>
                  </a:cubicBezTo>
                  <a:cubicBezTo>
                    <a:pt x="597" y="133"/>
                    <a:pt x="597" y="133"/>
                    <a:pt x="597" y="133"/>
                  </a:cubicBezTo>
                  <a:cubicBezTo>
                    <a:pt x="600" y="133"/>
                    <a:pt x="602" y="133"/>
                    <a:pt x="605" y="133"/>
                  </a:cubicBezTo>
                  <a:cubicBezTo>
                    <a:pt x="605" y="133"/>
                    <a:pt x="605" y="133"/>
                    <a:pt x="605" y="133"/>
                  </a:cubicBezTo>
                  <a:cubicBezTo>
                    <a:pt x="605" y="133"/>
                    <a:pt x="605" y="133"/>
                    <a:pt x="605" y="133"/>
                  </a:cubicBezTo>
                  <a:cubicBezTo>
                    <a:pt x="606" y="132"/>
                    <a:pt x="606" y="133"/>
                    <a:pt x="607" y="132"/>
                  </a:cubicBezTo>
                  <a:cubicBezTo>
                    <a:pt x="607" y="132"/>
                    <a:pt x="607" y="132"/>
                    <a:pt x="607" y="132"/>
                  </a:cubicBezTo>
                  <a:cubicBezTo>
                    <a:pt x="607" y="132"/>
                    <a:pt x="607" y="132"/>
                    <a:pt x="608" y="132"/>
                  </a:cubicBezTo>
                  <a:cubicBezTo>
                    <a:pt x="608" y="132"/>
                    <a:pt x="608" y="132"/>
                    <a:pt x="608" y="132"/>
                  </a:cubicBezTo>
                  <a:cubicBezTo>
                    <a:pt x="608" y="132"/>
                    <a:pt x="608" y="132"/>
                    <a:pt x="608" y="132"/>
                  </a:cubicBezTo>
                  <a:cubicBezTo>
                    <a:pt x="608" y="132"/>
                    <a:pt x="609" y="132"/>
                    <a:pt x="609" y="132"/>
                  </a:cubicBezTo>
                  <a:cubicBezTo>
                    <a:pt x="609" y="132"/>
                    <a:pt x="609" y="132"/>
                    <a:pt x="609" y="132"/>
                  </a:cubicBezTo>
                  <a:cubicBezTo>
                    <a:pt x="609" y="132"/>
                    <a:pt x="609" y="132"/>
                    <a:pt x="609" y="131"/>
                  </a:cubicBezTo>
                  <a:cubicBezTo>
                    <a:pt x="610" y="131"/>
                    <a:pt x="610" y="131"/>
                    <a:pt x="610" y="131"/>
                  </a:cubicBezTo>
                  <a:cubicBezTo>
                    <a:pt x="610" y="131"/>
                    <a:pt x="610" y="131"/>
                    <a:pt x="610" y="131"/>
                  </a:cubicBezTo>
                  <a:cubicBezTo>
                    <a:pt x="610" y="131"/>
                    <a:pt x="610" y="131"/>
                    <a:pt x="610" y="131"/>
                  </a:cubicBezTo>
                  <a:cubicBezTo>
                    <a:pt x="610" y="131"/>
                    <a:pt x="610" y="131"/>
                    <a:pt x="610" y="131"/>
                  </a:cubicBezTo>
                  <a:cubicBezTo>
                    <a:pt x="611" y="131"/>
                    <a:pt x="611" y="131"/>
                    <a:pt x="611" y="131"/>
                  </a:cubicBezTo>
                  <a:cubicBezTo>
                    <a:pt x="611" y="131"/>
                    <a:pt x="611" y="131"/>
                    <a:pt x="611" y="131"/>
                  </a:cubicBezTo>
                  <a:cubicBezTo>
                    <a:pt x="611" y="131"/>
                    <a:pt x="611" y="131"/>
                    <a:pt x="611" y="131"/>
                  </a:cubicBezTo>
                  <a:cubicBezTo>
                    <a:pt x="611" y="131"/>
                    <a:pt x="611" y="131"/>
                    <a:pt x="612" y="130"/>
                  </a:cubicBezTo>
                  <a:cubicBezTo>
                    <a:pt x="612" y="130"/>
                    <a:pt x="612" y="130"/>
                    <a:pt x="612" y="130"/>
                  </a:cubicBezTo>
                  <a:cubicBezTo>
                    <a:pt x="612" y="130"/>
                    <a:pt x="612" y="130"/>
                    <a:pt x="612" y="130"/>
                  </a:cubicBezTo>
                  <a:cubicBezTo>
                    <a:pt x="612" y="130"/>
                    <a:pt x="612" y="130"/>
                    <a:pt x="612" y="130"/>
                  </a:cubicBezTo>
                  <a:cubicBezTo>
                    <a:pt x="612" y="130"/>
                    <a:pt x="612" y="130"/>
                    <a:pt x="613" y="130"/>
                  </a:cubicBezTo>
                  <a:cubicBezTo>
                    <a:pt x="613" y="130"/>
                    <a:pt x="613" y="130"/>
                    <a:pt x="613" y="130"/>
                  </a:cubicBezTo>
                  <a:cubicBezTo>
                    <a:pt x="613" y="129"/>
                    <a:pt x="613" y="130"/>
                    <a:pt x="613" y="129"/>
                  </a:cubicBezTo>
                  <a:cubicBezTo>
                    <a:pt x="613" y="129"/>
                    <a:pt x="613" y="129"/>
                    <a:pt x="613" y="129"/>
                  </a:cubicBezTo>
                  <a:cubicBezTo>
                    <a:pt x="613" y="129"/>
                    <a:pt x="614" y="129"/>
                    <a:pt x="614" y="129"/>
                  </a:cubicBezTo>
                  <a:cubicBezTo>
                    <a:pt x="614" y="129"/>
                    <a:pt x="614" y="129"/>
                    <a:pt x="614" y="129"/>
                  </a:cubicBezTo>
                  <a:cubicBezTo>
                    <a:pt x="614" y="129"/>
                    <a:pt x="614" y="129"/>
                    <a:pt x="614" y="129"/>
                  </a:cubicBezTo>
                  <a:cubicBezTo>
                    <a:pt x="614" y="129"/>
                    <a:pt x="614" y="129"/>
                    <a:pt x="614" y="129"/>
                  </a:cubicBezTo>
                  <a:cubicBezTo>
                    <a:pt x="614" y="128"/>
                    <a:pt x="615" y="128"/>
                    <a:pt x="615" y="128"/>
                  </a:cubicBezTo>
                  <a:cubicBezTo>
                    <a:pt x="615" y="128"/>
                    <a:pt x="615" y="128"/>
                    <a:pt x="615" y="128"/>
                  </a:cubicBezTo>
                  <a:cubicBezTo>
                    <a:pt x="615" y="128"/>
                    <a:pt x="615" y="128"/>
                    <a:pt x="615" y="128"/>
                  </a:cubicBezTo>
                  <a:cubicBezTo>
                    <a:pt x="615" y="128"/>
                    <a:pt x="615" y="128"/>
                    <a:pt x="615" y="128"/>
                  </a:cubicBezTo>
                  <a:cubicBezTo>
                    <a:pt x="616" y="128"/>
                    <a:pt x="616" y="127"/>
                    <a:pt x="616" y="127"/>
                  </a:cubicBezTo>
                  <a:cubicBezTo>
                    <a:pt x="616" y="127"/>
                    <a:pt x="616" y="127"/>
                    <a:pt x="616" y="127"/>
                  </a:cubicBezTo>
                  <a:cubicBezTo>
                    <a:pt x="616" y="127"/>
                    <a:pt x="616" y="127"/>
                    <a:pt x="616" y="127"/>
                  </a:cubicBezTo>
                  <a:cubicBezTo>
                    <a:pt x="616" y="127"/>
                    <a:pt x="616" y="127"/>
                    <a:pt x="616" y="127"/>
                  </a:cubicBezTo>
                  <a:cubicBezTo>
                    <a:pt x="616" y="127"/>
                    <a:pt x="616" y="127"/>
                    <a:pt x="616" y="126"/>
                  </a:cubicBezTo>
                  <a:cubicBezTo>
                    <a:pt x="616" y="127"/>
                    <a:pt x="616" y="127"/>
                    <a:pt x="616" y="127"/>
                  </a:cubicBezTo>
                  <a:cubicBezTo>
                    <a:pt x="617" y="126"/>
                    <a:pt x="617" y="126"/>
                    <a:pt x="617" y="126"/>
                  </a:cubicBezTo>
                  <a:cubicBezTo>
                    <a:pt x="617" y="126"/>
                    <a:pt x="617" y="126"/>
                    <a:pt x="617" y="126"/>
                  </a:cubicBezTo>
                  <a:cubicBezTo>
                    <a:pt x="617" y="126"/>
                    <a:pt x="617" y="126"/>
                    <a:pt x="617" y="126"/>
                  </a:cubicBezTo>
                  <a:cubicBezTo>
                    <a:pt x="617" y="126"/>
                    <a:pt x="617" y="126"/>
                    <a:pt x="617" y="126"/>
                  </a:cubicBezTo>
                  <a:cubicBezTo>
                    <a:pt x="617" y="126"/>
                    <a:pt x="618" y="125"/>
                    <a:pt x="618" y="125"/>
                  </a:cubicBezTo>
                  <a:cubicBezTo>
                    <a:pt x="618" y="125"/>
                    <a:pt x="618" y="125"/>
                    <a:pt x="618" y="125"/>
                  </a:cubicBezTo>
                  <a:cubicBezTo>
                    <a:pt x="618" y="125"/>
                    <a:pt x="618" y="125"/>
                    <a:pt x="618" y="124"/>
                  </a:cubicBezTo>
                  <a:cubicBezTo>
                    <a:pt x="618" y="124"/>
                    <a:pt x="618" y="124"/>
                    <a:pt x="618" y="124"/>
                  </a:cubicBezTo>
                  <a:cubicBezTo>
                    <a:pt x="618" y="124"/>
                    <a:pt x="618" y="124"/>
                    <a:pt x="618" y="124"/>
                  </a:cubicBezTo>
                  <a:cubicBezTo>
                    <a:pt x="618" y="124"/>
                    <a:pt x="618" y="124"/>
                    <a:pt x="618" y="124"/>
                  </a:cubicBezTo>
                  <a:cubicBezTo>
                    <a:pt x="619" y="124"/>
                    <a:pt x="619" y="123"/>
                    <a:pt x="619" y="123"/>
                  </a:cubicBezTo>
                  <a:cubicBezTo>
                    <a:pt x="619" y="123"/>
                    <a:pt x="619" y="123"/>
                    <a:pt x="619" y="123"/>
                  </a:cubicBezTo>
                  <a:cubicBezTo>
                    <a:pt x="619" y="123"/>
                    <a:pt x="619" y="123"/>
                    <a:pt x="620" y="123"/>
                  </a:cubicBezTo>
                  <a:cubicBezTo>
                    <a:pt x="619" y="123"/>
                    <a:pt x="619" y="123"/>
                    <a:pt x="619" y="123"/>
                  </a:cubicBezTo>
                  <a:cubicBezTo>
                    <a:pt x="620" y="123"/>
                    <a:pt x="620" y="122"/>
                    <a:pt x="620" y="122"/>
                  </a:cubicBezTo>
                  <a:cubicBezTo>
                    <a:pt x="620" y="122"/>
                    <a:pt x="620" y="122"/>
                    <a:pt x="620" y="122"/>
                  </a:cubicBezTo>
                  <a:cubicBezTo>
                    <a:pt x="620" y="122"/>
                    <a:pt x="620" y="122"/>
                    <a:pt x="620" y="122"/>
                  </a:cubicBezTo>
                  <a:cubicBezTo>
                    <a:pt x="620" y="122"/>
                    <a:pt x="620" y="122"/>
                    <a:pt x="620" y="122"/>
                  </a:cubicBezTo>
                  <a:cubicBezTo>
                    <a:pt x="621" y="122"/>
                    <a:pt x="620" y="121"/>
                    <a:pt x="621" y="121"/>
                  </a:cubicBezTo>
                  <a:cubicBezTo>
                    <a:pt x="621" y="121"/>
                    <a:pt x="621" y="121"/>
                    <a:pt x="621" y="121"/>
                  </a:cubicBezTo>
                  <a:cubicBezTo>
                    <a:pt x="621" y="121"/>
                    <a:pt x="621" y="120"/>
                    <a:pt x="621" y="120"/>
                  </a:cubicBezTo>
                  <a:cubicBezTo>
                    <a:pt x="621" y="120"/>
                    <a:pt x="621" y="120"/>
                    <a:pt x="621" y="120"/>
                  </a:cubicBezTo>
                  <a:cubicBezTo>
                    <a:pt x="621" y="120"/>
                    <a:pt x="621" y="120"/>
                    <a:pt x="621" y="120"/>
                  </a:cubicBezTo>
                  <a:cubicBezTo>
                    <a:pt x="621" y="120"/>
                    <a:pt x="621" y="120"/>
                    <a:pt x="621" y="120"/>
                  </a:cubicBezTo>
                  <a:cubicBezTo>
                    <a:pt x="622" y="120"/>
                    <a:pt x="621" y="119"/>
                    <a:pt x="622" y="119"/>
                  </a:cubicBezTo>
                  <a:cubicBezTo>
                    <a:pt x="622" y="119"/>
                    <a:pt x="622" y="119"/>
                    <a:pt x="622" y="119"/>
                  </a:cubicBezTo>
                  <a:cubicBezTo>
                    <a:pt x="622" y="119"/>
                    <a:pt x="622" y="119"/>
                    <a:pt x="622" y="119"/>
                  </a:cubicBezTo>
                  <a:cubicBezTo>
                    <a:pt x="622" y="119"/>
                    <a:pt x="622" y="119"/>
                    <a:pt x="622" y="119"/>
                  </a:cubicBezTo>
                  <a:cubicBezTo>
                    <a:pt x="622" y="118"/>
                    <a:pt x="622" y="118"/>
                    <a:pt x="622" y="118"/>
                  </a:cubicBezTo>
                  <a:cubicBezTo>
                    <a:pt x="622" y="118"/>
                    <a:pt x="622" y="118"/>
                    <a:pt x="622" y="118"/>
                  </a:cubicBezTo>
                  <a:cubicBezTo>
                    <a:pt x="623" y="118"/>
                    <a:pt x="622" y="117"/>
                    <a:pt x="623" y="117"/>
                  </a:cubicBezTo>
                  <a:cubicBezTo>
                    <a:pt x="623" y="117"/>
                    <a:pt x="623" y="117"/>
                    <a:pt x="623" y="117"/>
                  </a:cubicBezTo>
                  <a:cubicBezTo>
                    <a:pt x="623" y="117"/>
                    <a:pt x="623" y="117"/>
                    <a:pt x="623" y="116"/>
                  </a:cubicBezTo>
                  <a:cubicBezTo>
                    <a:pt x="623" y="116"/>
                    <a:pt x="623" y="116"/>
                    <a:pt x="623" y="116"/>
                  </a:cubicBezTo>
                  <a:cubicBezTo>
                    <a:pt x="623" y="116"/>
                    <a:pt x="623" y="116"/>
                    <a:pt x="623" y="116"/>
                  </a:cubicBezTo>
                  <a:cubicBezTo>
                    <a:pt x="623" y="116"/>
                    <a:pt x="623" y="116"/>
                    <a:pt x="623" y="116"/>
                  </a:cubicBezTo>
                  <a:cubicBezTo>
                    <a:pt x="624" y="116"/>
                    <a:pt x="624" y="115"/>
                    <a:pt x="624" y="115"/>
                  </a:cubicBezTo>
                  <a:cubicBezTo>
                    <a:pt x="624" y="115"/>
                    <a:pt x="624" y="115"/>
                    <a:pt x="624" y="115"/>
                  </a:cubicBezTo>
                  <a:cubicBezTo>
                    <a:pt x="624" y="115"/>
                    <a:pt x="624" y="115"/>
                    <a:pt x="624" y="114"/>
                  </a:cubicBezTo>
                  <a:cubicBezTo>
                    <a:pt x="624" y="114"/>
                    <a:pt x="624" y="114"/>
                    <a:pt x="624" y="114"/>
                  </a:cubicBezTo>
                  <a:cubicBezTo>
                    <a:pt x="624" y="114"/>
                    <a:pt x="624" y="114"/>
                    <a:pt x="624" y="114"/>
                  </a:cubicBezTo>
                  <a:cubicBezTo>
                    <a:pt x="624" y="113"/>
                    <a:pt x="624" y="113"/>
                    <a:pt x="624" y="113"/>
                  </a:cubicBezTo>
                  <a:cubicBezTo>
                    <a:pt x="624" y="113"/>
                    <a:pt x="624" y="113"/>
                    <a:pt x="624" y="113"/>
                  </a:cubicBezTo>
                  <a:cubicBezTo>
                    <a:pt x="625" y="113"/>
                    <a:pt x="625" y="113"/>
                    <a:pt x="625" y="113"/>
                  </a:cubicBezTo>
                  <a:cubicBezTo>
                    <a:pt x="625" y="113"/>
                    <a:pt x="625" y="113"/>
                    <a:pt x="625" y="113"/>
                  </a:cubicBezTo>
                  <a:cubicBezTo>
                    <a:pt x="625" y="112"/>
                    <a:pt x="625" y="112"/>
                    <a:pt x="625" y="112"/>
                  </a:cubicBezTo>
                  <a:cubicBezTo>
                    <a:pt x="625" y="112"/>
                    <a:pt x="625" y="112"/>
                    <a:pt x="625" y="112"/>
                  </a:cubicBezTo>
                  <a:cubicBezTo>
                    <a:pt x="625" y="112"/>
                    <a:pt x="625" y="112"/>
                    <a:pt x="625" y="112"/>
                  </a:cubicBezTo>
                  <a:cubicBezTo>
                    <a:pt x="625" y="111"/>
                    <a:pt x="625" y="111"/>
                    <a:pt x="625" y="111"/>
                  </a:cubicBezTo>
                  <a:cubicBezTo>
                    <a:pt x="625" y="111"/>
                    <a:pt x="625" y="111"/>
                    <a:pt x="625" y="111"/>
                  </a:cubicBezTo>
                  <a:cubicBezTo>
                    <a:pt x="626" y="111"/>
                    <a:pt x="626" y="110"/>
                    <a:pt x="626" y="110"/>
                  </a:cubicBezTo>
                  <a:cubicBezTo>
                    <a:pt x="626" y="110"/>
                    <a:pt x="626" y="110"/>
                    <a:pt x="626" y="110"/>
                  </a:cubicBezTo>
                  <a:cubicBezTo>
                    <a:pt x="626" y="110"/>
                    <a:pt x="626" y="110"/>
                    <a:pt x="626" y="110"/>
                  </a:cubicBezTo>
                  <a:cubicBezTo>
                    <a:pt x="626" y="110"/>
                    <a:pt x="626" y="109"/>
                    <a:pt x="626" y="109"/>
                  </a:cubicBezTo>
                  <a:cubicBezTo>
                    <a:pt x="626" y="109"/>
                    <a:pt x="626" y="109"/>
                    <a:pt x="626" y="109"/>
                  </a:cubicBezTo>
                  <a:cubicBezTo>
                    <a:pt x="626" y="109"/>
                    <a:pt x="626" y="109"/>
                    <a:pt x="626" y="108"/>
                  </a:cubicBezTo>
                  <a:cubicBezTo>
                    <a:pt x="626" y="108"/>
                    <a:pt x="626" y="108"/>
                    <a:pt x="626" y="108"/>
                  </a:cubicBezTo>
                  <a:cubicBezTo>
                    <a:pt x="627" y="108"/>
                    <a:pt x="627" y="108"/>
                    <a:pt x="627" y="108"/>
                  </a:cubicBezTo>
                  <a:cubicBezTo>
                    <a:pt x="627" y="108"/>
                    <a:pt x="627" y="108"/>
                    <a:pt x="627" y="107"/>
                  </a:cubicBezTo>
                  <a:cubicBezTo>
                    <a:pt x="627" y="107"/>
                    <a:pt x="627" y="107"/>
                    <a:pt x="627" y="107"/>
                  </a:cubicBezTo>
                  <a:cubicBezTo>
                    <a:pt x="627" y="107"/>
                    <a:pt x="627" y="107"/>
                    <a:pt x="627" y="106"/>
                  </a:cubicBezTo>
                  <a:cubicBezTo>
                    <a:pt x="627" y="106"/>
                    <a:pt x="627" y="106"/>
                    <a:pt x="627" y="106"/>
                  </a:cubicBezTo>
                  <a:cubicBezTo>
                    <a:pt x="627" y="106"/>
                    <a:pt x="627" y="106"/>
                    <a:pt x="628" y="106"/>
                  </a:cubicBezTo>
                  <a:cubicBezTo>
                    <a:pt x="628" y="106"/>
                    <a:pt x="628" y="106"/>
                    <a:pt x="628" y="106"/>
                  </a:cubicBezTo>
                  <a:cubicBezTo>
                    <a:pt x="628" y="105"/>
                    <a:pt x="628" y="105"/>
                    <a:pt x="628" y="105"/>
                  </a:cubicBezTo>
                  <a:cubicBezTo>
                    <a:pt x="628" y="105"/>
                    <a:pt x="628" y="105"/>
                    <a:pt x="628" y="105"/>
                  </a:cubicBezTo>
                  <a:cubicBezTo>
                    <a:pt x="628" y="104"/>
                    <a:pt x="628" y="104"/>
                    <a:pt x="628" y="104"/>
                  </a:cubicBezTo>
                  <a:cubicBezTo>
                    <a:pt x="628" y="104"/>
                    <a:pt x="628" y="104"/>
                    <a:pt x="628" y="104"/>
                  </a:cubicBezTo>
                  <a:cubicBezTo>
                    <a:pt x="629" y="104"/>
                    <a:pt x="628" y="103"/>
                    <a:pt x="629" y="103"/>
                  </a:cubicBezTo>
                  <a:cubicBezTo>
                    <a:pt x="629" y="103"/>
                    <a:pt x="629" y="103"/>
                    <a:pt x="629" y="103"/>
                  </a:cubicBezTo>
                  <a:cubicBezTo>
                    <a:pt x="629" y="103"/>
                    <a:pt x="629" y="102"/>
                    <a:pt x="629" y="102"/>
                  </a:cubicBezTo>
                  <a:cubicBezTo>
                    <a:pt x="629" y="102"/>
                    <a:pt x="629" y="102"/>
                    <a:pt x="629" y="102"/>
                  </a:cubicBezTo>
                  <a:cubicBezTo>
                    <a:pt x="629" y="102"/>
                    <a:pt x="629" y="101"/>
                    <a:pt x="629" y="101"/>
                  </a:cubicBezTo>
                  <a:cubicBezTo>
                    <a:pt x="629" y="101"/>
                    <a:pt x="629" y="101"/>
                    <a:pt x="629" y="101"/>
                  </a:cubicBezTo>
                  <a:cubicBezTo>
                    <a:pt x="630" y="101"/>
                    <a:pt x="630" y="101"/>
                    <a:pt x="630" y="100"/>
                  </a:cubicBezTo>
                  <a:cubicBezTo>
                    <a:pt x="630" y="100"/>
                    <a:pt x="630" y="100"/>
                    <a:pt x="630" y="100"/>
                  </a:cubicBezTo>
                  <a:cubicBezTo>
                    <a:pt x="630" y="100"/>
                    <a:pt x="630" y="100"/>
                    <a:pt x="630" y="99"/>
                  </a:cubicBezTo>
                  <a:cubicBezTo>
                    <a:pt x="630" y="99"/>
                    <a:pt x="630" y="99"/>
                    <a:pt x="630" y="99"/>
                  </a:cubicBezTo>
                  <a:cubicBezTo>
                    <a:pt x="630" y="99"/>
                    <a:pt x="630" y="99"/>
                    <a:pt x="630" y="99"/>
                  </a:cubicBezTo>
                  <a:cubicBezTo>
                    <a:pt x="630" y="99"/>
                    <a:pt x="630" y="98"/>
                    <a:pt x="630" y="98"/>
                  </a:cubicBezTo>
                  <a:cubicBezTo>
                    <a:pt x="631" y="98"/>
                    <a:pt x="631" y="98"/>
                    <a:pt x="631" y="98"/>
                  </a:cubicBezTo>
                  <a:cubicBezTo>
                    <a:pt x="631" y="98"/>
                    <a:pt x="631" y="98"/>
                    <a:pt x="631" y="98"/>
                  </a:cubicBezTo>
                  <a:cubicBezTo>
                    <a:pt x="631" y="97"/>
                    <a:pt x="631" y="97"/>
                    <a:pt x="631" y="97"/>
                  </a:cubicBezTo>
                  <a:cubicBezTo>
                    <a:pt x="631" y="97"/>
                    <a:pt x="631" y="97"/>
                    <a:pt x="631" y="97"/>
                  </a:cubicBezTo>
                  <a:cubicBezTo>
                    <a:pt x="631" y="96"/>
                    <a:pt x="631" y="96"/>
                    <a:pt x="631" y="96"/>
                  </a:cubicBezTo>
                  <a:cubicBezTo>
                    <a:pt x="631" y="96"/>
                    <a:pt x="631" y="96"/>
                    <a:pt x="631" y="96"/>
                  </a:cubicBezTo>
                  <a:cubicBezTo>
                    <a:pt x="632" y="96"/>
                    <a:pt x="632" y="95"/>
                    <a:pt x="632" y="95"/>
                  </a:cubicBezTo>
                  <a:cubicBezTo>
                    <a:pt x="632" y="95"/>
                    <a:pt x="632" y="95"/>
                    <a:pt x="632" y="95"/>
                  </a:cubicBezTo>
                  <a:cubicBezTo>
                    <a:pt x="632" y="95"/>
                    <a:pt x="632" y="95"/>
                    <a:pt x="632" y="95"/>
                  </a:cubicBezTo>
                  <a:cubicBezTo>
                    <a:pt x="632" y="95"/>
                    <a:pt x="632" y="94"/>
                    <a:pt x="632" y="94"/>
                  </a:cubicBezTo>
                  <a:cubicBezTo>
                    <a:pt x="632" y="94"/>
                    <a:pt x="632" y="94"/>
                    <a:pt x="632" y="94"/>
                  </a:cubicBezTo>
                  <a:cubicBezTo>
                    <a:pt x="632" y="94"/>
                    <a:pt x="632" y="94"/>
                    <a:pt x="632" y="93"/>
                  </a:cubicBezTo>
                  <a:cubicBezTo>
                    <a:pt x="632" y="93"/>
                    <a:pt x="632" y="93"/>
                    <a:pt x="632" y="93"/>
                  </a:cubicBezTo>
                  <a:cubicBezTo>
                    <a:pt x="632" y="93"/>
                    <a:pt x="632" y="93"/>
                    <a:pt x="632" y="93"/>
                  </a:cubicBezTo>
                  <a:cubicBezTo>
                    <a:pt x="633" y="93"/>
                    <a:pt x="633" y="93"/>
                    <a:pt x="633" y="92"/>
                  </a:cubicBezTo>
                  <a:cubicBezTo>
                    <a:pt x="633" y="92"/>
                    <a:pt x="633" y="92"/>
                    <a:pt x="633" y="92"/>
                  </a:cubicBezTo>
                  <a:cubicBezTo>
                    <a:pt x="633" y="92"/>
                    <a:pt x="633" y="92"/>
                    <a:pt x="633" y="92"/>
                  </a:cubicBezTo>
                  <a:cubicBezTo>
                    <a:pt x="633" y="91"/>
                    <a:pt x="633" y="91"/>
                    <a:pt x="633" y="91"/>
                  </a:cubicBezTo>
                  <a:cubicBezTo>
                    <a:pt x="633" y="91"/>
                    <a:pt x="633" y="91"/>
                    <a:pt x="633" y="91"/>
                  </a:cubicBezTo>
                  <a:cubicBezTo>
                    <a:pt x="633" y="91"/>
                    <a:pt x="633" y="91"/>
                    <a:pt x="633" y="91"/>
                  </a:cubicBezTo>
                  <a:cubicBezTo>
                    <a:pt x="633" y="91"/>
                    <a:pt x="633" y="91"/>
                    <a:pt x="633" y="91"/>
                  </a:cubicBezTo>
                  <a:cubicBezTo>
                    <a:pt x="634" y="90"/>
                    <a:pt x="634" y="90"/>
                    <a:pt x="634" y="90"/>
                  </a:cubicBezTo>
                  <a:cubicBezTo>
                    <a:pt x="634" y="90"/>
                    <a:pt x="634" y="90"/>
                    <a:pt x="634" y="90"/>
                  </a:cubicBezTo>
                  <a:cubicBezTo>
                    <a:pt x="634" y="90"/>
                    <a:pt x="634" y="90"/>
                    <a:pt x="634" y="90"/>
                  </a:cubicBezTo>
                  <a:cubicBezTo>
                    <a:pt x="634" y="89"/>
                    <a:pt x="634" y="89"/>
                    <a:pt x="634" y="89"/>
                  </a:cubicBezTo>
                  <a:cubicBezTo>
                    <a:pt x="634" y="89"/>
                    <a:pt x="634" y="89"/>
                    <a:pt x="634" y="89"/>
                  </a:cubicBezTo>
                  <a:cubicBezTo>
                    <a:pt x="634" y="89"/>
                    <a:pt x="634" y="88"/>
                    <a:pt x="634" y="88"/>
                  </a:cubicBezTo>
                  <a:cubicBezTo>
                    <a:pt x="634" y="88"/>
                    <a:pt x="634" y="88"/>
                    <a:pt x="634" y="88"/>
                  </a:cubicBezTo>
                  <a:cubicBezTo>
                    <a:pt x="635" y="88"/>
                    <a:pt x="635" y="88"/>
                    <a:pt x="635" y="88"/>
                  </a:cubicBezTo>
                  <a:cubicBezTo>
                    <a:pt x="635" y="88"/>
                    <a:pt x="635" y="87"/>
                    <a:pt x="635" y="87"/>
                  </a:cubicBezTo>
                  <a:cubicBezTo>
                    <a:pt x="635" y="87"/>
                    <a:pt x="635" y="87"/>
                    <a:pt x="635" y="87"/>
                  </a:cubicBezTo>
                  <a:cubicBezTo>
                    <a:pt x="635" y="87"/>
                    <a:pt x="635" y="86"/>
                    <a:pt x="635" y="86"/>
                  </a:cubicBezTo>
                  <a:cubicBezTo>
                    <a:pt x="635" y="86"/>
                    <a:pt x="635" y="86"/>
                    <a:pt x="635" y="86"/>
                  </a:cubicBezTo>
                  <a:cubicBezTo>
                    <a:pt x="635" y="86"/>
                    <a:pt x="635" y="86"/>
                    <a:pt x="636" y="85"/>
                  </a:cubicBezTo>
                  <a:cubicBezTo>
                    <a:pt x="636" y="85"/>
                    <a:pt x="636" y="85"/>
                    <a:pt x="636" y="85"/>
                  </a:cubicBezTo>
                  <a:cubicBezTo>
                    <a:pt x="636" y="85"/>
                    <a:pt x="636" y="85"/>
                    <a:pt x="636" y="84"/>
                  </a:cubicBezTo>
                  <a:cubicBezTo>
                    <a:pt x="636" y="84"/>
                    <a:pt x="636" y="84"/>
                    <a:pt x="636" y="84"/>
                  </a:cubicBezTo>
                  <a:cubicBezTo>
                    <a:pt x="636" y="84"/>
                    <a:pt x="636" y="84"/>
                    <a:pt x="636" y="84"/>
                  </a:cubicBezTo>
                  <a:cubicBezTo>
                    <a:pt x="636" y="84"/>
                    <a:pt x="636" y="84"/>
                    <a:pt x="636" y="84"/>
                  </a:cubicBezTo>
                  <a:cubicBezTo>
                    <a:pt x="637" y="83"/>
                    <a:pt x="636" y="83"/>
                    <a:pt x="637" y="83"/>
                  </a:cubicBezTo>
                  <a:cubicBezTo>
                    <a:pt x="637" y="83"/>
                    <a:pt x="637" y="83"/>
                    <a:pt x="637" y="83"/>
                  </a:cubicBezTo>
                  <a:cubicBezTo>
                    <a:pt x="637" y="83"/>
                    <a:pt x="637" y="82"/>
                    <a:pt x="637" y="82"/>
                  </a:cubicBezTo>
                  <a:cubicBezTo>
                    <a:pt x="637" y="82"/>
                    <a:pt x="637" y="82"/>
                    <a:pt x="637" y="82"/>
                  </a:cubicBezTo>
                  <a:cubicBezTo>
                    <a:pt x="637" y="82"/>
                    <a:pt x="637" y="81"/>
                    <a:pt x="637" y="81"/>
                  </a:cubicBezTo>
                  <a:cubicBezTo>
                    <a:pt x="637" y="81"/>
                    <a:pt x="637" y="81"/>
                    <a:pt x="637" y="81"/>
                  </a:cubicBezTo>
                  <a:cubicBezTo>
                    <a:pt x="638" y="81"/>
                    <a:pt x="638" y="80"/>
                    <a:pt x="638" y="80"/>
                  </a:cubicBezTo>
                  <a:cubicBezTo>
                    <a:pt x="638" y="80"/>
                    <a:pt x="638" y="80"/>
                    <a:pt x="638" y="80"/>
                  </a:cubicBezTo>
                  <a:cubicBezTo>
                    <a:pt x="638" y="80"/>
                    <a:pt x="638" y="79"/>
                    <a:pt x="638" y="79"/>
                  </a:cubicBezTo>
                  <a:cubicBezTo>
                    <a:pt x="638" y="79"/>
                    <a:pt x="638" y="79"/>
                    <a:pt x="638" y="79"/>
                  </a:cubicBezTo>
                  <a:cubicBezTo>
                    <a:pt x="638" y="79"/>
                    <a:pt x="638" y="79"/>
                    <a:pt x="638" y="78"/>
                  </a:cubicBezTo>
                  <a:cubicBezTo>
                    <a:pt x="638" y="78"/>
                    <a:pt x="638" y="78"/>
                    <a:pt x="638" y="78"/>
                  </a:cubicBezTo>
                  <a:cubicBezTo>
                    <a:pt x="639" y="78"/>
                    <a:pt x="639" y="78"/>
                    <a:pt x="639" y="77"/>
                  </a:cubicBezTo>
                  <a:cubicBezTo>
                    <a:pt x="639" y="77"/>
                    <a:pt x="639" y="77"/>
                    <a:pt x="639" y="77"/>
                  </a:cubicBezTo>
                  <a:cubicBezTo>
                    <a:pt x="639" y="77"/>
                    <a:pt x="639" y="77"/>
                    <a:pt x="639" y="77"/>
                  </a:cubicBezTo>
                  <a:cubicBezTo>
                    <a:pt x="639" y="77"/>
                    <a:pt x="639" y="76"/>
                    <a:pt x="639" y="76"/>
                  </a:cubicBezTo>
                  <a:cubicBezTo>
                    <a:pt x="639" y="76"/>
                    <a:pt x="639" y="76"/>
                    <a:pt x="639" y="76"/>
                  </a:cubicBezTo>
                  <a:cubicBezTo>
                    <a:pt x="639" y="76"/>
                    <a:pt x="639" y="76"/>
                    <a:pt x="639" y="76"/>
                  </a:cubicBezTo>
                  <a:cubicBezTo>
                    <a:pt x="640" y="76"/>
                    <a:pt x="640" y="75"/>
                    <a:pt x="640" y="75"/>
                  </a:cubicBezTo>
                  <a:cubicBezTo>
                    <a:pt x="640" y="75"/>
                    <a:pt x="640" y="75"/>
                    <a:pt x="640" y="75"/>
                  </a:cubicBezTo>
                  <a:cubicBezTo>
                    <a:pt x="640" y="75"/>
                    <a:pt x="640" y="75"/>
                    <a:pt x="640" y="75"/>
                  </a:cubicBezTo>
                  <a:cubicBezTo>
                    <a:pt x="640" y="74"/>
                    <a:pt x="640" y="74"/>
                    <a:pt x="640" y="74"/>
                  </a:cubicBezTo>
                  <a:cubicBezTo>
                    <a:pt x="640" y="74"/>
                    <a:pt x="640" y="74"/>
                    <a:pt x="640" y="74"/>
                  </a:cubicBezTo>
                  <a:cubicBezTo>
                    <a:pt x="640" y="74"/>
                    <a:pt x="640" y="73"/>
                    <a:pt x="640" y="73"/>
                  </a:cubicBezTo>
                  <a:cubicBezTo>
                    <a:pt x="640" y="73"/>
                    <a:pt x="640" y="73"/>
                    <a:pt x="640" y="73"/>
                  </a:cubicBezTo>
                  <a:cubicBezTo>
                    <a:pt x="640" y="73"/>
                    <a:pt x="640" y="73"/>
                    <a:pt x="640" y="73"/>
                  </a:cubicBezTo>
                  <a:cubicBezTo>
                    <a:pt x="641" y="73"/>
                    <a:pt x="641" y="72"/>
                    <a:pt x="641" y="72"/>
                  </a:cubicBezTo>
                  <a:cubicBezTo>
                    <a:pt x="641" y="72"/>
                    <a:pt x="641" y="72"/>
                    <a:pt x="641" y="72"/>
                  </a:cubicBezTo>
                  <a:cubicBezTo>
                    <a:pt x="641" y="72"/>
                    <a:pt x="641" y="72"/>
                    <a:pt x="641" y="71"/>
                  </a:cubicBezTo>
                  <a:cubicBezTo>
                    <a:pt x="641" y="71"/>
                    <a:pt x="641" y="71"/>
                    <a:pt x="641" y="71"/>
                  </a:cubicBezTo>
                  <a:cubicBezTo>
                    <a:pt x="641" y="71"/>
                    <a:pt x="641" y="71"/>
                    <a:pt x="641" y="71"/>
                  </a:cubicBezTo>
                  <a:cubicBezTo>
                    <a:pt x="641" y="71"/>
                    <a:pt x="641" y="71"/>
                    <a:pt x="641" y="70"/>
                  </a:cubicBezTo>
                  <a:cubicBezTo>
                    <a:pt x="641" y="71"/>
                    <a:pt x="641" y="71"/>
                    <a:pt x="641" y="71"/>
                  </a:cubicBezTo>
                  <a:cubicBezTo>
                    <a:pt x="642" y="70"/>
                    <a:pt x="642" y="70"/>
                    <a:pt x="642" y="70"/>
                  </a:cubicBezTo>
                  <a:cubicBezTo>
                    <a:pt x="642" y="70"/>
                    <a:pt x="642" y="70"/>
                    <a:pt x="642" y="70"/>
                  </a:cubicBezTo>
                  <a:cubicBezTo>
                    <a:pt x="642" y="69"/>
                    <a:pt x="642" y="69"/>
                    <a:pt x="642" y="69"/>
                  </a:cubicBezTo>
                  <a:cubicBezTo>
                    <a:pt x="642" y="69"/>
                    <a:pt x="642" y="69"/>
                    <a:pt x="642" y="69"/>
                  </a:cubicBezTo>
                  <a:cubicBezTo>
                    <a:pt x="642" y="69"/>
                    <a:pt x="642" y="69"/>
                    <a:pt x="642" y="69"/>
                  </a:cubicBezTo>
                  <a:cubicBezTo>
                    <a:pt x="643" y="69"/>
                    <a:pt x="642" y="68"/>
                    <a:pt x="643" y="68"/>
                  </a:cubicBezTo>
                  <a:cubicBezTo>
                    <a:pt x="643" y="68"/>
                    <a:pt x="643" y="68"/>
                    <a:pt x="643" y="68"/>
                  </a:cubicBezTo>
                  <a:cubicBezTo>
                    <a:pt x="643" y="68"/>
                    <a:pt x="643" y="67"/>
                    <a:pt x="643" y="67"/>
                  </a:cubicBezTo>
                  <a:cubicBezTo>
                    <a:pt x="643" y="67"/>
                    <a:pt x="643" y="67"/>
                    <a:pt x="643" y="67"/>
                  </a:cubicBezTo>
                  <a:cubicBezTo>
                    <a:pt x="643" y="67"/>
                    <a:pt x="643" y="66"/>
                    <a:pt x="643" y="66"/>
                  </a:cubicBezTo>
                  <a:cubicBezTo>
                    <a:pt x="643" y="66"/>
                    <a:pt x="643" y="66"/>
                    <a:pt x="643" y="66"/>
                  </a:cubicBezTo>
                  <a:cubicBezTo>
                    <a:pt x="643" y="66"/>
                    <a:pt x="643" y="65"/>
                    <a:pt x="644" y="65"/>
                  </a:cubicBezTo>
                  <a:cubicBezTo>
                    <a:pt x="644" y="65"/>
                    <a:pt x="644" y="65"/>
                    <a:pt x="644" y="65"/>
                  </a:cubicBezTo>
                  <a:cubicBezTo>
                    <a:pt x="644" y="65"/>
                    <a:pt x="644" y="65"/>
                    <a:pt x="644" y="64"/>
                  </a:cubicBezTo>
                  <a:cubicBezTo>
                    <a:pt x="644" y="64"/>
                    <a:pt x="644" y="64"/>
                    <a:pt x="644" y="64"/>
                  </a:cubicBezTo>
                  <a:cubicBezTo>
                    <a:pt x="644" y="64"/>
                    <a:pt x="644" y="64"/>
                    <a:pt x="644" y="64"/>
                  </a:cubicBezTo>
                  <a:cubicBezTo>
                    <a:pt x="644" y="64"/>
                    <a:pt x="644" y="64"/>
                    <a:pt x="644" y="64"/>
                  </a:cubicBezTo>
                  <a:cubicBezTo>
                    <a:pt x="645" y="63"/>
                    <a:pt x="644" y="63"/>
                    <a:pt x="645" y="63"/>
                  </a:cubicBezTo>
                  <a:cubicBezTo>
                    <a:pt x="645" y="63"/>
                    <a:pt x="645" y="63"/>
                    <a:pt x="645" y="63"/>
                  </a:cubicBezTo>
                  <a:cubicBezTo>
                    <a:pt x="645" y="62"/>
                    <a:pt x="645" y="62"/>
                    <a:pt x="645" y="62"/>
                  </a:cubicBezTo>
                  <a:cubicBezTo>
                    <a:pt x="645" y="62"/>
                    <a:pt x="645" y="62"/>
                    <a:pt x="645" y="62"/>
                  </a:cubicBezTo>
                  <a:cubicBezTo>
                    <a:pt x="645" y="62"/>
                    <a:pt x="645" y="61"/>
                    <a:pt x="645" y="61"/>
                  </a:cubicBezTo>
                  <a:cubicBezTo>
                    <a:pt x="645" y="61"/>
                    <a:pt x="645" y="61"/>
                    <a:pt x="645" y="61"/>
                  </a:cubicBezTo>
                  <a:cubicBezTo>
                    <a:pt x="646" y="61"/>
                    <a:pt x="646" y="60"/>
                    <a:pt x="646" y="60"/>
                  </a:cubicBezTo>
                  <a:cubicBezTo>
                    <a:pt x="646" y="60"/>
                    <a:pt x="646" y="60"/>
                    <a:pt x="646" y="60"/>
                  </a:cubicBezTo>
                  <a:cubicBezTo>
                    <a:pt x="646" y="60"/>
                    <a:pt x="646" y="59"/>
                    <a:pt x="646" y="59"/>
                  </a:cubicBezTo>
                  <a:cubicBezTo>
                    <a:pt x="646" y="59"/>
                    <a:pt x="646" y="59"/>
                    <a:pt x="646" y="59"/>
                  </a:cubicBezTo>
                  <a:cubicBezTo>
                    <a:pt x="646" y="59"/>
                    <a:pt x="646" y="58"/>
                    <a:pt x="646" y="58"/>
                  </a:cubicBezTo>
                  <a:cubicBezTo>
                    <a:pt x="646" y="58"/>
                    <a:pt x="646" y="58"/>
                    <a:pt x="646" y="58"/>
                  </a:cubicBezTo>
                  <a:cubicBezTo>
                    <a:pt x="647" y="58"/>
                    <a:pt x="647" y="57"/>
                    <a:pt x="647" y="57"/>
                  </a:cubicBezTo>
                  <a:cubicBezTo>
                    <a:pt x="647" y="57"/>
                    <a:pt x="647" y="57"/>
                    <a:pt x="647" y="57"/>
                  </a:cubicBezTo>
                  <a:cubicBezTo>
                    <a:pt x="647" y="57"/>
                    <a:pt x="647" y="57"/>
                    <a:pt x="647" y="56"/>
                  </a:cubicBezTo>
                  <a:cubicBezTo>
                    <a:pt x="647" y="56"/>
                    <a:pt x="647" y="56"/>
                    <a:pt x="647" y="56"/>
                  </a:cubicBezTo>
                  <a:cubicBezTo>
                    <a:pt x="647" y="56"/>
                    <a:pt x="647" y="56"/>
                    <a:pt x="647" y="56"/>
                  </a:cubicBezTo>
                  <a:cubicBezTo>
                    <a:pt x="647" y="56"/>
                    <a:pt x="647" y="56"/>
                    <a:pt x="647" y="56"/>
                  </a:cubicBezTo>
                  <a:cubicBezTo>
                    <a:pt x="648" y="55"/>
                    <a:pt x="648" y="55"/>
                    <a:pt x="648" y="55"/>
                  </a:cubicBezTo>
                  <a:cubicBezTo>
                    <a:pt x="648" y="55"/>
                    <a:pt x="648" y="55"/>
                    <a:pt x="648" y="55"/>
                  </a:cubicBezTo>
                  <a:cubicBezTo>
                    <a:pt x="648" y="55"/>
                    <a:pt x="648" y="55"/>
                    <a:pt x="648" y="55"/>
                  </a:cubicBezTo>
                  <a:cubicBezTo>
                    <a:pt x="648" y="54"/>
                    <a:pt x="648" y="54"/>
                    <a:pt x="648" y="54"/>
                  </a:cubicBezTo>
                  <a:cubicBezTo>
                    <a:pt x="648" y="54"/>
                    <a:pt x="648" y="54"/>
                    <a:pt x="648" y="54"/>
                  </a:cubicBezTo>
                  <a:cubicBezTo>
                    <a:pt x="648" y="54"/>
                    <a:pt x="648" y="53"/>
                    <a:pt x="648" y="53"/>
                  </a:cubicBezTo>
                  <a:cubicBezTo>
                    <a:pt x="648" y="53"/>
                    <a:pt x="648" y="53"/>
                    <a:pt x="648" y="53"/>
                  </a:cubicBezTo>
                  <a:cubicBezTo>
                    <a:pt x="648" y="53"/>
                    <a:pt x="648" y="53"/>
                    <a:pt x="648" y="53"/>
                  </a:cubicBezTo>
                  <a:cubicBezTo>
                    <a:pt x="649" y="53"/>
                    <a:pt x="649" y="52"/>
                    <a:pt x="649" y="52"/>
                  </a:cubicBezTo>
                  <a:cubicBezTo>
                    <a:pt x="649" y="52"/>
                    <a:pt x="649" y="52"/>
                    <a:pt x="649" y="52"/>
                  </a:cubicBezTo>
                  <a:cubicBezTo>
                    <a:pt x="649" y="52"/>
                    <a:pt x="649" y="52"/>
                    <a:pt x="649" y="51"/>
                  </a:cubicBezTo>
                  <a:cubicBezTo>
                    <a:pt x="649" y="51"/>
                    <a:pt x="649" y="51"/>
                    <a:pt x="649" y="51"/>
                  </a:cubicBezTo>
                  <a:cubicBezTo>
                    <a:pt x="649" y="51"/>
                    <a:pt x="649" y="51"/>
                    <a:pt x="649" y="51"/>
                  </a:cubicBezTo>
                  <a:cubicBezTo>
                    <a:pt x="649" y="51"/>
                    <a:pt x="649" y="51"/>
                    <a:pt x="649" y="50"/>
                  </a:cubicBezTo>
                  <a:cubicBezTo>
                    <a:pt x="649" y="50"/>
                    <a:pt x="649" y="50"/>
                    <a:pt x="649" y="50"/>
                  </a:cubicBezTo>
                  <a:cubicBezTo>
                    <a:pt x="650" y="50"/>
                    <a:pt x="650" y="50"/>
                    <a:pt x="650" y="49"/>
                  </a:cubicBezTo>
                  <a:cubicBezTo>
                    <a:pt x="650" y="49"/>
                    <a:pt x="650" y="49"/>
                    <a:pt x="650" y="49"/>
                  </a:cubicBezTo>
                  <a:cubicBezTo>
                    <a:pt x="650" y="49"/>
                    <a:pt x="650" y="49"/>
                    <a:pt x="650" y="49"/>
                  </a:cubicBezTo>
                  <a:cubicBezTo>
                    <a:pt x="650" y="49"/>
                    <a:pt x="650" y="49"/>
                    <a:pt x="650" y="49"/>
                  </a:cubicBezTo>
                  <a:cubicBezTo>
                    <a:pt x="650" y="49"/>
                    <a:pt x="650" y="49"/>
                    <a:pt x="650" y="49"/>
                  </a:cubicBezTo>
                  <a:cubicBezTo>
                    <a:pt x="651" y="48"/>
                    <a:pt x="650" y="48"/>
                    <a:pt x="651" y="48"/>
                  </a:cubicBezTo>
                  <a:cubicBezTo>
                    <a:pt x="651" y="48"/>
                    <a:pt x="651" y="48"/>
                    <a:pt x="651" y="48"/>
                  </a:cubicBezTo>
                  <a:cubicBezTo>
                    <a:pt x="651" y="47"/>
                    <a:pt x="651" y="47"/>
                    <a:pt x="651" y="47"/>
                  </a:cubicBezTo>
                  <a:cubicBezTo>
                    <a:pt x="651" y="47"/>
                    <a:pt x="651" y="47"/>
                    <a:pt x="651" y="47"/>
                  </a:cubicBezTo>
                  <a:cubicBezTo>
                    <a:pt x="651" y="47"/>
                    <a:pt x="651" y="46"/>
                    <a:pt x="651" y="46"/>
                  </a:cubicBezTo>
                  <a:cubicBezTo>
                    <a:pt x="651" y="46"/>
                    <a:pt x="651" y="46"/>
                    <a:pt x="651" y="46"/>
                  </a:cubicBezTo>
                  <a:cubicBezTo>
                    <a:pt x="651" y="46"/>
                    <a:pt x="651" y="45"/>
                    <a:pt x="652" y="45"/>
                  </a:cubicBezTo>
                  <a:cubicBezTo>
                    <a:pt x="652" y="45"/>
                    <a:pt x="652" y="45"/>
                    <a:pt x="652" y="45"/>
                  </a:cubicBezTo>
                  <a:cubicBezTo>
                    <a:pt x="652" y="45"/>
                    <a:pt x="652" y="44"/>
                    <a:pt x="652" y="44"/>
                  </a:cubicBezTo>
                  <a:cubicBezTo>
                    <a:pt x="652" y="44"/>
                    <a:pt x="652" y="44"/>
                    <a:pt x="652" y="44"/>
                  </a:cubicBezTo>
                  <a:cubicBezTo>
                    <a:pt x="652" y="44"/>
                    <a:pt x="652" y="44"/>
                    <a:pt x="652" y="43"/>
                  </a:cubicBezTo>
                  <a:cubicBezTo>
                    <a:pt x="652" y="43"/>
                    <a:pt x="652" y="43"/>
                    <a:pt x="652" y="43"/>
                  </a:cubicBezTo>
                  <a:cubicBezTo>
                    <a:pt x="653" y="43"/>
                    <a:pt x="652" y="43"/>
                    <a:pt x="653" y="42"/>
                  </a:cubicBezTo>
                  <a:cubicBezTo>
                    <a:pt x="653" y="42"/>
                    <a:pt x="653" y="42"/>
                    <a:pt x="653" y="42"/>
                  </a:cubicBezTo>
                  <a:cubicBezTo>
                    <a:pt x="653" y="42"/>
                    <a:pt x="653" y="42"/>
                    <a:pt x="653" y="42"/>
                  </a:cubicBezTo>
                  <a:cubicBezTo>
                    <a:pt x="653" y="42"/>
                    <a:pt x="653" y="42"/>
                    <a:pt x="653" y="42"/>
                  </a:cubicBezTo>
                  <a:cubicBezTo>
                    <a:pt x="653" y="41"/>
                    <a:pt x="653" y="41"/>
                    <a:pt x="653" y="41"/>
                  </a:cubicBezTo>
                  <a:cubicBezTo>
                    <a:pt x="653" y="41"/>
                    <a:pt x="653" y="41"/>
                    <a:pt x="653" y="41"/>
                  </a:cubicBezTo>
                  <a:cubicBezTo>
                    <a:pt x="654" y="40"/>
                    <a:pt x="654" y="40"/>
                    <a:pt x="654" y="40"/>
                  </a:cubicBezTo>
                  <a:cubicBezTo>
                    <a:pt x="654" y="40"/>
                    <a:pt x="654" y="40"/>
                    <a:pt x="654" y="40"/>
                  </a:cubicBezTo>
                  <a:cubicBezTo>
                    <a:pt x="654" y="39"/>
                    <a:pt x="654" y="39"/>
                    <a:pt x="654" y="39"/>
                  </a:cubicBezTo>
                  <a:cubicBezTo>
                    <a:pt x="654" y="39"/>
                    <a:pt x="654" y="39"/>
                    <a:pt x="654" y="39"/>
                  </a:cubicBezTo>
                  <a:cubicBezTo>
                    <a:pt x="654" y="39"/>
                    <a:pt x="654" y="38"/>
                    <a:pt x="654" y="38"/>
                  </a:cubicBezTo>
                  <a:cubicBezTo>
                    <a:pt x="654" y="38"/>
                    <a:pt x="654" y="38"/>
                    <a:pt x="654" y="38"/>
                  </a:cubicBezTo>
                  <a:cubicBezTo>
                    <a:pt x="655" y="38"/>
                    <a:pt x="655" y="37"/>
                    <a:pt x="655" y="37"/>
                  </a:cubicBezTo>
                  <a:cubicBezTo>
                    <a:pt x="655" y="37"/>
                    <a:pt x="655" y="37"/>
                    <a:pt x="655" y="37"/>
                  </a:cubicBezTo>
                  <a:cubicBezTo>
                    <a:pt x="655" y="37"/>
                    <a:pt x="655" y="37"/>
                    <a:pt x="655" y="36"/>
                  </a:cubicBezTo>
                  <a:cubicBezTo>
                    <a:pt x="655" y="36"/>
                    <a:pt x="655" y="36"/>
                    <a:pt x="655" y="36"/>
                  </a:cubicBezTo>
                  <a:cubicBezTo>
                    <a:pt x="655" y="36"/>
                    <a:pt x="655" y="36"/>
                    <a:pt x="655" y="36"/>
                  </a:cubicBezTo>
                  <a:cubicBezTo>
                    <a:pt x="655" y="36"/>
                    <a:pt x="655" y="36"/>
                    <a:pt x="655" y="35"/>
                  </a:cubicBezTo>
                  <a:cubicBezTo>
                    <a:pt x="655" y="35"/>
                    <a:pt x="655" y="35"/>
                    <a:pt x="655" y="35"/>
                  </a:cubicBezTo>
                  <a:cubicBezTo>
                    <a:pt x="656" y="35"/>
                    <a:pt x="656" y="35"/>
                    <a:pt x="656" y="35"/>
                  </a:cubicBezTo>
                  <a:cubicBezTo>
                    <a:pt x="656" y="35"/>
                    <a:pt x="656" y="35"/>
                    <a:pt x="656" y="35"/>
                  </a:cubicBezTo>
                  <a:cubicBezTo>
                    <a:pt x="656" y="34"/>
                    <a:pt x="655" y="34"/>
                    <a:pt x="655" y="34"/>
                  </a:cubicBezTo>
                  <a:cubicBezTo>
                    <a:pt x="652" y="34"/>
                    <a:pt x="648" y="34"/>
                    <a:pt x="645" y="34"/>
                  </a:cubicBezTo>
                  <a:cubicBezTo>
                    <a:pt x="645" y="34"/>
                    <a:pt x="644" y="34"/>
                    <a:pt x="644" y="34"/>
                  </a:cubicBezTo>
                  <a:cubicBezTo>
                    <a:pt x="644" y="35"/>
                    <a:pt x="644" y="35"/>
                    <a:pt x="644" y="35"/>
                  </a:cubicBezTo>
                  <a:cubicBezTo>
                    <a:pt x="644" y="35"/>
                    <a:pt x="644" y="35"/>
                    <a:pt x="644" y="35"/>
                  </a:cubicBezTo>
                  <a:cubicBezTo>
                    <a:pt x="644" y="35"/>
                    <a:pt x="644" y="35"/>
                    <a:pt x="644" y="35"/>
                  </a:cubicBezTo>
                  <a:cubicBezTo>
                    <a:pt x="644" y="35"/>
                    <a:pt x="644" y="35"/>
                    <a:pt x="644" y="35"/>
                  </a:cubicBezTo>
                  <a:cubicBezTo>
                    <a:pt x="644" y="36"/>
                    <a:pt x="644" y="36"/>
                    <a:pt x="644" y="36"/>
                  </a:cubicBezTo>
                  <a:cubicBezTo>
                    <a:pt x="644" y="36"/>
                    <a:pt x="644" y="36"/>
                    <a:pt x="644" y="36"/>
                  </a:cubicBezTo>
                  <a:cubicBezTo>
                    <a:pt x="643" y="37"/>
                    <a:pt x="643" y="37"/>
                    <a:pt x="643" y="37"/>
                  </a:cubicBezTo>
                  <a:cubicBezTo>
                    <a:pt x="643" y="37"/>
                    <a:pt x="643" y="37"/>
                    <a:pt x="643" y="37"/>
                  </a:cubicBezTo>
                  <a:cubicBezTo>
                    <a:pt x="643" y="37"/>
                    <a:pt x="643" y="37"/>
                    <a:pt x="643" y="37"/>
                  </a:cubicBezTo>
                  <a:cubicBezTo>
                    <a:pt x="643" y="38"/>
                    <a:pt x="643" y="38"/>
                    <a:pt x="643" y="38"/>
                  </a:cubicBezTo>
                  <a:cubicBezTo>
                    <a:pt x="643" y="38"/>
                    <a:pt x="643" y="38"/>
                    <a:pt x="643" y="39"/>
                  </a:cubicBezTo>
                  <a:cubicBezTo>
                    <a:pt x="643" y="39"/>
                    <a:pt x="643" y="39"/>
                    <a:pt x="643" y="39"/>
                  </a:cubicBezTo>
                  <a:cubicBezTo>
                    <a:pt x="643" y="39"/>
                    <a:pt x="643" y="39"/>
                    <a:pt x="643" y="39"/>
                  </a:cubicBezTo>
                  <a:cubicBezTo>
                    <a:pt x="642" y="39"/>
                    <a:pt x="643" y="40"/>
                    <a:pt x="642" y="40"/>
                  </a:cubicBezTo>
                  <a:cubicBezTo>
                    <a:pt x="642" y="40"/>
                    <a:pt x="642" y="40"/>
                    <a:pt x="642" y="40"/>
                  </a:cubicBezTo>
                  <a:cubicBezTo>
                    <a:pt x="642" y="40"/>
                    <a:pt x="642" y="41"/>
                    <a:pt x="642" y="41"/>
                  </a:cubicBezTo>
                  <a:cubicBezTo>
                    <a:pt x="642" y="41"/>
                    <a:pt x="642" y="41"/>
                    <a:pt x="642" y="41"/>
                  </a:cubicBezTo>
                  <a:cubicBezTo>
                    <a:pt x="642" y="42"/>
                    <a:pt x="642" y="42"/>
                    <a:pt x="642" y="42"/>
                  </a:cubicBezTo>
                  <a:cubicBezTo>
                    <a:pt x="642" y="42"/>
                    <a:pt x="642" y="42"/>
                    <a:pt x="642" y="42"/>
                  </a:cubicBezTo>
                  <a:cubicBezTo>
                    <a:pt x="641" y="42"/>
                    <a:pt x="641" y="43"/>
                    <a:pt x="641" y="43"/>
                  </a:cubicBezTo>
                  <a:cubicBezTo>
                    <a:pt x="641" y="43"/>
                    <a:pt x="641" y="43"/>
                    <a:pt x="641" y="43"/>
                  </a:cubicBezTo>
                  <a:cubicBezTo>
                    <a:pt x="641" y="43"/>
                    <a:pt x="641" y="44"/>
                    <a:pt x="641" y="44"/>
                  </a:cubicBezTo>
                  <a:cubicBezTo>
                    <a:pt x="641" y="44"/>
                    <a:pt x="641" y="44"/>
                    <a:pt x="641" y="44"/>
                  </a:cubicBezTo>
                  <a:cubicBezTo>
                    <a:pt x="641" y="44"/>
                    <a:pt x="641" y="44"/>
                    <a:pt x="641" y="44"/>
                  </a:cubicBezTo>
                  <a:cubicBezTo>
                    <a:pt x="641" y="44"/>
                    <a:pt x="641" y="45"/>
                    <a:pt x="640" y="45"/>
                  </a:cubicBezTo>
                  <a:cubicBezTo>
                    <a:pt x="641" y="45"/>
                    <a:pt x="641" y="45"/>
                    <a:pt x="640" y="45"/>
                  </a:cubicBezTo>
                  <a:cubicBezTo>
                    <a:pt x="640" y="45"/>
                    <a:pt x="640" y="46"/>
                    <a:pt x="640" y="46"/>
                  </a:cubicBezTo>
                  <a:cubicBezTo>
                    <a:pt x="640" y="46"/>
                    <a:pt x="640" y="46"/>
                    <a:pt x="640" y="46"/>
                  </a:cubicBezTo>
                  <a:cubicBezTo>
                    <a:pt x="640" y="46"/>
                    <a:pt x="640" y="47"/>
                    <a:pt x="640" y="47"/>
                  </a:cubicBezTo>
                  <a:cubicBezTo>
                    <a:pt x="640" y="47"/>
                    <a:pt x="640" y="47"/>
                    <a:pt x="640" y="47"/>
                  </a:cubicBezTo>
                  <a:cubicBezTo>
                    <a:pt x="640" y="47"/>
                    <a:pt x="640" y="47"/>
                    <a:pt x="639" y="48"/>
                  </a:cubicBezTo>
                  <a:cubicBezTo>
                    <a:pt x="639" y="48"/>
                    <a:pt x="639" y="48"/>
                    <a:pt x="639" y="48"/>
                  </a:cubicBezTo>
                  <a:cubicBezTo>
                    <a:pt x="639" y="48"/>
                    <a:pt x="639" y="48"/>
                    <a:pt x="639" y="48"/>
                  </a:cubicBezTo>
                  <a:cubicBezTo>
                    <a:pt x="639" y="48"/>
                    <a:pt x="639" y="48"/>
                    <a:pt x="639" y="49"/>
                  </a:cubicBezTo>
                  <a:cubicBezTo>
                    <a:pt x="639" y="49"/>
                    <a:pt x="639" y="49"/>
                    <a:pt x="639" y="49"/>
                  </a:cubicBezTo>
                  <a:cubicBezTo>
                    <a:pt x="639" y="49"/>
                    <a:pt x="639" y="49"/>
                    <a:pt x="639" y="50"/>
                  </a:cubicBezTo>
                  <a:cubicBezTo>
                    <a:pt x="639" y="50"/>
                    <a:pt x="639" y="50"/>
                    <a:pt x="639" y="50"/>
                  </a:cubicBezTo>
                  <a:cubicBezTo>
                    <a:pt x="638" y="50"/>
                    <a:pt x="639" y="50"/>
                    <a:pt x="638" y="51"/>
                  </a:cubicBezTo>
                  <a:cubicBezTo>
                    <a:pt x="638" y="51"/>
                    <a:pt x="638" y="51"/>
                    <a:pt x="638" y="51"/>
                  </a:cubicBezTo>
                  <a:cubicBezTo>
                    <a:pt x="638" y="51"/>
                    <a:pt x="638" y="51"/>
                    <a:pt x="638" y="52"/>
                  </a:cubicBezTo>
                  <a:cubicBezTo>
                    <a:pt x="638" y="52"/>
                    <a:pt x="638" y="52"/>
                    <a:pt x="638" y="52"/>
                  </a:cubicBezTo>
                  <a:cubicBezTo>
                    <a:pt x="638" y="52"/>
                    <a:pt x="638" y="52"/>
                    <a:pt x="638" y="52"/>
                  </a:cubicBezTo>
                  <a:cubicBezTo>
                    <a:pt x="638" y="52"/>
                    <a:pt x="638" y="52"/>
                    <a:pt x="638" y="52"/>
                  </a:cubicBezTo>
                  <a:cubicBezTo>
                    <a:pt x="637" y="53"/>
                    <a:pt x="638" y="53"/>
                    <a:pt x="637" y="53"/>
                  </a:cubicBezTo>
                  <a:cubicBezTo>
                    <a:pt x="637" y="53"/>
                    <a:pt x="637" y="53"/>
                    <a:pt x="637" y="53"/>
                  </a:cubicBezTo>
                  <a:cubicBezTo>
                    <a:pt x="637" y="54"/>
                    <a:pt x="637" y="54"/>
                    <a:pt x="637" y="54"/>
                  </a:cubicBezTo>
                  <a:cubicBezTo>
                    <a:pt x="637" y="54"/>
                    <a:pt x="637" y="54"/>
                    <a:pt x="637" y="54"/>
                  </a:cubicBezTo>
                  <a:cubicBezTo>
                    <a:pt x="637" y="55"/>
                    <a:pt x="637" y="55"/>
                    <a:pt x="637" y="55"/>
                  </a:cubicBezTo>
                  <a:cubicBezTo>
                    <a:pt x="637" y="55"/>
                    <a:pt x="637" y="55"/>
                    <a:pt x="637" y="55"/>
                  </a:cubicBezTo>
                  <a:cubicBezTo>
                    <a:pt x="637" y="55"/>
                    <a:pt x="637" y="56"/>
                    <a:pt x="637" y="56"/>
                  </a:cubicBezTo>
                  <a:cubicBezTo>
                    <a:pt x="636" y="56"/>
                    <a:pt x="636" y="56"/>
                    <a:pt x="636" y="56"/>
                  </a:cubicBezTo>
                  <a:cubicBezTo>
                    <a:pt x="636" y="56"/>
                    <a:pt x="636" y="56"/>
                    <a:pt x="636" y="56"/>
                  </a:cubicBezTo>
                  <a:cubicBezTo>
                    <a:pt x="636" y="57"/>
                    <a:pt x="636" y="57"/>
                    <a:pt x="636" y="57"/>
                  </a:cubicBezTo>
                  <a:cubicBezTo>
                    <a:pt x="636" y="57"/>
                    <a:pt x="636" y="57"/>
                    <a:pt x="636" y="57"/>
                  </a:cubicBezTo>
                  <a:cubicBezTo>
                    <a:pt x="636" y="58"/>
                    <a:pt x="636" y="58"/>
                    <a:pt x="636" y="58"/>
                  </a:cubicBezTo>
                  <a:cubicBezTo>
                    <a:pt x="636" y="58"/>
                    <a:pt x="636" y="58"/>
                    <a:pt x="636" y="58"/>
                  </a:cubicBezTo>
                  <a:cubicBezTo>
                    <a:pt x="636" y="58"/>
                    <a:pt x="636" y="58"/>
                    <a:pt x="636" y="58"/>
                  </a:cubicBezTo>
                  <a:cubicBezTo>
                    <a:pt x="635" y="59"/>
                    <a:pt x="635" y="59"/>
                    <a:pt x="635" y="59"/>
                  </a:cubicBezTo>
                  <a:cubicBezTo>
                    <a:pt x="635" y="59"/>
                    <a:pt x="635" y="59"/>
                    <a:pt x="635" y="59"/>
                  </a:cubicBezTo>
                  <a:cubicBezTo>
                    <a:pt x="635" y="59"/>
                    <a:pt x="635" y="60"/>
                    <a:pt x="635" y="60"/>
                  </a:cubicBezTo>
                  <a:cubicBezTo>
                    <a:pt x="635" y="60"/>
                    <a:pt x="635" y="60"/>
                    <a:pt x="635" y="60"/>
                  </a:cubicBezTo>
                  <a:cubicBezTo>
                    <a:pt x="635" y="60"/>
                    <a:pt x="635" y="61"/>
                    <a:pt x="635" y="61"/>
                  </a:cubicBezTo>
                  <a:cubicBezTo>
                    <a:pt x="635" y="61"/>
                    <a:pt x="635" y="61"/>
                    <a:pt x="635" y="61"/>
                  </a:cubicBezTo>
                  <a:cubicBezTo>
                    <a:pt x="635" y="61"/>
                    <a:pt x="635" y="61"/>
                    <a:pt x="635" y="61"/>
                  </a:cubicBezTo>
                  <a:cubicBezTo>
                    <a:pt x="634" y="61"/>
                    <a:pt x="634" y="62"/>
                    <a:pt x="634" y="62"/>
                  </a:cubicBezTo>
                  <a:cubicBezTo>
                    <a:pt x="634" y="62"/>
                    <a:pt x="634" y="62"/>
                    <a:pt x="634" y="62"/>
                  </a:cubicBezTo>
                  <a:cubicBezTo>
                    <a:pt x="634" y="62"/>
                    <a:pt x="634" y="63"/>
                    <a:pt x="634" y="63"/>
                  </a:cubicBezTo>
                  <a:cubicBezTo>
                    <a:pt x="634" y="63"/>
                    <a:pt x="634" y="63"/>
                    <a:pt x="634" y="63"/>
                  </a:cubicBezTo>
                  <a:cubicBezTo>
                    <a:pt x="634" y="63"/>
                    <a:pt x="634" y="64"/>
                    <a:pt x="634" y="64"/>
                  </a:cubicBezTo>
                  <a:cubicBezTo>
                    <a:pt x="634" y="64"/>
                    <a:pt x="634" y="64"/>
                    <a:pt x="634" y="64"/>
                  </a:cubicBezTo>
                  <a:cubicBezTo>
                    <a:pt x="633" y="64"/>
                    <a:pt x="633" y="64"/>
                    <a:pt x="633" y="65"/>
                  </a:cubicBezTo>
                  <a:cubicBezTo>
                    <a:pt x="633" y="65"/>
                    <a:pt x="633" y="65"/>
                    <a:pt x="633" y="65"/>
                  </a:cubicBezTo>
                  <a:cubicBezTo>
                    <a:pt x="633" y="65"/>
                    <a:pt x="633" y="65"/>
                    <a:pt x="633" y="65"/>
                  </a:cubicBezTo>
                  <a:cubicBezTo>
                    <a:pt x="633" y="65"/>
                    <a:pt x="633" y="65"/>
                    <a:pt x="633" y="66"/>
                  </a:cubicBezTo>
                  <a:cubicBezTo>
                    <a:pt x="633" y="66"/>
                    <a:pt x="633" y="66"/>
                    <a:pt x="633" y="66"/>
                  </a:cubicBezTo>
                  <a:cubicBezTo>
                    <a:pt x="632" y="66"/>
                    <a:pt x="633" y="66"/>
                    <a:pt x="632" y="67"/>
                  </a:cubicBezTo>
                  <a:cubicBezTo>
                    <a:pt x="632" y="67"/>
                    <a:pt x="632" y="67"/>
                    <a:pt x="632" y="67"/>
                  </a:cubicBezTo>
                  <a:cubicBezTo>
                    <a:pt x="632" y="67"/>
                    <a:pt x="632" y="67"/>
                    <a:pt x="632" y="68"/>
                  </a:cubicBezTo>
                  <a:cubicBezTo>
                    <a:pt x="632" y="68"/>
                    <a:pt x="632" y="68"/>
                    <a:pt x="632" y="68"/>
                  </a:cubicBezTo>
                  <a:cubicBezTo>
                    <a:pt x="632" y="68"/>
                    <a:pt x="632" y="68"/>
                    <a:pt x="632" y="69"/>
                  </a:cubicBezTo>
                  <a:cubicBezTo>
                    <a:pt x="632" y="69"/>
                    <a:pt x="632" y="69"/>
                    <a:pt x="632" y="69"/>
                  </a:cubicBezTo>
                  <a:cubicBezTo>
                    <a:pt x="632" y="69"/>
                    <a:pt x="632" y="69"/>
                    <a:pt x="631" y="70"/>
                  </a:cubicBezTo>
                  <a:cubicBezTo>
                    <a:pt x="631" y="70"/>
                    <a:pt x="631" y="70"/>
                    <a:pt x="631" y="70"/>
                  </a:cubicBezTo>
                  <a:cubicBezTo>
                    <a:pt x="631" y="70"/>
                    <a:pt x="631" y="70"/>
                    <a:pt x="631" y="71"/>
                  </a:cubicBezTo>
                  <a:cubicBezTo>
                    <a:pt x="631" y="71"/>
                    <a:pt x="631" y="71"/>
                    <a:pt x="631" y="71"/>
                  </a:cubicBezTo>
                  <a:cubicBezTo>
                    <a:pt x="631" y="71"/>
                    <a:pt x="631" y="71"/>
                    <a:pt x="631" y="71"/>
                  </a:cubicBezTo>
                  <a:cubicBezTo>
                    <a:pt x="631" y="72"/>
                    <a:pt x="631" y="72"/>
                    <a:pt x="631" y="72"/>
                  </a:cubicBezTo>
                  <a:cubicBezTo>
                    <a:pt x="631" y="72"/>
                    <a:pt x="631" y="72"/>
                    <a:pt x="631" y="72"/>
                  </a:cubicBezTo>
                  <a:cubicBezTo>
                    <a:pt x="631" y="72"/>
                    <a:pt x="631" y="72"/>
                    <a:pt x="630" y="72"/>
                  </a:cubicBezTo>
                  <a:cubicBezTo>
                    <a:pt x="630" y="72"/>
                    <a:pt x="630" y="73"/>
                    <a:pt x="630" y="73"/>
                  </a:cubicBezTo>
                  <a:cubicBezTo>
                    <a:pt x="630" y="73"/>
                    <a:pt x="630" y="73"/>
                    <a:pt x="630" y="73"/>
                  </a:cubicBezTo>
                  <a:cubicBezTo>
                    <a:pt x="630" y="73"/>
                    <a:pt x="630" y="73"/>
                    <a:pt x="630" y="73"/>
                  </a:cubicBezTo>
                  <a:cubicBezTo>
                    <a:pt x="630" y="74"/>
                    <a:pt x="630" y="74"/>
                    <a:pt x="630" y="74"/>
                  </a:cubicBezTo>
                  <a:cubicBezTo>
                    <a:pt x="630" y="74"/>
                    <a:pt x="630" y="74"/>
                    <a:pt x="630" y="74"/>
                  </a:cubicBezTo>
                  <a:cubicBezTo>
                    <a:pt x="629" y="75"/>
                    <a:pt x="629" y="75"/>
                    <a:pt x="629" y="75"/>
                  </a:cubicBezTo>
                  <a:cubicBezTo>
                    <a:pt x="629" y="75"/>
                    <a:pt x="629" y="75"/>
                    <a:pt x="629" y="75"/>
                  </a:cubicBezTo>
                  <a:cubicBezTo>
                    <a:pt x="629" y="75"/>
                    <a:pt x="629" y="75"/>
                    <a:pt x="629" y="75"/>
                  </a:cubicBezTo>
                  <a:cubicBezTo>
                    <a:pt x="629" y="76"/>
                    <a:pt x="629" y="76"/>
                    <a:pt x="629" y="76"/>
                  </a:cubicBezTo>
                  <a:cubicBezTo>
                    <a:pt x="629" y="76"/>
                    <a:pt x="629" y="76"/>
                    <a:pt x="629" y="76"/>
                  </a:cubicBezTo>
                  <a:cubicBezTo>
                    <a:pt x="629" y="76"/>
                    <a:pt x="629" y="77"/>
                    <a:pt x="629" y="77"/>
                  </a:cubicBezTo>
                  <a:cubicBezTo>
                    <a:pt x="629" y="77"/>
                    <a:pt x="629" y="77"/>
                    <a:pt x="629" y="77"/>
                  </a:cubicBezTo>
                  <a:cubicBezTo>
                    <a:pt x="628" y="77"/>
                    <a:pt x="628" y="78"/>
                    <a:pt x="628" y="78"/>
                  </a:cubicBezTo>
                  <a:cubicBezTo>
                    <a:pt x="628" y="78"/>
                    <a:pt x="628" y="78"/>
                    <a:pt x="628" y="78"/>
                  </a:cubicBezTo>
                  <a:cubicBezTo>
                    <a:pt x="628" y="78"/>
                    <a:pt x="628" y="78"/>
                    <a:pt x="628" y="78"/>
                  </a:cubicBezTo>
                  <a:cubicBezTo>
                    <a:pt x="628" y="78"/>
                    <a:pt x="628" y="79"/>
                    <a:pt x="628" y="79"/>
                  </a:cubicBezTo>
                  <a:cubicBezTo>
                    <a:pt x="628" y="79"/>
                    <a:pt x="628" y="79"/>
                    <a:pt x="628" y="79"/>
                  </a:cubicBezTo>
                  <a:cubicBezTo>
                    <a:pt x="628" y="79"/>
                    <a:pt x="628" y="80"/>
                    <a:pt x="628" y="80"/>
                  </a:cubicBezTo>
                  <a:cubicBezTo>
                    <a:pt x="628" y="80"/>
                    <a:pt x="628" y="80"/>
                    <a:pt x="628" y="80"/>
                  </a:cubicBezTo>
                  <a:cubicBezTo>
                    <a:pt x="627" y="80"/>
                    <a:pt x="628" y="81"/>
                    <a:pt x="627" y="81"/>
                  </a:cubicBezTo>
                  <a:cubicBezTo>
                    <a:pt x="627" y="81"/>
                    <a:pt x="627" y="81"/>
                    <a:pt x="627" y="81"/>
                  </a:cubicBezTo>
                  <a:cubicBezTo>
                    <a:pt x="627" y="81"/>
                    <a:pt x="627" y="82"/>
                    <a:pt x="627" y="82"/>
                  </a:cubicBezTo>
                  <a:cubicBezTo>
                    <a:pt x="627" y="82"/>
                    <a:pt x="627" y="82"/>
                    <a:pt x="627" y="82"/>
                  </a:cubicBezTo>
                  <a:cubicBezTo>
                    <a:pt x="627" y="82"/>
                    <a:pt x="627" y="82"/>
                    <a:pt x="627" y="82"/>
                  </a:cubicBezTo>
                  <a:cubicBezTo>
                    <a:pt x="627" y="82"/>
                    <a:pt x="627" y="83"/>
                    <a:pt x="627" y="83"/>
                  </a:cubicBezTo>
                  <a:cubicBezTo>
                    <a:pt x="627" y="83"/>
                    <a:pt x="627" y="83"/>
                    <a:pt x="626" y="83"/>
                  </a:cubicBezTo>
                  <a:cubicBezTo>
                    <a:pt x="626" y="83"/>
                    <a:pt x="626" y="84"/>
                    <a:pt x="626" y="84"/>
                  </a:cubicBezTo>
                  <a:cubicBezTo>
                    <a:pt x="626" y="84"/>
                    <a:pt x="626" y="84"/>
                    <a:pt x="626" y="84"/>
                  </a:cubicBezTo>
                  <a:cubicBezTo>
                    <a:pt x="626" y="84"/>
                    <a:pt x="626" y="85"/>
                    <a:pt x="626" y="85"/>
                  </a:cubicBezTo>
                  <a:cubicBezTo>
                    <a:pt x="626" y="85"/>
                    <a:pt x="626" y="85"/>
                    <a:pt x="626" y="85"/>
                  </a:cubicBezTo>
                  <a:cubicBezTo>
                    <a:pt x="626" y="85"/>
                    <a:pt x="626" y="85"/>
                    <a:pt x="626" y="86"/>
                  </a:cubicBezTo>
                  <a:cubicBezTo>
                    <a:pt x="626" y="86"/>
                    <a:pt x="626" y="86"/>
                    <a:pt x="626" y="86"/>
                  </a:cubicBezTo>
                  <a:cubicBezTo>
                    <a:pt x="625" y="86"/>
                    <a:pt x="625" y="86"/>
                    <a:pt x="625" y="86"/>
                  </a:cubicBezTo>
                  <a:cubicBezTo>
                    <a:pt x="625" y="86"/>
                    <a:pt x="625" y="86"/>
                    <a:pt x="625" y="87"/>
                  </a:cubicBezTo>
                  <a:cubicBezTo>
                    <a:pt x="625" y="87"/>
                    <a:pt x="625" y="87"/>
                    <a:pt x="625" y="87"/>
                  </a:cubicBezTo>
                  <a:cubicBezTo>
                    <a:pt x="625" y="87"/>
                    <a:pt x="625" y="87"/>
                    <a:pt x="625" y="88"/>
                  </a:cubicBezTo>
                  <a:cubicBezTo>
                    <a:pt x="625" y="88"/>
                    <a:pt x="625" y="88"/>
                    <a:pt x="625" y="88"/>
                  </a:cubicBezTo>
                  <a:cubicBezTo>
                    <a:pt x="625" y="88"/>
                    <a:pt x="625" y="88"/>
                    <a:pt x="625" y="88"/>
                  </a:cubicBezTo>
                  <a:cubicBezTo>
                    <a:pt x="625" y="89"/>
                    <a:pt x="625" y="89"/>
                    <a:pt x="625" y="89"/>
                  </a:cubicBezTo>
                  <a:cubicBezTo>
                    <a:pt x="624" y="89"/>
                    <a:pt x="624" y="89"/>
                    <a:pt x="624" y="89"/>
                  </a:cubicBezTo>
                  <a:cubicBezTo>
                    <a:pt x="624" y="89"/>
                    <a:pt x="624" y="89"/>
                    <a:pt x="624" y="89"/>
                  </a:cubicBezTo>
                  <a:cubicBezTo>
                    <a:pt x="624" y="89"/>
                    <a:pt x="624" y="89"/>
                    <a:pt x="624" y="89"/>
                  </a:cubicBezTo>
                  <a:cubicBezTo>
                    <a:pt x="623" y="90"/>
                    <a:pt x="624" y="89"/>
                    <a:pt x="623" y="89"/>
                  </a:cubicBezTo>
                  <a:cubicBezTo>
                    <a:pt x="623" y="89"/>
                    <a:pt x="623" y="89"/>
                    <a:pt x="623" y="89"/>
                  </a:cubicBezTo>
                  <a:cubicBezTo>
                    <a:pt x="623" y="88"/>
                    <a:pt x="623" y="88"/>
                    <a:pt x="623" y="88"/>
                  </a:cubicBezTo>
                  <a:cubicBezTo>
                    <a:pt x="623" y="88"/>
                    <a:pt x="623" y="88"/>
                    <a:pt x="623" y="88"/>
                  </a:cubicBezTo>
                  <a:cubicBezTo>
                    <a:pt x="623" y="87"/>
                    <a:pt x="623" y="87"/>
                    <a:pt x="623" y="87"/>
                  </a:cubicBezTo>
                  <a:cubicBezTo>
                    <a:pt x="623" y="87"/>
                    <a:pt x="623" y="87"/>
                    <a:pt x="623" y="87"/>
                  </a:cubicBezTo>
                  <a:cubicBezTo>
                    <a:pt x="623" y="86"/>
                    <a:pt x="623" y="86"/>
                    <a:pt x="622" y="86"/>
                  </a:cubicBezTo>
                  <a:cubicBezTo>
                    <a:pt x="622" y="86"/>
                    <a:pt x="622" y="86"/>
                    <a:pt x="622" y="86"/>
                  </a:cubicBezTo>
                  <a:cubicBezTo>
                    <a:pt x="622" y="85"/>
                    <a:pt x="622" y="85"/>
                    <a:pt x="622" y="85"/>
                  </a:cubicBezTo>
                  <a:cubicBezTo>
                    <a:pt x="622" y="85"/>
                    <a:pt x="622" y="85"/>
                    <a:pt x="622" y="85"/>
                  </a:cubicBezTo>
                  <a:cubicBezTo>
                    <a:pt x="622" y="84"/>
                    <a:pt x="622" y="84"/>
                    <a:pt x="622" y="84"/>
                  </a:cubicBezTo>
                  <a:cubicBezTo>
                    <a:pt x="622" y="84"/>
                    <a:pt x="622" y="84"/>
                    <a:pt x="622" y="84"/>
                  </a:cubicBezTo>
                  <a:cubicBezTo>
                    <a:pt x="622" y="84"/>
                    <a:pt x="622" y="84"/>
                    <a:pt x="622" y="84"/>
                  </a:cubicBezTo>
                  <a:cubicBezTo>
                    <a:pt x="622" y="83"/>
                    <a:pt x="622" y="83"/>
                    <a:pt x="621" y="83"/>
                  </a:cubicBezTo>
                  <a:cubicBezTo>
                    <a:pt x="621" y="83"/>
                    <a:pt x="621" y="83"/>
                    <a:pt x="621" y="83"/>
                  </a:cubicBezTo>
                  <a:cubicBezTo>
                    <a:pt x="621" y="83"/>
                    <a:pt x="621" y="83"/>
                    <a:pt x="621" y="83"/>
                  </a:cubicBezTo>
                  <a:cubicBezTo>
                    <a:pt x="621" y="82"/>
                    <a:pt x="621" y="82"/>
                    <a:pt x="621" y="82"/>
                  </a:cubicBezTo>
                  <a:cubicBezTo>
                    <a:pt x="621" y="82"/>
                    <a:pt x="621" y="82"/>
                    <a:pt x="621" y="82"/>
                  </a:cubicBezTo>
                  <a:cubicBezTo>
                    <a:pt x="621" y="81"/>
                    <a:pt x="621" y="81"/>
                    <a:pt x="621" y="81"/>
                  </a:cubicBezTo>
                  <a:cubicBezTo>
                    <a:pt x="621" y="81"/>
                    <a:pt x="621" y="81"/>
                    <a:pt x="621" y="81"/>
                  </a:cubicBezTo>
                  <a:cubicBezTo>
                    <a:pt x="620" y="80"/>
                    <a:pt x="621" y="80"/>
                    <a:pt x="620" y="80"/>
                  </a:cubicBezTo>
                  <a:cubicBezTo>
                    <a:pt x="620" y="80"/>
                    <a:pt x="620" y="80"/>
                    <a:pt x="620" y="80"/>
                  </a:cubicBezTo>
                  <a:cubicBezTo>
                    <a:pt x="620" y="79"/>
                    <a:pt x="620" y="79"/>
                    <a:pt x="620" y="79"/>
                  </a:cubicBezTo>
                  <a:cubicBezTo>
                    <a:pt x="620" y="79"/>
                    <a:pt x="620" y="79"/>
                    <a:pt x="620" y="79"/>
                  </a:cubicBezTo>
                  <a:cubicBezTo>
                    <a:pt x="620" y="78"/>
                    <a:pt x="620" y="78"/>
                    <a:pt x="620" y="78"/>
                  </a:cubicBezTo>
                  <a:cubicBezTo>
                    <a:pt x="619" y="78"/>
                    <a:pt x="619" y="78"/>
                    <a:pt x="620" y="78"/>
                  </a:cubicBezTo>
                  <a:cubicBezTo>
                    <a:pt x="619" y="77"/>
                    <a:pt x="619" y="77"/>
                    <a:pt x="619" y="77"/>
                  </a:cubicBezTo>
                  <a:cubicBezTo>
                    <a:pt x="619" y="77"/>
                    <a:pt x="619" y="77"/>
                    <a:pt x="619" y="77"/>
                  </a:cubicBezTo>
                  <a:cubicBezTo>
                    <a:pt x="619" y="77"/>
                    <a:pt x="619" y="77"/>
                    <a:pt x="619" y="77"/>
                  </a:cubicBezTo>
                  <a:cubicBezTo>
                    <a:pt x="619" y="76"/>
                    <a:pt x="619" y="76"/>
                    <a:pt x="619" y="76"/>
                  </a:cubicBezTo>
                  <a:cubicBezTo>
                    <a:pt x="619" y="76"/>
                    <a:pt x="619" y="76"/>
                    <a:pt x="619" y="76"/>
                  </a:cubicBezTo>
                  <a:cubicBezTo>
                    <a:pt x="619" y="76"/>
                    <a:pt x="619" y="76"/>
                    <a:pt x="619" y="76"/>
                  </a:cubicBezTo>
                  <a:cubicBezTo>
                    <a:pt x="619" y="75"/>
                    <a:pt x="619" y="75"/>
                    <a:pt x="619" y="75"/>
                  </a:cubicBezTo>
                  <a:cubicBezTo>
                    <a:pt x="619" y="75"/>
                    <a:pt x="619" y="75"/>
                    <a:pt x="619" y="75"/>
                  </a:cubicBezTo>
                  <a:cubicBezTo>
                    <a:pt x="618" y="74"/>
                    <a:pt x="619" y="74"/>
                    <a:pt x="618" y="74"/>
                  </a:cubicBezTo>
                  <a:cubicBezTo>
                    <a:pt x="618" y="74"/>
                    <a:pt x="618" y="74"/>
                    <a:pt x="618" y="74"/>
                  </a:cubicBezTo>
                  <a:cubicBezTo>
                    <a:pt x="618" y="73"/>
                    <a:pt x="618" y="73"/>
                    <a:pt x="618" y="73"/>
                  </a:cubicBezTo>
                  <a:cubicBezTo>
                    <a:pt x="618" y="73"/>
                    <a:pt x="618" y="73"/>
                    <a:pt x="618" y="73"/>
                  </a:cubicBezTo>
                  <a:cubicBezTo>
                    <a:pt x="618" y="72"/>
                    <a:pt x="618" y="72"/>
                    <a:pt x="617" y="72"/>
                  </a:cubicBezTo>
                  <a:cubicBezTo>
                    <a:pt x="617" y="72"/>
                    <a:pt x="617" y="72"/>
                    <a:pt x="617" y="72"/>
                  </a:cubicBezTo>
                  <a:cubicBezTo>
                    <a:pt x="617" y="71"/>
                    <a:pt x="617" y="71"/>
                    <a:pt x="617" y="71"/>
                  </a:cubicBezTo>
                  <a:cubicBezTo>
                    <a:pt x="617" y="71"/>
                    <a:pt x="617" y="71"/>
                    <a:pt x="617" y="71"/>
                  </a:cubicBezTo>
                  <a:cubicBezTo>
                    <a:pt x="617" y="70"/>
                    <a:pt x="617" y="70"/>
                    <a:pt x="617" y="70"/>
                  </a:cubicBezTo>
                  <a:cubicBezTo>
                    <a:pt x="617" y="70"/>
                    <a:pt x="617" y="70"/>
                    <a:pt x="617" y="70"/>
                  </a:cubicBezTo>
                  <a:cubicBezTo>
                    <a:pt x="617" y="70"/>
                    <a:pt x="617" y="70"/>
                    <a:pt x="617" y="70"/>
                  </a:cubicBezTo>
                  <a:cubicBezTo>
                    <a:pt x="617" y="69"/>
                    <a:pt x="617" y="69"/>
                    <a:pt x="616" y="69"/>
                  </a:cubicBezTo>
                  <a:cubicBezTo>
                    <a:pt x="616" y="69"/>
                    <a:pt x="616" y="69"/>
                    <a:pt x="616" y="69"/>
                  </a:cubicBezTo>
                  <a:cubicBezTo>
                    <a:pt x="616" y="69"/>
                    <a:pt x="616" y="69"/>
                    <a:pt x="616" y="69"/>
                  </a:cubicBezTo>
                  <a:cubicBezTo>
                    <a:pt x="616" y="68"/>
                    <a:pt x="616" y="68"/>
                    <a:pt x="616" y="68"/>
                  </a:cubicBezTo>
                  <a:cubicBezTo>
                    <a:pt x="616" y="68"/>
                    <a:pt x="616" y="68"/>
                    <a:pt x="616" y="68"/>
                  </a:cubicBezTo>
                  <a:cubicBezTo>
                    <a:pt x="616" y="67"/>
                    <a:pt x="616" y="67"/>
                    <a:pt x="616" y="67"/>
                  </a:cubicBezTo>
                  <a:cubicBezTo>
                    <a:pt x="616" y="67"/>
                    <a:pt x="616" y="67"/>
                    <a:pt x="616" y="67"/>
                  </a:cubicBezTo>
                  <a:cubicBezTo>
                    <a:pt x="615" y="66"/>
                    <a:pt x="616" y="66"/>
                    <a:pt x="615" y="66"/>
                  </a:cubicBezTo>
                  <a:cubicBezTo>
                    <a:pt x="615" y="66"/>
                    <a:pt x="615" y="66"/>
                    <a:pt x="615" y="66"/>
                  </a:cubicBezTo>
                  <a:cubicBezTo>
                    <a:pt x="615" y="65"/>
                    <a:pt x="615" y="65"/>
                    <a:pt x="615" y="65"/>
                  </a:cubicBezTo>
                  <a:cubicBezTo>
                    <a:pt x="615" y="65"/>
                    <a:pt x="615" y="65"/>
                    <a:pt x="615" y="65"/>
                  </a:cubicBezTo>
                  <a:cubicBezTo>
                    <a:pt x="615" y="64"/>
                    <a:pt x="615" y="64"/>
                    <a:pt x="615" y="64"/>
                  </a:cubicBezTo>
                  <a:cubicBezTo>
                    <a:pt x="615" y="64"/>
                    <a:pt x="615" y="64"/>
                    <a:pt x="615" y="64"/>
                  </a:cubicBezTo>
                  <a:cubicBezTo>
                    <a:pt x="615" y="63"/>
                    <a:pt x="615" y="63"/>
                    <a:pt x="614" y="63"/>
                  </a:cubicBezTo>
                  <a:cubicBezTo>
                    <a:pt x="614" y="63"/>
                    <a:pt x="614" y="63"/>
                    <a:pt x="614" y="63"/>
                  </a:cubicBezTo>
                  <a:cubicBezTo>
                    <a:pt x="614" y="62"/>
                    <a:pt x="614" y="62"/>
                    <a:pt x="614" y="62"/>
                  </a:cubicBezTo>
                  <a:cubicBezTo>
                    <a:pt x="614" y="62"/>
                    <a:pt x="614" y="62"/>
                    <a:pt x="614" y="62"/>
                  </a:cubicBezTo>
                  <a:cubicBezTo>
                    <a:pt x="614" y="62"/>
                    <a:pt x="614" y="62"/>
                    <a:pt x="614" y="62"/>
                  </a:cubicBezTo>
                  <a:cubicBezTo>
                    <a:pt x="614" y="61"/>
                    <a:pt x="614" y="61"/>
                    <a:pt x="614" y="61"/>
                  </a:cubicBezTo>
                  <a:cubicBezTo>
                    <a:pt x="614" y="61"/>
                    <a:pt x="614" y="61"/>
                    <a:pt x="614" y="61"/>
                  </a:cubicBezTo>
                  <a:cubicBezTo>
                    <a:pt x="613" y="61"/>
                    <a:pt x="614" y="60"/>
                    <a:pt x="613" y="60"/>
                  </a:cubicBezTo>
                  <a:cubicBezTo>
                    <a:pt x="613" y="60"/>
                    <a:pt x="613" y="60"/>
                    <a:pt x="613" y="60"/>
                  </a:cubicBezTo>
                  <a:cubicBezTo>
                    <a:pt x="613" y="59"/>
                    <a:pt x="613" y="59"/>
                    <a:pt x="613" y="59"/>
                  </a:cubicBezTo>
                  <a:cubicBezTo>
                    <a:pt x="613" y="59"/>
                    <a:pt x="613" y="59"/>
                    <a:pt x="613" y="59"/>
                  </a:cubicBezTo>
                  <a:cubicBezTo>
                    <a:pt x="613" y="58"/>
                    <a:pt x="613" y="58"/>
                    <a:pt x="613" y="58"/>
                  </a:cubicBezTo>
                  <a:cubicBezTo>
                    <a:pt x="613" y="58"/>
                    <a:pt x="613" y="58"/>
                    <a:pt x="613" y="58"/>
                  </a:cubicBezTo>
                  <a:cubicBezTo>
                    <a:pt x="612" y="57"/>
                    <a:pt x="612" y="57"/>
                    <a:pt x="612" y="57"/>
                  </a:cubicBezTo>
                  <a:cubicBezTo>
                    <a:pt x="612" y="57"/>
                    <a:pt x="612" y="57"/>
                    <a:pt x="612" y="57"/>
                  </a:cubicBezTo>
                  <a:cubicBezTo>
                    <a:pt x="612" y="56"/>
                    <a:pt x="612" y="56"/>
                    <a:pt x="612" y="56"/>
                  </a:cubicBezTo>
                  <a:cubicBezTo>
                    <a:pt x="612" y="56"/>
                    <a:pt x="612" y="56"/>
                    <a:pt x="612" y="56"/>
                  </a:cubicBezTo>
                  <a:cubicBezTo>
                    <a:pt x="612" y="55"/>
                    <a:pt x="612" y="55"/>
                    <a:pt x="612" y="55"/>
                  </a:cubicBezTo>
                  <a:cubicBezTo>
                    <a:pt x="611" y="55"/>
                    <a:pt x="611" y="55"/>
                    <a:pt x="611" y="55"/>
                  </a:cubicBezTo>
                  <a:cubicBezTo>
                    <a:pt x="612" y="55"/>
                    <a:pt x="612" y="55"/>
                    <a:pt x="612" y="55"/>
                  </a:cubicBezTo>
                  <a:cubicBezTo>
                    <a:pt x="611" y="54"/>
                    <a:pt x="611" y="54"/>
                    <a:pt x="611" y="54"/>
                  </a:cubicBezTo>
                  <a:cubicBezTo>
                    <a:pt x="611" y="54"/>
                    <a:pt x="611" y="54"/>
                    <a:pt x="611" y="54"/>
                  </a:cubicBezTo>
                  <a:cubicBezTo>
                    <a:pt x="611" y="54"/>
                    <a:pt x="611" y="54"/>
                    <a:pt x="611" y="54"/>
                  </a:cubicBezTo>
                  <a:cubicBezTo>
                    <a:pt x="611" y="53"/>
                    <a:pt x="611" y="53"/>
                    <a:pt x="611" y="53"/>
                  </a:cubicBezTo>
                  <a:cubicBezTo>
                    <a:pt x="611" y="53"/>
                    <a:pt x="611" y="53"/>
                    <a:pt x="611" y="53"/>
                  </a:cubicBezTo>
                  <a:cubicBezTo>
                    <a:pt x="611" y="53"/>
                    <a:pt x="611" y="52"/>
                    <a:pt x="611" y="52"/>
                  </a:cubicBezTo>
                  <a:cubicBezTo>
                    <a:pt x="611" y="52"/>
                    <a:pt x="611" y="52"/>
                    <a:pt x="611" y="52"/>
                  </a:cubicBezTo>
                  <a:cubicBezTo>
                    <a:pt x="610" y="51"/>
                    <a:pt x="611" y="51"/>
                    <a:pt x="610" y="51"/>
                  </a:cubicBezTo>
                  <a:cubicBezTo>
                    <a:pt x="610" y="51"/>
                    <a:pt x="610" y="51"/>
                    <a:pt x="610" y="51"/>
                  </a:cubicBezTo>
                  <a:cubicBezTo>
                    <a:pt x="610" y="50"/>
                    <a:pt x="610" y="50"/>
                    <a:pt x="610" y="50"/>
                  </a:cubicBezTo>
                  <a:cubicBezTo>
                    <a:pt x="610" y="50"/>
                    <a:pt x="610" y="50"/>
                    <a:pt x="610" y="50"/>
                  </a:cubicBezTo>
                  <a:cubicBezTo>
                    <a:pt x="610" y="49"/>
                    <a:pt x="610" y="49"/>
                    <a:pt x="610" y="49"/>
                  </a:cubicBezTo>
                  <a:cubicBezTo>
                    <a:pt x="609" y="49"/>
                    <a:pt x="609" y="49"/>
                    <a:pt x="609" y="49"/>
                  </a:cubicBezTo>
                  <a:cubicBezTo>
                    <a:pt x="609" y="48"/>
                    <a:pt x="609" y="48"/>
                    <a:pt x="609" y="48"/>
                  </a:cubicBezTo>
                  <a:cubicBezTo>
                    <a:pt x="609" y="48"/>
                    <a:pt x="609" y="48"/>
                    <a:pt x="609" y="48"/>
                  </a:cubicBezTo>
                  <a:cubicBezTo>
                    <a:pt x="609" y="48"/>
                    <a:pt x="609" y="48"/>
                    <a:pt x="609" y="48"/>
                  </a:cubicBezTo>
                  <a:cubicBezTo>
                    <a:pt x="609" y="47"/>
                    <a:pt x="609" y="47"/>
                    <a:pt x="609" y="47"/>
                  </a:cubicBezTo>
                  <a:cubicBezTo>
                    <a:pt x="609" y="47"/>
                    <a:pt x="609" y="47"/>
                    <a:pt x="609" y="47"/>
                  </a:cubicBezTo>
                  <a:cubicBezTo>
                    <a:pt x="609" y="47"/>
                    <a:pt x="609" y="47"/>
                    <a:pt x="609" y="47"/>
                  </a:cubicBezTo>
                  <a:cubicBezTo>
                    <a:pt x="609" y="46"/>
                    <a:pt x="609" y="46"/>
                    <a:pt x="608" y="46"/>
                  </a:cubicBezTo>
                  <a:cubicBezTo>
                    <a:pt x="608" y="46"/>
                    <a:pt x="608" y="46"/>
                    <a:pt x="608" y="46"/>
                  </a:cubicBezTo>
                  <a:cubicBezTo>
                    <a:pt x="608" y="46"/>
                    <a:pt x="608" y="45"/>
                    <a:pt x="608" y="45"/>
                  </a:cubicBezTo>
                  <a:cubicBezTo>
                    <a:pt x="608" y="45"/>
                    <a:pt x="608" y="45"/>
                    <a:pt x="608" y="45"/>
                  </a:cubicBezTo>
                  <a:cubicBezTo>
                    <a:pt x="608" y="45"/>
                    <a:pt x="608" y="44"/>
                    <a:pt x="608" y="44"/>
                  </a:cubicBezTo>
                  <a:cubicBezTo>
                    <a:pt x="608" y="44"/>
                    <a:pt x="608" y="44"/>
                    <a:pt x="608" y="44"/>
                  </a:cubicBezTo>
                  <a:cubicBezTo>
                    <a:pt x="607" y="43"/>
                    <a:pt x="608" y="43"/>
                    <a:pt x="607" y="43"/>
                  </a:cubicBezTo>
                  <a:cubicBezTo>
                    <a:pt x="607" y="43"/>
                    <a:pt x="607" y="43"/>
                    <a:pt x="607" y="43"/>
                  </a:cubicBezTo>
                  <a:cubicBezTo>
                    <a:pt x="607" y="43"/>
                    <a:pt x="607" y="42"/>
                    <a:pt x="607" y="42"/>
                  </a:cubicBezTo>
                  <a:cubicBezTo>
                    <a:pt x="607" y="42"/>
                    <a:pt x="607" y="42"/>
                    <a:pt x="607" y="42"/>
                  </a:cubicBezTo>
                  <a:cubicBezTo>
                    <a:pt x="607" y="41"/>
                    <a:pt x="607" y="41"/>
                    <a:pt x="607" y="41"/>
                  </a:cubicBezTo>
                  <a:cubicBezTo>
                    <a:pt x="607" y="41"/>
                    <a:pt x="607" y="41"/>
                    <a:pt x="607" y="41"/>
                  </a:cubicBezTo>
                  <a:cubicBezTo>
                    <a:pt x="607" y="41"/>
                    <a:pt x="607" y="41"/>
                    <a:pt x="607" y="41"/>
                  </a:cubicBezTo>
                  <a:cubicBezTo>
                    <a:pt x="607" y="40"/>
                    <a:pt x="607" y="40"/>
                    <a:pt x="606" y="40"/>
                  </a:cubicBezTo>
                  <a:cubicBezTo>
                    <a:pt x="606" y="40"/>
                    <a:pt x="606" y="40"/>
                    <a:pt x="606" y="40"/>
                  </a:cubicBezTo>
                  <a:cubicBezTo>
                    <a:pt x="606" y="40"/>
                    <a:pt x="606" y="40"/>
                    <a:pt x="606" y="40"/>
                  </a:cubicBezTo>
                  <a:cubicBezTo>
                    <a:pt x="606" y="39"/>
                    <a:pt x="606" y="39"/>
                    <a:pt x="606" y="39"/>
                  </a:cubicBezTo>
                  <a:cubicBezTo>
                    <a:pt x="606" y="39"/>
                    <a:pt x="606" y="39"/>
                    <a:pt x="606" y="39"/>
                  </a:cubicBezTo>
                  <a:cubicBezTo>
                    <a:pt x="606" y="39"/>
                    <a:pt x="606" y="38"/>
                    <a:pt x="606" y="38"/>
                  </a:cubicBezTo>
                  <a:cubicBezTo>
                    <a:pt x="606" y="38"/>
                    <a:pt x="606" y="38"/>
                    <a:pt x="606" y="38"/>
                  </a:cubicBezTo>
                  <a:cubicBezTo>
                    <a:pt x="605" y="38"/>
                    <a:pt x="606" y="37"/>
                    <a:pt x="605" y="37"/>
                  </a:cubicBezTo>
                  <a:cubicBezTo>
                    <a:pt x="605" y="37"/>
                    <a:pt x="605" y="37"/>
                    <a:pt x="605" y="37"/>
                  </a:cubicBezTo>
                  <a:cubicBezTo>
                    <a:pt x="605" y="37"/>
                    <a:pt x="605" y="36"/>
                    <a:pt x="605" y="36"/>
                  </a:cubicBezTo>
                  <a:cubicBezTo>
                    <a:pt x="605" y="36"/>
                    <a:pt x="605" y="36"/>
                    <a:pt x="605" y="36"/>
                  </a:cubicBezTo>
                  <a:cubicBezTo>
                    <a:pt x="605" y="36"/>
                    <a:pt x="605" y="35"/>
                    <a:pt x="605" y="35"/>
                  </a:cubicBezTo>
                  <a:cubicBezTo>
                    <a:pt x="605" y="35"/>
                    <a:pt x="605" y="35"/>
                    <a:pt x="605" y="35"/>
                  </a:cubicBezTo>
                  <a:cubicBezTo>
                    <a:pt x="604" y="34"/>
                    <a:pt x="604" y="34"/>
                    <a:pt x="604" y="34"/>
                  </a:cubicBezTo>
                  <a:cubicBezTo>
                    <a:pt x="600" y="34"/>
                    <a:pt x="597" y="34"/>
                    <a:pt x="593" y="34"/>
                  </a:cubicBezTo>
                  <a:cubicBezTo>
                    <a:pt x="592" y="34"/>
                    <a:pt x="592" y="35"/>
                    <a:pt x="592" y="35"/>
                  </a:cubicBezTo>
                  <a:cubicBezTo>
                    <a:pt x="593" y="35"/>
                    <a:pt x="593" y="35"/>
                    <a:pt x="593" y="35"/>
                  </a:cubicBezTo>
                  <a:cubicBezTo>
                    <a:pt x="592" y="35"/>
                    <a:pt x="592" y="35"/>
                    <a:pt x="592" y="35"/>
                  </a:cubicBezTo>
                  <a:cubicBezTo>
                    <a:pt x="593" y="36"/>
                    <a:pt x="593" y="36"/>
                    <a:pt x="593" y="36"/>
                  </a:cubicBezTo>
                  <a:cubicBezTo>
                    <a:pt x="593" y="36"/>
                    <a:pt x="593" y="36"/>
                    <a:pt x="593" y="36"/>
                  </a:cubicBezTo>
                  <a:cubicBezTo>
                    <a:pt x="593" y="36"/>
                    <a:pt x="593" y="37"/>
                    <a:pt x="593" y="37"/>
                  </a:cubicBezTo>
                  <a:cubicBezTo>
                    <a:pt x="593" y="37"/>
                    <a:pt x="593" y="37"/>
                    <a:pt x="593" y="37"/>
                  </a:cubicBezTo>
                  <a:cubicBezTo>
                    <a:pt x="593" y="37"/>
                    <a:pt x="593" y="38"/>
                    <a:pt x="593" y="38"/>
                  </a:cubicBezTo>
                  <a:cubicBezTo>
                    <a:pt x="593" y="38"/>
                    <a:pt x="593" y="38"/>
                    <a:pt x="593" y="38"/>
                  </a:cubicBezTo>
                  <a:cubicBezTo>
                    <a:pt x="594" y="38"/>
                    <a:pt x="594" y="38"/>
                    <a:pt x="594" y="39"/>
                  </a:cubicBezTo>
                  <a:cubicBezTo>
                    <a:pt x="594" y="39"/>
                    <a:pt x="594" y="39"/>
                    <a:pt x="594" y="39"/>
                  </a:cubicBezTo>
                  <a:cubicBezTo>
                    <a:pt x="594" y="39"/>
                    <a:pt x="594" y="39"/>
                    <a:pt x="594" y="40"/>
                  </a:cubicBezTo>
                  <a:cubicBezTo>
                    <a:pt x="594" y="40"/>
                    <a:pt x="594" y="40"/>
                    <a:pt x="594" y="40"/>
                  </a:cubicBezTo>
                  <a:cubicBezTo>
                    <a:pt x="595" y="40"/>
                    <a:pt x="594" y="40"/>
                    <a:pt x="595" y="41"/>
                  </a:cubicBezTo>
                  <a:cubicBezTo>
                    <a:pt x="595" y="41"/>
                    <a:pt x="595" y="41"/>
                    <a:pt x="595" y="41"/>
                  </a:cubicBezTo>
                  <a:cubicBezTo>
                    <a:pt x="595" y="41"/>
                    <a:pt x="595" y="41"/>
                    <a:pt x="595" y="41"/>
                  </a:cubicBezTo>
                  <a:cubicBezTo>
                    <a:pt x="595" y="41"/>
                    <a:pt x="595" y="41"/>
                    <a:pt x="595" y="41"/>
                  </a:cubicBezTo>
                  <a:cubicBezTo>
                    <a:pt x="595" y="42"/>
                    <a:pt x="595" y="42"/>
                    <a:pt x="595" y="42"/>
                  </a:cubicBezTo>
                  <a:cubicBezTo>
                    <a:pt x="595" y="42"/>
                    <a:pt x="595" y="42"/>
                    <a:pt x="595" y="42"/>
                  </a:cubicBezTo>
                  <a:cubicBezTo>
                    <a:pt x="595" y="43"/>
                    <a:pt x="595" y="43"/>
                    <a:pt x="596" y="43"/>
                  </a:cubicBezTo>
                  <a:cubicBezTo>
                    <a:pt x="596" y="43"/>
                    <a:pt x="596" y="43"/>
                    <a:pt x="596" y="43"/>
                  </a:cubicBezTo>
                  <a:cubicBezTo>
                    <a:pt x="596" y="43"/>
                    <a:pt x="596" y="43"/>
                    <a:pt x="596" y="43"/>
                  </a:cubicBezTo>
                  <a:cubicBezTo>
                    <a:pt x="596" y="44"/>
                    <a:pt x="596" y="44"/>
                    <a:pt x="596" y="44"/>
                  </a:cubicBezTo>
                  <a:cubicBezTo>
                    <a:pt x="596" y="44"/>
                    <a:pt x="596" y="44"/>
                    <a:pt x="596" y="44"/>
                  </a:cubicBezTo>
                  <a:cubicBezTo>
                    <a:pt x="596" y="44"/>
                    <a:pt x="596" y="45"/>
                    <a:pt x="596" y="45"/>
                  </a:cubicBezTo>
                  <a:cubicBezTo>
                    <a:pt x="596" y="45"/>
                    <a:pt x="596" y="45"/>
                    <a:pt x="596" y="45"/>
                  </a:cubicBezTo>
                  <a:cubicBezTo>
                    <a:pt x="596" y="45"/>
                    <a:pt x="596" y="46"/>
                    <a:pt x="597" y="46"/>
                  </a:cubicBezTo>
                  <a:cubicBezTo>
                    <a:pt x="597" y="46"/>
                    <a:pt x="597" y="46"/>
                    <a:pt x="597" y="46"/>
                  </a:cubicBezTo>
                  <a:cubicBezTo>
                    <a:pt x="597" y="46"/>
                    <a:pt x="597" y="46"/>
                    <a:pt x="597" y="47"/>
                  </a:cubicBezTo>
                  <a:cubicBezTo>
                    <a:pt x="597" y="47"/>
                    <a:pt x="597" y="47"/>
                    <a:pt x="597" y="47"/>
                  </a:cubicBezTo>
                  <a:cubicBezTo>
                    <a:pt x="597" y="47"/>
                    <a:pt x="597" y="47"/>
                    <a:pt x="597" y="48"/>
                  </a:cubicBezTo>
                  <a:cubicBezTo>
                    <a:pt x="597" y="48"/>
                    <a:pt x="597" y="48"/>
                    <a:pt x="597" y="48"/>
                  </a:cubicBezTo>
                  <a:cubicBezTo>
                    <a:pt x="598" y="48"/>
                    <a:pt x="597" y="48"/>
                    <a:pt x="598" y="49"/>
                  </a:cubicBezTo>
                  <a:cubicBezTo>
                    <a:pt x="598" y="49"/>
                    <a:pt x="598" y="49"/>
                    <a:pt x="598" y="49"/>
                  </a:cubicBezTo>
                  <a:cubicBezTo>
                    <a:pt x="598" y="49"/>
                    <a:pt x="598" y="49"/>
                    <a:pt x="598" y="49"/>
                  </a:cubicBezTo>
                  <a:cubicBezTo>
                    <a:pt x="598" y="49"/>
                    <a:pt x="598" y="49"/>
                    <a:pt x="598" y="49"/>
                  </a:cubicBezTo>
                  <a:cubicBezTo>
                    <a:pt x="598" y="50"/>
                    <a:pt x="598" y="50"/>
                    <a:pt x="598" y="50"/>
                  </a:cubicBezTo>
                  <a:cubicBezTo>
                    <a:pt x="598" y="50"/>
                    <a:pt x="598" y="50"/>
                    <a:pt x="598" y="50"/>
                  </a:cubicBezTo>
                  <a:cubicBezTo>
                    <a:pt x="599" y="51"/>
                    <a:pt x="598" y="51"/>
                    <a:pt x="599" y="51"/>
                  </a:cubicBezTo>
                  <a:cubicBezTo>
                    <a:pt x="599" y="51"/>
                    <a:pt x="599" y="51"/>
                    <a:pt x="599" y="51"/>
                  </a:cubicBezTo>
                  <a:cubicBezTo>
                    <a:pt x="599" y="51"/>
                    <a:pt x="599" y="51"/>
                    <a:pt x="599" y="51"/>
                  </a:cubicBezTo>
                  <a:cubicBezTo>
                    <a:pt x="599" y="52"/>
                    <a:pt x="599" y="52"/>
                    <a:pt x="599" y="52"/>
                  </a:cubicBezTo>
                  <a:cubicBezTo>
                    <a:pt x="599" y="52"/>
                    <a:pt x="599" y="52"/>
                    <a:pt x="599" y="52"/>
                  </a:cubicBezTo>
                  <a:cubicBezTo>
                    <a:pt x="599" y="52"/>
                    <a:pt x="599" y="53"/>
                    <a:pt x="599" y="53"/>
                  </a:cubicBezTo>
                  <a:cubicBezTo>
                    <a:pt x="599" y="53"/>
                    <a:pt x="599" y="53"/>
                    <a:pt x="599" y="53"/>
                  </a:cubicBezTo>
                  <a:cubicBezTo>
                    <a:pt x="600" y="53"/>
                    <a:pt x="600" y="54"/>
                    <a:pt x="600" y="54"/>
                  </a:cubicBezTo>
                  <a:cubicBezTo>
                    <a:pt x="600" y="54"/>
                    <a:pt x="600" y="54"/>
                    <a:pt x="600" y="54"/>
                  </a:cubicBezTo>
                  <a:cubicBezTo>
                    <a:pt x="600" y="54"/>
                    <a:pt x="600" y="54"/>
                    <a:pt x="600" y="55"/>
                  </a:cubicBezTo>
                  <a:cubicBezTo>
                    <a:pt x="600" y="55"/>
                    <a:pt x="600" y="55"/>
                    <a:pt x="600" y="55"/>
                  </a:cubicBezTo>
                  <a:cubicBezTo>
                    <a:pt x="600" y="55"/>
                    <a:pt x="600" y="55"/>
                    <a:pt x="600" y="56"/>
                  </a:cubicBezTo>
                  <a:cubicBezTo>
                    <a:pt x="600" y="56"/>
                    <a:pt x="600" y="56"/>
                    <a:pt x="600" y="56"/>
                  </a:cubicBezTo>
                  <a:cubicBezTo>
                    <a:pt x="601" y="56"/>
                    <a:pt x="600" y="56"/>
                    <a:pt x="601" y="57"/>
                  </a:cubicBezTo>
                  <a:cubicBezTo>
                    <a:pt x="601" y="57"/>
                    <a:pt x="601" y="57"/>
                    <a:pt x="601" y="57"/>
                  </a:cubicBezTo>
                  <a:cubicBezTo>
                    <a:pt x="601" y="57"/>
                    <a:pt x="601" y="57"/>
                    <a:pt x="601" y="57"/>
                  </a:cubicBezTo>
                  <a:cubicBezTo>
                    <a:pt x="601" y="57"/>
                    <a:pt x="601" y="57"/>
                    <a:pt x="601" y="57"/>
                  </a:cubicBezTo>
                  <a:cubicBezTo>
                    <a:pt x="601" y="58"/>
                    <a:pt x="601" y="58"/>
                    <a:pt x="602" y="58"/>
                  </a:cubicBezTo>
                  <a:cubicBezTo>
                    <a:pt x="602" y="58"/>
                    <a:pt x="602" y="58"/>
                    <a:pt x="602" y="58"/>
                  </a:cubicBezTo>
                  <a:cubicBezTo>
                    <a:pt x="602" y="59"/>
                    <a:pt x="602" y="59"/>
                    <a:pt x="602" y="59"/>
                  </a:cubicBezTo>
                  <a:cubicBezTo>
                    <a:pt x="602" y="59"/>
                    <a:pt x="602" y="59"/>
                    <a:pt x="602" y="59"/>
                  </a:cubicBezTo>
                  <a:cubicBezTo>
                    <a:pt x="602" y="59"/>
                    <a:pt x="602" y="59"/>
                    <a:pt x="602" y="59"/>
                  </a:cubicBezTo>
                  <a:cubicBezTo>
                    <a:pt x="602" y="60"/>
                    <a:pt x="602" y="60"/>
                    <a:pt x="602" y="60"/>
                  </a:cubicBezTo>
                  <a:cubicBezTo>
                    <a:pt x="602" y="60"/>
                    <a:pt x="602" y="60"/>
                    <a:pt x="602" y="60"/>
                  </a:cubicBezTo>
                  <a:cubicBezTo>
                    <a:pt x="602" y="60"/>
                    <a:pt x="602" y="61"/>
                    <a:pt x="602" y="61"/>
                  </a:cubicBezTo>
                  <a:cubicBezTo>
                    <a:pt x="603" y="61"/>
                    <a:pt x="603" y="61"/>
                    <a:pt x="603" y="61"/>
                  </a:cubicBezTo>
                  <a:cubicBezTo>
                    <a:pt x="603" y="61"/>
                    <a:pt x="603" y="62"/>
                    <a:pt x="603" y="62"/>
                  </a:cubicBezTo>
                  <a:cubicBezTo>
                    <a:pt x="603" y="62"/>
                    <a:pt x="603" y="62"/>
                    <a:pt x="603" y="62"/>
                  </a:cubicBezTo>
                  <a:cubicBezTo>
                    <a:pt x="603" y="62"/>
                    <a:pt x="603" y="62"/>
                    <a:pt x="603" y="63"/>
                  </a:cubicBezTo>
                  <a:cubicBezTo>
                    <a:pt x="603" y="63"/>
                    <a:pt x="603" y="63"/>
                    <a:pt x="603" y="63"/>
                  </a:cubicBezTo>
                  <a:cubicBezTo>
                    <a:pt x="603" y="63"/>
                    <a:pt x="603" y="63"/>
                    <a:pt x="604" y="64"/>
                  </a:cubicBezTo>
                  <a:cubicBezTo>
                    <a:pt x="604" y="64"/>
                    <a:pt x="604" y="64"/>
                    <a:pt x="604" y="64"/>
                  </a:cubicBezTo>
                  <a:cubicBezTo>
                    <a:pt x="604" y="64"/>
                    <a:pt x="604" y="64"/>
                    <a:pt x="604" y="65"/>
                  </a:cubicBezTo>
                  <a:cubicBezTo>
                    <a:pt x="604" y="65"/>
                    <a:pt x="604" y="65"/>
                    <a:pt x="604" y="65"/>
                  </a:cubicBezTo>
                  <a:cubicBezTo>
                    <a:pt x="604" y="65"/>
                    <a:pt x="604" y="65"/>
                    <a:pt x="604" y="65"/>
                  </a:cubicBezTo>
                  <a:cubicBezTo>
                    <a:pt x="604" y="65"/>
                    <a:pt x="604" y="65"/>
                    <a:pt x="604" y="65"/>
                  </a:cubicBezTo>
                  <a:cubicBezTo>
                    <a:pt x="605" y="66"/>
                    <a:pt x="604" y="66"/>
                    <a:pt x="605" y="66"/>
                  </a:cubicBezTo>
                  <a:cubicBezTo>
                    <a:pt x="605" y="66"/>
                    <a:pt x="605" y="66"/>
                    <a:pt x="605" y="66"/>
                  </a:cubicBezTo>
                  <a:cubicBezTo>
                    <a:pt x="605" y="67"/>
                    <a:pt x="605" y="67"/>
                    <a:pt x="605" y="67"/>
                  </a:cubicBezTo>
                  <a:cubicBezTo>
                    <a:pt x="605" y="67"/>
                    <a:pt x="605" y="67"/>
                    <a:pt x="605" y="67"/>
                  </a:cubicBezTo>
                  <a:cubicBezTo>
                    <a:pt x="605" y="67"/>
                    <a:pt x="605" y="67"/>
                    <a:pt x="605" y="67"/>
                  </a:cubicBezTo>
                  <a:cubicBezTo>
                    <a:pt x="605" y="68"/>
                    <a:pt x="605" y="68"/>
                    <a:pt x="605" y="68"/>
                  </a:cubicBezTo>
                  <a:cubicBezTo>
                    <a:pt x="605" y="68"/>
                    <a:pt x="605" y="68"/>
                    <a:pt x="605" y="68"/>
                  </a:cubicBezTo>
                  <a:cubicBezTo>
                    <a:pt x="605" y="68"/>
                    <a:pt x="605" y="69"/>
                    <a:pt x="606" y="69"/>
                  </a:cubicBezTo>
                  <a:cubicBezTo>
                    <a:pt x="606" y="69"/>
                    <a:pt x="606" y="69"/>
                    <a:pt x="606" y="69"/>
                  </a:cubicBezTo>
                  <a:cubicBezTo>
                    <a:pt x="606" y="69"/>
                    <a:pt x="606" y="70"/>
                    <a:pt x="606" y="70"/>
                  </a:cubicBezTo>
                  <a:cubicBezTo>
                    <a:pt x="606" y="70"/>
                    <a:pt x="606" y="70"/>
                    <a:pt x="606" y="70"/>
                  </a:cubicBezTo>
                  <a:cubicBezTo>
                    <a:pt x="606" y="70"/>
                    <a:pt x="606" y="70"/>
                    <a:pt x="606" y="71"/>
                  </a:cubicBezTo>
                  <a:cubicBezTo>
                    <a:pt x="606" y="71"/>
                    <a:pt x="606" y="71"/>
                    <a:pt x="606" y="71"/>
                  </a:cubicBezTo>
                  <a:cubicBezTo>
                    <a:pt x="607" y="71"/>
                    <a:pt x="606" y="71"/>
                    <a:pt x="607" y="72"/>
                  </a:cubicBezTo>
                  <a:cubicBezTo>
                    <a:pt x="607" y="72"/>
                    <a:pt x="607" y="72"/>
                    <a:pt x="607" y="72"/>
                  </a:cubicBezTo>
                  <a:cubicBezTo>
                    <a:pt x="607" y="72"/>
                    <a:pt x="607" y="72"/>
                    <a:pt x="607" y="73"/>
                  </a:cubicBezTo>
                  <a:cubicBezTo>
                    <a:pt x="607" y="73"/>
                    <a:pt x="607" y="73"/>
                    <a:pt x="607" y="73"/>
                  </a:cubicBezTo>
                  <a:cubicBezTo>
                    <a:pt x="607" y="73"/>
                    <a:pt x="607" y="73"/>
                    <a:pt x="607" y="73"/>
                  </a:cubicBezTo>
                  <a:cubicBezTo>
                    <a:pt x="607" y="73"/>
                    <a:pt x="607" y="73"/>
                    <a:pt x="607" y="73"/>
                  </a:cubicBezTo>
                  <a:cubicBezTo>
                    <a:pt x="608" y="74"/>
                    <a:pt x="607" y="74"/>
                    <a:pt x="608" y="74"/>
                  </a:cubicBezTo>
                  <a:cubicBezTo>
                    <a:pt x="608" y="74"/>
                    <a:pt x="608" y="74"/>
                    <a:pt x="608" y="74"/>
                  </a:cubicBezTo>
                  <a:cubicBezTo>
                    <a:pt x="608" y="75"/>
                    <a:pt x="608" y="75"/>
                    <a:pt x="608" y="75"/>
                  </a:cubicBezTo>
                  <a:cubicBezTo>
                    <a:pt x="608" y="75"/>
                    <a:pt x="608" y="75"/>
                    <a:pt x="608" y="75"/>
                  </a:cubicBezTo>
                  <a:cubicBezTo>
                    <a:pt x="608" y="75"/>
                    <a:pt x="608" y="75"/>
                    <a:pt x="608" y="75"/>
                  </a:cubicBezTo>
                  <a:cubicBezTo>
                    <a:pt x="608" y="76"/>
                    <a:pt x="608" y="76"/>
                    <a:pt x="608" y="76"/>
                  </a:cubicBezTo>
                  <a:cubicBezTo>
                    <a:pt x="608" y="76"/>
                    <a:pt x="608" y="76"/>
                    <a:pt x="608" y="76"/>
                  </a:cubicBezTo>
                  <a:cubicBezTo>
                    <a:pt x="609" y="76"/>
                    <a:pt x="609" y="77"/>
                    <a:pt x="609" y="77"/>
                  </a:cubicBezTo>
                  <a:cubicBezTo>
                    <a:pt x="609" y="77"/>
                    <a:pt x="609" y="77"/>
                    <a:pt x="609" y="77"/>
                  </a:cubicBezTo>
                  <a:cubicBezTo>
                    <a:pt x="609" y="77"/>
                    <a:pt x="609" y="77"/>
                    <a:pt x="609" y="77"/>
                  </a:cubicBezTo>
                  <a:cubicBezTo>
                    <a:pt x="609" y="77"/>
                    <a:pt x="609" y="78"/>
                    <a:pt x="609" y="78"/>
                  </a:cubicBezTo>
                  <a:cubicBezTo>
                    <a:pt x="609" y="78"/>
                    <a:pt x="609" y="78"/>
                    <a:pt x="609" y="78"/>
                  </a:cubicBezTo>
                  <a:cubicBezTo>
                    <a:pt x="609" y="78"/>
                    <a:pt x="609" y="78"/>
                    <a:pt x="609" y="79"/>
                  </a:cubicBezTo>
                  <a:cubicBezTo>
                    <a:pt x="610" y="79"/>
                    <a:pt x="610" y="79"/>
                    <a:pt x="610" y="79"/>
                  </a:cubicBezTo>
                  <a:cubicBezTo>
                    <a:pt x="610" y="79"/>
                    <a:pt x="610" y="79"/>
                    <a:pt x="610" y="80"/>
                  </a:cubicBezTo>
                  <a:cubicBezTo>
                    <a:pt x="610" y="80"/>
                    <a:pt x="610" y="80"/>
                    <a:pt x="610" y="80"/>
                  </a:cubicBezTo>
                  <a:cubicBezTo>
                    <a:pt x="610" y="80"/>
                    <a:pt x="610" y="80"/>
                    <a:pt x="610" y="81"/>
                  </a:cubicBezTo>
                  <a:cubicBezTo>
                    <a:pt x="610" y="81"/>
                    <a:pt x="610" y="81"/>
                    <a:pt x="610" y="81"/>
                  </a:cubicBezTo>
                  <a:cubicBezTo>
                    <a:pt x="610" y="81"/>
                    <a:pt x="610" y="81"/>
                    <a:pt x="611" y="81"/>
                  </a:cubicBezTo>
                  <a:cubicBezTo>
                    <a:pt x="611" y="81"/>
                    <a:pt x="611" y="81"/>
                    <a:pt x="611" y="81"/>
                  </a:cubicBezTo>
                  <a:cubicBezTo>
                    <a:pt x="611" y="82"/>
                    <a:pt x="611" y="82"/>
                    <a:pt x="611" y="82"/>
                  </a:cubicBezTo>
                  <a:cubicBezTo>
                    <a:pt x="611" y="82"/>
                    <a:pt x="611" y="82"/>
                    <a:pt x="611" y="82"/>
                  </a:cubicBezTo>
                  <a:cubicBezTo>
                    <a:pt x="611" y="83"/>
                    <a:pt x="611" y="83"/>
                    <a:pt x="611" y="83"/>
                  </a:cubicBezTo>
                  <a:cubicBezTo>
                    <a:pt x="611" y="83"/>
                    <a:pt x="611" y="83"/>
                    <a:pt x="611" y="83"/>
                  </a:cubicBezTo>
                  <a:cubicBezTo>
                    <a:pt x="611" y="83"/>
                    <a:pt x="611" y="83"/>
                    <a:pt x="611" y="83"/>
                  </a:cubicBezTo>
                  <a:cubicBezTo>
                    <a:pt x="611" y="84"/>
                    <a:pt x="611" y="84"/>
                    <a:pt x="612" y="84"/>
                  </a:cubicBezTo>
                  <a:cubicBezTo>
                    <a:pt x="612" y="84"/>
                    <a:pt x="612" y="84"/>
                    <a:pt x="612" y="84"/>
                  </a:cubicBezTo>
                  <a:cubicBezTo>
                    <a:pt x="612" y="84"/>
                    <a:pt x="612" y="85"/>
                    <a:pt x="612" y="85"/>
                  </a:cubicBezTo>
                  <a:cubicBezTo>
                    <a:pt x="612" y="85"/>
                    <a:pt x="612" y="85"/>
                    <a:pt x="612" y="85"/>
                  </a:cubicBezTo>
                  <a:cubicBezTo>
                    <a:pt x="612" y="85"/>
                    <a:pt x="612" y="85"/>
                    <a:pt x="612" y="85"/>
                  </a:cubicBezTo>
                  <a:cubicBezTo>
                    <a:pt x="612" y="85"/>
                    <a:pt x="612" y="86"/>
                    <a:pt x="612" y="86"/>
                  </a:cubicBezTo>
                  <a:cubicBezTo>
                    <a:pt x="612" y="86"/>
                    <a:pt x="612" y="86"/>
                    <a:pt x="612" y="86"/>
                  </a:cubicBezTo>
                  <a:cubicBezTo>
                    <a:pt x="612" y="86"/>
                    <a:pt x="612" y="86"/>
                    <a:pt x="613" y="87"/>
                  </a:cubicBezTo>
                  <a:cubicBezTo>
                    <a:pt x="613" y="87"/>
                    <a:pt x="613" y="87"/>
                    <a:pt x="613" y="87"/>
                  </a:cubicBezTo>
                  <a:cubicBezTo>
                    <a:pt x="613" y="87"/>
                    <a:pt x="613" y="87"/>
                    <a:pt x="613" y="88"/>
                  </a:cubicBezTo>
                  <a:cubicBezTo>
                    <a:pt x="613" y="88"/>
                    <a:pt x="613" y="88"/>
                    <a:pt x="613" y="88"/>
                  </a:cubicBezTo>
                  <a:cubicBezTo>
                    <a:pt x="613" y="88"/>
                    <a:pt x="613" y="88"/>
                    <a:pt x="613" y="89"/>
                  </a:cubicBezTo>
                  <a:cubicBezTo>
                    <a:pt x="613" y="89"/>
                    <a:pt x="613" y="89"/>
                    <a:pt x="613" y="89"/>
                  </a:cubicBezTo>
                  <a:cubicBezTo>
                    <a:pt x="613" y="89"/>
                    <a:pt x="613" y="89"/>
                    <a:pt x="614" y="89"/>
                  </a:cubicBezTo>
                  <a:cubicBezTo>
                    <a:pt x="614" y="89"/>
                    <a:pt x="614" y="89"/>
                    <a:pt x="614" y="89"/>
                  </a:cubicBezTo>
                  <a:cubicBezTo>
                    <a:pt x="614" y="90"/>
                    <a:pt x="614" y="90"/>
                    <a:pt x="614" y="90"/>
                  </a:cubicBezTo>
                  <a:cubicBezTo>
                    <a:pt x="614" y="90"/>
                    <a:pt x="614" y="90"/>
                    <a:pt x="614" y="90"/>
                  </a:cubicBezTo>
                  <a:cubicBezTo>
                    <a:pt x="614" y="91"/>
                    <a:pt x="614" y="91"/>
                    <a:pt x="614" y="91"/>
                  </a:cubicBezTo>
                  <a:cubicBezTo>
                    <a:pt x="614" y="91"/>
                    <a:pt x="614" y="91"/>
                    <a:pt x="614" y="91"/>
                  </a:cubicBezTo>
                  <a:cubicBezTo>
                    <a:pt x="614" y="91"/>
                    <a:pt x="614" y="91"/>
                    <a:pt x="614" y="91"/>
                  </a:cubicBezTo>
                  <a:cubicBezTo>
                    <a:pt x="615" y="92"/>
                    <a:pt x="614" y="92"/>
                    <a:pt x="615" y="92"/>
                  </a:cubicBezTo>
                  <a:cubicBezTo>
                    <a:pt x="615" y="92"/>
                    <a:pt x="615" y="92"/>
                    <a:pt x="615" y="92"/>
                  </a:cubicBezTo>
                  <a:cubicBezTo>
                    <a:pt x="615" y="92"/>
                    <a:pt x="615" y="93"/>
                    <a:pt x="615" y="93"/>
                  </a:cubicBezTo>
                  <a:cubicBezTo>
                    <a:pt x="615" y="93"/>
                    <a:pt x="615" y="93"/>
                    <a:pt x="615" y="93"/>
                  </a:cubicBezTo>
                  <a:cubicBezTo>
                    <a:pt x="615" y="93"/>
                    <a:pt x="615" y="93"/>
                    <a:pt x="615" y="93"/>
                  </a:cubicBezTo>
                  <a:cubicBezTo>
                    <a:pt x="615" y="93"/>
                    <a:pt x="615" y="94"/>
                    <a:pt x="615" y="94"/>
                  </a:cubicBezTo>
                  <a:cubicBezTo>
                    <a:pt x="615" y="94"/>
                    <a:pt x="615" y="94"/>
                    <a:pt x="615" y="94"/>
                  </a:cubicBezTo>
                  <a:cubicBezTo>
                    <a:pt x="616" y="94"/>
                    <a:pt x="616" y="94"/>
                    <a:pt x="616" y="95"/>
                  </a:cubicBezTo>
                  <a:cubicBezTo>
                    <a:pt x="616" y="95"/>
                    <a:pt x="616" y="95"/>
                    <a:pt x="616" y="95"/>
                  </a:cubicBezTo>
                  <a:cubicBezTo>
                    <a:pt x="616" y="95"/>
                    <a:pt x="616" y="95"/>
                    <a:pt x="616" y="96"/>
                  </a:cubicBezTo>
                  <a:cubicBezTo>
                    <a:pt x="616" y="96"/>
                    <a:pt x="616" y="96"/>
                    <a:pt x="616" y="96"/>
                  </a:cubicBezTo>
                  <a:cubicBezTo>
                    <a:pt x="616" y="96"/>
                    <a:pt x="616" y="96"/>
                    <a:pt x="617" y="97"/>
                  </a:cubicBezTo>
                  <a:cubicBezTo>
                    <a:pt x="616" y="97"/>
                    <a:pt x="616" y="97"/>
                    <a:pt x="616" y="97"/>
                  </a:cubicBezTo>
                  <a:cubicBezTo>
                    <a:pt x="617" y="97"/>
                    <a:pt x="617" y="97"/>
                    <a:pt x="617" y="97"/>
                  </a:cubicBezTo>
                  <a:cubicBezTo>
                    <a:pt x="617" y="97"/>
                    <a:pt x="617" y="97"/>
                    <a:pt x="617" y="97"/>
                  </a:cubicBezTo>
                  <a:cubicBezTo>
                    <a:pt x="617" y="98"/>
                    <a:pt x="617" y="98"/>
                    <a:pt x="617" y="98"/>
                  </a:cubicBezTo>
                  <a:cubicBezTo>
                    <a:pt x="617" y="98"/>
                    <a:pt x="617" y="98"/>
                    <a:pt x="617" y="98"/>
                  </a:cubicBezTo>
                  <a:cubicBezTo>
                    <a:pt x="617" y="99"/>
                    <a:pt x="617" y="99"/>
                    <a:pt x="617" y="99"/>
                  </a:cubicBezTo>
                  <a:cubicBezTo>
                    <a:pt x="618" y="99"/>
                    <a:pt x="618" y="99"/>
                    <a:pt x="618" y="99"/>
                  </a:cubicBezTo>
                  <a:cubicBezTo>
                    <a:pt x="618" y="99"/>
                    <a:pt x="618" y="99"/>
                    <a:pt x="618" y="99"/>
                  </a:cubicBezTo>
                  <a:cubicBezTo>
                    <a:pt x="618" y="100"/>
                    <a:pt x="618" y="100"/>
                    <a:pt x="618" y="100"/>
                  </a:cubicBezTo>
                  <a:cubicBezTo>
                    <a:pt x="618" y="100"/>
                    <a:pt x="618" y="100"/>
                    <a:pt x="618" y="100"/>
                  </a:cubicBezTo>
                  <a:cubicBezTo>
                    <a:pt x="618" y="100"/>
                    <a:pt x="618" y="101"/>
                    <a:pt x="618" y="101"/>
                  </a:cubicBezTo>
                  <a:cubicBezTo>
                    <a:pt x="618" y="101"/>
                    <a:pt x="619" y="101"/>
                    <a:pt x="618" y="102"/>
                  </a:cubicBezTo>
                  <a:cubicBezTo>
                    <a:pt x="618" y="102"/>
                    <a:pt x="618" y="102"/>
                    <a:pt x="618" y="103"/>
                  </a:cubicBezTo>
                  <a:cubicBezTo>
                    <a:pt x="618" y="103"/>
                    <a:pt x="618" y="103"/>
                    <a:pt x="618" y="103"/>
                  </a:cubicBezTo>
                  <a:cubicBezTo>
                    <a:pt x="618" y="103"/>
                    <a:pt x="618" y="103"/>
                    <a:pt x="618" y="103"/>
                  </a:cubicBezTo>
                  <a:cubicBezTo>
                    <a:pt x="618" y="103"/>
                    <a:pt x="618" y="103"/>
                    <a:pt x="618" y="103"/>
                  </a:cubicBezTo>
                  <a:cubicBezTo>
                    <a:pt x="617" y="103"/>
                    <a:pt x="617" y="104"/>
                    <a:pt x="617" y="104"/>
                  </a:cubicBezTo>
                  <a:cubicBezTo>
                    <a:pt x="617" y="104"/>
                    <a:pt x="617" y="104"/>
                    <a:pt x="617" y="104"/>
                  </a:cubicBezTo>
                  <a:cubicBezTo>
                    <a:pt x="617" y="104"/>
                    <a:pt x="617" y="104"/>
                    <a:pt x="617" y="104"/>
                  </a:cubicBezTo>
                  <a:cubicBezTo>
                    <a:pt x="617" y="105"/>
                    <a:pt x="617" y="105"/>
                    <a:pt x="617" y="105"/>
                  </a:cubicBezTo>
                  <a:cubicBezTo>
                    <a:pt x="617" y="105"/>
                    <a:pt x="617" y="105"/>
                    <a:pt x="617" y="105"/>
                  </a:cubicBezTo>
                  <a:cubicBezTo>
                    <a:pt x="617" y="105"/>
                    <a:pt x="617" y="106"/>
                    <a:pt x="616" y="106"/>
                  </a:cubicBezTo>
                  <a:cubicBezTo>
                    <a:pt x="617" y="106"/>
                    <a:pt x="617" y="106"/>
                    <a:pt x="617" y="106"/>
                  </a:cubicBezTo>
                  <a:cubicBezTo>
                    <a:pt x="616" y="106"/>
                    <a:pt x="616" y="106"/>
                    <a:pt x="616" y="107"/>
                  </a:cubicBezTo>
                  <a:cubicBezTo>
                    <a:pt x="616" y="107"/>
                    <a:pt x="616" y="107"/>
                    <a:pt x="616" y="107"/>
                  </a:cubicBezTo>
                  <a:cubicBezTo>
                    <a:pt x="616" y="107"/>
                    <a:pt x="616" y="107"/>
                    <a:pt x="616" y="107"/>
                  </a:cubicBezTo>
                  <a:cubicBezTo>
                    <a:pt x="616" y="107"/>
                    <a:pt x="616" y="107"/>
                    <a:pt x="616" y="107"/>
                  </a:cubicBezTo>
                  <a:cubicBezTo>
                    <a:pt x="616" y="107"/>
                    <a:pt x="616" y="107"/>
                    <a:pt x="616" y="107"/>
                  </a:cubicBezTo>
                  <a:cubicBezTo>
                    <a:pt x="616" y="108"/>
                    <a:pt x="616" y="108"/>
                    <a:pt x="615" y="108"/>
                  </a:cubicBezTo>
                  <a:cubicBezTo>
                    <a:pt x="615" y="108"/>
                    <a:pt x="615" y="108"/>
                    <a:pt x="615" y="108"/>
                  </a:cubicBezTo>
                  <a:cubicBezTo>
                    <a:pt x="615" y="109"/>
                    <a:pt x="615" y="109"/>
                    <a:pt x="615" y="109"/>
                  </a:cubicBezTo>
                  <a:cubicBezTo>
                    <a:pt x="615" y="109"/>
                    <a:pt x="615" y="109"/>
                    <a:pt x="615" y="109"/>
                  </a:cubicBezTo>
                  <a:cubicBezTo>
                    <a:pt x="615" y="109"/>
                    <a:pt x="615" y="110"/>
                    <a:pt x="615" y="110"/>
                  </a:cubicBezTo>
                  <a:cubicBezTo>
                    <a:pt x="615" y="110"/>
                    <a:pt x="615" y="110"/>
                    <a:pt x="615" y="110"/>
                  </a:cubicBezTo>
                  <a:cubicBezTo>
                    <a:pt x="614" y="110"/>
                    <a:pt x="615" y="110"/>
                    <a:pt x="614" y="111"/>
                  </a:cubicBezTo>
                  <a:cubicBezTo>
                    <a:pt x="614" y="111"/>
                    <a:pt x="614" y="111"/>
                    <a:pt x="614" y="111"/>
                  </a:cubicBezTo>
                  <a:cubicBezTo>
                    <a:pt x="614" y="111"/>
                    <a:pt x="614" y="111"/>
                    <a:pt x="614" y="111"/>
                  </a:cubicBezTo>
                  <a:cubicBezTo>
                    <a:pt x="614" y="111"/>
                    <a:pt x="614" y="111"/>
                    <a:pt x="614" y="112"/>
                  </a:cubicBezTo>
                  <a:cubicBezTo>
                    <a:pt x="614" y="112"/>
                    <a:pt x="614" y="112"/>
                    <a:pt x="614" y="112"/>
                  </a:cubicBezTo>
                  <a:cubicBezTo>
                    <a:pt x="614" y="112"/>
                    <a:pt x="614" y="112"/>
                    <a:pt x="614" y="112"/>
                  </a:cubicBezTo>
                  <a:cubicBezTo>
                    <a:pt x="614" y="112"/>
                    <a:pt x="614" y="112"/>
                    <a:pt x="614" y="112"/>
                  </a:cubicBezTo>
                  <a:cubicBezTo>
                    <a:pt x="613" y="113"/>
                    <a:pt x="613" y="113"/>
                    <a:pt x="613" y="113"/>
                  </a:cubicBezTo>
                  <a:cubicBezTo>
                    <a:pt x="613" y="113"/>
                    <a:pt x="613" y="113"/>
                    <a:pt x="613" y="113"/>
                  </a:cubicBezTo>
                  <a:cubicBezTo>
                    <a:pt x="613" y="113"/>
                    <a:pt x="613" y="113"/>
                    <a:pt x="613" y="113"/>
                  </a:cubicBezTo>
                  <a:cubicBezTo>
                    <a:pt x="613" y="114"/>
                    <a:pt x="613" y="114"/>
                    <a:pt x="613" y="114"/>
                  </a:cubicBezTo>
                  <a:cubicBezTo>
                    <a:pt x="613" y="114"/>
                    <a:pt x="613" y="114"/>
                    <a:pt x="613" y="114"/>
                  </a:cubicBezTo>
                  <a:cubicBezTo>
                    <a:pt x="613" y="114"/>
                    <a:pt x="613" y="115"/>
                    <a:pt x="613" y="115"/>
                  </a:cubicBezTo>
                  <a:cubicBezTo>
                    <a:pt x="613" y="115"/>
                    <a:pt x="613" y="115"/>
                    <a:pt x="613" y="115"/>
                  </a:cubicBezTo>
                  <a:cubicBezTo>
                    <a:pt x="612" y="115"/>
                    <a:pt x="612" y="115"/>
                    <a:pt x="612" y="116"/>
                  </a:cubicBezTo>
                  <a:cubicBezTo>
                    <a:pt x="612" y="115"/>
                    <a:pt x="612" y="115"/>
                    <a:pt x="612" y="115"/>
                  </a:cubicBezTo>
                  <a:cubicBezTo>
                    <a:pt x="612" y="116"/>
                    <a:pt x="612" y="116"/>
                    <a:pt x="612" y="116"/>
                  </a:cubicBezTo>
                  <a:cubicBezTo>
                    <a:pt x="612" y="116"/>
                    <a:pt x="612" y="116"/>
                    <a:pt x="612" y="116"/>
                  </a:cubicBezTo>
                  <a:cubicBezTo>
                    <a:pt x="612" y="116"/>
                    <a:pt x="612" y="117"/>
                    <a:pt x="612" y="117"/>
                  </a:cubicBezTo>
                  <a:cubicBezTo>
                    <a:pt x="612" y="117"/>
                    <a:pt x="612" y="117"/>
                    <a:pt x="612" y="117"/>
                  </a:cubicBezTo>
                  <a:cubicBezTo>
                    <a:pt x="611" y="117"/>
                    <a:pt x="611" y="117"/>
                    <a:pt x="611" y="118"/>
                  </a:cubicBezTo>
                  <a:cubicBezTo>
                    <a:pt x="611" y="118"/>
                    <a:pt x="611" y="118"/>
                    <a:pt x="611" y="118"/>
                  </a:cubicBezTo>
                  <a:cubicBezTo>
                    <a:pt x="611" y="118"/>
                    <a:pt x="611" y="118"/>
                    <a:pt x="611" y="118"/>
                  </a:cubicBezTo>
                  <a:cubicBezTo>
                    <a:pt x="611" y="118"/>
                    <a:pt x="611" y="118"/>
                    <a:pt x="611" y="118"/>
                  </a:cubicBezTo>
                  <a:cubicBezTo>
                    <a:pt x="611" y="118"/>
                    <a:pt x="611" y="118"/>
                    <a:pt x="611" y="119"/>
                  </a:cubicBezTo>
                  <a:cubicBezTo>
                    <a:pt x="611" y="119"/>
                    <a:pt x="611" y="119"/>
                    <a:pt x="611" y="119"/>
                  </a:cubicBezTo>
                  <a:cubicBezTo>
                    <a:pt x="610" y="119"/>
                    <a:pt x="610" y="119"/>
                    <a:pt x="610" y="119"/>
                  </a:cubicBezTo>
                  <a:cubicBezTo>
                    <a:pt x="610" y="119"/>
                    <a:pt x="610" y="119"/>
                    <a:pt x="610" y="119"/>
                  </a:cubicBezTo>
                  <a:cubicBezTo>
                    <a:pt x="610" y="119"/>
                    <a:pt x="610" y="119"/>
                    <a:pt x="610" y="119"/>
                  </a:cubicBezTo>
                  <a:cubicBezTo>
                    <a:pt x="610" y="119"/>
                    <a:pt x="610" y="119"/>
                    <a:pt x="610" y="119"/>
                  </a:cubicBezTo>
                  <a:cubicBezTo>
                    <a:pt x="610" y="119"/>
                    <a:pt x="610" y="119"/>
                    <a:pt x="610" y="120"/>
                  </a:cubicBezTo>
                  <a:cubicBezTo>
                    <a:pt x="610" y="120"/>
                    <a:pt x="610" y="120"/>
                    <a:pt x="610" y="120"/>
                  </a:cubicBezTo>
                  <a:cubicBezTo>
                    <a:pt x="609" y="120"/>
                    <a:pt x="609" y="120"/>
                    <a:pt x="609" y="120"/>
                  </a:cubicBezTo>
                  <a:cubicBezTo>
                    <a:pt x="609" y="120"/>
                    <a:pt x="609" y="120"/>
                    <a:pt x="609" y="120"/>
                  </a:cubicBezTo>
                  <a:cubicBezTo>
                    <a:pt x="609" y="120"/>
                    <a:pt x="609" y="120"/>
                    <a:pt x="609" y="120"/>
                  </a:cubicBezTo>
                  <a:cubicBezTo>
                    <a:pt x="609" y="120"/>
                    <a:pt x="609" y="120"/>
                    <a:pt x="609" y="120"/>
                  </a:cubicBezTo>
                  <a:cubicBezTo>
                    <a:pt x="609" y="120"/>
                    <a:pt x="609" y="121"/>
                    <a:pt x="609" y="121"/>
                  </a:cubicBezTo>
                  <a:cubicBezTo>
                    <a:pt x="609" y="121"/>
                    <a:pt x="609" y="121"/>
                    <a:pt x="609" y="121"/>
                  </a:cubicBezTo>
                  <a:cubicBezTo>
                    <a:pt x="608" y="121"/>
                    <a:pt x="608" y="121"/>
                    <a:pt x="608" y="121"/>
                  </a:cubicBezTo>
                  <a:cubicBezTo>
                    <a:pt x="608" y="121"/>
                    <a:pt x="608" y="121"/>
                    <a:pt x="608" y="121"/>
                  </a:cubicBezTo>
                  <a:cubicBezTo>
                    <a:pt x="608" y="121"/>
                    <a:pt x="608" y="121"/>
                    <a:pt x="608" y="121"/>
                  </a:cubicBezTo>
                  <a:cubicBezTo>
                    <a:pt x="608" y="121"/>
                    <a:pt x="608" y="121"/>
                    <a:pt x="608" y="121"/>
                  </a:cubicBezTo>
                  <a:cubicBezTo>
                    <a:pt x="607" y="122"/>
                    <a:pt x="607" y="122"/>
                    <a:pt x="607" y="122"/>
                  </a:cubicBezTo>
                  <a:cubicBezTo>
                    <a:pt x="607" y="122"/>
                    <a:pt x="607" y="122"/>
                    <a:pt x="607" y="122"/>
                  </a:cubicBezTo>
                  <a:cubicBezTo>
                    <a:pt x="607" y="122"/>
                    <a:pt x="606" y="122"/>
                    <a:pt x="606" y="122"/>
                  </a:cubicBezTo>
                  <a:cubicBezTo>
                    <a:pt x="606" y="122"/>
                    <a:pt x="606" y="122"/>
                    <a:pt x="606" y="122"/>
                  </a:cubicBezTo>
                  <a:cubicBezTo>
                    <a:pt x="606" y="123"/>
                    <a:pt x="606" y="123"/>
                    <a:pt x="605" y="123"/>
                  </a:cubicBezTo>
                  <a:cubicBezTo>
                    <a:pt x="605" y="123"/>
                    <a:pt x="605" y="123"/>
                    <a:pt x="605" y="123"/>
                  </a:cubicBezTo>
                  <a:cubicBezTo>
                    <a:pt x="605" y="123"/>
                    <a:pt x="605" y="123"/>
                    <a:pt x="605" y="123"/>
                  </a:cubicBezTo>
                  <a:cubicBezTo>
                    <a:pt x="605" y="123"/>
                    <a:pt x="604" y="123"/>
                    <a:pt x="604" y="123"/>
                  </a:cubicBezTo>
                  <a:cubicBezTo>
                    <a:pt x="604" y="123"/>
                    <a:pt x="604" y="123"/>
                    <a:pt x="603" y="123"/>
                  </a:cubicBezTo>
                  <a:close/>
                  <a:moveTo>
                    <a:pt x="1154" y="49"/>
                  </a:moveTo>
                  <a:cubicBezTo>
                    <a:pt x="1154" y="49"/>
                    <a:pt x="1154" y="49"/>
                    <a:pt x="1154" y="49"/>
                  </a:cubicBezTo>
                  <a:cubicBezTo>
                    <a:pt x="1154" y="49"/>
                    <a:pt x="1154" y="49"/>
                    <a:pt x="1154" y="49"/>
                  </a:cubicBezTo>
                  <a:cubicBezTo>
                    <a:pt x="1154" y="49"/>
                    <a:pt x="1154" y="49"/>
                    <a:pt x="1154" y="48"/>
                  </a:cubicBezTo>
                  <a:cubicBezTo>
                    <a:pt x="1153" y="48"/>
                    <a:pt x="1153" y="48"/>
                    <a:pt x="1154" y="48"/>
                  </a:cubicBezTo>
                  <a:cubicBezTo>
                    <a:pt x="1153" y="48"/>
                    <a:pt x="1154" y="47"/>
                    <a:pt x="1153" y="47"/>
                  </a:cubicBezTo>
                  <a:cubicBezTo>
                    <a:pt x="1153" y="47"/>
                    <a:pt x="1153" y="47"/>
                    <a:pt x="1153" y="47"/>
                  </a:cubicBezTo>
                  <a:cubicBezTo>
                    <a:pt x="1153" y="47"/>
                    <a:pt x="1153" y="46"/>
                    <a:pt x="1153" y="46"/>
                  </a:cubicBezTo>
                  <a:cubicBezTo>
                    <a:pt x="1153" y="46"/>
                    <a:pt x="1153" y="46"/>
                    <a:pt x="1153" y="46"/>
                  </a:cubicBezTo>
                  <a:cubicBezTo>
                    <a:pt x="1153" y="46"/>
                    <a:pt x="1153" y="45"/>
                    <a:pt x="1152" y="45"/>
                  </a:cubicBezTo>
                  <a:cubicBezTo>
                    <a:pt x="1152" y="45"/>
                    <a:pt x="1152" y="45"/>
                    <a:pt x="1152" y="45"/>
                  </a:cubicBezTo>
                  <a:cubicBezTo>
                    <a:pt x="1152" y="45"/>
                    <a:pt x="1152" y="45"/>
                    <a:pt x="1152" y="44"/>
                  </a:cubicBezTo>
                  <a:cubicBezTo>
                    <a:pt x="1152" y="44"/>
                    <a:pt x="1152" y="44"/>
                    <a:pt x="1152" y="44"/>
                  </a:cubicBezTo>
                  <a:cubicBezTo>
                    <a:pt x="1152" y="44"/>
                    <a:pt x="1152" y="44"/>
                    <a:pt x="1152" y="44"/>
                  </a:cubicBezTo>
                  <a:cubicBezTo>
                    <a:pt x="1152" y="44"/>
                    <a:pt x="1152" y="44"/>
                    <a:pt x="1152" y="44"/>
                  </a:cubicBezTo>
                  <a:cubicBezTo>
                    <a:pt x="1152" y="44"/>
                    <a:pt x="1152" y="43"/>
                    <a:pt x="1151" y="43"/>
                  </a:cubicBezTo>
                  <a:cubicBezTo>
                    <a:pt x="1151" y="43"/>
                    <a:pt x="1151" y="43"/>
                    <a:pt x="1151" y="43"/>
                  </a:cubicBezTo>
                  <a:cubicBezTo>
                    <a:pt x="1151" y="43"/>
                    <a:pt x="1151" y="43"/>
                    <a:pt x="1151" y="42"/>
                  </a:cubicBezTo>
                  <a:cubicBezTo>
                    <a:pt x="1151" y="42"/>
                    <a:pt x="1151" y="42"/>
                    <a:pt x="1151" y="42"/>
                  </a:cubicBezTo>
                  <a:cubicBezTo>
                    <a:pt x="1151" y="42"/>
                    <a:pt x="1151" y="42"/>
                    <a:pt x="1151" y="42"/>
                  </a:cubicBezTo>
                  <a:cubicBezTo>
                    <a:pt x="1151" y="42"/>
                    <a:pt x="1151" y="42"/>
                    <a:pt x="1151" y="42"/>
                  </a:cubicBezTo>
                  <a:cubicBezTo>
                    <a:pt x="1151" y="42"/>
                    <a:pt x="1151" y="41"/>
                    <a:pt x="1150" y="41"/>
                  </a:cubicBezTo>
                  <a:cubicBezTo>
                    <a:pt x="1150" y="41"/>
                    <a:pt x="1150" y="41"/>
                    <a:pt x="1150" y="41"/>
                  </a:cubicBezTo>
                  <a:cubicBezTo>
                    <a:pt x="1150" y="41"/>
                    <a:pt x="1150" y="41"/>
                    <a:pt x="1150" y="41"/>
                  </a:cubicBezTo>
                  <a:cubicBezTo>
                    <a:pt x="1150" y="41"/>
                    <a:pt x="1150" y="41"/>
                    <a:pt x="1150" y="41"/>
                  </a:cubicBezTo>
                  <a:cubicBezTo>
                    <a:pt x="1150" y="40"/>
                    <a:pt x="1150" y="40"/>
                    <a:pt x="1150" y="40"/>
                  </a:cubicBezTo>
                  <a:cubicBezTo>
                    <a:pt x="1150" y="40"/>
                    <a:pt x="1150" y="40"/>
                    <a:pt x="1150" y="40"/>
                  </a:cubicBezTo>
                  <a:cubicBezTo>
                    <a:pt x="1150" y="40"/>
                    <a:pt x="1149" y="40"/>
                    <a:pt x="1149" y="40"/>
                  </a:cubicBezTo>
                  <a:cubicBezTo>
                    <a:pt x="1149" y="40"/>
                    <a:pt x="1149" y="40"/>
                    <a:pt x="1149" y="40"/>
                  </a:cubicBezTo>
                  <a:cubicBezTo>
                    <a:pt x="1149" y="40"/>
                    <a:pt x="1149" y="39"/>
                    <a:pt x="1149" y="39"/>
                  </a:cubicBezTo>
                  <a:cubicBezTo>
                    <a:pt x="1149" y="39"/>
                    <a:pt x="1149" y="39"/>
                    <a:pt x="1149" y="39"/>
                  </a:cubicBezTo>
                  <a:cubicBezTo>
                    <a:pt x="1149" y="39"/>
                    <a:pt x="1148" y="39"/>
                    <a:pt x="1148" y="39"/>
                  </a:cubicBezTo>
                  <a:cubicBezTo>
                    <a:pt x="1148" y="39"/>
                    <a:pt x="1148" y="39"/>
                    <a:pt x="1148" y="39"/>
                  </a:cubicBezTo>
                  <a:cubicBezTo>
                    <a:pt x="1148" y="38"/>
                    <a:pt x="1148" y="38"/>
                    <a:pt x="1148" y="38"/>
                  </a:cubicBezTo>
                  <a:cubicBezTo>
                    <a:pt x="1148" y="38"/>
                    <a:pt x="1148" y="38"/>
                    <a:pt x="1148" y="38"/>
                  </a:cubicBezTo>
                  <a:cubicBezTo>
                    <a:pt x="1148" y="38"/>
                    <a:pt x="1148" y="38"/>
                    <a:pt x="1148" y="38"/>
                  </a:cubicBezTo>
                  <a:cubicBezTo>
                    <a:pt x="1148" y="38"/>
                    <a:pt x="1148" y="38"/>
                    <a:pt x="1148" y="38"/>
                  </a:cubicBezTo>
                  <a:cubicBezTo>
                    <a:pt x="1148" y="38"/>
                    <a:pt x="1147" y="38"/>
                    <a:pt x="1147" y="38"/>
                  </a:cubicBezTo>
                  <a:cubicBezTo>
                    <a:pt x="1147" y="38"/>
                    <a:pt x="1147" y="38"/>
                    <a:pt x="1147" y="38"/>
                  </a:cubicBezTo>
                  <a:cubicBezTo>
                    <a:pt x="1147" y="37"/>
                    <a:pt x="1147" y="37"/>
                    <a:pt x="1146" y="37"/>
                  </a:cubicBezTo>
                  <a:cubicBezTo>
                    <a:pt x="1146" y="37"/>
                    <a:pt x="1146" y="37"/>
                    <a:pt x="1146" y="37"/>
                  </a:cubicBezTo>
                  <a:cubicBezTo>
                    <a:pt x="1146" y="37"/>
                    <a:pt x="1146" y="37"/>
                    <a:pt x="1146" y="36"/>
                  </a:cubicBezTo>
                  <a:cubicBezTo>
                    <a:pt x="1146" y="36"/>
                    <a:pt x="1146" y="36"/>
                    <a:pt x="1146" y="36"/>
                  </a:cubicBezTo>
                  <a:cubicBezTo>
                    <a:pt x="1146" y="36"/>
                    <a:pt x="1145" y="36"/>
                    <a:pt x="1145" y="36"/>
                  </a:cubicBezTo>
                  <a:cubicBezTo>
                    <a:pt x="1145" y="36"/>
                    <a:pt x="1145" y="36"/>
                    <a:pt x="1145" y="36"/>
                  </a:cubicBezTo>
                  <a:cubicBezTo>
                    <a:pt x="1145" y="36"/>
                    <a:pt x="1145" y="36"/>
                    <a:pt x="1145" y="36"/>
                  </a:cubicBezTo>
                  <a:cubicBezTo>
                    <a:pt x="1145" y="36"/>
                    <a:pt x="1145" y="36"/>
                    <a:pt x="1145" y="36"/>
                  </a:cubicBezTo>
                  <a:cubicBezTo>
                    <a:pt x="1145" y="36"/>
                    <a:pt x="1144" y="36"/>
                    <a:pt x="1144" y="35"/>
                  </a:cubicBezTo>
                  <a:cubicBezTo>
                    <a:pt x="1144" y="35"/>
                    <a:pt x="1144" y="35"/>
                    <a:pt x="1144" y="35"/>
                  </a:cubicBezTo>
                  <a:cubicBezTo>
                    <a:pt x="1144" y="35"/>
                    <a:pt x="1144" y="35"/>
                    <a:pt x="1144" y="35"/>
                  </a:cubicBezTo>
                  <a:cubicBezTo>
                    <a:pt x="1144" y="35"/>
                    <a:pt x="1144" y="35"/>
                    <a:pt x="1144" y="35"/>
                  </a:cubicBezTo>
                  <a:cubicBezTo>
                    <a:pt x="1143" y="35"/>
                    <a:pt x="1143" y="35"/>
                    <a:pt x="1143" y="35"/>
                  </a:cubicBezTo>
                  <a:cubicBezTo>
                    <a:pt x="1143" y="35"/>
                    <a:pt x="1143" y="35"/>
                    <a:pt x="1143" y="35"/>
                  </a:cubicBezTo>
                  <a:cubicBezTo>
                    <a:pt x="1143" y="35"/>
                    <a:pt x="1143" y="35"/>
                    <a:pt x="1143" y="35"/>
                  </a:cubicBezTo>
                  <a:cubicBezTo>
                    <a:pt x="1143" y="35"/>
                    <a:pt x="1143" y="35"/>
                    <a:pt x="1143" y="35"/>
                  </a:cubicBezTo>
                  <a:cubicBezTo>
                    <a:pt x="1143" y="34"/>
                    <a:pt x="1142" y="35"/>
                    <a:pt x="1142" y="34"/>
                  </a:cubicBezTo>
                  <a:cubicBezTo>
                    <a:pt x="1142" y="34"/>
                    <a:pt x="1142" y="34"/>
                    <a:pt x="1142" y="34"/>
                  </a:cubicBezTo>
                  <a:cubicBezTo>
                    <a:pt x="1142" y="34"/>
                    <a:pt x="1142" y="34"/>
                    <a:pt x="1141" y="34"/>
                  </a:cubicBezTo>
                  <a:cubicBezTo>
                    <a:pt x="1141" y="34"/>
                    <a:pt x="1141" y="34"/>
                    <a:pt x="1141" y="34"/>
                  </a:cubicBezTo>
                  <a:cubicBezTo>
                    <a:pt x="1141" y="34"/>
                    <a:pt x="1141" y="34"/>
                    <a:pt x="1140" y="34"/>
                  </a:cubicBezTo>
                  <a:cubicBezTo>
                    <a:pt x="1140" y="34"/>
                    <a:pt x="1140" y="34"/>
                    <a:pt x="1140" y="34"/>
                  </a:cubicBezTo>
                  <a:cubicBezTo>
                    <a:pt x="1140" y="33"/>
                    <a:pt x="1139" y="34"/>
                    <a:pt x="1139" y="33"/>
                  </a:cubicBezTo>
                  <a:cubicBezTo>
                    <a:pt x="1139" y="33"/>
                    <a:pt x="1139" y="33"/>
                    <a:pt x="1139" y="33"/>
                  </a:cubicBezTo>
                  <a:cubicBezTo>
                    <a:pt x="1139" y="33"/>
                    <a:pt x="1139" y="33"/>
                    <a:pt x="1139" y="33"/>
                  </a:cubicBezTo>
                  <a:cubicBezTo>
                    <a:pt x="1138" y="33"/>
                    <a:pt x="1138" y="33"/>
                    <a:pt x="1137" y="33"/>
                  </a:cubicBezTo>
                  <a:cubicBezTo>
                    <a:pt x="1137" y="33"/>
                    <a:pt x="1137" y="33"/>
                    <a:pt x="1137" y="33"/>
                  </a:cubicBezTo>
                  <a:cubicBezTo>
                    <a:pt x="1136" y="33"/>
                    <a:pt x="1135" y="33"/>
                    <a:pt x="1135" y="33"/>
                  </a:cubicBezTo>
                  <a:cubicBezTo>
                    <a:pt x="1133" y="33"/>
                    <a:pt x="1132" y="33"/>
                    <a:pt x="1130" y="33"/>
                  </a:cubicBezTo>
                  <a:cubicBezTo>
                    <a:pt x="1129" y="33"/>
                    <a:pt x="1128" y="33"/>
                    <a:pt x="1127" y="33"/>
                  </a:cubicBezTo>
                  <a:cubicBezTo>
                    <a:pt x="1127" y="33"/>
                    <a:pt x="1127" y="33"/>
                    <a:pt x="1127" y="33"/>
                  </a:cubicBezTo>
                  <a:cubicBezTo>
                    <a:pt x="1127" y="33"/>
                    <a:pt x="1127" y="33"/>
                    <a:pt x="1127" y="33"/>
                  </a:cubicBezTo>
                  <a:cubicBezTo>
                    <a:pt x="1127" y="33"/>
                    <a:pt x="1126" y="33"/>
                    <a:pt x="1126" y="33"/>
                  </a:cubicBezTo>
                  <a:cubicBezTo>
                    <a:pt x="1126" y="33"/>
                    <a:pt x="1126" y="33"/>
                    <a:pt x="1126" y="33"/>
                  </a:cubicBezTo>
                  <a:cubicBezTo>
                    <a:pt x="1126" y="33"/>
                    <a:pt x="1126" y="33"/>
                    <a:pt x="1126" y="33"/>
                  </a:cubicBezTo>
                  <a:cubicBezTo>
                    <a:pt x="1125" y="34"/>
                    <a:pt x="1125" y="33"/>
                    <a:pt x="1124" y="34"/>
                  </a:cubicBezTo>
                  <a:cubicBezTo>
                    <a:pt x="1124" y="34"/>
                    <a:pt x="1124" y="34"/>
                    <a:pt x="1124" y="34"/>
                  </a:cubicBezTo>
                  <a:cubicBezTo>
                    <a:pt x="1124" y="34"/>
                    <a:pt x="1124" y="34"/>
                    <a:pt x="1123" y="34"/>
                  </a:cubicBezTo>
                  <a:cubicBezTo>
                    <a:pt x="1123" y="34"/>
                    <a:pt x="1123" y="34"/>
                    <a:pt x="1123" y="34"/>
                  </a:cubicBezTo>
                  <a:cubicBezTo>
                    <a:pt x="1123" y="34"/>
                    <a:pt x="1123" y="34"/>
                    <a:pt x="1123" y="34"/>
                  </a:cubicBezTo>
                  <a:cubicBezTo>
                    <a:pt x="1123" y="34"/>
                    <a:pt x="1122" y="34"/>
                    <a:pt x="1122" y="34"/>
                  </a:cubicBezTo>
                  <a:cubicBezTo>
                    <a:pt x="1122" y="35"/>
                    <a:pt x="1122" y="34"/>
                    <a:pt x="1122" y="35"/>
                  </a:cubicBezTo>
                  <a:cubicBezTo>
                    <a:pt x="1122" y="35"/>
                    <a:pt x="1122" y="35"/>
                    <a:pt x="1122" y="35"/>
                  </a:cubicBezTo>
                  <a:cubicBezTo>
                    <a:pt x="1121" y="35"/>
                    <a:pt x="1121" y="35"/>
                    <a:pt x="1121" y="35"/>
                  </a:cubicBezTo>
                  <a:cubicBezTo>
                    <a:pt x="1121" y="35"/>
                    <a:pt x="1121" y="35"/>
                    <a:pt x="1121" y="35"/>
                  </a:cubicBezTo>
                  <a:cubicBezTo>
                    <a:pt x="1121" y="35"/>
                    <a:pt x="1120" y="35"/>
                    <a:pt x="1120" y="35"/>
                  </a:cubicBezTo>
                  <a:cubicBezTo>
                    <a:pt x="1120" y="35"/>
                    <a:pt x="1120" y="35"/>
                    <a:pt x="1120" y="35"/>
                  </a:cubicBezTo>
                  <a:cubicBezTo>
                    <a:pt x="1120" y="36"/>
                    <a:pt x="1120" y="36"/>
                    <a:pt x="1119" y="36"/>
                  </a:cubicBezTo>
                  <a:cubicBezTo>
                    <a:pt x="1119" y="36"/>
                    <a:pt x="1119" y="36"/>
                    <a:pt x="1119" y="36"/>
                  </a:cubicBezTo>
                  <a:cubicBezTo>
                    <a:pt x="1119" y="36"/>
                    <a:pt x="1119" y="36"/>
                    <a:pt x="1119" y="36"/>
                  </a:cubicBezTo>
                  <a:cubicBezTo>
                    <a:pt x="1119" y="36"/>
                    <a:pt x="1119" y="36"/>
                    <a:pt x="1119" y="36"/>
                  </a:cubicBezTo>
                  <a:cubicBezTo>
                    <a:pt x="1119" y="36"/>
                    <a:pt x="1119" y="36"/>
                    <a:pt x="1118" y="36"/>
                  </a:cubicBezTo>
                  <a:cubicBezTo>
                    <a:pt x="1118" y="36"/>
                    <a:pt x="1118" y="36"/>
                    <a:pt x="1118" y="36"/>
                  </a:cubicBezTo>
                  <a:cubicBezTo>
                    <a:pt x="1118" y="37"/>
                    <a:pt x="1118" y="37"/>
                    <a:pt x="1118" y="37"/>
                  </a:cubicBezTo>
                  <a:cubicBezTo>
                    <a:pt x="1118" y="37"/>
                    <a:pt x="1118" y="37"/>
                    <a:pt x="1118" y="37"/>
                  </a:cubicBezTo>
                  <a:cubicBezTo>
                    <a:pt x="1118" y="37"/>
                    <a:pt x="1117" y="37"/>
                    <a:pt x="1117" y="37"/>
                  </a:cubicBezTo>
                  <a:cubicBezTo>
                    <a:pt x="1117" y="37"/>
                    <a:pt x="1117" y="37"/>
                    <a:pt x="1117" y="37"/>
                  </a:cubicBezTo>
                  <a:cubicBezTo>
                    <a:pt x="1117" y="37"/>
                    <a:pt x="1117" y="37"/>
                    <a:pt x="1117" y="37"/>
                  </a:cubicBezTo>
                  <a:cubicBezTo>
                    <a:pt x="1117" y="37"/>
                    <a:pt x="1117" y="37"/>
                    <a:pt x="1117" y="37"/>
                  </a:cubicBezTo>
                  <a:cubicBezTo>
                    <a:pt x="1117" y="38"/>
                    <a:pt x="1116" y="38"/>
                    <a:pt x="1116" y="38"/>
                  </a:cubicBezTo>
                  <a:cubicBezTo>
                    <a:pt x="1116" y="38"/>
                    <a:pt x="1116" y="38"/>
                    <a:pt x="1116" y="38"/>
                  </a:cubicBezTo>
                  <a:cubicBezTo>
                    <a:pt x="1116" y="38"/>
                    <a:pt x="1116" y="38"/>
                    <a:pt x="1116" y="39"/>
                  </a:cubicBezTo>
                  <a:cubicBezTo>
                    <a:pt x="1116" y="39"/>
                    <a:pt x="1116" y="39"/>
                    <a:pt x="1116" y="39"/>
                  </a:cubicBezTo>
                  <a:cubicBezTo>
                    <a:pt x="1115" y="39"/>
                    <a:pt x="1115" y="39"/>
                    <a:pt x="1115" y="39"/>
                  </a:cubicBezTo>
                  <a:cubicBezTo>
                    <a:pt x="1115" y="39"/>
                    <a:pt x="1115" y="39"/>
                    <a:pt x="1115" y="39"/>
                  </a:cubicBezTo>
                  <a:cubicBezTo>
                    <a:pt x="1115" y="39"/>
                    <a:pt x="1115" y="39"/>
                    <a:pt x="1115" y="39"/>
                  </a:cubicBezTo>
                  <a:cubicBezTo>
                    <a:pt x="1115" y="39"/>
                    <a:pt x="1115" y="39"/>
                    <a:pt x="1115" y="39"/>
                  </a:cubicBezTo>
                  <a:cubicBezTo>
                    <a:pt x="1115" y="39"/>
                    <a:pt x="1115" y="39"/>
                    <a:pt x="1115" y="40"/>
                  </a:cubicBezTo>
                  <a:cubicBezTo>
                    <a:pt x="1115" y="40"/>
                    <a:pt x="1115" y="40"/>
                    <a:pt x="1115" y="40"/>
                  </a:cubicBezTo>
                  <a:cubicBezTo>
                    <a:pt x="1114" y="40"/>
                    <a:pt x="1114" y="40"/>
                    <a:pt x="1114" y="40"/>
                  </a:cubicBezTo>
                  <a:cubicBezTo>
                    <a:pt x="1114" y="40"/>
                    <a:pt x="1114" y="40"/>
                    <a:pt x="1114" y="40"/>
                  </a:cubicBezTo>
                  <a:cubicBezTo>
                    <a:pt x="1114" y="40"/>
                    <a:pt x="1114" y="40"/>
                    <a:pt x="1114" y="40"/>
                  </a:cubicBezTo>
                  <a:cubicBezTo>
                    <a:pt x="1114" y="40"/>
                    <a:pt x="1114" y="40"/>
                    <a:pt x="1114" y="40"/>
                  </a:cubicBezTo>
                  <a:cubicBezTo>
                    <a:pt x="1114" y="40"/>
                    <a:pt x="1114" y="40"/>
                    <a:pt x="1114" y="41"/>
                  </a:cubicBezTo>
                  <a:cubicBezTo>
                    <a:pt x="1114" y="41"/>
                    <a:pt x="1114" y="41"/>
                    <a:pt x="1114" y="41"/>
                  </a:cubicBezTo>
                  <a:cubicBezTo>
                    <a:pt x="1113" y="41"/>
                    <a:pt x="1113" y="41"/>
                    <a:pt x="1113" y="41"/>
                  </a:cubicBezTo>
                  <a:cubicBezTo>
                    <a:pt x="1113" y="41"/>
                    <a:pt x="1113" y="41"/>
                    <a:pt x="1113" y="41"/>
                  </a:cubicBezTo>
                  <a:cubicBezTo>
                    <a:pt x="1113" y="41"/>
                    <a:pt x="1113" y="42"/>
                    <a:pt x="1112" y="42"/>
                  </a:cubicBezTo>
                  <a:cubicBezTo>
                    <a:pt x="1112" y="42"/>
                    <a:pt x="1112" y="42"/>
                    <a:pt x="1112" y="42"/>
                  </a:cubicBezTo>
                  <a:cubicBezTo>
                    <a:pt x="1112" y="42"/>
                    <a:pt x="1112" y="42"/>
                    <a:pt x="1112" y="42"/>
                  </a:cubicBezTo>
                  <a:cubicBezTo>
                    <a:pt x="1112" y="42"/>
                    <a:pt x="1112" y="42"/>
                    <a:pt x="1112" y="42"/>
                  </a:cubicBezTo>
                  <a:cubicBezTo>
                    <a:pt x="1112" y="43"/>
                    <a:pt x="1112" y="43"/>
                    <a:pt x="1111" y="43"/>
                  </a:cubicBezTo>
                  <a:cubicBezTo>
                    <a:pt x="1111" y="43"/>
                    <a:pt x="1111" y="43"/>
                    <a:pt x="1111" y="43"/>
                  </a:cubicBezTo>
                  <a:cubicBezTo>
                    <a:pt x="1111" y="44"/>
                    <a:pt x="1111" y="44"/>
                    <a:pt x="1111" y="44"/>
                  </a:cubicBezTo>
                  <a:cubicBezTo>
                    <a:pt x="1111" y="44"/>
                    <a:pt x="1111" y="44"/>
                    <a:pt x="1111" y="44"/>
                  </a:cubicBezTo>
                  <a:cubicBezTo>
                    <a:pt x="1111" y="44"/>
                    <a:pt x="1111" y="44"/>
                    <a:pt x="1111" y="44"/>
                  </a:cubicBezTo>
                  <a:cubicBezTo>
                    <a:pt x="1111" y="44"/>
                    <a:pt x="1111" y="44"/>
                    <a:pt x="1111" y="44"/>
                  </a:cubicBezTo>
                  <a:cubicBezTo>
                    <a:pt x="1110" y="44"/>
                    <a:pt x="1110" y="44"/>
                    <a:pt x="1110" y="43"/>
                  </a:cubicBezTo>
                  <a:cubicBezTo>
                    <a:pt x="1110" y="41"/>
                    <a:pt x="1110" y="38"/>
                    <a:pt x="1110" y="35"/>
                  </a:cubicBezTo>
                  <a:cubicBezTo>
                    <a:pt x="1110" y="34"/>
                    <a:pt x="1110" y="34"/>
                    <a:pt x="1109" y="34"/>
                  </a:cubicBezTo>
                  <a:cubicBezTo>
                    <a:pt x="1106" y="34"/>
                    <a:pt x="1104" y="34"/>
                    <a:pt x="1101" y="34"/>
                  </a:cubicBezTo>
                  <a:cubicBezTo>
                    <a:pt x="1099" y="34"/>
                    <a:pt x="1099" y="34"/>
                    <a:pt x="1099" y="36"/>
                  </a:cubicBezTo>
                  <a:cubicBezTo>
                    <a:pt x="1099" y="57"/>
                    <a:pt x="1099" y="79"/>
                    <a:pt x="1099" y="100"/>
                  </a:cubicBezTo>
                  <a:cubicBezTo>
                    <a:pt x="1099" y="100"/>
                    <a:pt x="1099" y="101"/>
                    <a:pt x="1099" y="101"/>
                  </a:cubicBezTo>
                  <a:cubicBezTo>
                    <a:pt x="1099" y="101"/>
                    <a:pt x="1099" y="101"/>
                    <a:pt x="1099" y="101"/>
                  </a:cubicBezTo>
                  <a:cubicBezTo>
                    <a:pt x="1101" y="102"/>
                    <a:pt x="1104" y="102"/>
                    <a:pt x="1106" y="102"/>
                  </a:cubicBezTo>
                  <a:cubicBezTo>
                    <a:pt x="1107" y="102"/>
                    <a:pt x="1109" y="102"/>
                    <a:pt x="1110" y="101"/>
                  </a:cubicBezTo>
                  <a:cubicBezTo>
                    <a:pt x="1110" y="101"/>
                    <a:pt x="1110" y="101"/>
                    <a:pt x="1110" y="101"/>
                  </a:cubicBezTo>
                  <a:cubicBezTo>
                    <a:pt x="1110" y="101"/>
                    <a:pt x="1110" y="100"/>
                    <a:pt x="1110" y="100"/>
                  </a:cubicBezTo>
                  <a:cubicBezTo>
                    <a:pt x="1110" y="87"/>
                    <a:pt x="1110" y="74"/>
                    <a:pt x="1110" y="62"/>
                  </a:cubicBezTo>
                  <a:cubicBezTo>
                    <a:pt x="1110" y="61"/>
                    <a:pt x="1110" y="61"/>
                    <a:pt x="1110" y="60"/>
                  </a:cubicBezTo>
                  <a:cubicBezTo>
                    <a:pt x="1110" y="60"/>
                    <a:pt x="1110" y="60"/>
                    <a:pt x="1110" y="59"/>
                  </a:cubicBezTo>
                  <a:cubicBezTo>
                    <a:pt x="1111" y="59"/>
                    <a:pt x="1110" y="58"/>
                    <a:pt x="1111" y="58"/>
                  </a:cubicBezTo>
                  <a:cubicBezTo>
                    <a:pt x="1111" y="57"/>
                    <a:pt x="1111" y="57"/>
                    <a:pt x="1111" y="57"/>
                  </a:cubicBezTo>
                  <a:cubicBezTo>
                    <a:pt x="1111" y="57"/>
                    <a:pt x="1111" y="57"/>
                    <a:pt x="1111" y="56"/>
                  </a:cubicBezTo>
                  <a:cubicBezTo>
                    <a:pt x="1111" y="56"/>
                    <a:pt x="1111" y="56"/>
                    <a:pt x="1111" y="56"/>
                  </a:cubicBezTo>
                  <a:cubicBezTo>
                    <a:pt x="1111" y="56"/>
                    <a:pt x="1111" y="55"/>
                    <a:pt x="1111" y="55"/>
                  </a:cubicBezTo>
                  <a:cubicBezTo>
                    <a:pt x="1111" y="55"/>
                    <a:pt x="1111" y="55"/>
                    <a:pt x="1111" y="55"/>
                  </a:cubicBezTo>
                  <a:cubicBezTo>
                    <a:pt x="1111" y="55"/>
                    <a:pt x="1111" y="55"/>
                    <a:pt x="1111" y="55"/>
                  </a:cubicBezTo>
                  <a:cubicBezTo>
                    <a:pt x="1112" y="55"/>
                    <a:pt x="1112" y="54"/>
                    <a:pt x="1112" y="54"/>
                  </a:cubicBezTo>
                  <a:cubicBezTo>
                    <a:pt x="1112" y="54"/>
                    <a:pt x="1112" y="54"/>
                    <a:pt x="1112" y="54"/>
                  </a:cubicBezTo>
                  <a:cubicBezTo>
                    <a:pt x="1112" y="54"/>
                    <a:pt x="1112" y="53"/>
                    <a:pt x="1112" y="53"/>
                  </a:cubicBezTo>
                  <a:cubicBezTo>
                    <a:pt x="1112" y="53"/>
                    <a:pt x="1112" y="53"/>
                    <a:pt x="1112" y="53"/>
                  </a:cubicBezTo>
                  <a:cubicBezTo>
                    <a:pt x="1112" y="53"/>
                    <a:pt x="1112" y="53"/>
                    <a:pt x="1112" y="52"/>
                  </a:cubicBezTo>
                  <a:cubicBezTo>
                    <a:pt x="1112" y="52"/>
                    <a:pt x="1112" y="52"/>
                    <a:pt x="1112" y="52"/>
                  </a:cubicBezTo>
                  <a:cubicBezTo>
                    <a:pt x="1113" y="52"/>
                    <a:pt x="1113" y="52"/>
                    <a:pt x="1113" y="52"/>
                  </a:cubicBezTo>
                  <a:cubicBezTo>
                    <a:pt x="1113" y="52"/>
                    <a:pt x="1113" y="52"/>
                    <a:pt x="1113" y="52"/>
                  </a:cubicBezTo>
                  <a:cubicBezTo>
                    <a:pt x="1113" y="52"/>
                    <a:pt x="1113" y="51"/>
                    <a:pt x="1113" y="51"/>
                  </a:cubicBezTo>
                  <a:cubicBezTo>
                    <a:pt x="1113" y="51"/>
                    <a:pt x="1113" y="51"/>
                    <a:pt x="1113" y="51"/>
                  </a:cubicBezTo>
                  <a:cubicBezTo>
                    <a:pt x="1113" y="51"/>
                    <a:pt x="1113" y="51"/>
                    <a:pt x="1113" y="51"/>
                  </a:cubicBezTo>
                  <a:cubicBezTo>
                    <a:pt x="1113" y="51"/>
                    <a:pt x="1113" y="51"/>
                    <a:pt x="1113" y="51"/>
                  </a:cubicBezTo>
                  <a:cubicBezTo>
                    <a:pt x="1114" y="51"/>
                    <a:pt x="1114" y="50"/>
                    <a:pt x="1114" y="50"/>
                  </a:cubicBezTo>
                  <a:cubicBezTo>
                    <a:pt x="1114" y="50"/>
                    <a:pt x="1114" y="50"/>
                    <a:pt x="1114" y="50"/>
                  </a:cubicBezTo>
                  <a:cubicBezTo>
                    <a:pt x="1114" y="50"/>
                    <a:pt x="1114" y="50"/>
                    <a:pt x="1114" y="50"/>
                  </a:cubicBezTo>
                  <a:cubicBezTo>
                    <a:pt x="1114" y="50"/>
                    <a:pt x="1114" y="50"/>
                    <a:pt x="1114" y="50"/>
                  </a:cubicBezTo>
                  <a:cubicBezTo>
                    <a:pt x="1115" y="49"/>
                    <a:pt x="1115" y="49"/>
                    <a:pt x="1115" y="49"/>
                  </a:cubicBezTo>
                  <a:cubicBezTo>
                    <a:pt x="1115" y="49"/>
                    <a:pt x="1115" y="49"/>
                    <a:pt x="1115" y="49"/>
                  </a:cubicBezTo>
                  <a:cubicBezTo>
                    <a:pt x="1115" y="48"/>
                    <a:pt x="1115" y="48"/>
                    <a:pt x="1115" y="48"/>
                  </a:cubicBezTo>
                  <a:cubicBezTo>
                    <a:pt x="1115" y="48"/>
                    <a:pt x="1115" y="48"/>
                    <a:pt x="1115" y="48"/>
                  </a:cubicBezTo>
                  <a:cubicBezTo>
                    <a:pt x="1115" y="48"/>
                    <a:pt x="1116" y="48"/>
                    <a:pt x="1116" y="48"/>
                  </a:cubicBezTo>
                  <a:cubicBezTo>
                    <a:pt x="1116" y="48"/>
                    <a:pt x="1116" y="48"/>
                    <a:pt x="1116" y="48"/>
                  </a:cubicBezTo>
                  <a:cubicBezTo>
                    <a:pt x="1116" y="48"/>
                    <a:pt x="1116" y="48"/>
                    <a:pt x="1116" y="47"/>
                  </a:cubicBezTo>
                  <a:cubicBezTo>
                    <a:pt x="1116" y="48"/>
                    <a:pt x="1116" y="48"/>
                    <a:pt x="1116" y="48"/>
                  </a:cubicBezTo>
                  <a:cubicBezTo>
                    <a:pt x="1116" y="47"/>
                    <a:pt x="1116" y="47"/>
                    <a:pt x="1116" y="47"/>
                  </a:cubicBezTo>
                  <a:cubicBezTo>
                    <a:pt x="1116" y="47"/>
                    <a:pt x="1116" y="47"/>
                    <a:pt x="1116" y="47"/>
                  </a:cubicBezTo>
                  <a:cubicBezTo>
                    <a:pt x="1116" y="47"/>
                    <a:pt x="1117" y="47"/>
                    <a:pt x="1117" y="47"/>
                  </a:cubicBezTo>
                  <a:cubicBezTo>
                    <a:pt x="1117" y="47"/>
                    <a:pt x="1117" y="47"/>
                    <a:pt x="1117" y="47"/>
                  </a:cubicBezTo>
                  <a:cubicBezTo>
                    <a:pt x="1117" y="47"/>
                    <a:pt x="1117" y="47"/>
                    <a:pt x="1117" y="46"/>
                  </a:cubicBezTo>
                  <a:cubicBezTo>
                    <a:pt x="1117" y="46"/>
                    <a:pt x="1117" y="46"/>
                    <a:pt x="1117" y="46"/>
                  </a:cubicBezTo>
                  <a:cubicBezTo>
                    <a:pt x="1117" y="46"/>
                    <a:pt x="1117" y="46"/>
                    <a:pt x="1117" y="46"/>
                  </a:cubicBezTo>
                  <a:cubicBezTo>
                    <a:pt x="1117" y="46"/>
                    <a:pt x="1117" y="46"/>
                    <a:pt x="1117" y="46"/>
                  </a:cubicBezTo>
                  <a:cubicBezTo>
                    <a:pt x="1117" y="46"/>
                    <a:pt x="1118" y="46"/>
                    <a:pt x="1118" y="46"/>
                  </a:cubicBezTo>
                  <a:cubicBezTo>
                    <a:pt x="1118" y="46"/>
                    <a:pt x="1118" y="46"/>
                    <a:pt x="1118" y="46"/>
                  </a:cubicBezTo>
                  <a:cubicBezTo>
                    <a:pt x="1118" y="46"/>
                    <a:pt x="1118" y="45"/>
                    <a:pt x="1119" y="45"/>
                  </a:cubicBezTo>
                  <a:cubicBezTo>
                    <a:pt x="1119" y="45"/>
                    <a:pt x="1119" y="45"/>
                    <a:pt x="1119" y="45"/>
                  </a:cubicBezTo>
                  <a:cubicBezTo>
                    <a:pt x="1119" y="45"/>
                    <a:pt x="1119" y="45"/>
                    <a:pt x="1119" y="45"/>
                  </a:cubicBezTo>
                  <a:cubicBezTo>
                    <a:pt x="1119" y="45"/>
                    <a:pt x="1119" y="45"/>
                    <a:pt x="1119" y="45"/>
                  </a:cubicBezTo>
                  <a:cubicBezTo>
                    <a:pt x="1119" y="45"/>
                    <a:pt x="1120" y="45"/>
                    <a:pt x="1120" y="44"/>
                  </a:cubicBezTo>
                  <a:cubicBezTo>
                    <a:pt x="1120" y="44"/>
                    <a:pt x="1120" y="44"/>
                    <a:pt x="1120" y="44"/>
                  </a:cubicBezTo>
                  <a:cubicBezTo>
                    <a:pt x="1120" y="44"/>
                    <a:pt x="1120" y="44"/>
                    <a:pt x="1120" y="44"/>
                  </a:cubicBezTo>
                  <a:cubicBezTo>
                    <a:pt x="1120" y="44"/>
                    <a:pt x="1120" y="44"/>
                    <a:pt x="1120" y="44"/>
                  </a:cubicBezTo>
                  <a:cubicBezTo>
                    <a:pt x="1120" y="44"/>
                    <a:pt x="1120" y="44"/>
                    <a:pt x="1120" y="44"/>
                  </a:cubicBezTo>
                  <a:cubicBezTo>
                    <a:pt x="1121" y="44"/>
                    <a:pt x="1121" y="44"/>
                    <a:pt x="1121" y="44"/>
                  </a:cubicBezTo>
                  <a:cubicBezTo>
                    <a:pt x="1121" y="44"/>
                    <a:pt x="1121" y="44"/>
                    <a:pt x="1121" y="44"/>
                  </a:cubicBezTo>
                  <a:cubicBezTo>
                    <a:pt x="1121" y="44"/>
                    <a:pt x="1121" y="44"/>
                    <a:pt x="1121" y="44"/>
                  </a:cubicBezTo>
                  <a:cubicBezTo>
                    <a:pt x="1121" y="44"/>
                    <a:pt x="1121" y="44"/>
                    <a:pt x="1122" y="43"/>
                  </a:cubicBezTo>
                  <a:cubicBezTo>
                    <a:pt x="1122" y="43"/>
                    <a:pt x="1122" y="43"/>
                    <a:pt x="1122" y="43"/>
                  </a:cubicBezTo>
                  <a:cubicBezTo>
                    <a:pt x="1122" y="43"/>
                    <a:pt x="1122" y="43"/>
                    <a:pt x="1122" y="43"/>
                  </a:cubicBezTo>
                  <a:cubicBezTo>
                    <a:pt x="1122" y="43"/>
                    <a:pt x="1122" y="43"/>
                    <a:pt x="1123" y="43"/>
                  </a:cubicBezTo>
                  <a:cubicBezTo>
                    <a:pt x="1123" y="43"/>
                    <a:pt x="1123" y="43"/>
                    <a:pt x="1123" y="43"/>
                  </a:cubicBezTo>
                  <a:cubicBezTo>
                    <a:pt x="1123" y="43"/>
                    <a:pt x="1123" y="43"/>
                    <a:pt x="1124" y="43"/>
                  </a:cubicBezTo>
                  <a:cubicBezTo>
                    <a:pt x="1124" y="43"/>
                    <a:pt x="1124" y="43"/>
                    <a:pt x="1124" y="43"/>
                  </a:cubicBezTo>
                  <a:cubicBezTo>
                    <a:pt x="1124" y="43"/>
                    <a:pt x="1124" y="43"/>
                    <a:pt x="1124" y="43"/>
                  </a:cubicBezTo>
                  <a:cubicBezTo>
                    <a:pt x="1124" y="42"/>
                    <a:pt x="1125" y="43"/>
                    <a:pt x="1125" y="42"/>
                  </a:cubicBezTo>
                  <a:cubicBezTo>
                    <a:pt x="1125" y="42"/>
                    <a:pt x="1125" y="42"/>
                    <a:pt x="1125" y="42"/>
                  </a:cubicBezTo>
                  <a:cubicBezTo>
                    <a:pt x="1125" y="42"/>
                    <a:pt x="1125" y="42"/>
                    <a:pt x="1125" y="42"/>
                  </a:cubicBezTo>
                  <a:cubicBezTo>
                    <a:pt x="1126" y="42"/>
                    <a:pt x="1127" y="42"/>
                    <a:pt x="1127" y="42"/>
                  </a:cubicBezTo>
                  <a:cubicBezTo>
                    <a:pt x="1128" y="42"/>
                    <a:pt x="1129" y="42"/>
                    <a:pt x="1130" y="42"/>
                  </a:cubicBezTo>
                  <a:cubicBezTo>
                    <a:pt x="1131" y="42"/>
                    <a:pt x="1131" y="42"/>
                    <a:pt x="1132" y="42"/>
                  </a:cubicBezTo>
                  <a:cubicBezTo>
                    <a:pt x="1132" y="42"/>
                    <a:pt x="1132" y="42"/>
                    <a:pt x="1132" y="42"/>
                  </a:cubicBezTo>
                  <a:cubicBezTo>
                    <a:pt x="1132" y="42"/>
                    <a:pt x="1132" y="42"/>
                    <a:pt x="1132" y="42"/>
                  </a:cubicBezTo>
                  <a:cubicBezTo>
                    <a:pt x="1133" y="43"/>
                    <a:pt x="1133" y="42"/>
                    <a:pt x="1134" y="43"/>
                  </a:cubicBezTo>
                  <a:cubicBezTo>
                    <a:pt x="1134" y="43"/>
                    <a:pt x="1134" y="43"/>
                    <a:pt x="1134" y="43"/>
                  </a:cubicBezTo>
                  <a:cubicBezTo>
                    <a:pt x="1134" y="43"/>
                    <a:pt x="1134" y="43"/>
                    <a:pt x="1135" y="43"/>
                  </a:cubicBezTo>
                  <a:cubicBezTo>
                    <a:pt x="1135" y="43"/>
                    <a:pt x="1135" y="43"/>
                    <a:pt x="1135" y="43"/>
                  </a:cubicBezTo>
                  <a:cubicBezTo>
                    <a:pt x="1135" y="43"/>
                    <a:pt x="1135" y="43"/>
                    <a:pt x="1135" y="43"/>
                  </a:cubicBezTo>
                  <a:cubicBezTo>
                    <a:pt x="1135" y="43"/>
                    <a:pt x="1135" y="43"/>
                    <a:pt x="1135" y="43"/>
                  </a:cubicBezTo>
                  <a:cubicBezTo>
                    <a:pt x="1136" y="44"/>
                    <a:pt x="1136" y="44"/>
                    <a:pt x="1136" y="44"/>
                  </a:cubicBezTo>
                  <a:cubicBezTo>
                    <a:pt x="1136" y="44"/>
                    <a:pt x="1136" y="44"/>
                    <a:pt x="1136" y="44"/>
                  </a:cubicBezTo>
                  <a:cubicBezTo>
                    <a:pt x="1136" y="44"/>
                    <a:pt x="1137" y="44"/>
                    <a:pt x="1137" y="44"/>
                  </a:cubicBezTo>
                  <a:cubicBezTo>
                    <a:pt x="1137" y="44"/>
                    <a:pt x="1137" y="44"/>
                    <a:pt x="1137" y="44"/>
                  </a:cubicBezTo>
                  <a:cubicBezTo>
                    <a:pt x="1137" y="44"/>
                    <a:pt x="1137" y="44"/>
                    <a:pt x="1137" y="44"/>
                  </a:cubicBezTo>
                  <a:cubicBezTo>
                    <a:pt x="1137" y="44"/>
                    <a:pt x="1137" y="44"/>
                    <a:pt x="1137" y="44"/>
                  </a:cubicBezTo>
                  <a:cubicBezTo>
                    <a:pt x="1137" y="45"/>
                    <a:pt x="1138" y="45"/>
                    <a:pt x="1138" y="45"/>
                  </a:cubicBezTo>
                  <a:cubicBezTo>
                    <a:pt x="1138" y="45"/>
                    <a:pt x="1138" y="45"/>
                    <a:pt x="1138" y="45"/>
                  </a:cubicBezTo>
                  <a:cubicBezTo>
                    <a:pt x="1138" y="45"/>
                    <a:pt x="1138" y="45"/>
                    <a:pt x="1138" y="45"/>
                  </a:cubicBezTo>
                  <a:cubicBezTo>
                    <a:pt x="1138" y="45"/>
                    <a:pt x="1138" y="45"/>
                    <a:pt x="1138" y="45"/>
                  </a:cubicBezTo>
                  <a:cubicBezTo>
                    <a:pt x="1138" y="45"/>
                    <a:pt x="1138" y="45"/>
                    <a:pt x="1139" y="45"/>
                  </a:cubicBezTo>
                  <a:cubicBezTo>
                    <a:pt x="1139" y="45"/>
                    <a:pt x="1139" y="45"/>
                    <a:pt x="1139" y="45"/>
                  </a:cubicBezTo>
                  <a:cubicBezTo>
                    <a:pt x="1139" y="46"/>
                    <a:pt x="1139" y="46"/>
                    <a:pt x="1139" y="46"/>
                  </a:cubicBezTo>
                  <a:cubicBezTo>
                    <a:pt x="1139" y="46"/>
                    <a:pt x="1139" y="46"/>
                    <a:pt x="1139" y="46"/>
                  </a:cubicBezTo>
                  <a:cubicBezTo>
                    <a:pt x="1139" y="46"/>
                    <a:pt x="1139" y="46"/>
                    <a:pt x="1139" y="46"/>
                  </a:cubicBezTo>
                  <a:cubicBezTo>
                    <a:pt x="1139" y="46"/>
                    <a:pt x="1139" y="46"/>
                    <a:pt x="1139" y="46"/>
                  </a:cubicBezTo>
                  <a:cubicBezTo>
                    <a:pt x="1139" y="46"/>
                    <a:pt x="1140" y="46"/>
                    <a:pt x="1140" y="47"/>
                  </a:cubicBezTo>
                  <a:cubicBezTo>
                    <a:pt x="1140" y="46"/>
                    <a:pt x="1140" y="46"/>
                    <a:pt x="1140" y="46"/>
                  </a:cubicBezTo>
                  <a:cubicBezTo>
                    <a:pt x="1140" y="47"/>
                    <a:pt x="1140" y="47"/>
                    <a:pt x="1140" y="47"/>
                  </a:cubicBezTo>
                  <a:cubicBezTo>
                    <a:pt x="1140" y="47"/>
                    <a:pt x="1140" y="47"/>
                    <a:pt x="1140" y="47"/>
                  </a:cubicBezTo>
                  <a:cubicBezTo>
                    <a:pt x="1140" y="47"/>
                    <a:pt x="1140" y="47"/>
                    <a:pt x="1140" y="47"/>
                  </a:cubicBezTo>
                  <a:cubicBezTo>
                    <a:pt x="1140" y="47"/>
                    <a:pt x="1140" y="47"/>
                    <a:pt x="1140" y="47"/>
                  </a:cubicBezTo>
                  <a:cubicBezTo>
                    <a:pt x="1140" y="48"/>
                    <a:pt x="1141" y="48"/>
                    <a:pt x="1141" y="48"/>
                  </a:cubicBezTo>
                  <a:cubicBezTo>
                    <a:pt x="1141" y="48"/>
                    <a:pt x="1141" y="48"/>
                    <a:pt x="1141" y="48"/>
                  </a:cubicBezTo>
                  <a:cubicBezTo>
                    <a:pt x="1141" y="48"/>
                    <a:pt x="1141" y="48"/>
                    <a:pt x="1141" y="49"/>
                  </a:cubicBezTo>
                  <a:cubicBezTo>
                    <a:pt x="1141" y="49"/>
                    <a:pt x="1141" y="49"/>
                    <a:pt x="1141" y="49"/>
                  </a:cubicBezTo>
                  <a:cubicBezTo>
                    <a:pt x="1141" y="49"/>
                    <a:pt x="1141" y="49"/>
                    <a:pt x="1141" y="49"/>
                  </a:cubicBezTo>
                  <a:cubicBezTo>
                    <a:pt x="1141" y="49"/>
                    <a:pt x="1141" y="49"/>
                    <a:pt x="1141" y="49"/>
                  </a:cubicBezTo>
                  <a:cubicBezTo>
                    <a:pt x="1141" y="49"/>
                    <a:pt x="1141" y="49"/>
                    <a:pt x="1141" y="49"/>
                  </a:cubicBezTo>
                  <a:cubicBezTo>
                    <a:pt x="1141" y="49"/>
                    <a:pt x="1142" y="49"/>
                    <a:pt x="1142" y="50"/>
                  </a:cubicBezTo>
                  <a:cubicBezTo>
                    <a:pt x="1142" y="50"/>
                    <a:pt x="1142" y="50"/>
                    <a:pt x="1142" y="50"/>
                  </a:cubicBezTo>
                  <a:cubicBezTo>
                    <a:pt x="1142" y="50"/>
                    <a:pt x="1142" y="50"/>
                    <a:pt x="1142" y="50"/>
                  </a:cubicBezTo>
                  <a:cubicBezTo>
                    <a:pt x="1142" y="50"/>
                    <a:pt x="1142" y="50"/>
                    <a:pt x="1142" y="51"/>
                  </a:cubicBezTo>
                  <a:cubicBezTo>
                    <a:pt x="1142" y="51"/>
                    <a:pt x="1142" y="51"/>
                    <a:pt x="1142" y="51"/>
                  </a:cubicBezTo>
                  <a:cubicBezTo>
                    <a:pt x="1142" y="51"/>
                    <a:pt x="1142" y="51"/>
                    <a:pt x="1142" y="51"/>
                  </a:cubicBezTo>
                  <a:cubicBezTo>
                    <a:pt x="1142" y="51"/>
                    <a:pt x="1142" y="51"/>
                    <a:pt x="1142" y="51"/>
                  </a:cubicBezTo>
                  <a:cubicBezTo>
                    <a:pt x="1142" y="52"/>
                    <a:pt x="1142" y="52"/>
                    <a:pt x="1142" y="52"/>
                  </a:cubicBezTo>
                  <a:cubicBezTo>
                    <a:pt x="1143" y="52"/>
                    <a:pt x="1143" y="52"/>
                    <a:pt x="1143" y="52"/>
                  </a:cubicBezTo>
                  <a:cubicBezTo>
                    <a:pt x="1143" y="53"/>
                    <a:pt x="1143" y="53"/>
                    <a:pt x="1143" y="53"/>
                  </a:cubicBezTo>
                  <a:cubicBezTo>
                    <a:pt x="1143" y="53"/>
                    <a:pt x="1143" y="53"/>
                    <a:pt x="1143" y="53"/>
                  </a:cubicBezTo>
                  <a:cubicBezTo>
                    <a:pt x="1143" y="53"/>
                    <a:pt x="1143" y="53"/>
                    <a:pt x="1143" y="54"/>
                  </a:cubicBezTo>
                  <a:cubicBezTo>
                    <a:pt x="1143" y="54"/>
                    <a:pt x="1143" y="54"/>
                    <a:pt x="1143" y="54"/>
                  </a:cubicBezTo>
                  <a:cubicBezTo>
                    <a:pt x="1143" y="54"/>
                    <a:pt x="1143" y="55"/>
                    <a:pt x="1143" y="55"/>
                  </a:cubicBezTo>
                  <a:cubicBezTo>
                    <a:pt x="1144" y="55"/>
                    <a:pt x="1144" y="55"/>
                    <a:pt x="1143" y="55"/>
                  </a:cubicBezTo>
                  <a:cubicBezTo>
                    <a:pt x="1144" y="56"/>
                    <a:pt x="1143" y="57"/>
                    <a:pt x="1144" y="57"/>
                  </a:cubicBezTo>
                  <a:cubicBezTo>
                    <a:pt x="1144" y="57"/>
                    <a:pt x="1144" y="58"/>
                    <a:pt x="1144" y="58"/>
                  </a:cubicBezTo>
                  <a:cubicBezTo>
                    <a:pt x="1144" y="59"/>
                    <a:pt x="1144" y="61"/>
                    <a:pt x="1144" y="62"/>
                  </a:cubicBezTo>
                  <a:cubicBezTo>
                    <a:pt x="1144" y="62"/>
                    <a:pt x="1144" y="62"/>
                    <a:pt x="1144" y="63"/>
                  </a:cubicBezTo>
                  <a:cubicBezTo>
                    <a:pt x="1144" y="76"/>
                    <a:pt x="1144" y="88"/>
                    <a:pt x="1144" y="101"/>
                  </a:cubicBezTo>
                  <a:cubicBezTo>
                    <a:pt x="1145" y="102"/>
                    <a:pt x="1145" y="102"/>
                    <a:pt x="1146" y="102"/>
                  </a:cubicBezTo>
                  <a:cubicBezTo>
                    <a:pt x="1148" y="102"/>
                    <a:pt x="1151" y="102"/>
                    <a:pt x="1153" y="102"/>
                  </a:cubicBezTo>
                  <a:cubicBezTo>
                    <a:pt x="1155" y="102"/>
                    <a:pt x="1155" y="102"/>
                    <a:pt x="1155" y="100"/>
                  </a:cubicBezTo>
                  <a:cubicBezTo>
                    <a:pt x="1155" y="86"/>
                    <a:pt x="1155" y="72"/>
                    <a:pt x="1155" y="58"/>
                  </a:cubicBezTo>
                  <a:cubicBezTo>
                    <a:pt x="1155" y="57"/>
                    <a:pt x="1155" y="56"/>
                    <a:pt x="1155" y="56"/>
                  </a:cubicBezTo>
                  <a:cubicBezTo>
                    <a:pt x="1155" y="56"/>
                    <a:pt x="1155" y="55"/>
                    <a:pt x="1155" y="55"/>
                  </a:cubicBezTo>
                  <a:cubicBezTo>
                    <a:pt x="1155" y="54"/>
                    <a:pt x="1155" y="53"/>
                    <a:pt x="1155" y="53"/>
                  </a:cubicBezTo>
                  <a:cubicBezTo>
                    <a:pt x="1154" y="53"/>
                    <a:pt x="1154" y="53"/>
                    <a:pt x="1155" y="53"/>
                  </a:cubicBezTo>
                  <a:cubicBezTo>
                    <a:pt x="1154" y="52"/>
                    <a:pt x="1155" y="51"/>
                    <a:pt x="1154" y="51"/>
                  </a:cubicBezTo>
                  <a:cubicBezTo>
                    <a:pt x="1154" y="51"/>
                    <a:pt x="1154" y="51"/>
                    <a:pt x="1154" y="51"/>
                  </a:cubicBezTo>
                  <a:cubicBezTo>
                    <a:pt x="1154" y="50"/>
                    <a:pt x="1154" y="50"/>
                    <a:pt x="1154" y="49"/>
                  </a:cubicBezTo>
                  <a:close/>
                  <a:moveTo>
                    <a:pt x="680" y="63"/>
                  </a:moveTo>
                  <a:cubicBezTo>
                    <a:pt x="680" y="63"/>
                    <a:pt x="680" y="63"/>
                    <a:pt x="680" y="63"/>
                  </a:cubicBezTo>
                  <a:cubicBezTo>
                    <a:pt x="680" y="62"/>
                    <a:pt x="679" y="62"/>
                    <a:pt x="679" y="62"/>
                  </a:cubicBezTo>
                  <a:cubicBezTo>
                    <a:pt x="679" y="62"/>
                    <a:pt x="679" y="62"/>
                    <a:pt x="679" y="62"/>
                  </a:cubicBezTo>
                  <a:cubicBezTo>
                    <a:pt x="679" y="62"/>
                    <a:pt x="679" y="62"/>
                    <a:pt x="678" y="62"/>
                  </a:cubicBezTo>
                  <a:cubicBezTo>
                    <a:pt x="678" y="62"/>
                    <a:pt x="678" y="62"/>
                    <a:pt x="678" y="62"/>
                  </a:cubicBezTo>
                  <a:cubicBezTo>
                    <a:pt x="678" y="62"/>
                    <a:pt x="678" y="62"/>
                    <a:pt x="678" y="62"/>
                  </a:cubicBezTo>
                  <a:cubicBezTo>
                    <a:pt x="678" y="62"/>
                    <a:pt x="678" y="62"/>
                    <a:pt x="678" y="62"/>
                  </a:cubicBezTo>
                  <a:cubicBezTo>
                    <a:pt x="678" y="61"/>
                    <a:pt x="677" y="61"/>
                    <a:pt x="677" y="61"/>
                  </a:cubicBezTo>
                  <a:cubicBezTo>
                    <a:pt x="677" y="61"/>
                    <a:pt x="677" y="61"/>
                    <a:pt x="677" y="61"/>
                  </a:cubicBezTo>
                  <a:cubicBezTo>
                    <a:pt x="677" y="61"/>
                    <a:pt x="676" y="61"/>
                    <a:pt x="676" y="61"/>
                  </a:cubicBezTo>
                  <a:cubicBezTo>
                    <a:pt x="676" y="61"/>
                    <a:pt x="676" y="61"/>
                    <a:pt x="676" y="61"/>
                  </a:cubicBezTo>
                  <a:cubicBezTo>
                    <a:pt x="676" y="61"/>
                    <a:pt x="676" y="61"/>
                    <a:pt x="676" y="60"/>
                  </a:cubicBezTo>
                  <a:cubicBezTo>
                    <a:pt x="676" y="60"/>
                    <a:pt x="676" y="60"/>
                    <a:pt x="676" y="60"/>
                  </a:cubicBezTo>
                  <a:cubicBezTo>
                    <a:pt x="675" y="60"/>
                    <a:pt x="675" y="60"/>
                    <a:pt x="675" y="60"/>
                  </a:cubicBezTo>
                  <a:cubicBezTo>
                    <a:pt x="675" y="60"/>
                    <a:pt x="675" y="60"/>
                    <a:pt x="675" y="60"/>
                  </a:cubicBezTo>
                  <a:cubicBezTo>
                    <a:pt x="675" y="60"/>
                    <a:pt x="675" y="60"/>
                    <a:pt x="675" y="60"/>
                  </a:cubicBezTo>
                  <a:cubicBezTo>
                    <a:pt x="675" y="60"/>
                    <a:pt x="675" y="60"/>
                    <a:pt x="675" y="60"/>
                  </a:cubicBezTo>
                  <a:cubicBezTo>
                    <a:pt x="674" y="60"/>
                    <a:pt x="674" y="60"/>
                    <a:pt x="674" y="59"/>
                  </a:cubicBezTo>
                  <a:cubicBezTo>
                    <a:pt x="674" y="59"/>
                    <a:pt x="674" y="59"/>
                    <a:pt x="674" y="59"/>
                  </a:cubicBezTo>
                  <a:cubicBezTo>
                    <a:pt x="674" y="59"/>
                    <a:pt x="674" y="59"/>
                    <a:pt x="673" y="59"/>
                  </a:cubicBezTo>
                  <a:cubicBezTo>
                    <a:pt x="673" y="59"/>
                    <a:pt x="673" y="59"/>
                    <a:pt x="673" y="59"/>
                  </a:cubicBezTo>
                  <a:cubicBezTo>
                    <a:pt x="673" y="59"/>
                    <a:pt x="673" y="59"/>
                    <a:pt x="673" y="59"/>
                  </a:cubicBezTo>
                  <a:cubicBezTo>
                    <a:pt x="673" y="59"/>
                    <a:pt x="673" y="59"/>
                    <a:pt x="673" y="59"/>
                  </a:cubicBezTo>
                  <a:cubicBezTo>
                    <a:pt x="673" y="59"/>
                    <a:pt x="673"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7"/>
                    <a:pt x="671" y="57"/>
                  </a:cubicBezTo>
                  <a:cubicBezTo>
                    <a:pt x="671" y="57"/>
                    <a:pt x="671" y="57"/>
                    <a:pt x="671" y="57"/>
                  </a:cubicBezTo>
                  <a:cubicBezTo>
                    <a:pt x="671" y="57"/>
                    <a:pt x="671" y="57"/>
                    <a:pt x="671" y="57"/>
                  </a:cubicBezTo>
                  <a:cubicBezTo>
                    <a:pt x="671" y="57"/>
                    <a:pt x="671" y="57"/>
                    <a:pt x="671" y="57"/>
                  </a:cubicBezTo>
                  <a:cubicBezTo>
                    <a:pt x="671" y="56"/>
                    <a:pt x="671" y="56"/>
                    <a:pt x="671" y="56"/>
                  </a:cubicBezTo>
                  <a:cubicBezTo>
                    <a:pt x="671" y="56"/>
                    <a:pt x="671" y="56"/>
                    <a:pt x="671" y="56"/>
                  </a:cubicBezTo>
                  <a:cubicBezTo>
                    <a:pt x="671" y="56"/>
                    <a:pt x="671" y="56"/>
                    <a:pt x="670" y="56"/>
                  </a:cubicBezTo>
                  <a:cubicBezTo>
                    <a:pt x="670" y="56"/>
                    <a:pt x="670" y="56"/>
                    <a:pt x="670" y="56"/>
                  </a:cubicBezTo>
                  <a:cubicBezTo>
                    <a:pt x="670" y="55"/>
                    <a:pt x="670" y="55"/>
                    <a:pt x="670" y="55"/>
                  </a:cubicBezTo>
                  <a:cubicBezTo>
                    <a:pt x="670" y="54"/>
                    <a:pt x="670" y="54"/>
                    <a:pt x="670" y="54"/>
                  </a:cubicBezTo>
                  <a:cubicBezTo>
                    <a:pt x="670" y="54"/>
                    <a:pt x="670" y="54"/>
                    <a:pt x="670" y="54"/>
                  </a:cubicBezTo>
                  <a:cubicBezTo>
                    <a:pt x="670" y="54"/>
                    <a:pt x="670" y="54"/>
                    <a:pt x="670" y="53"/>
                  </a:cubicBezTo>
                  <a:cubicBezTo>
                    <a:pt x="670" y="53"/>
                    <a:pt x="670" y="53"/>
                    <a:pt x="670" y="52"/>
                  </a:cubicBezTo>
                  <a:cubicBezTo>
                    <a:pt x="669" y="52"/>
                    <a:pt x="669" y="51"/>
                    <a:pt x="670" y="50"/>
                  </a:cubicBezTo>
                  <a:cubicBezTo>
                    <a:pt x="670" y="50"/>
                    <a:pt x="670" y="50"/>
                    <a:pt x="670" y="50"/>
                  </a:cubicBezTo>
                  <a:cubicBezTo>
                    <a:pt x="670" y="50"/>
                    <a:pt x="670" y="49"/>
                    <a:pt x="670" y="49"/>
                  </a:cubicBezTo>
                  <a:cubicBezTo>
                    <a:pt x="670" y="49"/>
                    <a:pt x="670" y="49"/>
                    <a:pt x="670" y="49"/>
                  </a:cubicBezTo>
                  <a:cubicBezTo>
                    <a:pt x="670" y="48"/>
                    <a:pt x="670" y="48"/>
                    <a:pt x="670" y="48"/>
                  </a:cubicBezTo>
                  <a:cubicBezTo>
                    <a:pt x="670" y="48"/>
                    <a:pt x="670" y="48"/>
                    <a:pt x="670" y="48"/>
                  </a:cubicBezTo>
                  <a:cubicBezTo>
                    <a:pt x="671" y="47"/>
                    <a:pt x="671" y="47"/>
                    <a:pt x="671" y="47"/>
                  </a:cubicBezTo>
                  <a:cubicBezTo>
                    <a:pt x="671" y="47"/>
                    <a:pt x="671" y="47"/>
                    <a:pt x="671" y="47"/>
                  </a:cubicBezTo>
                  <a:cubicBezTo>
                    <a:pt x="671" y="47"/>
                    <a:pt x="671" y="47"/>
                    <a:pt x="671" y="46"/>
                  </a:cubicBezTo>
                  <a:cubicBezTo>
                    <a:pt x="671" y="46"/>
                    <a:pt x="671" y="46"/>
                    <a:pt x="671" y="46"/>
                  </a:cubicBezTo>
                  <a:cubicBezTo>
                    <a:pt x="671" y="46"/>
                    <a:pt x="671" y="46"/>
                    <a:pt x="671" y="46"/>
                  </a:cubicBezTo>
                  <a:cubicBezTo>
                    <a:pt x="671" y="46"/>
                    <a:pt x="671" y="46"/>
                    <a:pt x="671" y="46"/>
                  </a:cubicBezTo>
                  <a:cubicBezTo>
                    <a:pt x="672" y="46"/>
                    <a:pt x="673" y="45"/>
                    <a:pt x="673" y="44"/>
                  </a:cubicBezTo>
                  <a:cubicBezTo>
                    <a:pt x="673" y="44"/>
                    <a:pt x="673" y="44"/>
                    <a:pt x="673" y="44"/>
                  </a:cubicBezTo>
                  <a:cubicBezTo>
                    <a:pt x="673" y="44"/>
                    <a:pt x="673" y="44"/>
                    <a:pt x="674" y="44"/>
                  </a:cubicBezTo>
                  <a:cubicBezTo>
                    <a:pt x="674" y="44"/>
                    <a:pt x="674" y="44"/>
                    <a:pt x="674" y="44"/>
                  </a:cubicBezTo>
                  <a:cubicBezTo>
                    <a:pt x="674" y="44"/>
                    <a:pt x="674" y="44"/>
                    <a:pt x="674" y="44"/>
                  </a:cubicBezTo>
                  <a:cubicBezTo>
                    <a:pt x="674" y="44"/>
                    <a:pt x="674" y="44"/>
                    <a:pt x="674" y="44"/>
                  </a:cubicBezTo>
                  <a:cubicBezTo>
                    <a:pt x="674" y="44"/>
                    <a:pt x="674" y="44"/>
                    <a:pt x="675" y="43"/>
                  </a:cubicBezTo>
                  <a:cubicBezTo>
                    <a:pt x="675" y="43"/>
                    <a:pt x="675" y="43"/>
                    <a:pt x="675" y="43"/>
                  </a:cubicBezTo>
                  <a:cubicBezTo>
                    <a:pt x="675" y="43"/>
                    <a:pt x="675" y="43"/>
                    <a:pt x="675" y="43"/>
                  </a:cubicBezTo>
                  <a:cubicBezTo>
                    <a:pt x="675" y="43"/>
                    <a:pt x="675" y="43"/>
                    <a:pt x="676" y="43"/>
                  </a:cubicBezTo>
                  <a:cubicBezTo>
                    <a:pt x="676" y="43"/>
                    <a:pt x="676" y="43"/>
                    <a:pt x="676" y="43"/>
                  </a:cubicBezTo>
                  <a:cubicBezTo>
                    <a:pt x="676" y="43"/>
                    <a:pt x="676" y="43"/>
                    <a:pt x="676" y="43"/>
                  </a:cubicBezTo>
                  <a:cubicBezTo>
                    <a:pt x="676" y="43"/>
                    <a:pt x="676" y="43"/>
                    <a:pt x="676" y="43"/>
                  </a:cubicBezTo>
                  <a:cubicBezTo>
                    <a:pt x="677" y="43"/>
                    <a:pt x="677" y="43"/>
                    <a:pt x="677" y="43"/>
                  </a:cubicBezTo>
                  <a:cubicBezTo>
                    <a:pt x="677" y="42"/>
                    <a:pt x="677" y="43"/>
                    <a:pt x="678" y="42"/>
                  </a:cubicBezTo>
                  <a:cubicBezTo>
                    <a:pt x="678" y="42"/>
                    <a:pt x="678" y="42"/>
                    <a:pt x="678" y="42"/>
                  </a:cubicBezTo>
                  <a:cubicBezTo>
                    <a:pt x="678" y="42"/>
                    <a:pt x="678" y="42"/>
                    <a:pt x="678" y="42"/>
                  </a:cubicBezTo>
                  <a:cubicBezTo>
                    <a:pt x="679" y="42"/>
                    <a:pt x="679" y="42"/>
                    <a:pt x="680" y="42"/>
                  </a:cubicBezTo>
                  <a:cubicBezTo>
                    <a:pt x="681" y="42"/>
                    <a:pt x="682" y="42"/>
                    <a:pt x="683" y="42"/>
                  </a:cubicBezTo>
                  <a:cubicBezTo>
                    <a:pt x="684" y="42"/>
                    <a:pt x="685" y="42"/>
                    <a:pt x="685" y="42"/>
                  </a:cubicBezTo>
                  <a:cubicBezTo>
                    <a:pt x="686" y="42"/>
                    <a:pt x="686" y="42"/>
                    <a:pt x="686" y="42"/>
                  </a:cubicBezTo>
                  <a:cubicBezTo>
                    <a:pt x="686" y="42"/>
                    <a:pt x="686" y="42"/>
                    <a:pt x="686" y="42"/>
                  </a:cubicBezTo>
                  <a:cubicBezTo>
                    <a:pt x="686" y="43"/>
                    <a:pt x="687" y="42"/>
                    <a:pt x="687" y="43"/>
                  </a:cubicBezTo>
                  <a:cubicBezTo>
                    <a:pt x="687" y="43"/>
                    <a:pt x="687" y="43"/>
                    <a:pt x="687" y="43"/>
                  </a:cubicBezTo>
                  <a:cubicBezTo>
                    <a:pt x="687" y="43"/>
                    <a:pt x="687" y="43"/>
                    <a:pt x="687" y="43"/>
                  </a:cubicBezTo>
                  <a:cubicBezTo>
                    <a:pt x="688" y="43"/>
                    <a:pt x="688" y="43"/>
                    <a:pt x="689" y="43"/>
                  </a:cubicBezTo>
                  <a:cubicBezTo>
                    <a:pt x="689" y="43"/>
                    <a:pt x="689" y="43"/>
                    <a:pt x="689" y="43"/>
                  </a:cubicBezTo>
                  <a:cubicBezTo>
                    <a:pt x="689" y="43"/>
                    <a:pt x="689" y="43"/>
                    <a:pt x="689" y="43"/>
                  </a:cubicBezTo>
                  <a:cubicBezTo>
                    <a:pt x="689" y="43"/>
                    <a:pt x="690" y="43"/>
                    <a:pt x="690" y="43"/>
                  </a:cubicBezTo>
                  <a:cubicBezTo>
                    <a:pt x="690" y="43"/>
                    <a:pt x="690" y="43"/>
                    <a:pt x="690" y="43"/>
                  </a:cubicBezTo>
                  <a:cubicBezTo>
                    <a:pt x="690" y="44"/>
                    <a:pt x="691" y="43"/>
                    <a:pt x="691" y="44"/>
                  </a:cubicBezTo>
                  <a:cubicBezTo>
                    <a:pt x="691" y="44"/>
                    <a:pt x="691" y="44"/>
                    <a:pt x="691" y="44"/>
                  </a:cubicBezTo>
                  <a:cubicBezTo>
                    <a:pt x="691" y="44"/>
                    <a:pt x="691" y="44"/>
                    <a:pt x="692" y="44"/>
                  </a:cubicBezTo>
                  <a:cubicBezTo>
                    <a:pt x="692" y="44"/>
                    <a:pt x="692" y="44"/>
                    <a:pt x="692" y="44"/>
                  </a:cubicBezTo>
                  <a:cubicBezTo>
                    <a:pt x="692" y="44"/>
                    <a:pt x="692" y="44"/>
                    <a:pt x="692" y="44"/>
                  </a:cubicBezTo>
                  <a:cubicBezTo>
                    <a:pt x="692" y="44"/>
                    <a:pt x="692" y="44"/>
                    <a:pt x="692" y="44"/>
                  </a:cubicBezTo>
                  <a:cubicBezTo>
                    <a:pt x="693" y="45"/>
                    <a:pt x="693" y="45"/>
                    <a:pt x="693" y="45"/>
                  </a:cubicBezTo>
                  <a:cubicBezTo>
                    <a:pt x="693" y="45"/>
                    <a:pt x="693" y="45"/>
                    <a:pt x="693" y="45"/>
                  </a:cubicBezTo>
                  <a:cubicBezTo>
                    <a:pt x="693" y="45"/>
                    <a:pt x="694" y="45"/>
                    <a:pt x="694" y="45"/>
                  </a:cubicBezTo>
                  <a:cubicBezTo>
                    <a:pt x="694" y="45"/>
                    <a:pt x="694" y="45"/>
                    <a:pt x="694" y="45"/>
                  </a:cubicBezTo>
                  <a:cubicBezTo>
                    <a:pt x="694" y="45"/>
                    <a:pt x="694" y="45"/>
                    <a:pt x="694" y="45"/>
                  </a:cubicBezTo>
                  <a:cubicBezTo>
                    <a:pt x="694" y="45"/>
                    <a:pt x="694" y="45"/>
                    <a:pt x="694" y="45"/>
                  </a:cubicBezTo>
                  <a:cubicBezTo>
                    <a:pt x="695" y="46"/>
                    <a:pt x="695" y="46"/>
                    <a:pt x="695" y="46"/>
                  </a:cubicBezTo>
                  <a:cubicBezTo>
                    <a:pt x="695" y="46"/>
                    <a:pt x="695" y="46"/>
                    <a:pt x="695" y="46"/>
                  </a:cubicBezTo>
                  <a:cubicBezTo>
                    <a:pt x="695" y="46"/>
                    <a:pt x="695" y="46"/>
                    <a:pt x="696" y="46"/>
                  </a:cubicBezTo>
                  <a:cubicBezTo>
                    <a:pt x="695" y="46"/>
                    <a:pt x="695" y="46"/>
                    <a:pt x="695" y="46"/>
                  </a:cubicBezTo>
                  <a:cubicBezTo>
                    <a:pt x="696" y="46"/>
                    <a:pt x="696" y="46"/>
                    <a:pt x="696" y="47"/>
                  </a:cubicBezTo>
                  <a:cubicBezTo>
                    <a:pt x="696" y="47"/>
                    <a:pt x="696" y="47"/>
                    <a:pt x="696" y="47"/>
                  </a:cubicBezTo>
                  <a:cubicBezTo>
                    <a:pt x="696" y="47"/>
                    <a:pt x="697" y="46"/>
                    <a:pt x="697" y="46"/>
                  </a:cubicBezTo>
                  <a:cubicBezTo>
                    <a:pt x="697" y="43"/>
                    <a:pt x="697" y="39"/>
                    <a:pt x="696" y="36"/>
                  </a:cubicBezTo>
                  <a:cubicBezTo>
                    <a:pt x="696" y="36"/>
                    <a:pt x="696" y="36"/>
                    <a:pt x="696" y="36"/>
                  </a:cubicBezTo>
                  <a:cubicBezTo>
                    <a:pt x="696" y="36"/>
                    <a:pt x="696" y="36"/>
                    <a:pt x="696" y="35"/>
                  </a:cubicBezTo>
                  <a:cubicBezTo>
                    <a:pt x="696" y="35"/>
                    <a:pt x="696" y="35"/>
                    <a:pt x="696" y="35"/>
                  </a:cubicBezTo>
                  <a:cubicBezTo>
                    <a:pt x="696" y="35"/>
                    <a:pt x="695" y="35"/>
                    <a:pt x="695" y="35"/>
                  </a:cubicBezTo>
                  <a:cubicBezTo>
                    <a:pt x="695" y="35"/>
                    <a:pt x="695" y="35"/>
                    <a:pt x="695" y="35"/>
                  </a:cubicBezTo>
                  <a:cubicBezTo>
                    <a:pt x="695" y="35"/>
                    <a:pt x="695" y="35"/>
                    <a:pt x="694" y="35"/>
                  </a:cubicBezTo>
                  <a:cubicBezTo>
                    <a:pt x="694" y="35"/>
                    <a:pt x="694" y="35"/>
                    <a:pt x="694" y="35"/>
                  </a:cubicBezTo>
                  <a:cubicBezTo>
                    <a:pt x="694" y="34"/>
                    <a:pt x="694" y="35"/>
                    <a:pt x="693" y="34"/>
                  </a:cubicBezTo>
                  <a:cubicBezTo>
                    <a:pt x="693" y="34"/>
                    <a:pt x="693" y="34"/>
                    <a:pt x="693" y="34"/>
                  </a:cubicBezTo>
                  <a:cubicBezTo>
                    <a:pt x="693" y="34"/>
                    <a:pt x="693" y="34"/>
                    <a:pt x="692" y="34"/>
                  </a:cubicBezTo>
                  <a:cubicBezTo>
                    <a:pt x="692" y="34"/>
                    <a:pt x="692" y="34"/>
                    <a:pt x="692" y="34"/>
                  </a:cubicBezTo>
                  <a:cubicBezTo>
                    <a:pt x="692" y="34"/>
                    <a:pt x="692" y="34"/>
                    <a:pt x="691" y="34"/>
                  </a:cubicBezTo>
                  <a:cubicBezTo>
                    <a:pt x="691" y="34"/>
                    <a:pt x="691" y="34"/>
                    <a:pt x="691" y="34"/>
                  </a:cubicBezTo>
                  <a:cubicBezTo>
                    <a:pt x="691" y="34"/>
                    <a:pt x="691" y="34"/>
                    <a:pt x="691" y="34"/>
                  </a:cubicBezTo>
                  <a:cubicBezTo>
                    <a:pt x="691" y="33"/>
                    <a:pt x="690" y="34"/>
                    <a:pt x="690" y="33"/>
                  </a:cubicBezTo>
                  <a:cubicBezTo>
                    <a:pt x="690" y="33"/>
                    <a:pt x="690" y="33"/>
                    <a:pt x="690" y="33"/>
                  </a:cubicBezTo>
                  <a:cubicBezTo>
                    <a:pt x="690" y="33"/>
                    <a:pt x="690" y="33"/>
                    <a:pt x="690" y="33"/>
                  </a:cubicBezTo>
                  <a:cubicBezTo>
                    <a:pt x="689" y="33"/>
                    <a:pt x="688" y="33"/>
                    <a:pt x="688" y="33"/>
                  </a:cubicBezTo>
                  <a:cubicBezTo>
                    <a:pt x="688" y="33"/>
                    <a:pt x="688" y="33"/>
                    <a:pt x="687" y="33"/>
                  </a:cubicBezTo>
                  <a:cubicBezTo>
                    <a:pt x="687" y="33"/>
                    <a:pt x="686" y="33"/>
                    <a:pt x="685" y="33"/>
                  </a:cubicBezTo>
                  <a:cubicBezTo>
                    <a:pt x="683" y="33"/>
                    <a:pt x="681" y="33"/>
                    <a:pt x="680" y="33"/>
                  </a:cubicBezTo>
                  <a:cubicBezTo>
                    <a:pt x="679" y="33"/>
                    <a:pt x="678" y="33"/>
                    <a:pt x="677" y="33"/>
                  </a:cubicBezTo>
                  <a:cubicBezTo>
                    <a:pt x="677" y="33"/>
                    <a:pt x="677" y="33"/>
                    <a:pt x="677" y="33"/>
                  </a:cubicBezTo>
                  <a:cubicBezTo>
                    <a:pt x="676" y="33"/>
                    <a:pt x="676" y="33"/>
                    <a:pt x="675" y="33"/>
                  </a:cubicBezTo>
                  <a:cubicBezTo>
                    <a:pt x="675" y="33"/>
                    <a:pt x="675" y="33"/>
                    <a:pt x="675" y="33"/>
                  </a:cubicBezTo>
                  <a:cubicBezTo>
                    <a:pt x="675" y="34"/>
                    <a:pt x="674" y="33"/>
                    <a:pt x="674" y="34"/>
                  </a:cubicBezTo>
                  <a:cubicBezTo>
                    <a:pt x="674" y="34"/>
                    <a:pt x="674" y="34"/>
                    <a:pt x="674" y="34"/>
                  </a:cubicBezTo>
                  <a:cubicBezTo>
                    <a:pt x="673" y="34"/>
                    <a:pt x="673" y="34"/>
                    <a:pt x="672" y="34"/>
                  </a:cubicBezTo>
                  <a:cubicBezTo>
                    <a:pt x="673" y="34"/>
                    <a:pt x="673" y="34"/>
                    <a:pt x="673" y="34"/>
                  </a:cubicBezTo>
                  <a:cubicBezTo>
                    <a:pt x="672" y="34"/>
                    <a:pt x="672" y="34"/>
                    <a:pt x="671" y="34"/>
                  </a:cubicBezTo>
                  <a:cubicBezTo>
                    <a:pt x="671" y="34"/>
                    <a:pt x="671" y="34"/>
                    <a:pt x="671" y="34"/>
                  </a:cubicBezTo>
                  <a:cubicBezTo>
                    <a:pt x="671" y="35"/>
                    <a:pt x="671" y="34"/>
                    <a:pt x="671" y="35"/>
                  </a:cubicBezTo>
                  <a:cubicBezTo>
                    <a:pt x="671" y="35"/>
                    <a:pt x="671" y="35"/>
                    <a:pt x="671" y="35"/>
                  </a:cubicBezTo>
                  <a:cubicBezTo>
                    <a:pt x="671" y="35"/>
                    <a:pt x="670" y="35"/>
                    <a:pt x="670" y="35"/>
                  </a:cubicBezTo>
                  <a:cubicBezTo>
                    <a:pt x="670" y="35"/>
                    <a:pt x="670" y="35"/>
                    <a:pt x="670" y="35"/>
                  </a:cubicBezTo>
                  <a:cubicBezTo>
                    <a:pt x="670" y="35"/>
                    <a:pt x="670" y="35"/>
                    <a:pt x="670" y="35"/>
                  </a:cubicBezTo>
                  <a:cubicBezTo>
                    <a:pt x="670" y="35"/>
                    <a:pt x="670" y="35"/>
                    <a:pt x="669" y="35"/>
                  </a:cubicBezTo>
                  <a:cubicBezTo>
                    <a:pt x="669" y="35"/>
                    <a:pt x="669" y="35"/>
                    <a:pt x="669" y="35"/>
                  </a:cubicBezTo>
                  <a:cubicBezTo>
                    <a:pt x="669" y="35"/>
                    <a:pt x="669" y="35"/>
                    <a:pt x="669" y="35"/>
                  </a:cubicBezTo>
                  <a:cubicBezTo>
                    <a:pt x="669" y="35"/>
                    <a:pt x="669" y="36"/>
                    <a:pt x="669" y="36"/>
                  </a:cubicBezTo>
                  <a:cubicBezTo>
                    <a:pt x="669" y="36"/>
                    <a:pt x="669" y="36"/>
                    <a:pt x="669" y="36"/>
                  </a:cubicBezTo>
                  <a:cubicBezTo>
                    <a:pt x="668" y="36"/>
                    <a:pt x="668" y="36"/>
                    <a:pt x="668" y="36"/>
                  </a:cubicBezTo>
                  <a:cubicBezTo>
                    <a:pt x="668" y="36"/>
                    <a:pt x="668" y="36"/>
                    <a:pt x="668" y="36"/>
                  </a:cubicBezTo>
                  <a:cubicBezTo>
                    <a:pt x="668" y="36"/>
                    <a:pt x="667" y="36"/>
                    <a:pt x="667" y="37"/>
                  </a:cubicBezTo>
                  <a:cubicBezTo>
                    <a:pt x="667" y="36"/>
                    <a:pt x="667" y="36"/>
                    <a:pt x="667" y="36"/>
                  </a:cubicBezTo>
                  <a:cubicBezTo>
                    <a:pt x="667" y="37"/>
                    <a:pt x="667" y="37"/>
                    <a:pt x="667" y="37"/>
                  </a:cubicBezTo>
                  <a:cubicBezTo>
                    <a:pt x="667" y="37"/>
                    <a:pt x="667" y="37"/>
                    <a:pt x="667" y="37"/>
                  </a:cubicBezTo>
                  <a:cubicBezTo>
                    <a:pt x="667" y="37"/>
                    <a:pt x="666" y="37"/>
                    <a:pt x="666" y="37"/>
                  </a:cubicBezTo>
                  <a:cubicBezTo>
                    <a:pt x="666" y="37"/>
                    <a:pt x="666" y="37"/>
                    <a:pt x="666" y="37"/>
                  </a:cubicBezTo>
                  <a:cubicBezTo>
                    <a:pt x="666" y="37"/>
                    <a:pt x="666" y="37"/>
                    <a:pt x="666" y="38"/>
                  </a:cubicBezTo>
                  <a:cubicBezTo>
                    <a:pt x="666" y="37"/>
                    <a:pt x="666" y="37"/>
                    <a:pt x="666" y="37"/>
                  </a:cubicBezTo>
                  <a:cubicBezTo>
                    <a:pt x="666" y="38"/>
                    <a:pt x="666" y="38"/>
                    <a:pt x="666" y="38"/>
                  </a:cubicBezTo>
                  <a:cubicBezTo>
                    <a:pt x="666" y="38"/>
                    <a:pt x="666" y="38"/>
                    <a:pt x="666" y="38"/>
                  </a:cubicBezTo>
                  <a:cubicBezTo>
                    <a:pt x="665" y="38"/>
                    <a:pt x="665" y="38"/>
                    <a:pt x="665" y="39"/>
                  </a:cubicBezTo>
                  <a:cubicBezTo>
                    <a:pt x="665" y="39"/>
                    <a:pt x="665" y="39"/>
                    <a:pt x="665" y="39"/>
                  </a:cubicBezTo>
                  <a:cubicBezTo>
                    <a:pt x="664" y="39"/>
                    <a:pt x="664" y="39"/>
                    <a:pt x="664" y="39"/>
                  </a:cubicBezTo>
                  <a:cubicBezTo>
                    <a:pt x="664" y="39"/>
                    <a:pt x="664" y="39"/>
                    <a:pt x="664" y="39"/>
                  </a:cubicBezTo>
                  <a:cubicBezTo>
                    <a:pt x="664" y="39"/>
                    <a:pt x="664" y="39"/>
                    <a:pt x="664" y="39"/>
                  </a:cubicBezTo>
                  <a:cubicBezTo>
                    <a:pt x="664" y="39"/>
                    <a:pt x="664" y="39"/>
                    <a:pt x="664" y="39"/>
                  </a:cubicBezTo>
                  <a:cubicBezTo>
                    <a:pt x="664" y="39"/>
                    <a:pt x="664" y="39"/>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2" y="40"/>
                    <a:pt x="662" y="41"/>
                  </a:cubicBezTo>
                  <a:cubicBezTo>
                    <a:pt x="663" y="41"/>
                    <a:pt x="663" y="41"/>
                    <a:pt x="663" y="41"/>
                  </a:cubicBezTo>
                  <a:cubicBezTo>
                    <a:pt x="662" y="41"/>
                    <a:pt x="662" y="41"/>
                    <a:pt x="662" y="41"/>
                  </a:cubicBezTo>
                  <a:cubicBezTo>
                    <a:pt x="662" y="41"/>
                    <a:pt x="662" y="41"/>
                    <a:pt x="662" y="41"/>
                  </a:cubicBezTo>
                  <a:cubicBezTo>
                    <a:pt x="662" y="41"/>
                    <a:pt x="662" y="42"/>
                    <a:pt x="662" y="42"/>
                  </a:cubicBezTo>
                  <a:cubicBezTo>
                    <a:pt x="662" y="42"/>
                    <a:pt x="662" y="42"/>
                    <a:pt x="662" y="42"/>
                  </a:cubicBezTo>
                  <a:cubicBezTo>
                    <a:pt x="662" y="42"/>
                    <a:pt x="661" y="42"/>
                    <a:pt x="661" y="42"/>
                  </a:cubicBezTo>
                  <a:cubicBezTo>
                    <a:pt x="661" y="42"/>
                    <a:pt x="661" y="42"/>
                    <a:pt x="661" y="42"/>
                  </a:cubicBezTo>
                  <a:cubicBezTo>
                    <a:pt x="661" y="42"/>
                    <a:pt x="661" y="43"/>
                    <a:pt x="661" y="43"/>
                  </a:cubicBezTo>
                  <a:cubicBezTo>
                    <a:pt x="661" y="43"/>
                    <a:pt x="661" y="43"/>
                    <a:pt x="661" y="43"/>
                  </a:cubicBezTo>
                  <a:cubicBezTo>
                    <a:pt x="661" y="43"/>
                    <a:pt x="661" y="43"/>
                    <a:pt x="661" y="43"/>
                  </a:cubicBezTo>
                  <a:cubicBezTo>
                    <a:pt x="661" y="43"/>
                    <a:pt x="661" y="43"/>
                    <a:pt x="661" y="43"/>
                  </a:cubicBezTo>
                  <a:cubicBezTo>
                    <a:pt x="660" y="43"/>
                    <a:pt x="660" y="44"/>
                    <a:pt x="660" y="44"/>
                  </a:cubicBezTo>
                  <a:cubicBezTo>
                    <a:pt x="660" y="44"/>
                    <a:pt x="660" y="44"/>
                    <a:pt x="660" y="44"/>
                  </a:cubicBezTo>
                  <a:cubicBezTo>
                    <a:pt x="660" y="44"/>
                    <a:pt x="660" y="44"/>
                    <a:pt x="660" y="44"/>
                  </a:cubicBezTo>
                  <a:cubicBezTo>
                    <a:pt x="660" y="44"/>
                    <a:pt x="660" y="44"/>
                    <a:pt x="660" y="44"/>
                  </a:cubicBezTo>
                  <a:cubicBezTo>
                    <a:pt x="660" y="45"/>
                    <a:pt x="660" y="45"/>
                    <a:pt x="660" y="45"/>
                  </a:cubicBezTo>
                  <a:cubicBezTo>
                    <a:pt x="660" y="45"/>
                    <a:pt x="660" y="45"/>
                    <a:pt x="660" y="45"/>
                  </a:cubicBezTo>
                  <a:cubicBezTo>
                    <a:pt x="660" y="45"/>
                    <a:pt x="660" y="45"/>
                    <a:pt x="660" y="45"/>
                  </a:cubicBezTo>
                  <a:cubicBezTo>
                    <a:pt x="659" y="46"/>
                    <a:pt x="659" y="46"/>
                    <a:pt x="659" y="46"/>
                  </a:cubicBezTo>
                  <a:cubicBezTo>
                    <a:pt x="659" y="46"/>
                    <a:pt x="659" y="46"/>
                    <a:pt x="659" y="46"/>
                  </a:cubicBezTo>
                  <a:cubicBezTo>
                    <a:pt x="659" y="46"/>
                    <a:pt x="659" y="47"/>
                    <a:pt x="659" y="47"/>
                  </a:cubicBezTo>
                  <a:cubicBezTo>
                    <a:pt x="659" y="47"/>
                    <a:pt x="659" y="48"/>
                    <a:pt x="659" y="48"/>
                  </a:cubicBezTo>
                  <a:cubicBezTo>
                    <a:pt x="659" y="48"/>
                    <a:pt x="659" y="49"/>
                    <a:pt x="659" y="49"/>
                  </a:cubicBezTo>
                  <a:cubicBezTo>
                    <a:pt x="659" y="49"/>
                    <a:pt x="659" y="49"/>
                    <a:pt x="659" y="49"/>
                  </a:cubicBezTo>
                  <a:cubicBezTo>
                    <a:pt x="658" y="51"/>
                    <a:pt x="658" y="53"/>
                    <a:pt x="659" y="55"/>
                  </a:cubicBezTo>
                  <a:cubicBezTo>
                    <a:pt x="659" y="55"/>
                    <a:pt x="659" y="56"/>
                    <a:pt x="659" y="56"/>
                  </a:cubicBezTo>
                  <a:cubicBezTo>
                    <a:pt x="659" y="56"/>
                    <a:pt x="659" y="57"/>
                    <a:pt x="659" y="57"/>
                  </a:cubicBezTo>
                  <a:cubicBezTo>
                    <a:pt x="659" y="57"/>
                    <a:pt x="659" y="57"/>
                    <a:pt x="659" y="58"/>
                  </a:cubicBezTo>
                  <a:cubicBezTo>
                    <a:pt x="659" y="58"/>
                    <a:pt x="659" y="58"/>
                    <a:pt x="659" y="59"/>
                  </a:cubicBezTo>
                  <a:cubicBezTo>
                    <a:pt x="659" y="59"/>
                    <a:pt x="659" y="59"/>
                    <a:pt x="659" y="59"/>
                  </a:cubicBezTo>
                  <a:cubicBezTo>
                    <a:pt x="659" y="59"/>
                    <a:pt x="659" y="59"/>
                    <a:pt x="659" y="59"/>
                  </a:cubicBezTo>
                  <a:cubicBezTo>
                    <a:pt x="659" y="59"/>
                    <a:pt x="659" y="59"/>
                    <a:pt x="660" y="60"/>
                  </a:cubicBezTo>
                  <a:cubicBezTo>
                    <a:pt x="660" y="60"/>
                    <a:pt x="660" y="60"/>
                    <a:pt x="660" y="60"/>
                  </a:cubicBezTo>
                  <a:cubicBezTo>
                    <a:pt x="660" y="60"/>
                    <a:pt x="660" y="60"/>
                    <a:pt x="660" y="60"/>
                  </a:cubicBezTo>
                  <a:cubicBezTo>
                    <a:pt x="660" y="60"/>
                    <a:pt x="660" y="60"/>
                    <a:pt x="660" y="60"/>
                  </a:cubicBezTo>
                  <a:cubicBezTo>
                    <a:pt x="660" y="61"/>
                    <a:pt x="660" y="61"/>
                    <a:pt x="660" y="61"/>
                  </a:cubicBezTo>
                  <a:cubicBezTo>
                    <a:pt x="660" y="61"/>
                    <a:pt x="660" y="61"/>
                    <a:pt x="660" y="61"/>
                  </a:cubicBezTo>
                  <a:cubicBezTo>
                    <a:pt x="660" y="61"/>
                    <a:pt x="660" y="61"/>
                    <a:pt x="660" y="61"/>
                  </a:cubicBezTo>
                  <a:cubicBezTo>
                    <a:pt x="660" y="61"/>
                    <a:pt x="660" y="61"/>
                    <a:pt x="660" y="61"/>
                  </a:cubicBezTo>
                  <a:cubicBezTo>
                    <a:pt x="660" y="62"/>
                    <a:pt x="661" y="62"/>
                    <a:pt x="661" y="62"/>
                  </a:cubicBezTo>
                  <a:cubicBezTo>
                    <a:pt x="661" y="62"/>
                    <a:pt x="661" y="62"/>
                    <a:pt x="661" y="62"/>
                  </a:cubicBezTo>
                  <a:cubicBezTo>
                    <a:pt x="661" y="62"/>
                    <a:pt x="661" y="62"/>
                    <a:pt x="661" y="62"/>
                  </a:cubicBezTo>
                  <a:cubicBezTo>
                    <a:pt x="661" y="62"/>
                    <a:pt x="661" y="62"/>
                    <a:pt x="661" y="62"/>
                  </a:cubicBezTo>
                  <a:cubicBezTo>
                    <a:pt x="661" y="63"/>
                    <a:pt x="661" y="63"/>
                    <a:pt x="661" y="63"/>
                  </a:cubicBezTo>
                  <a:cubicBezTo>
                    <a:pt x="661" y="63"/>
                    <a:pt x="661" y="63"/>
                    <a:pt x="661" y="63"/>
                  </a:cubicBezTo>
                  <a:cubicBezTo>
                    <a:pt x="662" y="63"/>
                    <a:pt x="661" y="63"/>
                    <a:pt x="662" y="64"/>
                  </a:cubicBezTo>
                  <a:cubicBezTo>
                    <a:pt x="662" y="63"/>
                    <a:pt x="662" y="63"/>
                    <a:pt x="662" y="63"/>
                  </a:cubicBezTo>
                  <a:cubicBezTo>
                    <a:pt x="662" y="64"/>
                    <a:pt x="662" y="64"/>
                    <a:pt x="662" y="64"/>
                  </a:cubicBezTo>
                  <a:cubicBezTo>
                    <a:pt x="662" y="64"/>
                    <a:pt x="662" y="64"/>
                    <a:pt x="662" y="64"/>
                  </a:cubicBezTo>
                  <a:cubicBezTo>
                    <a:pt x="662" y="64"/>
                    <a:pt x="662" y="64"/>
                    <a:pt x="662" y="64"/>
                  </a:cubicBezTo>
                  <a:cubicBezTo>
                    <a:pt x="662" y="64"/>
                    <a:pt x="662" y="64"/>
                    <a:pt x="662" y="64"/>
                  </a:cubicBezTo>
                  <a:cubicBezTo>
                    <a:pt x="662" y="64"/>
                    <a:pt x="663" y="64"/>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4" y="65"/>
                    <a:pt x="664" y="66"/>
                    <a:pt x="664" y="66"/>
                  </a:cubicBezTo>
                  <a:cubicBezTo>
                    <a:pt x="664" y="66"/>
                    <a:pt x="664" y="66"/>
                    <a:pt x="664" y="66"/>
                  </a:cubicBezTo>
                  <a:cubicBezTo>
                    <a:pt x="664" y="66"/>
                    <a:pt x="664" y="66"/>
                    <a:pt x="664" y="66"/>
                  </a:cubicBezTo>
                  <a:cubicBezTo>
                    <a:pt x="664" y="66"/>
                    <a:pt x="664" y="66"/>
                    <a:pt x="664" y="66"/>
                  </a:cubicBezTo>
                  <a:cubicBezTo>
                    <a:pt x="664" y="66"/>
                    <a:pt x="664" y="66"/>
                    <a:pt x="665" y="66"/>
                  </a:cubicBezTo>
                  <a:cubicBezTo>
                    <a:pt x="665" y="66"/>
                    <a:pt x="665" y="66"/>
                    <a:pt x="665" y="66"/>
                  </a:cubicBezTo>
                  <a:cubicBezTo>
                    <a:pt x="665" y="67"/>
                    <a:pt x="665" y="66"/>
                    <a:pt x="665" y="67"/>
                  </a:cubicBezTo>
                  <a:cubicBezTo>
                    <a:pt x="665" y="67"/>
                    <a:pt x="665" y="67"/>
                    <a:pt x="665" y="67"/>
                  </a:cubicBezTo>
                  <a:cubicBezTo>
                    <a:pt x="665" y="67"/>
                    <a:pt x="665" y="67"/>
                    <a:pt x="666" y="67"/>
                  </a:cubicBezTo>
                  <a:cubicBezTo>
                    <a:pt x="666" y="67"/>
                    <a:pt x="666" y="67"/>
                    <a:pt x="666" y="67"/>
                  </a:cubicBezTo>
                  <a:cubicBezTo>
                    <a:pt x="666" y="67"/>
                    <a:pt x="666" y="67"/>
                    <a:pt x="666" y="67"/>
                  </a:cubicBezTo>
                  <a:cubicBezTo>
                    <a:pt x="666" y="67"/>
                    <a:pt x="666" y="67"/>
                    <a:pt x="666" y="67"/>
                  </a:cubicBezTo>
                  <a:cubicBezTo>
                    <a:pt x="666" y="68"/>
                    <a:pt x="666" y="68"/>
                    <a:pt x="667" y="68"/>
                  </a:cubicBezTo>
                  <a:cubicBezTo>
                    <a:pt x="667" y="68"/>
                    <a:pt x="667" y="68"/>
                    <a:pt x="667" y="68"/>
                  </a:cubicBezTo>
                  <a:cubicBezTo>
                    <a:pt x="667" y="68"/>
                    <a:pt x="667" y="68"/>
                    <a:pt x="667" y="68"/>
                  </a:cubicBezTo>
                  <a:cubicBezTo>
                    <a:pt x="667" y="68"/>
                    <a:pt x="667" y="68"/>
                    <a:pt x="667" y="68"/>
                  </a:cubicBezTo>
                  <a:cubicBezTo>
                    <a:pt x="667" y="68"/>
                    <a:pt x="667" y="68"/>
                    <a:pt x="668" y="68"/>
                  </a:cubicBezTo>
                  <a:cubicBezTo>
                    <a:pt x="668" y="68"/>
                    <a:pt x="668" y="68"/>
                    <a:pt x="668" y="68"/>
                  </a:cubicBezTo>
                  <a:cubicBezTo>
                    <a:pt x="668" y="69"/>
                    <a:pt x="668" y="69"/>
                    <a:pt x="668" y="69"/>
                  </a:cubicBezTo>
                  <a:cubicBezTo>
                    <a:pt x="668" y="69"/>
                    <a:pt x="668" y="69"/>
                    <a:pt x="668" y="69"/>
                  </a:cubicBezTo>
                  <a:cubicBezTo>
                    <a:pt x="668" y="69"/>
                    <a:pt x="669" y="69"/>
                    <a:pt x="669" y="69"/>
                  </a:cubicBezTo>
                  <a:cubicBezTo>
                    <a:pt x="669" y="69"/>
                    <a:pt x="669" y="69"/>
                    <a:pt x="669" y="69"/>
                  </a:cubicBezTo>
                  <a:cubicBezTo>
                    <a:pt x="669" y="69"/>
                    <a:pt x="669" y="69"/>
                    <a:pt x="669" y="69"/>
                  </a:cubicBezTo>
                  <a:cubicBezTo>
                    <a:pt x="669" y="69"/>
                    <a:pt x="669" y="69"/>
                    <a:pt x="669" y="69"/>
                  </a:cubicBezTo>
                  <a:cubicBezTo>
                    <a:pt x="670" y="70"/>
                    <a:pt x="670" y="70"/>
                    <a:pt x="670" y="70"/>
                  </a:cubicBezTo>
                  <a:cubicBezTo>
                    <a:pt x="670" y="70"/>
                    <a:pt x="670" y="70"/>
                    <a:pt x="670" y="70"/>
                  </a:cubicBezTo>
                  <a:cubicBezTo>
                    <a:pt x="670" y="70"/>
                    <a:pt x="671" y="70"/>
                    <a:pt x="671" y="70"/>
                  </a:cubicBezTo>
                  <a:cubicBezTo>
                    <a:pt x="671" y="70"/>
                    <a:pt x="671" y="70"/>
                    <a:pt x="671" y="70"/>
                  </a:cubicBezTo>
                  <a:cubicBezTo>
                    <a:pt x="671" y="70"/>
                    <a:pt x="671" y="70"/>
                    <a:pt x="671" y="71"/>
                  </a:cubicBezTo>
                  <a:cubicBezTo>
                    <a:pt x="671" y="71"/>
                    <a:pt x="671" y="71"/>
                    <a:pt x="671" y="71"/>
                  </a:cubicBezTo>
                  <a:cubicBezTo>
                    <a:pt x="672" y="71"/>
                    <a:pt x="672" y="71"/>
                    <a:pt x="672" y="71"/>
                  </a:cubicBezTo>
                  <a:cubicBezTo>
                    <a:pt x="672" y="71"/>
                    <a:pt x="672" y="71"/>
                    <a:pt x="672" y="71"/>
                  </a:cubicBezTo>
                  <a:cubicBezTo>
                    <a:pt x="672" y="71"/>
                    <a:pt x="673" y="71"/>
                    <a:pt x="673" y="71"/>
                  </a:cubicBezTo>
                  <a:cubicBezTo>
                    <a:pt x="673" y="71"/>
                    <a:pt x="673" y="71"/>
                    <a:pt x="673" y="71"/>
                  </a:cubicBezTo>
                  <a:cubicBezTo>
                    <a:pt x="673" y="71"/>
                    <a:pt x="673" y="71"/>
                    <a:pt x="674" y="72"/>
                  </a:cubicBezTo>
                  <a:cubicBezTo>
                    <a:pt x="674" y="72"/>
                    <a:pt x="674" y="72"/>
                    <a:pt x="674" y="72"/>
                  </a:cubicBezTo>
                  <a:cubicBezTo>
                    <a:pt x="674" y="72"/>
                    <a:pt x="674" y="72"/>
                    <a:pt x="674" y="72"/>
                  </a:cubicBezTo>
                  <a:cubicBezTo>
                    <a:pt x="674" y="72"/>
                    <a:pt x="674" y="72"/>
                    <a:pt x="674" y="72"/>
                  </a:cubicBezTo>
                  <a:cubicBezTo>
                    <a:pt x="675" y="72"/>
                    <a:pt x="675" y="72"/>
                    <a:pt x="675" y="72"/>
                  </a:cubicBezTo>
                  <a:cubicBezTo>
                    <a:pt x="675" y="72"/>
                    <a:pt x="675" y="72"/>
                    <a:pt x="675" y="72"/>
                  </a:cubicBezTo>
                  <a:cubicBezTo>
                    <a:pt x="675" y="72"/>
                    <a:pt x="675" y="72"/>
                    <a:pt x="675" y="72"/>
                  </a:cubicBezTo>
                  <a:cubicBezTo>
                    <a:pt x="675" y="72"/>
                    <a:pt x="676" y="72"/>
                    <a:pt x="676" y="73"/>
                  </a:cubicBezTo>
                  <a:cubicBezTo>
                    <a:pt x="676" y="73"/>
                    <a:pt x="676" y="73"/>
                    <a:pt x="676" y="73"/>
                  </a:cubicBezTo>
                  <a:cubicBezTo>
                    <a:pt x="676" y="73"/>
                    <a:pt x="676" y="73"/>
                    <a:pt x="677" y="73"/>
                  </a:cubicBezTo>
                  <a:cubicBezTo>
                    <a:pt x="677" y="73"/>
                    <a:pt x="677" y="73"/>
                    <a:pt x="677" y="73"/>
                  </a:cubicBezTo>
                  <a:cubicBezTo>
                    <a:pt x="677" y="73"/>
                    <a:pt x="677" y="73"/>
                    <a:pt x="677" y="73"/>
                  </a:cubicBezTo>
                  <a:cubicBezTo>
                    <a:pt x="677" y="73"/>
                    <a:pt x="677" y="73"/>
                    <a:pt x="677" y="73"/>
                  </a:cubicBezTo>
                  <a:cubicBezTo>
                    <a:pt x="678" y="74"/>
                    <a:pt x="678" y="73"/>
                    <a:pt x="678" y="74"/>
                  </a:cubicBezTo>
                  <a:cubicBezTo>
                    <a:pt x="678" y="74"/>
                    <a:pt x="678" y="74"/>
                    <a:pt x="678" y="74"/>
                  </a:cubicBezTo>
                  <a:cubicBezTo>
                    <a:pt x="678" y="74"/>
                    <a:pt x="679" y="74"/>
                    <a:pt x="679" y="74"/>
                  </a:cubicBezTo>
                  <a:cubicBezTo>
                    <a:pt x="679" y="74"/>
                    <a:pt x="679" y="74"/>
                    <a:pt x="679" y="74"/>
                  </a:cubicBezTo>
                  <a:cubicBezTo>
                    <a:pt x="679" y="74"/>
                    <a:pt x="679" y="74"/>
                    <a:pt x="679" y="74"/>
                  </a:cubicBezTo>
                  <a:cubicBezTo>
                    <a:pt x="679" y="74"/>
                    <a:pt x="679" y="74"/>
                    <a:pt x="679" y="74"/>
                  </a:cubicBezTo>
                  <a:cubicBezTo>
                    <a:pt x="680" y="75"/>
                    <a:pt x="680" y="75"/>
                    <a:pt x="680" y="75"/>
                  </a:cubicBezTo>
                  <a:cubicBezTo>
                    <a:pt x="680" y="75"/>
                    <a:pt x="680" y="75"/>
                    <a:pt x="680" y="75"/>
                  </a:cubicBezTo>
                  <a:cubicBezTo>
                    <a:pt x="680" y="75"/>
                    <a:pt x="681" y="75"/>
                    <a:pt x="681" y="75"/>
                  </a:cubicBezTo>
                  <a:cubicBezTo>
                    <a:pt x="681" y="75"/>
                    <a:pt x="681" y="75"/>
                    <a:pt x="681" y="75"/>
                  </a:cubicBezTo>
                  <a:cubicBezTo>
                    <a:pt x="681" y="75"/>
                    <a:pt x="681" y="75"/>
                    <a:pt x="682" y="75"/>
                  </a:cubicBezTo>
                  <a:cubicBezTo>
                    <a:pt x="682" y="75"/>
                    <a:pt x="682" y="75"/>
                    <a:pt x="682" y="75"/>
                  </a:cubicBezTo>
                  <a:cubicBezTo>
                    <a:pt x="682" y="76"/>
                    <a:pt x="682" y="76"/>
                    <a:pt x="682" y="76"/>
                  </a:cubicBezTo>
                  <a:cubicBezTo>
                    <a:pt x="682" y="76"/>
                    <a:pt x="682" y="76"/>
                    <a:pt x="682" y="76"/>
                  </a:cubicBezTo>
                  <a:cubicBezTo>
                    <a:pt x="682" y="76"/>
                    <a:pt x="682" y="76"/>
                    <a:pt x="683" y="76"/>
                  </a:cubicBezTo>
                  <a:cubicBezTo>
                    <a:pt x="683" y="76"/>
                    <a:pt x="683" y="76"/>
                    <a:pt x="683" y="76"/>
                  </a:cubicBezTo>
                  <a:cubicBezTo>
                    <a:pt x="683" y="76"/>
                    <a:pt x="683" y="76"/>
                    <a:pt x="683" y="76"/>
                  </a:cubicBezTo>
                  <a:cubicBezTo>
                    <a:pt x="683" y="76"/>
                    <a:pt x="683" y="76"/>
                    <a:pt x="683" y="76"/>
                  </a:cubicBezTo>
                  <a:cubicBezTo>
                    <a:pt x="683" y="77"/>
                    <a:pt x="684" y="77"/>
                    <a:pt x="684" y="77"/>
                  </a:cubicBezTo>
                  <a:cubicBezTo>
                    <a:pt x="684" y="77"/>
                    <a:pt x="684" y="77"/>
                    <a:pt x="684" y="77"/>
                  </a:cubicBezTo>
                  <a:cubicBezTo>
                    <a:pt x="684" y="77"/>
                    <a:pt x="684" y="77"/>
                    <a:pt x="684" y="77"/>
                  </a:cubicBezTo>
                  <a:cubicBezTo>
                    <a:pt x="684" y="77"/>
                    <a:pt x="684" y="77"/>
                    <a:pt x="684" y="77"/>
                  </a:cubicBezTo>
                  <a:cubicBezTo>
                    <a:pt x="684" y="77"/>
                    <a:pt x="685" y="77"/>
                    <a:pt x="685" y="77"/>
                  </a:cubicBezTo>
                  <a:cubicBezTo>
                    <a:pt x="685" y="77"/>
                    <a:pt x="685" y="77"/>
                    <a:pt x="685" y="77"/>
                  </a:cubicBezTo>
                  <a:cubicBezTo>
                    <a:pt x="685" y="78"/>
                    <a:pt x="685" y="78"/>
                    <a:pt x="686" y="78"/>
                  </a:cubicBezTo>
                  <a:cubicBezTo>
                    <a:pt x="686" y="78"/>
                    <a:pt x="686" y="78"/>
                    <a:pt x="686" y="78"/>
                  </a:cubicBezTo>
                  <a:cubicBezTo>
                    <a:pt x="686" y="78"/>
                    <a:pt x="686" y="78"/>
                    <a:pt x="686" y="79"/>
                  </a:cubicBezTo>
                  <a:cubicBezTo>
                    <a:pt x="686" y="79"/>
                    <a:pt x="686" y="79"/>
                    <a:pt x="686" y="79"/>
                  </a:cubicBezTo>
                  <a:cubicBezTo>
                    <a:pt x="686" y="79"/>
                    <a:pt x="686" y="79"/>
                    <a:pt x="686" y="79"/>
                  </a:cubicBezTo>
                  <a:cubicBezTo>
                    <a:pt x="686" y="79"/>
                    <a:pt x="686" y="79"/>
                    <a:pt x="686" y="79"/>
                  </a:cubicBezTo>
                  <a:cubicBezTo>
                    <a:pt x="687" y="79"/>
                    <a:pt x="687" y="79"/>
                    <a:pt x="687" y="79"/>
                  </a:cubicBezTo>
                  <a:cubicBezTo>
                    <a:pt x="687" y="79"/>
                    <a:pt x="687" y="79"/>
                    <a:pt x="687" y="79"/>
                  </a:cubicBezTo>
                  <a:cubicBezTo>
                    <a:pt x="687" y="79"/>
                    <a:pt x="687" y="80"/>
                    <a:pt x="687" y="80"/>
                  </a:cubicBezTo>
                  <a:cubicBezTo>
                    <a:pt x="687" y="80"/>
                    <a:pt x="687" y="80"/>
                    <a:pt x="687" y="80"/>
                  </a:cubicBezTo>
                  <a:cubicBezTo>
                    <a:pt x="687" y="80"/>
                    <a:pt x="687" y="80"/>
                    <a:pt x="687" y="80"/>
                  </a:cubicBezTo>
                  <a:cubicBezTo>
                    <a:pt x="688" y="80"/>
                    <a:pt x="688" y="80"/>
                    <a:pt x="688" y="80"/>
                  </a:cubicBezTo>
                  <a:cubicBezTo>
                    <a:pt x="688" y="80"/>
                    <a:pt x="688" y="80"/>
                    <a:pt x="688" y="80"/>
                  </a:cubicBezTo>
                  <a:cubicBezTo>
                    <a:pt x="688" y="81"/>
                    <a:pt x="688" y="81"/>
                    <a:pt x="688" y="81"/>
                  </a:cubicBezTo>
                  <a:cubicBezTo>
                    <a:pt x="688" y="81"/>
                    <a:pt x="688" y="81"/>
                    <a:pt x="688" y="81"/>
                  </a:cubicBezTo>
                  <a:cubicBezTo>
                    <a:pt x="688" y="81"/>
                    <a:pt x="688" y="82"/>
                    <a:pt x="688" y="82"/>
                  </a:cubicBezTo>
                  <a:cubicBezTo>
                    <a:pt x="688" y="82"/>
                    <a:pt x="688" y="82"/>
                    <a:pt x="688" y="82"/>
                  </a:cubicBezTo>
                  <a:cubicBezTo>
                    <a:pt x="688" y="84"/>
                    <a:pt x="688" y="85"/>
                    <a:pt x="688" y="87"/>
                  </a:cubicBezTo>
                  <a:cubicBezTo>
                    <a:pt x="688" y="87"/>
                    <a:pt x="688" y="87"/>
                    <a:pt x="688" y="87"/>
                  </a:cubicBezTo>
                  <a:cubicBezTo>
                    <a:pt x="688" y="87"/>
                    <a:pt x="688" y="88"/>
                    <a:pt x="688" y="88"/>
                  </a:cubicBezTo>
                  <a:cubicBezTo>
                    <a:pt x="688" y="88"/>
                    <a:pt x="688" y="88"/>
                    <a:pt x="688" y="88"/>
                  </a:cubicBezTo>
                  <a:cubicBezTo>
                    <a:pt x="688" y="88"/>
                    <a:pt x="688" y="88"/>
                    <a:pt x="688" y="88"/>
                  </a:cubicBezTo>
                  <a:cubicBezTo>
                    <a:pt x="688" y="88"/>
                    <a:pt x="688" y="89"/>
                    <a:pt x="687" y="89"/>
                  </a:cubicBezTo>
                  <a:cubicBezTo>
                    <a:pt x="687" y="89"/>
                    <a:pt x="687" y="89"/>
                    <a:pt x="687" y="89"/>
                  </a:cubicBezTo>
                  <a:cubicBezTo>
                    <a:pt x="687" y="89"/>
                    <a:pt x="687" y="89"/>
                    <a:pt x="687" y="89"/>
                  </a:cubicBezTo>
                  <a:cubicBezTo>
                    <a:pt x="687" y="89"/>
                    <a:pt x="687" y="89"/>
                    <a:pt x="687" y="89"/>
                  </a:cubicBezTo>
                  <a:cubicBezTo>
                    <a:pt x="687" y="89"/>
                    <a:pt x="687" y="90"/>
                    <a:pt x="687" y="90"/>
                  </a:cubicBezTo>
                  <a:cubicBezTo>
                    <a:pt x="687" y="90"/>
                    <a:pt x="687" y="90"/>
                    <a:pt x="687" y="90"/>
                  </a:cubicBezTo>
                  <a:cubicBezTo>
                    <a:pt x="687" y="90"/>
                    <a:pt x="687" y="90"/>
                    <a:pt x="686" y="90"/>
                  </a:cubicBezTo>
                  <a:cubicBezTo>
                    <a:pt x="686" y="90"/>
                    <a:pt x="686" y="90"/>
                    <a:pt x="686" y="90"/>
                  </a:cubicBezTo>
                  <a:cubicBezTo>
                    <a:pt x="686" y="90"/>
                    <a:pt x="686" y="91"/>
                    <a:pt x="686" y="91"/>
                  </a:cubicBezTo>
                  <a:cubicBezTo>
                    <a:pt x="686" y="91"/>
                    <a:pt x="686" y="91"/>
                    <a:pt x="686" y="91"/>
                  </a:cubicBezTo>
                  <a:cubicBezTo>
                    <a:pt x="686" y="91"/>
                    <a:pt x="686" y="91"/>
                    <a:pt x="686" y="91"/>
                  </a:cubicBezTo>
                  <a:cubicBezTo>
                    <a:pt x="686" y="91"/>
                    <a:pt x="686" y="91"/>
                    <a:pt x="686" y="91"/>
                  </a:cubicBezTo>
                  <a:cubicBezTo>
                    <a:pt x="686" y="91"/>
                    <a:pt x="685" y="91"/>
                    <a:pt x="685" y="91"/>
                  </a:cubicBezTo>
                  <a:cubicBezTo>
                    <a:pt x="685" y="91"/>
                    <a:pt x="685" y="91"/>
                    <a:pt x="685" y="91"/>
                  </a:cubicBezTo>
                  <a:cubicBezTo>
                    <a:pt x="685" y="92"/>
                    <a:pt x="685" y="92"/>
                    <a:pt x="685" y="92"/>
                  </a:cubicBezTo>
                  <a:cubicBezTo>
                    <a:pt x="685" y="92"/>
                    <a:pt x="685" y="92"/>
                    <a:pt x="685" y="92"/>
                  </a:cubicBezTo>
                  <a:cubicBezTo>
                    <a:pt x="685" y="92"/>
                    <a:pt x="684" y="92"/>
                    <a:pt x="684" y="92"/>
                  </a:cubicBezTo>
                  <a:cubicBezTo>
                    <a:pt x="684" y="92"/>
                    <a:pt x="684" y="92"/>
                    <a:pt x="684" y="92"/>
                  </a:cubicBezTo>
                  <a:cubicBezTo>
                    <a:pt x="684" y="92"/>
                    <a:pt x="684" y="92"/>
                    <a:pt x="684" y="92"/>
                  </a:cubicBezTo>
                  <a:cubicBezTo>
                    <a:pt x="684" y="93"/>
                    <a:pt x="684" y="93"/>
                    <a:pt x="684" y="93"/>
                  </a:cubicBezTo>
                  <a:cubicBezTo>
                    <a:pt x="683" y="93"/>
                    <a:pt x="683" y="93"/>
                    <a:pt x="683" y="93"/>
                  </a:cubicBezTo>
                  <a:cubicBezTo>
                    <a:pt x="683" y="93"/>
                    <a:pt x="683" y="93"/>
                    <a:pt x="683" y="93"/>
                  </a:cubicBezTo>
                  <a:cubicBezTo>
                    <a:pt x="683" y="93"/>
                    <a:pt x="683" y="93"/>
                    <a:pt x="683" y="93"/>
                  </a:cubicBezTo>
                  <a:cubicBezTo>
                    <a:pt x="682" y="93"/>
                    <a:pt x="682" y="93"/>
                    <a:pt x="682" y="93"/>
                  </a:cubicBezTo>
                  <a:cubicBezTo>
                    <a:pt x="681" y="93"/>
                    <a:pt x="681" y="93"/>
                    <a:pt x="681" y="93"/>
                  </a:cubicBezTo>
                  <a:cubicBezTo>
                    <a:pt x="681" y="93"/>
                    <a:pt x="681" y="93"/>
                    <a:pt x="681" y="93"/>
                  </a:cubicBezTo>
                  <a:cubicBezTo>
                    <a:pt x="681" y="93"/>
                    <a:pt x="680" y="93"/>
                    <a:pt x="680" y="94"/>
                  </a:cubicBezTo>
                  <a:cubicBezTo>
                    <a:pt x="680" y="94"/>
                    <a:pt x="680" y="94"/>
                    <a:pt x="680" y="94"/>
                  </a:cubicBezTo>
                  <a:cubicBezTo>
                    <a:pt x="677" y="94"/>
                    <a:pt x="675" y="94"/>
                    <a:pt x="672" y="94"/>
                  </a:cubicBezTo>
                  <a:cubicBezTo>
                    <a:pt x="672" y="94"/>
                    <a:pt x="672" y="94"/>
                    <a:pt x="672" y="93"/>
                  </a:cubicBezTo>
                  <a:cubicBezTo>
                    <a:pt x="671" y="93"/>
                    <a:pt x="671" y="93"/>
                    <a:pt x="670" y="93"/>
                  </a:cubicBezTo>
                  <a:cubicBezTo>
                    <a:pt x="670" y="93"/>
                    <a:pt x="670" y="93"/>
                    <a:pt x="670" y="93"/>
                  </a:cubicBezTo>
                  <a:cubicBezTo>
                    <a:pt x="670" y="93"/>
                    <a:pt x="670" y="93"/>
                    <a:pt x="670" y="93"/>
                  </a:cubicBezTo>
                  <a:cubicBezTo>
                    <a:pt x="670" y="93"/>
                    <a:pt x="669" y="93"/>
                    <a:pt x="669" y="93"/>
                  </a:cubicBezTo>
                  <a:cubicBezTo>
                    <a:pt x="669" y="93"/>
                    <a:pt x="669" y="93"/>
                    <a:pt x="669" y="93"/>
                  </a:cubicBezTo>
                  <a:cubicBezTo>
                    <a:pt x="669" y="93"/>
                    <a:pt x="669" y="93"/>
                    <a:pt x="669" y="93"/>
                  </a:cubicBezTo>
                  <a:cubicBezTo>
                    <a:pt x="668" y="93"/>
                    <a:pt x="668" y="93"/>
                    <a:pt x="668" y="92"/>
                  </a:cubicBezTo>
                  <a:cubicBezTo>
                    <a:pt x="668" y="92"/>
                    <a:pt x="668" y="92"/>
                    <a:pt x="668" y="92"/>
                  </a:cubicBezTo>
                  <a:cubicBezTo>
                    <a:pt x="667" y="92"/>
                    <a:pt x="667" y="92"/>
                    <a:pt x="667" y="92"/>
                  </a:cubicBezTo>
                  <a:cubicBezTo>
                    <a:pt x="667" y="92"/>
                    <a:pt x="667" y="92"/>
                    <a:pt x="667" y="92"/>
                  </a:cubicBezTo>
                  <a:cubicBezTo>
                    <a:pt x="666" y="92"/>
                    <a:pt x="666" y="92"/>
                    <a:pt x="666" y="92"/>
                  </a:cubicBezTo>
                  <a:cubicBezTo>
                    <a:pt x="666" y="92"/>
                    <a:pt x="666" y="92"/>
                    <a:pt x="666" y="92"/>
                  </a:cubicBezTo>
                  <a:cubicBezTo>
                    <a:pt x="665" y="92"/>
                    <a:pt x="665" y="92"/>
                    <a:pt x="665" y="91"/>
                  </a:cubicBezTo>
                  <a:cubicBezTo>
                    <a:pt x="665" y="91"/>
                    <a:pt x="665" y="91"/>
                    <a:pt x="665" y="91"/>
                  </a:cubicBezTo>
                  <a:cubicBezTo>
                    <a:pt x="665" y="91"/>
                    <a:pt x="664" y="91"/>
                    <a:pt x="664" y="91"/>
                  </a:cubicBezTo>
                  <a:cubicBezTo>
                    <a:pt x="664" y="91"/>
                    <a:pt x="664" y="91"/>
                    <a:pt x="664" y="91"/>
                  </a:cubicBezTo>
                  <a:cubicBezTo>
                    <a:pt x="664" y="91"/>
                    <a:pt x="664" y="91"/>
                    <a:pt x="663" y="91"/>
                  </a:cubicBezTo>
                  <a:cubicBezTo>
                    <a:pt x="663" y="91"/>
                    <a:pt x="663" y="91"/>
                    <a:pt x="663" y="91"/>
                  </a:cubicBezTo>
                  <a:cubicBezTo>
                    <a:pt x="663" y="91"/>
                    <a:pt x="663" y="91"/>
                    <a:pt x="663" y="90"/>
                  </a:cubicBezTo>
                  <a:cubicBezTo>
                    <a:pt x="663" y="90"/>
                    <a:pt x="663" y="90"/>
                    <a:pt x="663" y="90"/>
                  </a:cubicBezTo>
                  <a:cubicBezTo>
                    <a:pt x="663" y="90"/>
                    <a:pt x="662" y="90"/>
                    <a:pt x="662" y="90"/>
                  </a:cubicBezTo>
                  <a:cubicBezTo>
                    <a:pt x="662" y="90"/>
                    <a:pt x="662" y="90"/>
                    <a:pt x="662" y="90"/>
                  </a:cubicBezTo>
                  <a:cubicBezTo>
                    <a:pt x="662" y="90"/>
                    <a:pt x="662" y="90"/>
                    <a:pt x="662" y="90"/>
                  </a:cubicBezTo>
                  <a:cubicBezTo>
                    <a:pt x="662" y="90"/>
                    <a:pt x="662" y="90"/>
                    <a:pt x="662" y="90"/>
                  </a:cubicBezTo>
                  <a:cubicBezTo>
                    <a:pt x="662" y="89"/>
                    <a:pt x="661" y="90"/>
                    <a:pt x="661" y="89"/>
                  </a:cubicBezTo>
                  <a:cubicBezTo>
                    <a:pt x="661" y="89"/>
                    <a:pt x="661" y="89"/>
                    <a:pt x="661" y="89"/>
                  </a:cubicBezTo>
                  <a:cubicBezTo>
                    <a:pt x="661" y="89"/>
                    <a:pt x="661" y="89"/>
                    <a:pt x="661" y="89"/>
                  </a:cubicBezTo>
                  <a:cubicBezTo>
                    <a:pt x="661" y="89"/>
                    <a:pt x="661" y="89"/>
                    <a:pt x="661" y="89"/>
                  </a:cubicBezTo>
                  <a:cubicBezTo>
                    <a:pt x="660" y="89"/>
                    <a:pt x="660" y="89"/>
                    <a:pt x="660" y="88"/>
                  </a:cubicBezTo>
                  <a:cubicBezTo>
                    <a:pt x="660" y="88"/>
                    <a:pt x="660" y="88"/>
                    <a:pt x="660" y="88"/>
                  </a:cubicBezTo>
                  <a:cubicBezTo>
                    <a:pt x="659" y="88"/>
                    <a:pt x="659" y="88"/>
                    <a:pt x="659" y="88"/>
                  </a:cubicBezTo>
                  <a:cubicBezTo>
                    <a:pt x="659" y="88"/>
                    <a:pt x="659" y="88"/>
                    <a:pt x="659" y="88"/>
                  </a:cubicBezTo>
                  <a:cubicBezTo>
                    <a:pt x="659" y="88"/>
                    <a:pt x="659" y="87"/>
                    <a:pt x="658" y="88"/>
                  </a:cubicBezTo>
                  <a:cubicBezTo>
                    <a:pt x="658" y="91"/>
                    <a:pt x="658" y="95"/>
                    <a:pt x="658" y="99"/>
                  </a:cubicBezTo>
                  <a:cubicBezTo>
                    <a:pt x="658" y="99"/>
                    <a:pt x="658" y="99"/>
                    <a:pt x="659" y="99"/>
                  </a:cubicBezTo>
                  <a:cubicBezTo>
                    <a:pt x="659" y="99"/>
                    <a:pt x="659" y="99"/>
                    <a:pt x="659" y="99"/>
                  </a:cubicBezTo>
                  <a:cubicBezTo>
                    <a:pt x="659" y="100"/>
                    <a:pt x="659" y="100"/>
                    <a:pt x="659" y="100"/>
                  </a:cubicBezTo>
                  <a:cubicBezTo>
                    <a:pt x="659" y="100"/>
                    <a:pt x="659" y="100"/>
                    <a:pt x="659" y="100"/>
                  </a:cubicBezTo>
                  <a:cubicBezTo>
                    <a:pt x="659" y="100"/>
                    <a:pt x="660" y="100"/>
                    <a:pt x="660" y="100"/>
                  </a:cubicBezTo>
                  <a:cubicBezTo>
                    <a:pt x="660" y="100"/>
                    <a:pt x="660" y="100"/>
                    <a:pt x="660" y="100"/>
                  </a:cubicBezTo>
                  <a:cubicBezTo>
                    <a:pt x="660" y="100"/>
                    <a:pt x="661" y="100"/>
                    <a:pt x="661" y="100"/>
                  </a:cubicBezTo>
                  <a:cubicBezTo>
                    <a:pt x="661" y="100"/>
                    <a:pt x="661" y="100"/>
                    <a:pt x="661" y="100"/>
                  </a:cubicBezTo>
                  <a:cubicBezTo>
                    <a:pt x="661" y="101"/>
                    <a:pt x="661" y="101"/>
                    <a:pt x="661" y="101"/>
                  </a:cubicBezTo>
                  <a:cubicBezTo>
                    <a:pt x="661" y="101"/>
                    <a:pt x="662" y="101"/>
                    <a:pt x="662" y="101"/>
                  </a:cubicBezTo>
                  <a:cubicBezTo>
                    <a:pt x="662" y="101"/>
                    <a:pt x="662" y="101"/>
                    <a:pt x="662" y="101"/>
                  </a:cubicBezTo>
                  <a:cubicBezTo>
                    <a:pt x="662" y="101"/>
                    <a:pt x="662" y="101"/>
                    <a:pt x="662" y="101"/>
                  </a:cubicBezTo>
                  <a:cubicBezTo>
                    <a:pt x="663" y="101"/>
                    <a:pt x="663" y="101"/>
                    <a:pt x="663" y="101"/>
                  </a:cubicBezTo>
                  <a:cubicBezTo>
                    <a:pt x="663" y="101"/>
                    <a:pt x="663" y="101"/>
                    <a:pt x="663" y="101"/>
                  </a:cubicBezTo>
                  <a:cubicBezTo>
                    <a:pt x="663" y="101"/>
                    <a:pt x="663" y="101"/>
                    <a:pt x="663" y="101"/>
                  </a:cubicBezTo>
                  <a:cubicBezTo>
                    <a:pt x="663" y="101"/>
                    <a:pt x="663" y="101"/>
                    <a:pt x="663" y="101"/>
                  </a:cubicBezTo>
                  <a:cubicBezTo>
                    <a:pt x="664" y="102"/>
                    <a:pt x="664" y="102"/>
                    <a:pt x="665" y="102"/>
                  </a:cubicBezTo>
                  <a:cubicBezTo>
                    <a:pt x="665" y="102"/>
                    <a:pt x="665" y="102"/>
                    <a:pt x="665" y="102"/>
                  </a:cubicBezTo>
                  <a:cubicBezTo>
                    <a:pt x="665" y="102"/>
                    <a:pt x="665" y="102"/>
                    <a:pt x="665" y="102"/>
                  </a:cubicBezTo>
                  <a:cubicBezTo>
                    <a:pt x="665" y="102"/>
                    <a:pt x="666" y="102"/>
                    <a:pt x="666" y="102"/>
                  </a:cubicBezTo>
                  <a:cubicBezTo>
                    <a:pt x="666" y="102"/>
                    <a:pt x="666" y="102"/>
                    <a:pt x="666" y="102"/>
                  </a:cubicBezTo>
                  <a:cubicBezTo>
                    <a:pt x="666" y="102"/>
                    <a:pt x="666" y="102"/>
                    <a:pt x="666" y="102"/>
                  </a:cubicBezTo>
                  <a:cubicBezTo>
                    <a:pt x="667" y="102"/>
                    <a:pt x="667" y="102"/>
                    <a:pt x="667" y="103"/>
                  </a:cubicBezTo>
                  <a:cubicBezTo>
                    <a:pt x="668" y="102"/>
                    <a:pt x="668" y="102"/>
                    <a:pt x="668" y="102"/>
                  </a:cubicBezTo>
                  <a:cubicBezTo>
                    <a:pt x="668" y="103"/>
                    <a:pt x="668" y="103"/>
                    <a:pt x="668" y="103"/>
                  </a:cubicBezTo>
                  <a:cubicBezTo>
                    <a:pt x="668" y="103"/>
                    <a:pt x="669" y="103"/>
                    <a:pt x="669" y="103"/>
                  </a:cubicBezTo>
                  <a:cubicBezTo>
                    <a:pt x="670" y="103"/>
                    <a:pt x="670" y="103"/>
                    <a:pt x="670" y="103"/>
                  </a:cubicBezTo>
                  <a:cubicBezTo>
                    <a:pt x="671" y="103"/>
                    <a:pt x="672" y="103"/>
                    <a:pt x="673" y="103"/>
                  </a:cubicBezTo>
                  <a:cubicBezTo>
                    <a:pt x="674" y="103"/>
                    <a:pt x="675" y="103"/>
                    <a:pt x="676" y="103"/>
                  </a:cubicBezTo>
                  <a:cubicBezTo>
                    <a:pt x="678" y="103"/>
                    <a:pt x="679" y="103"/>
                    <a:pt x="680" y="103"/>
                  </a:cubicBezTo>
                  <a:cubicBezTo>
                    <a:pt x="680" y="103"/>
                    <a:pt x="680" y="103"/>
                    <a:pt x="681" y="103"/>
                  </a:cubicBezTo>
                  <a:cubicBezTo>
                    <a:pt x="681" y="103"/>
                    <a:pt x="682" y="103"/>
                    <a:pt x="682" y="103"/>
                  </a:cubicBezTo>
                  <a:cubicBezTo>
                    <a:pt x="682" y="102"/>
                    <a:pt x="682" y="102"/>
                    <a:pt x="682" y="102"/>
                  </a:cubicBezTo>
                  <a:cubicBezTo>
                    <a:pt x="683" y="103"/>
                    <a:pt x="683" y="103"/>
                    <a:pt x="683" y="103"/>
                  </a:cubicBezTo>
                  <a:cubicBezTo>
                    <a:pt x="683" y="102"/>
                    <a:pt x="684" y="103"/>
                    <a:pt x="684" y="102"/>
                  </a:cubicBezTo>
                  <a:cubicBezTo>
                    <a:pt x="684" y="102"/>
                    <a:pt x="684" y="102"/>
                    <a:pt x="684" y="102"/>
                  </a:cubicBezTo>
                  <a:cubicBezTo>
                    <a:pt x="684" y="102"/>
                    <a:pt x="685" y="102"/>
                    <a:pt x="685" y="102"/>
                  </a:cubicBezTo>
                  <a:cubicBezTo>
                    <a:pt x="685" y="102"/>
                    <a:pt x="685" y="102"/>
                    <a:pt x="685" y="102"/>
                  </a:cubicBezTo>
                  <a:cubicBezTo>
                    <a:pt x="685" y="102"/>
                    <a:pt x="685" y="102"/>
                    <a:pt x="685" y="102"/>
                  </a:cubicBezTo>
                  <a:cubicBezTo>
                    <a:pt x="686" y="102"/>
                    <a:pt x="686" y="102"/>
                    <a:pt x="686" y="102"/>
                  </a:cubicBezTo>
                  <a:cubicBezTo>
                    <a:pt x="686" y="101"/>
                    <a:pt x="686" y="101"/>
                    <a:pt x="686" y="101"/>
                  </a:cubicBezTo>
                  <a:cubicBezTo>
                    <a:pt x="686" y="101"/>
                    <a:pt x="686" y="101"/>
                    <a:pt x="686" y="101"/>
                  </a:cubicBezTo>
                  <a:cubicBezTo>
                    <a:pt x="687" y="101"/>
                    <a:pt x="687" y="101"/>
                    <a:pt x="687" y="101"/>
                  </a:cubicBezTo>
                  <a:cubicBezTo>
                    <a:pt x="687" y="101"/>
                    <a:pt x="687" y="101"/>
                    <a:pt x="687" y="101"/>
                  </a:cubicBezTo>
                  <a:cubicBezTo>
                    <a:pt x="687" y="101"/>
                    <a:pt x="688" y="101"/>
                    <a:pt x="688" y="101"/>
                  </a:cubicBezTo>
                  <a:cubicBezTo>
                    <a:pt x="688" y="101"/>
                    <a:pt x="688" y="101"/>
                    <a:pt x="688" y="101"/>
                  </a:cubicBezTo>
                  <a:cubicBezTo>
                    <a:pt x="688" y="101"/>
                    <a:pt x="688" y="101"/>
                    <a:pt x="688" y="101"/>
                  </a:cubicBezTo>
                  <a:cubicBezTo>
                    <a:pt x="688" y="101"/>
                    <a:pt x="689" y="101"/>
                    <a:pt x="689" y="100"/>
                  </a:cubicBezTo>
                  <a:cubicBezTo>
                    <a:pt x="689" y="100"/>
                    <a:pt x="689" y="100"/>
                    <a:pt x="689" y="100"/>
                  </a:cubicBezTo>
                  <a:cubicBezTo>
                    <a:pt x="689" y="100"/>
                    <a:pt x="689" y="100"/>
                    <a:pt x="690" y="100"/>
                  </a:cubicBezTo>
                  <a:cubicBezTo>
                    <a:pt x="689" y="100"/>
                    <a:pt x="689" y="100"/>
                    <a:pt x="689" y="100"/>
                  </a:cubicBezTo>
                  <a:cubicBezTo>
                    <a:pt x="690" y="100"/>
                    <a:pt x="690" y="100"/>
                    <a:pt x="690" y="100"/>
                  </a:cubicBezTo>
                  <a:cubicBezTo>
                    <a:pt x="690" y="100"/>
                    <a:pt x="690" y="100"/>
                    <a:pt x="690" y="100"/>
                  </a:cubicBezTo>
                  <a:cubicBezTo>
                    <a:pt x="690" y="100"/>
                    <a:pt x="690" y="100"/>
                    <a:pt x="690" y="100"/>
                  </a:cubicBezTo>
                  <a:cubicBezTo>
                    <a:pt x="690" y="100"/>
                    <a:pt x="690" y="100"/>
                    <a:pt x="691" y="99"/>
                  </a:cubicBezTo>
                  <a:cubicBezTo>
                    <a:pt x="691" y="99"/>
                    <a:pt x="691" y="99"/>
                    <a:pt x="691" y="99"/>
                  </a:cubicBezTo>
                  <a:cubicBezTo>
                    <a:pt x="691" y="99"/>
                    <a:pt x="691" y="99"/>
                    <a:pt x="691" y="99"/>
                  </a:cubicBezTo>
                  <a:cubicBezTo>
                    <a:pt x="691" y="99"/>
                    <a:pt x="691" y="99"/>
                    <a:pt x="691" y="99"/>
                  </a:cubicBezTo>
                  <a:cubicBezTo>
                    <a:pt x="691" y="99"/>
                    <a:pt x="692" y="99"/>
                    <a:pt x="692" y="99"/>
                  </a:cubicBezTo>
                  <a:cubicBezTo>
                    <a:pt x="692" y="99"/>
                    <a:pt x="692" y="99"/>
                    <a:pt x="692" y="99"/>
                  </a:cubicBezTo>
                  <a:cubicBezTo>
                    <a:pt x="692" y="99"/>
                    <a:pt x="692" y="99"/>
                    <a:pt x="692" y="98"/>
                  </a:cubicBezTo>
                  <a:cubicBezTo>
                    <a:pt x="692" y="98"/>
                    <a:pt x="692" y="98"/>
                    <a:pt x="692" y="98"/>
                  </a:cubicBezTo>
                  <a:cubicBezTo>
                    <a:pt x="692" y="98"/>
                    <a:pt x="693" y="98"/>
                    <a:pt x="693" y="98"/>
                  </a:cubicBezTo>
                  <a:cubicBezTo>
                    <a:pt x="693" y="98"/>
                    <a:pt x="693" y="98"/>
                    <a:pt x="693" y="98"/>
                  </a:cubicBezTo>
                  <a:cubicBezTo>
                    <a:pt x="693" y="98"/>
                    <a:pt x="693" y="98"/>
                    <a:pt x="693" y="98"/>
                  </a:cubicBezTo>
                  <a:cubicBezTo>
                    <a:pt x="693" y="98"/>
                    <a:pt x="693" y="98"/>
                    <a:pt x="693" y="98"/>
                  </a:cubicBezTo>
                  <a:cubicBezTo>
                    <a:pt x="693" y="97"/>
                    <a:pt x="694" y="97"/>
                    <a:pt x="694" y="97"/>
                  </a:cubicBezTo>
                  <a:cubicBezTo>
                    <a:pt x="694" y="97"/>
                    <a:pt x="694" y="97"/>
                    <a:pt x="694" y="97"/>
                  </a:cubicBezTo>
                  <a:cubicBezTo>
                    <a:pt x="695" y="97"/>
                    <a:pt x="695" y="96"/>
                    <a:pt x="695" y="96"/>
                  </a:cubicBezTo>
                  <a:cubicBezTo>
                    <a:pt x="695" y="96"/>
                    <a:pt x="695" y="96"/>
                    <a:pt x="695" y="96"/>
                  </a:cubicBezTo>
                  <a:cubicBezTo>
                    <a:pt x="695" y="96"/>
                    <a:pt x="695" y="96"/>
                    <a:pt x="695" y="96"/>
                  </a:cubicBezTo>
                  <a:cubicBezTo>
                    <a:pt x="695" y="96"/>
                    <a:pt x="695" y="96"/>
                    <a:pt x="695" y="96"/>
                  </a:cubicBezTo>
                  <a:cubicBezTo>
                    <a:pt x="695" y="96"/>
                    <a:pt x="695" y="95"/>
                    <a:pt x="696" y="95"/>
                  </a:cubicBezTo>
                  <a:cubicBezTo>
                    <a:pt x="696" y="95"/>
                    <a:pt x="696" y="95"/>
                    <a:pt x="696" y="95"/>
                  </a:cubicBezTo>
                  <a:cubicBezTo>
                    <a:pt x="696" y="95"/>
                    <a:pt x="696" y="95"/>
                    <a:pt x="696" y="95"/>
                  </a:cubicBezTo>
                  <a:cubicBezTo>
                    <a:pt x="696" y="95"/>
                    <a:pt x="696" y="95"/>
                    <a:pt x="696" y="95"/>
                  </a:cubicBezTo>
                  <a:cubicBezTo>
                    <a:pt x="696" y="94"/>
                    <a:pt x="696" y="94"/>
                    <a:pt x="696" y="94"/>
                  </a:cubicBezTo>
                  <a:cubicBezTo>
                    <a:pt x="696" y="94"/>
                    <a:pt x="696" y="94"/>
                    <a:pt x="696" y="94"/>
                  </a:cubicBezTo>
                  <a:cubicBezTo>
                    <a:pt x="697" y="94"/>
                    <a:pt x="697" y="94"/>
                    <a:pt x="697" y="94"/>
                  </a:cubicBezTo>
                  <a:cubicBezTo>
                    <a:pt x="697" y="94"/>
                    <a:pt x="697" y="94"/>
                    <a:pt x="697" y="94"/>
                  </a:cubicBezTo>
                  <a:cubicBezTo>
                    <a:pt x="697" y="93"/>
                    <a:pt x="697" y="93"/>
                    <a:pt x="697" y="93"/>
                  </a:cubicBezTo>
                  <a:cubicBezTo>
                    <a:pt x="697" y="93"/>
                    <a:pt x="697" y="93"/>
                    <a:pt x="697" y="93"/>
                  </a:cubicBezTo>
                  <a:cubicBezTo>
                    <a:pt x="697" y="93"/>
                    <a:pt x="697" y="93"/>
                    <a:pt x="698" y="92"/>
                  </a:cubicBezTo>
                  <a:cubicBezTo>
                    <a:pt x="698" y="92"/>
                    <a:pt x="698" y="92"/>
                    <a:pt x="698" y="92"/>
                  </a:cubicBezTo>
                  <a:cubicBezTo>
                    <a:pt x="698" y="92"/>
                    <a:pt x="698" y="92"/>
                    <a:pt x="698" y="92"/>
                  </a:cubicBezTo>
                  <a:cubicBezTo>
                    <a:pt x="698" y="92"/>
                    <a:pt x="698" y="92"/>
                    <a:pt x="698" y="92"/>
                  </a:cubicBezTo>
                  <a:cubicBezTo>
                    <a:pt x="698" y="92"/>
                    <a:pt x="698" y="91"/>
                    <a:pt x="698" y="91"/>
                  </a:cubicBezTo>
                  <a:cubicBezTo>
                    <a:pt x="698" y="91"/>
                    <a:pt x="698" y="91"/>
                    <a:pt x="698" y="91"/>
                  </a:cubicBezTo>
                  <a:cubicBezTo>
                    <a:pt x="698" y="91"/>
                    <a:pt x="698" y="91"/>
                    <a:pt x="699" y="90"/>
                  </a:cubicBezTo>
                  <a:cubicBezTo>
                    <a:pt x="699" y="90"/>
                    <a:pt x="699" y="90"/>
                    <a:pt x="699" y="90"/>
                  </a:cubicBezTo>
                  <a:cubicBezTo>
                    <a:pt x="699" y="90"/>
                    <a:pt x="699" y="90"/>
                    <a:pt x="699" y="90"/>
                  </a:cubicBezTo>
                  <a:cubicBezTo>
                    <a:pt x="699" y="90"/>
                    <a:pt x="699" y="89"/>
                    <a:pt x="699" y="89"/>
                  </a:cubicBezTo>
                  <a:cubicBezTo>
                    <a:pt x="699" y="89"/>
                    <a:pt x="699" y="89"/>
                    <a:pt x="699" y="89"/>
                  </a:cubicBezTo>
                  <a:cubicBezTo>
                    <a:pt x="699" y="89"/>
                    <a:pt x="699" y="88"/>
                    <a:pt x="699" y="88"/>
                  </a:cubicBezTo>
                  <a:cubicBezTo>
                    <a:pt x="699" y="88"/>
                    <a:pt x="699" y="88"/>
                    <a:pt x="699" y="88"/>
                  </a:cubicBezTo>
                  <a:cubicBezTo>
                    <a:pt x="700" y="87"/>
                    <a:pt x="699" y="86"/>
                    <a:pt x="700" y="86"/>
                  </a:cubicBezTo>
                  <a:cubicBezTo>
                    <a:pt x="700" y="85"/>
                    <a:pt x="700" y="85"/>
                    <a:pt x="700" y="85"/>
                  </a:cubicBezTo>
                  <a:cubicBezTo>
                    <a:pt x="700" y="84"/>
                    <a:pt x="700" y="83"/>
                    <a:pt x="700" y="82"/>
                  </a:cubicBezTo>
                  <a:cubicBezTo>
                    <a:pt x="700" y="82"/>
                    <a:pt x="699" y="81"/>
                    <a:pt x="700" y="81"/>
                  </a:cubicBezTo>
                  <a:cubicBezTo>
                    <a:pt x="699" y="81"/>
                    <a:pt x="700" y="80"/>
                    <a:pt x="699" y="79"/>
                  </a:cubicBezTo>
                  <a:cubicBezTo>
                    <a:pt x="699" y="79"/>
                    <a:pt x="699" y="79"/>
                    <a:pt x="699" y="79"/>
                  </a:cubicBezTo>
                  <a:cubicBezTo>
                    <a:pt x="699" y="79"/>
                    <a:pt x="699" y="79"/>
                    <a:pt x="699" y="79"/>
                  </a:cubicBezTo>
                  <a:cubicBezTo>
                    <a:pt x="699" y="79"/>
                    <a:pt x="699" y="78"/>
                    <a:pt x="699" y="78"/>
                  </a:cubicBezTo>
                  <a:cubicBezTo>
                    <a:pt x="699" y="78"/>
                    <a:pt x="699" y="78"/>
                    <a:pt x="699" y="78"/>
                  </a:cubicBezTo>
                  <a:cubicBezTo>
                    <a:pt x="699" y="78"/>
                    <a:pt x="699" y="77"/>
                    <a:pt x="699" y="77"/>
                  </a:cubicBezTo>
                  <a:cubicBezTo>
                    <a:pt x="699" y="77"/>
                    <a:pt x="699" y="77"/>
                    <a:pt x="699" y="77"/>
                  </a:cubicBezTo>
                  <a:cubicBezTo>
                    <a:pt x="698" y="77"/>
                    <a:pt x="698" y="76"/>
                    <a:pt x="698" y="76"/>
                  </a:cubicBezTo>
                  <a:cubicBezTo>
                    <a:pt x="698" y="76"/>
                    <a:pt x="698" y="76"/>
                    <a:pt x="698" y="76"/>
                  </a:cubicBezTo>
                  <a:cubicBezTo>
                    <a:pt x="698" y="76"/>
                    <a:pt x="698" y="76"/>
                    <a:pt x="698" y="76"/>
                  </a:cubicBezTo>
                  <a:cubicBezTo>
                    <a:pt x="698" y="76"/>
                    <a:pt x="698" y="76"/>
                    <a:pt x="698" y="75"/>
                  </a:cubicBezTo>
                  <a:cubicBezTo>
                    <a:pt x="698" y="75"/>
                    <a:pt x="698" y="75"/>
                    <a:pt x="698" y="75"/>
                  </a:cubicBezTo>
                  <a:cubicBezTo>
                    <a:pt x="698" y="75"/>
                    <a:pt x="698" y="75"/>
                    <a:pt x="698" y="75"/>
                  </a:cubicBezTo>
                  <a:cubicBezTo>
                    <a:pt x="698" y="75"/>
                    <a:pt x="698" y="75"/>
                    <a:pt x="698" y="75"/>
                  </a:cubicBezTo>
                  <a:cubicBezTo>
                    <a:pt x="698" y="75"/>
                    <a:pt x="698" y="75"/>
                    <a:pt x="698" y="75"/>
                  </a:cubicBezTo>
                  <a:cubicBezTo>
                    <a:pt x="697" y="75"/>
                    <a:pt x="697" y="74"/>
                    <a:pt x="697" y="74"/>
                  </a:cubicBezTo>
                  <a:cubicBezTo>
                    <a:pt x="697" y="74"/>
                    <a:pt x="697" y="74"/>
                    <a:pt x="697" y="74"/>
                  </a:cubicBezTo>
                  <a:cubicBezTo>
                    <a:pt x="697" y="74"/>
                    <a:pt x="697" y="73"/>
                    <a:pt x="697" y="73"/>
                  </a:cubicBezTo>
                  <a:cubicBezTo>
                    <a:pt x="697" y="73"/>
                    <a:pt x="697" y="73"/>
                    <a:pt x="697" y="73"/>
                  </a:cubicBezTo>
                  <a:cubicBezTo>
                    <a:pt x="697" y="73"/>
                    <a:pt x="697" y="73"/>
                    <a:pt x="696" y="73"/>
                  </a:cubicBezTo>
                  <a:cubicBezTo>
                    <a:pt x="696" y="73"/>
                    <a:pt x="696" y="73"/>
                    <a:pt x="696" y="73"/>
                  </a:cubicBezTo>
                  <a:cubicBezTo>
                    <a:pt x="696" y="73"/>
                    <a:pt x="696" y="73"/>
                    <a:pt x="696" y="73"/>
                  </a:cubicBezTo>
                  <a:cubicBezTo>
                    <a:pt x="696" y="73"/>
                    <a:pt x="696" y="73"/>
                    <a:pt x="696" y="73"/>
                  </a:cubicBezTo>
                  <a:cubicBezTo>
                    <a:pt x="695" y="72"/>
                    <a:pt x="695" y="71"/>
                    <a:pt x="694" y="70"/>
                  </a:cubicBezTo>
                  <a:cubicBezTo>
                    <a:pt x="694" y="70"/>
                    <a:pt x="694" y="70"/>
                    <a:pt x="694" y="70"/>
                  </a:cubicBezTo>
                  <a:cubicBezTo>
                    <a:pt x="694" y="70"/>
                    <a:pt x="693" y="70"/>
                    <a:pt x="693" y="70"/>
                  </a:cubicBezTo>
                  <a:cubicBezTo>
                    <a:pt x="693" y="70"/>
                    <a:pt x="693" y="70"/>
                    <a:pt x="693" y="70"/>
                  </a:cubicBezTo>
                  <a:cubicBezTo>
                    <a:pt x="693" y="70"/>
                    <a:pt x="693" y="70"/>
                    <a:pt x="693" y="70"/>
                  </a:cubicBezTo>
                  <a:cubicBezTo>
                    <a:pt x="693" y="70"/>
                    <a:pt x="693" y="70"/>
                    <a:pt x="693" y="70"/>
                  </a:cubicBezTo>
                  <a:cubicBezTo>
                    <a:pt x="693" y="69"/>
                    <a:pt x="692" y="69"/>
                    <a:pt x="692" y="69"/>
                  </a:cubicBezTo>
                  <a:cubicBezTo>
                    <a:pt x="692" y="69"/>
                    <a:pt x="692" y="69"/>
                    <a:pt x="692" y="69"/>
                  </a:cubicBezTo>
                  <a:cubicBezTo>
                    <a:pt x="692" y="69"/>
                    <a:pt x="692" y="69"/>
                    <a:pt x="692" y="69"/>
                  </a:cubicBezTo>
                  <a:cubicBezTo>
                    <a:pt x="692" y="69"/>
                    <a:pt x="692" y="69"/>
                    <a:pt x="692" y="69"/>
                  </a:cubicBezTo>
                  <a:cubicBezTo>
                    <a:pt x="691" y="68"/>
                    <a:pt x="691" y="68"/>
                    <a:pt x="691" y="68"/>
                  </a:cubicBezTo>
                  <a:cubicBezTo>
                    <a:pt x="691" y="68"/>
                    <a:pt x="691" y="68"/>
                    <a:pt x="691" y="68"/>
                  </a:cubicBezTo>
                  <a:cubicBezTo>
                    <a:pt x="691" y="68"/>
                    <a:pt x="691" y="68"/>
                    <a:pt x="690" y="68"/>
                  </a:cubicBezTo>
                  <a:cubicBezTo>
                    <a:pt x="691" y="68"/>
                    <a:pt x="691" y="68"/>
                    <a:pt x="691" y="68"/>
                  </a:cubicBezTo>
                  <a:cubicBezTo>
                    <a:pt x="690" y="68"/>
                    <a:pt x="690" y="68"/>
                    <a:pt x="690" y="67"/>
                  </a:cubicBezTo>
                  <a:cubicBezTo>
                    <a:pt x="690" y="67"/>
                    <a:pt x="690" y="67"/>
                    <a:pt x="690" y="67"/>
                  </a:cubicBezTo>
                  <a:cubicBezTo>
                    <a:pt x="690" y="67"/>
                    <a:pt x="689" y="67"/>
                    <a:pt x="689" y="67"/>
                  </a:cubicBezTo>
                  <a:cubicBezTo>
                    <a:pt x="689" y="67"/>
                    <a:pt x="689" y="67"/>
                    <a:pt x="689" y="67"/>
                  </a:cubicBezTo>
                  <a:cubicBezTo>
                    <a:pt x="689" y="67"/>
                    <a:pt x="689" y="67"/>
                    <a:pt x="689" y="67"/>
                  </a:cubicBezTo>
                  <a:cubicBezTo>
                    <a:pt x="689" y="67"/>
                    <a:pt x="689" y="67"/>
                    <a:pt x="689" y="67"/>
                  </a:cubicBezTo>
                  <a:cubicBezTo>
                    <a:pt x="689" y="66"/>
                    <a:pt x="688" y="67"/>
                    <a:pt x="688" y="66"/>
                  </a:cubicBezTo>
                  <a:cubicBezTo>
                    <a:pt x="688" y="66"/>
                    <a:pt x="688" y="66"/>
                    <a:pt x="688" y="66"/>
                  </a:cubicBezTo>
                  <a:cubicBezTo>
                    <a:pt x="688" y="66"/>
                    <a:pt x="688" y="66"/>
                    <a:pt x="687" y="66"/>
                  </a:cubicBezTo>
                  <a:cubicBezTo>
                    <a:pt x="687" y="66"/>
                    <a:pt x="687" y="66"/>
                    <a:pt x="687" y="66"/>
                  </a:cubicBezTo>
                  <a:cubicBezTo>
                    <a:pt x="687" y="66"/>
                    <a:pt x="687" y="66"/>
                    <a:pt x="687" y="66"/>
                  </a:cubicBezTo>
                  <a:cubicBezTo>
                    <a:pt x="687" y="66"/>
                    <a:pt x="687" y="66"/>
                    <a:pt x="687" y="66"/>
                  </a:cubicBezTo>
                  <a:cubicBezTo>
                    <a:pt x="687" y="65"/>
                    <a:pt x="686" y="66"/>
                    <a:pt x="686" y="65"/>
                  </a:cubicBezTo>
                  <a:cubicBezTo>
                    <a:pt x="686" y="65"/>
                    <a:pt x="686" y="65"/>
                    <a:pt x="686" y="65"/>
                  </a:cubicBezTo>
                  <a:cubicBezTo>
                    <a:pt x="686" y="65"/>
                    <a:pt x="686" y="65"/>
                    <a:pt x="685" y="65"/>
                  </a:cubicBezTo>
                  <a:cubicBezTo>
                    <a:pt x="685" y="65"/>
                    <a:pt x="685" y="65"/>
                    <a:pt x="685" y="65"/>
                  </a:cubicBezTo>
                  <a:cubicBezTo>
                    <a:pt x="685" y="65"/>
                    <a:pt x="685" y="65"/>
                    <a:pt x="685" y="65"/>
                  </a:cubicBezTo>
                  <a:cubicBezTo>
                    <a:pt x="685" y="65"/>
                    <a:pt x="685" y="65"/>
                    <a:pt x="685" y="65"/>
                  </a:cubicBezTo>
                  <a:cubicBezTo>
                    <a:pt x="684" y="64"/>
                    <a:pt x="684" y="64"/>
                    <a:pt x="684" y="64"/>
                  </a:cubicBezTo>
                  <a:cubicBezTo>
                    <a:pt x="684" y="64"/>
                    <a:pt x="684" y="64"/>
                    <a:pt x="684" y="64"/>
                  </a:cubicBezTo>
                  <a:cubicBezTo>
                    <a:pt x="684" y="64"/>
                    <a:pt x="683" y="64"/>
                    <a:pt x="683" y="64"/>
                  </a:cubicBezTo>
                  <a:cubicBezTo>
                    <a:pt x="683" y="64"/>
                    <a:pt x="683" y="64"/>
                    <a:pt x="683" y="64"/>
                  </a:cubicBezTo>
                  <a:cubicBezTo>
                    <a:pt x="683" y="64"/>
                    <a:pt x="683" y="64"/>
                    <a:pt x="683" y="64"/>
                  </a:cubicBezTo>
                  <a:cubicBezTo>
                    <a:pt x="683" y="64"/>
                    <a:pt x="682" y="64"/>
                    <a:pt x="682" y="64"/>
                  </a:cubicBezTo>
                  <a:cubicBezTo>
                    <a:pt x="682" y="64"/>
                    <a:pt x="682" y="64"/>
                    <a:pt x="682" y="64"/>
                  </a:cubicBezTo>
                  <a:cubicBezTo>
                    <a:pt x="682" y="63"/>
                    <a:pt x="682" y="63"/>
                    <a:pt x="681" y="63"/>
                  </a:cubicBezTo>
                  <a:cubicBezTo>
                    <a:pt x="682" y="63"/>
                    <a:pt x="682" y="63"/>
                    <a:pt x="682" y="63"/>
                  </a:cubicBezTo>
                  <a:cubicBezTo>
                    <a:pt x="681" y="63"/>
                    <a:pt x="681" y="63"/>
                    <a:pt x="681" y="63"/>
                  </a:cubicBezTo>
                  <a:cubicBezTo>
                    <a:pt x="681" y="63"/>
                    <a:pt x="681" y="63"/>
                    <a:pt x="681" y="63"/>
                  </a:cubicBezTo>
                  <a:cubicBezTo>
                    <a:pt x="680" y="63"/>
                    <a:pt x="680" y="63"/>
                    <a:pt x="680" y="63"/>
                  </a:cubicBezTo>
                  <a:cubicBezTo>
                    <a:pt x="680" y="63"/>
                    <a:pt x="680" y="63"/>
                    <a:pt x="680" y="63"/>
                  </a:cubicBezTo>
                  <a:close/>
                  <a:moveTo>
                    <a:pt x="310" y="98"/>
                  </a:moveTo>
                  <a:cubicBezTo>
                    <a:pt x="310" y="99"/>
                    <a:pt x="311" y="99"/>
                    <a:pt x="312" y="100"/>
                  </a:cubicBezTo>
                  <a:cubicBezTo>
                    <a:pt x="316" y="102"/>
                    <a:pt x="321" y="103"/>
                    <a:pt x="326" y="103"/>
                  </a:cubicBezTo>
                  <a:cubicBezTo>
                    <a:pt x="330" y="103"/>
                    <a:pt x="335" y="103"/>
                    <a:pt x="339" y="101"/>
                  </a:cubicBezTo>
                  <a:cubicBezTo>
                    <a:pt x="346" y="98"/>
                    <a:pt x="351" y="93"/>
                    <a:pt x="351" y="84"/>
                  </a:cubicBezTo>
                  <a:cubicBezTo>
                    <a:pt x="352" y="78"/>
                    <a:pt x="350" y="73"/>
                    <a:pt x="345" y="69"/>
                  </a:cubicBezTo>
                  <a:cubicBezTo>
                    <a:pt x="342" y="68"/>
                    <a:pt x="339" y="66"/>
                    <a:pt x="337" y="65"/>
                  </a:cubicBezTo>
                  <a:cubicBezTo>
                    <a:pt x="335" y="64"/>
                    <a:pt x="333" y="63"/>
                    <a:pt x="331" y="62"/>
                  </a:cubicBezTo>
                  <a:cubicBezTo>
                    <a:pt x="328" y="61"/>
                    <a:pt x="326" y="60"/>
                    <a:pt x="325" y="59"/>
                  </a:cubicBezTo>
                  <a:cubicBezTo>
                    <a:pt x="321" y="56"/>
                    <a:pt x="320" y="49"/>
                    <a:pt x="324" y="45"/>
                  </a:cubicBezTo>
                  <a:cubicBezTo>
                    <a:pt x="326" y="43"/>
                    <a:pt x="328" y="42"/>
                    <a:pt x="331" y="42"/>
                  </a:cubicBezTo>
                  <a:cubicBezTo>
                    <a:pt x="337" y="42"/>
                    <a:pt x="342" y="43"/>
                    <a:pt x="347" y="46"/>
                  </a:cubicBezTo>
                  <a:cubicBezTo>
                    <a:pt x="347" y="46"/>
                    <a:pt x="348" y="46"/>
                    <a:pt x="348" y="46"/>
                  </a:cubicBezTo>
                  <a:cubicBezTo>
                    <a:pt x="348" y="43"/>
                    <a:pt x="348" y="41"/>
                    <a:pt x="348" y="38"/>
                  </a:cubicBezTo>
                  <a:cubicBezTo>
                    <a:pt x="348" y="36"/>
                    <a:pt x="348" y="36"/>
                    <a:pt x="347" y="35"/>
                  </a:cubicBezTo>
                  <a:cubicBezTo>
                    <a:pt x="341" y="33"/>
                    <a:pt x="335" y="32"/>
                    <a:pt x="329" y="33"/>
                  </a:cubicBezTo>
                  <a:cubicBezTo>
                    <a:pt x="324" y="34"/>
                    <a:pt x="319" y="36"/>
                    <a:pt x="316" y="39"/>
                  </a:cubicBezTo>
                  <a:cubicBezTo>
                    <a:pt x="312" y="43"/>
                    <a:pt x="310" y="48"/>
                    <a:pt x="310" y="53"/>
                  </a:cubicBezTo>
                  <a:cubicBezTo>
                    <a:pt x="310" y="60"/>
                    <a:pt x="313" y="64"/>
                    <a:pt x="319" y="68"/>
                  </a:cubicBezTo>
                  <a:cubicBezTo>
                    <a:pt x="320" y="69"/>
                    <a:pt x="322" y="70"/>
                    <a:pt x="324" y="71"/>
                  </a:cubicBezTo>
                  <a:cubicBezTo>
                    <a:pt x="326" y="72"/>
                    <a:pt x="329" y="73"/>
                    <a:pt x="332" y="74"/>
                  </a:cubicBezTo>
                  <a:cubicBezTo>
                    <a:pt x="333" y="75"/>
                    <a:pt x="335" y="76"/>
                    <a:pt x="337" y="78"/>
                  </a:cubicBezTo>
                  <a:cubicBezTo>
                    <a:pt x="338" y="79"/>
                    <a:pt x="340" y="80"/>
                    <a:pt x="340" y="82"/>
                  </a:cubicBezTo>
                  <a:cubicBezTo>
                    <a:pt x="341" y="87"/>
                    <a:pt x="340" y="92"/>
                    <a:pt x="334" y="93"/>
                  </a:cubicBezTo>
                  <a:cubicBezTo>
                    <a:pt x="329" y="94"/>
                    <a:pt x="324" y="94"/>
                    <a:pt x="319" y="93"/>
                  </a:cubicBezTo>
                  <a:cubicBezTo>
                    <a:pt x="316" y="92"/>
                    <a:pt x="313" y="90"/>
                    <a:pt x="310" y="87"/>
                  </a:cubicBezTo>
                  <a:cubicBezTo>
                    <a:pt x="310" y="91"/>
                    <a:pt x="310" y="94"/>
                    <a:pt x="310" y="98"/>
                  </a:cubicBezTo>
                  <a:close/>
                  <a:moveTo>
                    <a:pt x="1177" y="95"/>
                  </a:moveTo>
                  <a:cubicBezTo>
                    <a:pt x="1177" y="95"/>
                    <a:pt x="1177" y="95"/>
                    <a:pt x="1177" y="95"/>
                  </a:cubicBezTo>
                  <a:cubicBezTo>
                    <a:pt x="1177" y="95"/>
                    <a:pt x="1177" y="95"/>
                    <a:pt x="1177" y="96"/>
                  </a:cubicBezTo>
                  <a:cubicBezTo>
                    <a:pt x="1177" y="96"/>
                    <a:pt x="1177" y="96"/>
                    <a:pt x="1177" y="96"/>
                  </a:cubicBezTo>
                  <a:cubicBezTo>
                    <a:pt x="1177" y="96"/>
                    <a:pt x="1177" y="96"/>
                    <a:pt x="1177" y="96"/>
                  </a:cubicBezTo>
                  <a:cubicBezTo>
                    <a:pt x="1177" y="96"/>
                    <a:pt x="1177" y="96"/>
                    <a:pt x="1177" y="96"/>
                  </a:cubicBezTo>
                  <a:cubicBezTo>
                    <a:pt x="1177" y="96"/>
                    <a:pt x="1177" y="96"/>
                    <a:pt x="1178" y="97"/>
                  </a:cubicBezTo>
                  <a:cubicBezTo>
                    <a:pt x="1178" y="97"/>
                    <a:pt x="1178" y="97"/>
                    <a:pt x="1178" y="97"/>
                  </a:cubicBezTo>
                  <a:cubicBezTo>
                    <a:pt x="1178" y="97"/>
                    <a:pt x="1178" y="97"/>
                    <a:pt x="1178" y="97"/>
                  </a:cubicBezTo>
                  <a:cubicBezTo>
                    <a:pt x="1178" y="97"/>
                    <a:pt x="1178" y="97"/>
                    <a:pt x="1178" y="97"/>
                  </a:cubicBezTo>
                  <a:cubicBezTo>
                    <a:pt x="1178" y="97"/>
                    <a:pt x="1178" y="98"/>
                    <a:pt x="1178" y="98"/>
                  </a:cubicBezTo>
                  <a:cubicBezTo>
                    <a:pt x="1178" y="98"/>
                    <a:pt x="1178" y="98"/>
                    <a:pt x="1178" y="98"/>
                  </a:cubicBezTo>
                  <a:cubicBezTo>
                    <a:pt x="1178" y="98"/>
                    <a:pt x="1178" y="98"/>
                    <a:pt x="1179" y="98"/>
                  </a:cubicBezTo>
                  <a:cubicBezTo>
                    <a:pt x="1179" y="98"/>
                    <a:pt x="1179" y="98"/>
                    <a:pt x="1179" y="98"/>
                  </a:cubicBezTo>
                  <a:cubicBezTo>
                    <a:pt x="1179" y="98"/>
                    <a:pt x="1179" y="98"/>
                    <a:pt x="1179" y="98"/>
                  </a:cubicBezTo>
                  <a:cubicBezTo>
                    <a:pt x="1179" y="98"/>
                    <a:pt x="1179" y="98"/>
                    <a:pt x="1179" y="98"/>
                  </a:cubicBezTo>
                  <a:cubicBezTo>
                    <a:pt x="1179" y="98"/>
                    <a:pt x="1179" y="99"/>
                    <a:pt x="1179" y="99"/>
                  </a:cubicBezTo>
                  <a:cubicBezTo>
                    <a:pt x="1179" y="99"/>
                    <a:pt x="1179" y="99"/>
                    <a:pt x="1179" y="99"/>
                  </a:cubicBezTo>
                  <a:cubicBezTo>
                    <a:pt x="1179" y="99"/>
                    <a:pt x="1180" y="99"/>
                    <a:pt x="1180" y="99"/>
                  </a:cubicBezTo>
                  <a:cubicBezTo>
                    <a:pt x="1180" y="99"/>
                    <a:pt x="1180" y="99"/>
                    <a:pt x="1180" y="99"/>
                  </a:cubicBezTo>
                  <a:cubicBezTo>
                    <a:pt x="1180" y="99"/>
                    <a:pt x="1180" y="99"/>
                    <a:pt x="1180" y="99"/>
                  </a:cubicBezTo>
                  <a:cubicBezTo>
                    <a:pt x="1180" y="99"/>
                    <a:pt x="1180" y="99"/>
                    <a:pt x="1180" y="99"/>
                  </a:cubicBezTo>
                  <a:cubicBezTo>
                    <a:pt x="1180" y="100"/>
                    <a:pt x="1180" y="100"/>
                    <a:pt x="1180" y="100"/>
                  </a:cubicBezTo>
                  <a:cubicBezTo>
                    <a:pt x="1180" y="100"/>
                    <a:pt x="1180" y="100"/>
                    <a:pt x="1180" y="100"/>
                  </a:cubicBezTo>
                  <a:cubicBezTo>
                    <a:pt x="1180" y="100"/>
                    <a:pt x="1181" y="100"/>
                    <a:pt x="1181" y="100"/>
                  </a:cubicBezTo>
                  <a:cubicBezTo>
                    <a:pt x="1181" y="100"/>
                    <a:pt x="1181" y="100"/>
                    <a:pt x="1181" y="100"/>
                  </a:cubicBezTo>
                  <a:cubicBezTo>
                    <a:pt x="1181" y="100"/>
                    <a:pt x="1181" y="100"/>
                    <a:pt x="1181" y="100"/>
                  </a:cubicBezTo>
                  <a:cubicBezTo>
                    <a:pt x="1181" y="100"/>
                    <a:pt x="1181" y="100"/>
                    <a:pt x="1181" y="100"/>
                  </a:cubicBezTo>
                  <a:cubicBezTo>
                    <a:pt x="1182" y="101"/>
                    <a:pt x="1182" y="101"/>
                    <a:pt x="1182" y="101"/>
                  </a:cubicBezTo>
                  <a:cubicBezTo>
                    <a:pt x="1182" y="101"/>
                    <a:pt x="1182" y="101"/>
                    <a:pt x="1182" y="101"/>
                  </a:cubicBezTo>
                  <a:cubicBezTo>
                    <a:pt x="1182" y="101"/>
                    <a:pt x="1183" y="101"/>
                    <a:pt x="1183" y="101"/>
                  </a:cubicBezTo>
                  <a:cubicBezTo>
                    <a:pt x="1183" y="101"/>
                    <a:pt x="1183" y="101"/>
                    <a:pt x="1183" y="101"/>
                  </a:cubicBezTo>
                  <a:cubicBezTo>
                    <a:pt x="1183" y="101"/>
                    <a:pt x="1183" y="101"/>
                    <a:pt x="1183" y="102"/>
                  </a:cubicBezTo>
                  <a:cubicBezTo>
                    <a:pt x="1183" y="102"/>
                    <a:pt x="1183" y="102"/>
                    <a:pt x="1183" y="102"/>
                  </a:cubicBezTo>
                  <a:cubicBezTo>
                    <a:pt x="1184" y="102"/>
                    <a:pt x="1184" y="102"/>
                    <a:pt x="1184" y="102"/>
                  </a:cubicBezTo>
                  <a:cubicBezTo>
                    <a:pt x="1184" y="102"/>
                    <a:pt x="1184" y="102"/>
                    <a:pt x="1184" y="102"/>
                  </a:cubicBezTo>
                  <a:cubicBezTo>
                    <a:pt x="1184" y="102"/>
                    <a:pt x="1185" y="102"/>
                    <a:pt x="1185" y="102"/>
                  </a:cubicBezTo>
                  <a:cubicBezTo>
                    <a:pt x="1185" y="102"/>
                    <a:pt x="1185" y="102"/>
                    <a:pt x="1185" y="102"/>
                  </a:cubicBezTo>
                  <a:cubicBezTo>
                    <a:pt x="1186" y="103"/>
                    <a:pt x="1186" y="102"/>
                    <a:pt x="1186" y="103"/>
                  </a:cubicBezTo>
                  <a:cubicBezTo>
                    <a:pt x="1187" y="102"/>
                    <a:pt x="1187" y="102"/>
                    <a:pt x="1187" y="102"/>
                  </a:cubicBezTo>
                  <a:cubicBezTo>
                    <a:pt x="1187" y="103"/>
                    <a:pt x="1187" y="103"/>
                    <a:pt x="1187" y="103"/>
                  </a:cubicBezTo>
                  <a:cubicBezTo>
                    <a:pt x="1187" y="103"/>
                    <a:pt x="1188" y="103"/>
                    <a:pt x="1188" y="103"/>
                  </a:cubicBezTo>
                  <a:cubicBezTo>
                    <a:pt x="1189" y="103"/>
                    <a:pt x="1189" y="103"/>
                    <a:pt x="1189" y="103"/>
                  </a:cubicBezTo>
                  <a:cubicBezTo>
                    <a:pt x="1191" y="103"/>
                    <a:pt x="1193" y="103"/>
                    <a:pt x="1195" y="103"/>
                  </a:cubicBezTo>
                  <a:cubicBezTo>
                    <a:pt x="1196" y="103"/>
                    <a:pt x="1196" y="103"/>
                    <a:pt x="1196" y="103"/>
                  </a:cubicBezTo>
                  <a:cubicBezTo>
                    <a:pt x="1196" y="103"/>
                    <a:pt x="1197" y="103"/>
                    <a:pt x="1198" y="103"/>
                  </a:cubicBezTo>
                  <a:cubicBezTo>
                    <a:pt x="1198" y="102"/>
                    <a:pt x="1198" y="102"/>
                    <a:pt x="1198" y="102"/>
                  </a:cubicBezTo>
                  <a:cubicBezTo>
                    <a:pt x="1198" y="103"/>
                    <a:pt x="1198" y="103"/>
                    <a:pt x="1198" y="103"/>
                  </a:cubicBezTo>
                  <a:cubicBezTo>
                    <a:pt x="1198" y="102"/>
                    <a:pt x="1199" y="102"/>
                    <a:pt x="1199" y="102"/>
                  </a:cubicBezTo>
                  <a:cubicBezTo>
                    <a:pt x="1199" y="102"/>
                    <a:pt x="1199" y="102"/>
                    <a:pt x="1199" y="102"/>
                  </a:cubicBezTo>
                  <a:cubicBezTo>
                    <a:pt x="1199" y="102"/>
                    <a:pt x="1200" y="102"/>
                    <a:pt x="1200" y="102"/>
                  </a:cubicBezTo>
                  <a:cubicBezTo>
                    <a:pt x="1200" y="102"/>
                    <a:pt x="1200" y="102"/>
                    <a:pt x="1200" y="102"/>
                  </a:cubicBezTo>
                  <a:cubicBezTo>
                    <a:pt x="1200" y="102"/>
                    <a:pt x="1201" y="102"/>
                    <a:pt x="1201" y="102"/>
                  </a:cubicBezTo>
                  <a:cubicBezTo>
                    <a:pt x="1201" y="101"/>
                    <a:pt x="1201" y="101"/>
                    <a:pt x="1201" y="101"/>
                  </a:cubicBezTo>
                  <a:cubicBezTo>
                    <a:pt x="1201" y="101"/>
                    <a:pt x="1201" y="101"/>
                    <a:pt x="1201" y="101"/>
                  </a:cubicBezTo>
                  <a:cubicBezTo>
                    <a:pt x="1201" y="101"/>
                    <a:pt x="1202" y="101"/>
                    <a:pt x="1202" y="101"/>
                  </a:cubicBezTo>
                  <a:cubicBezTo>
                    <a:pt x="1202" y="101"/>
                    <a:pt x="1202" y="101"/>
                    <a:pt x="1202" y="101"/>
                  </a:cubicBezTo>
                  <a:cubicBezTo>
                    <a:pt x="1202" y="101"/>
                    <a:pt x="1202" y="101"/>
                    <a:pt x="1202" y="101"/>
                  </a:cubicBezTo>
                  <a:cubicBezTo>
                    <a:pt x="1202" y="98"/>
                    <a:pt x="1202" y="95"/>
                    <a:pt x="1202" y="92"/>
                  </a:cubicBezTo>
                  <a:cubicBezTo>
                    <a:pt x="1202" y="92"/>
                    <a:pt x="1202" y="92"/>
                    <a:pt x="1202" y="92"/>
                  </a:cubicBezTo>
                  <a:cubicBezTo>
                    <a:pt x="1202" y="92"/>
                    <a:pt x="1202" y="92"/>
                    <a:pt x="1202" y="92"/>
                  </a:cubicBezTo>
                  <a:cubicBezTo>
                    <a:pt x="1201" y="92"/>
                    <a:pt x="1201" y="92"/>
                    <a:pt x="1201" y="92"/>
                  </a:cubicBezTo>
                  <a:cubicBezTo>
                    <a:pt x="1201" y="92"/>
                    <a:pt x="1201" y="92"/>
                    <a:pt x="1201" y="92"/>
                  </a:cubicBezTo>
                  <a:cubicBezTo>
                    <a:pt x="1201" y="92"/>
                    <a:pt x="1201" y="92"/>
                    <a:pt x="1201" y="92"/>
                  </a:cubicBezTo>
                  <a:cubicBezTo>
                    <a:pt x="1201" y="92"/>
                    <a:pt x="1201" y="92"/>
                    <a:pt x="1201" y="92"/>
                  </a:cubicBezTo>
                  <a:cubicBezTo>
                    <a:pt x="1200" y="93"/>
                    <a:pt x="1200" y="93"/>
                    <a:pt x="1200" y="93"/>
                  </a:cubicBezTo>
                  <a:cubicBezTo>
                    <a:pt x="1200" y="93"/>
                    <a:pt x="1200" y="93"/>
                    <a:pt x="1200" y="93"/>
                  </a:cubicBezTo>
                  <a:cubicBezTo>
                    <a:pt x="1200" y="93"/>
                    <a:pt x="1200" y="93"/>
                    <a:pt x="1200" y="93"/>
                  </a:cubicBezTo>
                  <a:cubicBezTo>
                    <a:pt x="1199" y="93"/>
                    <a:pt x="1199" y="93"/>
                    <a:pt x="1199" y="93"/>
                  </a:cubicBezTo>
                  <a:cubicBezTo>
                    <a:pt x="1199" y="93"/>
                    <a:pt x="1199" y="93"/>
                    <a:pt x="1199" y="93"/>
                  </a:cubicBezTo>
                  <a:cubicBezTo>
                    <a:pt x="1199" y="93"/>
                    <a:pt x="1199" y="93"/>
                    <a:pt x="1199" y="93"/>
                  </a:cubicBezTo>
                  <a:cubicBezTo>
                    <a:pt x="1198" y="93"/>
                    <a:pt x="1198" y="93"/>
                    <a:pt x="1197" y="93"/>
                  </a:cubicBezTo>
                  <a:cubicBezTo>
                    <a:pt x="1197" y="94"/>
                    <a:pt x="1197" y="94"/>
                    <a:pt x="1197" y="94"/>
                  </a:cubicBezTo>
                  <a:cubicBezTo>
                    <a:pt x="1196" y="94"/>
                    <a:pt x="1195" y="94"/>
                    <a:pt x="1193" y="94"/>
                  </a:cubicBezTo>
                  <a:cubicBezTo>
                    <a:pt x="1193" y="94"/>
                    <a:pt x="1193" y="94"/>
                    <a:pt x="1193" y="94"/>
                  </a:cubicBezTo>
                  <a:cubicBezTo>
                    <a:pt x="1192" y="93"/>
                    <a:pt x="1192" y="93"/>
                    <a:pt x="1191" y="93"/>
                  </a:cubicBezTo>
                  <a:cubicBezTo>
                    <a:pt x="1191" y="93"/>
                    <a:pt x="1191" y="93"/>
                    <a:pt x="1191" y="93"/>
                  </a:cubicBezTo>
                  <a:cubicBezTo>
                    <a:pt x="1191" y="93"/>
                    <a:pt x="1191" y="93"/>
                    <a:pt x="1190" y="93"/>
                  </a:cubicBezTo>
                  <a:cubicBezTo>
                    <a:pt x="1190" y="93"/>
                    <a:pt x="1190" y="93"/>
                    <a:pt x="1190" y="93"/>
                  </a:cubicBezTo>
                  <a:cubicBezTo>
                    <a:pt x="1190" y="93"/>
                    <a:pt x="1190" y="93"/>
                    <a:pt x="1190" y="93"/>
                  </a:cubicBezTo>
                  <a:cubicBezTo>
                    <a:pt x="1190" y="93"/>
                    <a:pt x="1190" y="93"/>
                    <a:pt x="1190" y="93"/>
                  </a:cubicBezTo>
                  <a:cubicBezTo>
                    <a:pt x="1190" y="92"/>
                    <a:pt x="1189" y="92"/>
                    <a:pt x="1189" y="92"/>
                  </a:cubicBezTo>
                  <a:cubicBezTo>
                    <a:pt x="1189" y="92"/>
                    <a:pt x="1189" y="92"/>
                    <a:pt x="1189" y="92"/>
                  </a:cubicBezTo>
                  <a:cubicBezTo>
                    <a:pt x="1189" y="92"/>
                    <a:pt x="1189" y="92"/>
                    <a:pt x="1189" y="92"/>
                  </a:cubicBezTo>
                  <a:cubicBezTo>
                    <a:pt x="1189" y="92"/>
                    <a:pt x="1189" y="92"/>
                    <a:pt x="1189" y="92"/>
                  </a:cubicBezTo>
                  <a:cubicBezTo>
                    <a:pt x="1188" y="91"/>
                    <a:pt x="1188" y="91"/>
                    <a:pt x="1188" y="91"/>
                  </a:cubicBezTo>
                  <a:cubicBezTo>
                    <a:pt x="1188" y="91"/>
                    <a:pt x="1188" y="91"/>
                    <a:pt x="1188" y="91"/>
                  </a:cubicBezTo>
                  <a:cubicBezTo>
                    <a:pt x="1188" y="91"/>
                    <a:pt x="1187" y="90"/>
                    <a:pt x="1187" y="90"/>
                  </a:cubicBezTo>
                  <a:cubicBezTo>
                    <a:pt x="1187" y="90"/>
                    <a:pt x="1187" y="90"/>
                    <a:pt x="1187" y="90"/>
                  </a:cubicBezTo>
                  <a:cubicBezTo>
                    <a:pt x="1187" y="90"/>
                    <a:pt x="1187" y="90"/>
                    <a:pt x="1187" y="90"/>
                  </a:cubicBezTo>
                  <a:cubicBezTo>
                    <a:pt x="1187" y="90"/>
                    <a:pt x="1187" y="90"/>
                    <a:pt x="1187" y="90"/>
                  </a:cubicBezTo>
                  <a:cubicBezTo>
                    <a:pt x="1187" y="90"/>
                    <a:pt x="1187" y="89"/>
                    <a:pt x="1187" y="89"/>
                  </a:cubicBezTo>
                  <a:cubicBezTo>
                    <a:pt x="1187" y="89"/>
                    <a:pt x="1187" y="89"/>
                    <a:pt x="1187" y="89"/>
                  </a:cubicBezTo>
                  <a:cubicBezTo>
                    <a:pt x="1186" y="89"/>
                    <a:pt x="1186" y="89"/>
                    <a:pt x="1186" y="88"/>
                  </a:cubicBezTo>
                  <a:cubicBezTo>
                    <a:pt x="1186" y="88"/>
                    <a:pt x="1186" y="88"/>
                    <a:pt x="1186" y="88"/>
                  </a:cubicBezTo>
                  <a:cubicBezTo>
                    <a:pt x="1186" y="88"/>
                    <a:pt x="1186" y="88"/>
                    <a:pt x="1186" y="88"/>
                  </a:cubicBezTo>
                  <a:cubicBezTo>
                    <a:pt x="1186" y="88"/>
                    <a:pt x="1186" y="88"/>
                    <a:pt x="1186" y="87"/>
                  </a:cubicBezTo>
                  <a:cubicBezTo>
                    <a:pt x="1186" y="87"/>
                    <a:pt x="1186" y="87"/>
                    <a:pt x="1186" y="87"/>
                  </a:cubicBezTo>
                  <a:cubicBezTo>
                    <a:pt x="1186" y="86"/>
                    <a:pt x="1186" y="86"/>
                    <a:pt x="1186" y="85"/>
                  </a:cubicBezTo>
                  <a:cubicBezTo>
                    <a:pt x="1185" y="85"/>
                    <a:pt x="1185" y="85"/>
                    <a:pt x="1186" y="85"/>
                  </a:cubicBezTo>
                  <a:cubicBezTo>
                    <a:pt x="1185" y="84"/>
                    <a:pt x="1185" y="84"/>
                    <a:pt x="1185" y="84"/>
                  </a:cubicBezTo>
                  <a:cubicBezTo>
                    <a:pt x="1185" y="71"/>
                    <a:pt x="1185" y="58"/>
                    <a:pt x="1185" y="45"/>
                  </a:cubicBezTo>
                  <a:cubicBezTo>
                    <a:pt x="1185" y="44"/>
                    <a:pt x="1186" y="44"/>
                    <a:pt x="1187" y="44"/>
                  </a:cubicBezTo>
                  <a:cubicBezTo>
                    <a:pt x="1191" y="44"/>
                    <a:pt x="1196" y="44"/>
                    <a:pt x="1201" y="44"/>
                  </a:cubicBezTo>
                  <a:cubicBezTo>
                    <a:pt x="1201" y="44"/>
                    <a:pt x="1202" y="44"/>
                    <a:pt x="1202" y="43"/>
                  </a:cubicBezTo>
                  <a:cubicBezTo>
                    <a:pt x="1202" y="40"/>
                    <a:pt x="1202" y="37"/>
                    <a:pt x="1202" y="34"/>
                  </a:cubicBezTo>
                  <a:cubicBezTo>
                    <a:pt x="1202" y="34"/>
                    <a:pt x="1201" y="34"/>
                    <a:pt x="1201" y="34"/>
                  </a:cubicBezTo>
                  <a:cubicBezTo>
                    <a:pt x="1196" y="34"/>
                    <a:pt x="1191" y="34"/>
                    <a:pt x="1187" y="34"/>
                  </a:cubicBezTo>
                  <a:cubicBezTo>
                    <a:pt x="1186" y="34"/>
                    <a:pt x="1185" y="34"/>
                    <a:pt x="1185" y="33"/>
                  </a:cubicBezTo>
                  <a:cubicBezTo>
                    <a:pt x="1185" y="29"/>
                    <a:pt x="1185" y="24"/>
                    <a:pt x="1185" y="20"/>
                  </a:cubicBezTo>
                  <a:cubicBezTo>
                    <a:pt x="1185" y="19"/>
                    <a:pt x="1185" y="17"/>
                    <a:pt x="1185" y="15"/>
                  </a:cubicBezTo>
                  <a:cubicBezTo>
                    <a:pt x="1185" y="15"/>
                    <a:pt x="1186" y="14"/>
                    <a:pt x="1185" y="15"/>
                  </a:cubicBezTo>
                  <a:cubicBezTo>
                    <a:pt x="1185" y="15"/>
                    <a:pt x="1185" y="15"/>
                    <a:pt x="1185" y="15"/>
                  </a:cubicBezTo>
                  <a:cubicBezTo>
                    <a:pt x="1184" y="15"/>
                    <a:pt x="1184" y="15"/>
                    <a:pt x="1183" y="15"/>
                  </a:cubicBezTo>
                  <a:cubicBezTo>
                    <a:pt x="1184" y="15"/>
                    <a:pt x="1184" y="15"/>
                    <a:pt x="1184" y="15"/>
                  </a:cubicBezTo>
                  <a:cubicBezTo>
                    <a:pt x="1183" y="15"/>
                    <a:pt x="1183" y="15"/>
                    <a:pt x="1182" y="15"/>
                  </a:cubicBezTo>
                  <a:cubicBezTo>
                    <a:pt x="1182" y="15"/>
                    <a:pt x="1182" y="15"/>
                    <a:pt x="1182" y="15"/>
                  </a:cubicBezTo>
                  <a:cubicBezTo>
                    <a:pt x="1182" y="15"/>
                    <a:pt x="1182" y="15"/>
                    <a:pt x="1181" y="16"/>
                  </a:cubicBezTo>
                  <a:cubicBezTo>
                    <a:pt x="1181" y="16"/>
                    <a:pt x="1181" y="16"/>
                    <a:pt x="1181" y="16"/>
                  </a:cubicBezTo>
                  <a:cubicBezTo>
                    <a:pt x="1181" y="16"/>
                    <a:pt x="1181" y="16"/>
                    <a:pt x="1180" y="16"/>
                  </a:cubicBezTo>
                  <a:cubicBezTo>
                    <a:pt x="1180" y="16"/>
                    <a:pt x="1180" y="16"/>
                    <a:pt x="1180" y="16"/>
                  </a:cubicBezTo>
                  <a:cubicBezTo>
                    <a:pt x="1180" y="16"/>
                    <a:pt x="1180" y="16"/>
                    <a:pt x="1180" y="16"/>
                  </a:cubicBezTo>
                  <a:cubicBezTo>
                    <a:pt x="1180" y="16"/>
                    <a:pt x="1180" y="16"/>
                    <a:pt x="1179" y="16"/>
                  </a:cubicBezTo>
                  <a:cubicBezTo>
                    <a:pt x="1179" y="16"/>
                    <a:pt x="1179" y="16"/>
                    <a:pt x="1179" y="16"/>
                  </a:cubicBezTo>
                  <a:cubicBezTo>
                    <a:pt x="1179" y="16"/>
                    <a:pt x="1179" y="16"/>
                    <a:pt x="1179" y="16"/>
                  </a:cubicBezTo>
                  <a:cubicBezTo>
                    <a:pt x="1179" y="16"/>
                    <a:pt x="1179" y="16"/>
                    <a:pt x="1178" y="17"/>
                  </a:cubicBezTo>
                  <a:cubicBezTo>
                    <a:pt x="1178" y="17"/>
                    <a:pt x="1178" y="17"/>
                    <a:pt x="1178" y="17"/>
                  </a:cubicBezTo>
                  <a:cubicBezTo>
                    <a:pt x="1178" y="17"/>
                    <a:pt x="1178" y="17"/>
                    <a:pt x="1178" y="17"/>
                  </a:cubicBezTo>
                  <a:cubicBezTo>
                    <a:pt x="1178" y="17"/>
                    <a:pt x="1177" y="17"/>
                    <a:pt x="1177" y="17"/>
                  </a:cubicBezTo>
                  <a:cubicBezTo>
                    <a:pt x="1177" y="17"/>
                    <a:pt x="1177" y="17"/>
                    <a:pt x="1177" y="17"/>
                  </a:cubicBezTo>
                  <a:cubicBezTo>
                    <a:pt x="1177" y="17"/>
                    <a:pt x="1176" y="17"/>
                    <a:pt x="1176" y="17"/>
                  </a:cubicBezTo>
                  <a:cubicBezTo>
                    <a:pt x="1176" y="17"/>
                    <a:pt x="1176" y="17"/>
                    <a:pt x="1176" y="17"/>
                  </a:cubicBezTo>
                  <a:cubicBezTo>
                    <a:pt x="1176" y="17"/>
                    <a:pt x="1175" y="17"/>
                    <a:pt x="1175" y="18"/>
                  </a:cubicBezTo>
                  <a:cubicBezTo>
                    <a:pt x="1175" y="18"/>
                    <a:pt x="1175" y="18"/>
                    <a:pt x="1175" y="18"/>
                  </a:cubicBezTo>
                  <a:cubicBezTo>
                    <a:pt x="1174" y="18"/>
                    <a:pt x="1174" y="19"/>
                    <a:pt x="1174" y="19"/>
                  </a:cubicBezTo>
                  <a:cubicBezTo>
                    <a:pt x="1174" y="24"/>
                    <a:pt x="1174" y="28"/>
                    <a:pt x="1174" y="32"/>
                  </a:cubicBezTo>
                  <a:cubicBezTo>
                    <a:pt x="1174" y="34"/>
                    <a:pt x="1174" y="34"/>
                    <a:pt x="1173" y="34"/>
                  </a:cubicBezTo>
                  <a:cubicBezTo>
                    <a:pt x="1170" y="34"/>
                    <a:pt x="1167" y="34"/>
                    <a:pt x="1164" y="34"/>
                  </a:cubicBezTo>
                  <a:cubicBezTo>
                    <a:pt x="1163" y="34"/>
                    <a:pt x="1163" y="35"/>
                    <a:pt x="1163" y="36"/>
                  </a:cubicBezTo>
                  <a:cubicBezTo>
                    <a:pt x="1163" y="38"/>
                    <a:pt x="1163" y="40"/>
                    <a:pt x="1163" y="42"/>
                  </a:cubicBezTo>
                  <a:cubicBezTo>
                    <a:pt x="1163" y="43"/>
                    <a:pt x="1163" y="44"/>
                    <a:pt x="1164" y="44"/>
                  </a:cubicBezTo>
                  <a:cubicBezTo>
                    <a:pt x="1167" y="43"/>
                    <a:pt x="1170" y="44"/>
                    <a:pt x="1173" y="44"/>
                  </a:cubicBezTo>
                  <a:cubicBezTo>
                    <a:pt x="1174" y="43"/>
                    <a:pt x="1174" y="44"/>
                    <a:pt x="1174" y="45"/>
                  </a:cubicBezTo>
                  <a:cubicBezTo>
                    <a:pt x="1174" y="58"/>
                    <a:pt x="1174" y="71"/>
                    <a:pt x="1174" y="84"/>
                  </a:cubicBezTo>
                  <a:cubicBezTo>
                    <a:pt x="1174" y="84"/>
                    <a:pt x="1174" y="85"/>
                    <a:pt x="1174" y="85"/>
                  </a:cubicBezTo>
                  <a:cubicBezTo>
                    <a:pt x="1175" y="86"/>
                    <a:pt x="1175" y="86"/>
                    <a:pt x="1174" y="87"/>
                  </a:cubicBezTo>
                  <a:cubicBezTo>
                    <a:pt x="1175" y="87"/>
                    <a:pt x="1174" y="88"/>
                    <a:pt x="1175" y="89"/>
                  </a:cubicBezTo>
                  <a:cubicBezTo>
                    <a:pt x="1175" y="89"/>
                    <a:pt x="1175" y="89"/>
                    <a:pt x="1175" y="89"/>
                  </a:cubicBezTo>
                  <a:cubicBezTo>
                    <a:pt x="1175" y="90"/>
                    <a:pt x="1175" y="90"/>
                    <a:pt x="1175" y="91"/>
                  </a:cubicBezTo>
                  <a:cubicBezTo>
                    <a:pt x="1175" y="91"/>
                    <a:pt x="1175" y="91"/>
                    <a:pt x="1175" y="91"/>
                  </a:cubicBezTo>
                  <a:cubicBezTo>
                    <a:pt x="1175" y="91"/>
                    <a:pt x="1175" y="91"/>
                    <a:pt x="1175" y="91"/>
                  </a:cubicBezTo>
                  <a:cubicBezTo>
                    <a:pt x="1175" y="91"/>
                    <a:pt x="1175" y="92"/>
                    <a:pt x="1176" y="92"/>
                  </a:cubicBezTo>
                  <a:cubicBezTo>
                    <a:pt x="1175" y="92"/>
                    <a:pt x="1175" y="92"/>
                    <a:pt x="1175" y="92"/>
                  </a:cubicBezTo>
                  <a:cubicBezTo>
                    <a:pt x="1176" y="92"/>
                    <a:pt x="1176" y="93"/>
                    <a:pt x="1176" y="93"/>
                  </a:cubicBezTo>
                  <a:cubicBezTo>
                    <a:pt x="1176" y="93"/>
                    <a:pt x="1176" y="93"/>
                    <a:pt x="1176" y="93"/>
                  </a:cubicBezTo>
                  <a:cubicBezTo>
                    <a:pt x="1176" y="93"/>
                    <a:pt x="1176" y="94"/>
                    <a:pt x="1176" y="94"/>
                  </a:cubicBezTo>
                  <a:cubicBezTo>
                    <a:pt x="1176" y="94"/>
                    <a:pt x="1176" y="94"/>
                    <a:pt x="1176" y="94"/>
                  </a:cubicBezTo>
                  <a:cubicBezTo>
                    <a:pt x="1176" y="94"/>
                    <a:pt x="1176" y="94"/>
                    <a:pt x="1176" y="94"/>
                  </a:cubicBezTo>
                  <a:cubicBezTo>
                    <a:pt x="1176" y="94"/>
                    <a:pt x="1176" y="95"/>
                    <a:pt x="1177" y="95"/>
                  </a:cubicBezTo>
                  <a:close/>
                  <a:moveTo>
                    <a:pt x="715" y="91"/>
                  </a:moveTo>
                  <a:cubicBezTo>
                    <a:pt x="715" y="91"/>
                    <a:pt x="715" y="91"/>
                    <a:pt x="715" y="91"/>
                  </a:cubicBezTo>
                  <a:cubicBezTo>
                    <a:pt x="716" y="92"/>
                    <a:pt x="715" y="92"/>
                    <a:pt x="716" y="92"/>
                  </a:cubicBezTo>
                  <a:cubicBezTo>
                    <a:pt x="716" y="92"/>
                    <a:pt x="716" y="92"/>
                    <a:pt x="716" y="92"/>
                  </a:cubicBezTo>
                  <a:cubicBezTo>
                    <a:pt x="716" y="93"/>
                    <a:pt x="716" y="93"/>
                    <a:pt x="716" y="93"/>
                  </a:cubicBezTo>
                  <a:cubicBezTo>
                    <a:pt x="716" y="93"/>
                    <a:pt x="716" y="93"/>
                    <a:pt x="716" y="93"/>
                  </a:cubicBezTo>
                  <a:cubicBezTo>
                    <a:pt x="716" y="94"/>
                    <a:pt x="716" y="94"/>
                    <a:pt x="716" y="94"/>
                  </a:cubicBezTo>
                  <a:cubicBezTo>
                    <a:pt x="716" y="94"/>
                    <a:pt x="716" y="94"/>
                    <a:pt x="716" y="94"/>
                  </a:cubicBezTo>
                  <a:cubicBezTo>
                    <a:pt x="717" y="94"/>
                    <a:pt x="717" y="95"/>
                    <a:pt x="717" y="95"/>
                  </a:cubicBezTo>
                  <a:cubicBezTo>
                    <a:pt x="717" y="95"/>
                    <a:pt x="717" y="95"/>
                    <a:pt x="717" y="95"/>
                  </a:cubicBezTo>
                  <a:cubicBezTo>
                    <a:pt x="717" y="95"/>
                    <a:pt x="717" y="95"/>
                    <a:pt x="717" y="96"/>
                  </a:cubicBezTo>
                  <a:cubicBezTo>
                    <a:pt x="717" y="96"/>
                    <a:pt x="717" y="96"/>
                    <a:pt x="717" y="96"/>
                  </a:cubicBezTo>
                  <a:cubicBezTo>
                    <a:pt x="717" y="96"/>
                    <a:pt x="717" y="96"/>
                    <a:pt x="717" y="96"/>
                  </a:cubicBezTo>
                  <a:cubicBezTo>
                    <a:pt x="717" y="96"/>
                    <a:pt x="717" y="96"/>
                    <a:pt x="717" y="96"/>
                  </a:cubicBezTo>
                  <a:cubicBezTo>
                    <a:pt x="718" y="97"/>
                    <a:pt x="718" y="97"/>
                    <a:pt x="718" y="97"/>
                  </a:cubicBezTo>
                  <a:cubicBezTo>
                    <a:pt x="718" y="97"/>
                    <a:pt x="718" y="97"/>
                    <a:pt x="718" y="97"/>
                  </a:cubicBezTo>
                  <a:cubicBezTo>
                    <a:pt x="718" y="97"/>
                    <a:pt x="718" y="98"/>
                    <a:pt x="718" y="98"/>
                  </a:cubicBezTo>
                  <a:cubicBezTo>
                    <a:pt x="718" y="98"/>
                    <a:pt x="718" y="98"/>
                    <a:pt x="718" y="98"/>
                  </a:cubicBezTo>
                  <a:cubicBezTo>
                    <a:pt x="719" y="98"/>
                    <a:pt x="719" y="98"/>
                    <a:pt x="719" y="98"/>
                  </a:cubicBezTo>
                  <a:cubicBezTo>
                    <a:pt x="719" y="98"/>
                    <a:pt x="719" y="98"/>
                    <a:pt x="719" y="98"/>
                  </a:cubicBezTo>
                  <a:cubicBezTo>
                    <a:pt x="719" y="99"/>
                    <a:pt x="720" y="99"/>
                    <a:pt x="720" y="99"/>
                  </a:cubicBezTo>
                  <a:cubicBezTo>
                    <a:pt x="720" y="99"/>
                    <a:pt x="720" y="99"/>
                    <a:pt x="720" y="99"/>
                  </a:cubicBezTo>
                  <a:cubicBezTo>
                    <a:pt x="720" y="100"/>
                    <a:pt x="720" y="100"/>
                    <a:pt x="721" y="100"/>
                  </a:cubicBezTo>
                  <a:cubicBezTo>
                    <a:pt x="721" y="100"/>
                    <a:pt x="721" y="100"/>
                    <a:pt x="721" y="100"/>
                  </a:cubicBezTo>
                  <a:cubicBezTo>
                    <a:pt x="721" y="100"/>
                    <a:pt x="721" y="100"/>
                    <a:pt x="721" y="100"/>
                  </a:cubicBezTo>
                  <a:cubicBezTo>
                    <a:pt x="721" y="100"/>
                    <a:pt x="721" y="100"/>
                    <a:pt x="721" y="100"/>
                  </a:cubicBezTo>
                  <a:cubicBezTo>
                    <a:pt x="721" y="100"/>
                    <a:pt x="721" y="100"/>
                    <a:pt x="722" y="100"/>
                  </a:cubicBezTo>
                  <a:cubicBezTo>
                    <a:pt x="722" y="100"/>
                    <a:pt x="722" y="100"/>
                    <a:pt x="722" y="100"/>
                  </a:cubicBezTo>
                  <a:cubicBezTo>
                    <a:pt x="722" y="101"/>
                    <a:pt x="722" y="101"/>
                    <a:pt x="722" y="101"/>
                  </a:cubicBezTo>
                  <a:cubicBezTo>
                    <a:pt x="722" y="101"/>
                    <a:pt x="722" y="101"/>
                    <a:pt x="722" y="101"/>
                  </a:cubicBezTo>
                  <a:cubicBezTo>
                    <a:pt x="722" y="101"/>
                    <a:pt x="722" y="101"/>
                    <a:pt x="723" y="101"/>
                  </a:cubicBezTo>
                  <a:cubicBezTo>
                    <a:pt x="723" y="101"/>
                    <a:pt x="723" y="101"/>
                    <a:pt x="723" y="101"/>
                  </a:cubicBezTo>
                  <a:cubicBezTo>
                    <a:pt x="723" y="101"/>
                    <a:pt x="723" y="101"/>
                    <a:pt x="723" y="101"/>
                  </a:cubicBezTo>
                  <a:cubicBezTo>
                    <a:pt x="723" y="101"/>
                    <a:pt x="723" y="101"/>
                    <a:pt x="723" y="101"/>
                  </a:cubicBezTo>
                  <a:cubicBezTo>
                    <a:pt x="724" y="102"/>
                    <a:pt x="724" y="102"/>
                    <a:pt x="724" y="102"/>
                  </a:cubicBezTo>
                  <a:cubicBezTo>
                    <a:pt x="724" y="102"/>
                    <a:pt x="724" y="102"/>
                    <a:pt x="724" y="102"/>
                  </a:cubicBezTo>
                  <a:cubicBezTo>
                    <a:pt x="725" y="102"/>
                    <a:pt x="725" y="102"/>
                    <a:pt x="725" y="102"/>
                  </a:cubicBezTo>
                  <a:cubicBezTo>
                    <a:pt x="725" y="102"/>
                    <a:pt x="725" y="102"/>
                    <a:pt x="725" y="102"/>
                  </a:cubicBezTo>
                  <a:cubicBezTo>
                    <a:pt x="725" y="102"/>
                    <a:pt x="725" y="102"/>
                    <a:pt x="725" y="102"/>
                  </a:cubicBezTo>
                  <a:cubicBezTo>
                    <a:pt x="726" y="103"/>
                    <a:pt x="726" y="102"/>
                    <a:pt x="727" y="103"/>
                  </a:cubicBezTo>
                  <a:cubicBezTo>
                    <a:pt x="727" y="102"/>
                    <a:pt x="727" y="102"/>
                    <a:pt x="727" y="102"/>
                  </a:cubicBezTo>
                  <a:cubicBezTo>
                    <a:pt x="727" y="103"/>
                    <a:pt x="727" y="103"/>
                    <a:pt x="727" y="103"/>
                  </a:cubicBezTo>
                  <a:cubicBezTo>
                    <a:pt x="727" y="103"/>
                    <a:pt x="728" y="103"/>
                    <a:pt x="728" y="103"/>
                  </a:cubicBezTo>
                  <a:cubicBezTo>
                    <a:pt x="729" y="103"/>
                    <a:pt x="729" y="103"/>
                    <a:pt x="729" y="103"/>
                  </a:cubicBezTo>
                  <a:cubicBezTo>
                    <a:pt x="731" y="103"/>
                    <a:pt x="733" y="103"/>
                    <a:pt x="735" y="103"/>
                  </a:cubicBezTo>
                  <a:cubicBezTo>
                    <a:pt x="736" y="103"/>
                    <a:pt x="736" y="103"/>
                    <a:pt x="736" y="103"/>
                  </a:cubicBezTo>
                  <a:cubicBezTo>
                    <a:pt x="737" y="103"/>
                    <a:pt x="737" y="103"/>
                    <a:pt x="738" y="103"/>
                  </a:cubicBezTo>
                  <a:cubicBezTo>
                    <a:pt x="738" y="102"/>
                    <a:pt x="738" y="102"/>
                    <a:pt x="738" y="102"/>
                  </a:cubicBezTo>
                  <a:cubicBezTo>
                    <a:pt x="738" y="103"/>
                    <a:pt x="738" y="103"/>
                    <a:pt x="738" y="103"/>
                  </a:cubicBezTo>
                  <a:cubicBezTo>
                    <a:pt x="738" y="102"/>
                    <a:pt x="739" y="102"/>
                    <a:pt x="739" y="102"/>
                  </a:cubicBezTo>
                  <a:cubicBezTo>
                    <a:pt x="739" y="102"/>
                    <a:pt x="739" y="102"/>
                    <a:pt x="739" y="102"/>
                  </a:cubicBezTo>
                  <a:cubicBezTo>
                    <a:pt x="739" y="102"/>
                    <a:pt x="739" y="102"/>
                    <a:pt x="739" y="102"/>
                  </a:cubicBezTo>
                  <a:cubicBezTo>
                    <a:pt x="740" y="102"/>
                    <a:pt x="740" y="102"/>
                    <a:pt x="740" y="102"/>
                  </a:cubicBezTo>
                  <a:cubicBezTo>
                    <a:pt x="740" y="102"/>
                    <a:pt x="740" y="102"/>
                    <a:pt x="740" y="102"/>
                  </a:cubicBezTo>
                  <a:cubicBezTo>
                    <a:pt x="741" y="102"/>
                    <a:pt x="741" y="102"/>
                    <a:pt x="741" y="102"/>
                  </a:cubicBezTo>
                  <a:cubicBezTo>
                    <a:pt x="741" y="102"/>
                    <a:pt x="741" y="102"/>
                    <a:pt x="741" y="102"/>
                  </a:cubicBezTo>
                  <a:cubicBezTo>
                    <a:pt x="741" y="101"/>
                    <a:pt x="742" y="101"/>
                    <a:pt x="742" y="101"/>
                  </a:cubicBezTo>
                  <a:cubicBezTo>
                    <a:pt x="742" y="101"/>
                    <a:pt x="742" y="101"/>
                    <a:pt x="742" y="101"/>
                  </a:cubicBezTo>
                  <a:cubicBezTo>
                    <a:pt x="742" y="101"/>
                    <a:pt x="742" y="101"/>
                    <a:pt x="742" y="100"/>
                  </a:cubicBezTo>
                  <a:cubicBezTo>
                    <a:pt x="742" y="98"/>
                    <a:pt x="742" y="95"/>
                    <a:pt x="742" y="92"/>
                  </a:cubicBezTo>
                  <a:cubicBezTo>
                    <a:pt x="742" y="92"/>
                    <a:pt x="742" y="92"/>
                    <a:pt x="742" y="92"/>
                  </a:cubicBezTo>
                  <a:cubicBezTo>
                    <a:pt x="742" y="92"/>
                    <a:pt x="742" y="92"/>
                    <a:pt x="742" y="92"/>
                  </a:cubicBezTo>
                  <a:cubicBezTo>
                    <a:pt x="742" y="92"/>
                    <a:pt x="741" y="92"/>
                    <a:pt x="741" y="92"/>
                  </a:cubicBezTo>
                  <a:cubicBezTo>
                    <a:pt x="741" y="92"/>
                    <a:pt x="741" y="92"/>
                    <a:pt x="741" y="92"/>
                  </a:cubicBezTo>
                  <a:cubicBezTo>
                    <a:pt x="741" y="92"/>
                    <a:pt x="741" y="92"/>
                    <a:pt x="740" y="93"/>
                  </a:cubicBezTo>
                  <a:cubicBezTo>
                    <a:pt x="740" y="93"/>
                    <a:pt x="740" y="93"/>
                    <a:pt x="740" y="93"/>
                  </a:cubicBezTo>
                  <a:cubicBezTo>
                    <a:pt x="740" y="93"/>
                    <a:pt x="740" y="93"/>
                    <a:pt x="740" y="93"/>
                  </a:cubicBezTo>
                  <a:cubicBezTo>
                    <a:pt x="740" y="93"/>
                    <a:pt x="740" y="93"/>
                    <a:pt x="740" y="93"/>
                  </a:cubicBezTo>
                  <a:cubicBezTo>
                    <a:pt x="739" y="93"/>
                    <a:pt x="739" y="93"/>
                    <a:pt x="739" y="93"/>
                  </a:cubicBezTo>
                  <a:cubicBezTo>
                    <a:pt x="739" y="93"/>
                    <a:pt x="739" y="93"/>
                    <a:pt x="739" y="93"/>
                  </a:cubicBezTo>
                  <a:cubicBezTo>
                    <a:pt x="738" y="94"/>
                    <a:pt x="738" y="93"/>
                    <a:pt x="737" y="94"/>
                  </a:cubicBezTo>
                  <a:cubicBezTo>
                    <a:pt x="737" y="94"/>
                    <a:pt x="737" y="94"/>
                    <a:pt x="737" y="94"/>
                  </a:cubicBezTo>
                  <a:cubicBezTo>
                    <a:pt x="736" y="94"/>
                    <a:pt x="735" y="94"/>
                    <a:pt x="733" y="94"/>
                  </a:cubicBezTo>
                  <a:cubicBezTo>
                    <a:pt x="733" y="94"/>
                    <a:pt x="733" y="94"/>
                    <a:pt x="733" y="93"/>
                  </a:cubicBezTo>
                  <a:cubicBezTo>
                    <a:pt x="732" y="93"/>
                    <a:pt x="732" y="93"/>
                    <a:pt x="731" y="93"/>
                  </a:cubicBezTo>
                  <a:cubicBezTo>
                    <a:pt x="731" y="93"/>
                    <a:pt x="731" y="93"/>
                    <a:pt x="731" y="93"/>
                  </a:cubicBezTo>
                  <a:cubicBezTo>
                    <a:pt x="731" y="93"/>
                    <a:pt x="731" y="93"/>
                    <a:pt x="731" y="93"/>
                  </a:cubicBezTo>
                  <a:cubicBezTo>
                    <a:pt x="731" y="93"/>
                    <a:pt x="731" y="93"/>
                    <a:pt x="730" y="93"/>
                  </a:cubicBezTo>
                  <a:cubicBezTo>
                    <a:pt x="730" y="93"/>
                    <a:pt x="730" y="93"/>
                    <a:pt x="730" y="93"/>
                  </a:cubicBezTo>
                  <a:cubicBezTo>
                    <a:pt x="730" y="93"/>
                    <a:pt x="730" y="93"/>
                    <a:pt x="730" y="93"/>
                  </a:cubicBezTo>
                  <a:cubicBezTo>
                    <a:pt x="730" y="93"/>
                    <a:pt x="730" y="93"/>
                    <a:pt x="730" y="92"/>
                  </a:cubicBezTo>
                  <a:cubicBezTo>
                    <a:pt x="730" y="92"/>
                    <a:pt x="730" y="92"/>
                    <a:pt x="730" y="92"/>
                  </a:cubicBezTo>
                  <a:cubicBezTo>
                    <a:pt x="729" y="92"/>
                    <a:pt x="729" y="92"/>
                    <a:pt x="729" y="92"/>
                  </a:cubicBezTo>
                  <a:cubicBezTo>
                    <a:pt x="729" y="92"/>
                    <a:pt x="729" y="92"/>
                    <a:pt x="729" y="92"/>
                  </a:cubicBezTo>
                  <a:cubicBezTo>
                    <a:pt x="729" y="92"/>
                    <a:pt x="729" y="92"/>
                    <a:pt x="729" y="92"/>
                  </a:cubicBezTo>
                  <a:cubicBezTo>
                    <a:pt x="729" y="92"/>
                    <a:pt x="729" y="92"/>
                    <a:pt x="729" y="92"/>
                  </a:cubicBezTo>
                  <a:cubicBezTo>
                    <a:pt x="728" y="92"/>
                    <a:pt x="728" y="92"/>
                    <a:pt x="728" y="91"/>
                  </a:cubicBezTo>
                  <a:cubicBezTo>
                    <a:pt x="728" y="91"/>
                    <a:pt x="728" y="91"/>
                    <a:pt x="728" y="91"/>
                  </a:cubicBezTo>
                  <a:cubicBezTo>
                    <a:pt x="728" y="91"/>
                    <a:pt x="728" y="91"/>
                    <a:pt x="728" y="91"/>
                  </a:cubicBezTo>
                  <a:cubicBezTo>
                    <a:pt x="728" y="91"/>
                    <a:pt x="728" y="91"/>
                    <a:pt x="728" y="91"/>
                  </a:cubicBezTo>
                  <a:cubicBezTo>
                    <a:pt x="728" y="91"/>
                    <a:pt x="727" y="90"/>
                    <a:pt x="727" y="90"/>
                  </a:cubicBezTo>
                  <a:cubicBezTo>
                    <a:pt x="727" y="90"/>
                    <a:pt x="727" y="90"/>
                    <a:pt x="727" y="90"/>
                  </a:cubicBezTo>
                  <a:cubicBezTo>
                    <a:pt x="727" y="90"/>
                    <a:pt x="727" y="90"/>
                    <a:pt x="727" y="89"/>
                  </a:cubicBezTo>
                  <a:cubicBezTo>
                    <a:pt x="727" y="89"/>
                    <a:pt x="727" y="89"/>
                    <a:pt x="727" y="89"/>
                  </a:cubicBezTo>
                  <a:cubicBezTo>
                    <a:pt x="727" y="89"/>
                    <a:pt x="727" y="89"/>
                    <a:pt x="726" y="89"/>
                  </a:cubicBezTo>
                  <a:cubicBezTo>
                    <a:pt x="726" y="89"/>
                    <a:pt x="726" y="89"/>
                    <a:pt x="726" y="89"/>
                  </a:cubicBezTo>
                  <a:cubicBezTo>
                    <a:pt x="726" y="88"/>
                    <a:pt x="726" y="88"/>
                    <a:pt x="726" y="88"/>
                  </a:cubicBezTo>
                  <a:cubicBezTo>
                    <a:pt x="726" y="88"/>
                    <a:pt x="726" y="88"/>
                    <a:pt x="726" y="88"/>
                  </a:cubicBezTo>
                  <a:cubicBezTo>
                    <a:pt x="726" y="87"/>
                    <a:pt x="726" y="87"/>
                    <a:pt x="726" y="87"/>
                  </a:cubicBezTo>
                  <a:cubicBezTo>
                    <a:pt x="726" y="87"/>
                    <a:pt x="726" y="87"/>
                    <a:pt x="726" y="86"/>
                  </a:cubicBezTo>
                  <a:cubicBezTo>
                    <a:pt x="726" y="86"/>
                    <a:pt x="726" y="86"/>
                    <a:pt x="726" y="86"/>
                  </a:cubicBezTo>
                  <a:cubicBezTo>
                    <a:pt x="725" y="85"/>
                    <a:pt x="726" y="84"/>
                    <a:pt x="725" y="83"/>
                  </a:cubicBezTo>
                  <a:cubicBezTo>
                    <a:pt x="725" y="82"/>
                    <a:pt x="725" y="81"/>
                    <a:pt x="725" y="80"/>
                  </a:cubicBezTo>
                  <a:cubicBezTo>
                    <a:pt x="725" y="68"/>
                    <a:pt x="725" y="57"/>
                    <a:pt x="725" y="45"/>
                  </a:cubicBezTo>
                  <a:cubicBezTo>
                    <a:pt x="725" y="45"/>
                    <a:pt x="725" y="44"/>
                    <a:pt x="725" y="44"/>
                  </a:cubicBezTo>
                  <a:cubicBezTo>
                    <a:pt x="726" y="43"/>
                    <a:pt x="727" y="44"/>
                    <a:pt x="727" y="44"/>
                  </a:cubicBezTo>
                  <a:cubicBezTo>
                    <a:pt x="732" y="44"/>
                    <a:pt x="736" y="44"/>
                    <a:pt x="741" y="44"/>
                  </a:cubicBezTo>
                  <a:cubicBezTo>
                    <a:pt x="742" y="44"/>
                    <a:pt x="742" y="43"/>
                    <a:pt x="742" y="42"/>
                  </a:cubicBezTo>
                  <a:cubicBezTo>
                    <a:pt x="742" y="40"/>
                    <a:pt x="742" y="38"/>
                    <a:pt x="742" y="36"/>
                  </a:cubicBezTo>
                  <a:cubicBezTo>
                    <a:pt x="742" y="35"/>
                    <a:pt x="742" y="34"/>
                    <a:pt x="741" y="34"/>
                  </a:cubicBezTo>
                  <a:cubicBezTo>
                    <a:pt x="736" y="34"/>
                    <a:pt x="732" y="34"/>
                    <a:pt x="728" y="34"/>
                  </a:cubicBezTo>
                  <a:cubicBezTo>
                    <a:pt x="727" y="34"/>
                    <a:pt x="726" y="34"/>
                    <a:pt x="725" y="34"/>
                  </a:cubicBezTo>
                  <a:cubicBezTo>
                    <a:pt x="725" y="34"/>
                    <a:pt x="725" y="34"/>
                    <a:pt x="725" y="34"/>
                  </a:cubicBezTo>
                  <a:cubicBezTo>
                    <a:pt x="725" y="27"/>
                    <a:pt x="725" y="21"/>
                    <a:pt x="725" y="15"/>
                  </a:cubicBezTo>
                  <a:cubicBezTo>
                    <a:pt x="725" y="14"/>
                    <a:pt x="725" y="14"/>
                    <a:pt x="725" y="14"/>
                  </a:cubicBezTo>
                  <a:cubicBezTo>
                    <a:pt x="725" y="15"/>
                    <a:pt x="725" y="15"/>
                    <a:pt x="725" y="15"/>
                  </a:cubicBezTo>
                  <a:cubicBezTo>
                    <a:pt x="725" y="15"/>
                    <a:pt x="725" y="15"/>
                    <a:pt x="725" y="15"/>
                  </a:cubicBezTo>
                  <a:cubicBezTo>
                    <a:pt x="724" y="15"/>
                    <a:pt x="724" y="15"/>
                    <a:pt x="724" y="15"/>
                  </a:cubicBezTo>
                  <a:cubicBezTo>
                    <a:pt x="724" y="15"/>
                    <a:pt x="724" y="15"/>
                    <a:pt x="724" y="15"/>
                  </a:cubicBezTo>
                  <a:cubicBezTo>
                    <a:pt x="723" y="15"/>
                    <a:pt x="723" y="15"/>
                    <a:pt x="723" y="15"/>
                  </a:cubicBezTo>
                  <a:cubicBezTo>
                    <a:pt x="723" y="15"/>
                    <a:pt x="723" y="15"/>
                    <a:pt x="723" y="15"/>
                  </a:cubicBezTo>
                  <a:cubicBezTo>
                    <a:pt x="723" y="15"/>
                    <a:pt x="723" y="15"/>
                    <a:pt x="723" y="15"/>
                  </a:cubicBezTo>
                  <a:cubicBezTo>
                    <a:pt x="722" y="15"/>
                    <a:pt x="722" y="15"/>
                    <a:pt x="722" y="15"/>
                  </a:cubicBezTo>
                  <a:cubicBezTo>
                    <a:pt x="722" y="15"/>
                    <a:pt x="722" y="15"/>
                    <a:pt x="722" y="16"/>
                  </a:cubicBezTo>
                  <a:cubicBezTo>
                    <a:pt x="722" y="16"/>
                    <a:pt x="721" y="16"/>
                    <a:pt x="721" y="16"/>
                  </a:cubicBezTo>
                  <a:cubicBezTo>
                    <a:pt x="721" y="16"/>
                    <a:pt x="721" y="16"/>
                    <a:pt x="721" y="16"/>
                  </a:cubicBezTo>
                  <a:cubicBezTo>
                    <a:pt x="720" y="16"/>
                    <a:pt x="720" y="16"/>
                    <a:pt x="720" y="16"/>
                  </a:cubicBezTo>
                  <a:cubicBezTo>
                    <a:pt x="720" y="16"/>
                    <a:pt x="720" y="16"/>
                    <a:pt x="719" y="16"/>
                  </a:cubicBezTo>
                  <a:cubicBezTo>
                    <a:pt x="719" y="16"/>
                    <a:pt x="719" y="16"/>
                    <a:pt x="719" y="16"/>
                  </a:cubicBezTo>
                  <a:cubicBezTo>
                    <a:pt x="719" y="17"/>
                    <a:pt x="718" y="16"/>
                    <a:pt x="718" y="17"/>
                  </a:cubicBezTo>
                  <a:cubicBezTo>
                    <a:pt x="718" y="17"/>
                    <a:pt x="718" y="17"/>
                    <a:pt x="718" y="17"/>
                  </a:cubicBezTo>
                  <a:cubicBezTo>
                    <a:pt x="718" y="17"/>
                    <a:pt x="717" y="17"/>
                    <a:pt x="717" y="17"/>
                  </a:cubicBezTo>
                  <a:cubicBezTo>
                    <a:pt x="717" y="17"/>
                    <a:pt x="717" y="17"/>
                    <a:pt x="717" y="17"/>
                  </a:cubicBezTo>
                  <a:cubicBezTo>
                    <a:pt x="717" y="17"/>
                    <a:pt x="716" y="17"/>
                    <a:pt x="716" y="17"/>
                  </a:cubicBezTo>
                  <a:cubicBezTo>
                    <a:pt x="716" y="17"/>
                    <a:pt x="716" y="17"/>
                    <a:pt x="716" y="17"/>
                  </a:cubicBezTo>
                  <a:cubicBezTo>
                    <a:pt x="716" y="18"/>
                    <a:pt x="715" y="17"/>
                    <a:pt x="715" y="18"/>
                  </a:cubicBezTo>
                  <a:cubicBezTo>
                    <a:pt x="715" y="18"/>
                    <a:pt x="715" y="18"/>
                    <a:pt x="715" y="18"/>
                  </a:cubicBezTo>
                  <a:cubicBezTo>
                    <a:pt x="714" y="18"/>
                    <a:pt x="714" y="19"/>
                    <a:pt x="714" y="20"/>
                  </a:cubicBezTo>
                  <a:cubicBezTo>
                    <a:pt x="714" y="24"/>
                    <a:pt x="714" y="28"/>
                    <a:pt x="714" y="33"/>
                  </a:cubicBezTo>
                  <a:cubicBezTo>
                    <a:pt x="714" y="34"/>
                    <a:pt x="714" y="34"/>
                    <a:pt x="713" y="34"/>
                  </a:cubicBezTo>
                  <a:cubicBezTo>
                    <a:pt x="710" y="34"/>
                    <a:pt x="707" y="34"/>
                    <a:pt x="704" y="34"/>
                  </a:cubicBezTo>
                  <a:cubicBezTo>
                    <a:pt x="703" y="34"/>
                    <a:pt x="703" y="34"/>
                    <a:pt x="703" y="36"/>
                  </a:cubicBezTo>
                  <a:cubicBezTo>
                    <a:pt x="703" y="38"/>
                    <a:pt x="703" y="40"/>
                    <a:pt x="703" y="42"/>
                  </a:cubicBezTo>
                  <a:cubicBezTo>
                    <a:pt x="703" y="43"/>
                    <a:pt x="703" y="44"/>
                    <a:pt x="705" y="44"/>
                  </a:cubicBezTo>
                  <a:cubicBezTo>
                    <a:pt x="708" y="44"/>
                    <a:pt x="711" y="43"/>
                    <a:pt x="714" y="44"/>
                  </a:cubicBezTo>
                  <a:cubicBezTo>
                    <a:pt x="714" y="44"/>
                    <a:pt x="714" y="44"/>
                    <a:pt x="714" y="44"/>
                  </a:cubicBezTo>
                  <a:cubicBezTo>
                    <a:pt x="715" y="44"/>
                    <a:pt x="714" y="45"/>
                    <a:pt x="714" y="46"/>
                  </a:cubicBezTo>
                  <a:cubicBezTo>
                    <a:pt x="714" y="59"/>
                    <a:pt x="714" y="72"/>
                    <a:pt x="714" y="85"/>
                  </a:cubicBezTo>
                  <a:cubicBezTo>
                    <a:pt x="714" y="86"/>
                    <a:pt x="714" y="87"/>
                    <a:pt x="715" y="87"/>
                  </a:cubicBezTo>
                  <a:cubicBezTo>
                    <a:pt x="715" y="87"/>
                    <a:pt x="715" y="88"/>
                    <a:pt x="715" y="88"/>
                  </a:cubicBezTo>
                  <a:cubicBezTo>
                    <a:pt x="715" y="88"/>
                    <a:pt x="715" y="89"/>
                    <a:pt x="715" y="90"/>
                  </a:cubicBezTo>
                  <a:cubicBezTo>
                    <a:pt x="715" y="90"/>
                    <a:pt x="715" y="90"/>
                    <a:pt x="715" y="90"/>
                  </a:cubicBezTo>
                  <a:cubicBezTo>
                    <a:pt x="715" y="90"/>
                    <a:pt x="715" y="91"/>
                    <a:pt x="715" y="91"/>
                  </a:cubicBezTo>
                  <a:close/>
                  <a:moveTo>
                    <a:pt x="189" y="46"/>
                  </a:moveTo>
                  <a:cubicBezTo>
                    <a:pt x="189" y="44"/>
                    <a:pt x="189" y="42"/>
                    <a:pt x="189" y="39"/>
                  </a:cubicBezTo>
                  <a:cubicBezTo>
                    <a:pt x="189" y="36"/>
                    <a:pt x="189" y="36"/>
                    <a:pt x="186" y="35"/>
                  </a:cubicBezTo>
                  <a:cubicBezTo>
                    <a:pt x="179" y="32"/>
                    <a:pt x="173" y="32"/>
                    <a:pt x="166" y="33"/>
                  </a:cubicBezTo>
                  <a:cubicBezTo>
                    <a:pt x="155" y="35"/>
                    <a:pt x="146" y="42"/>
                    <a:pt x="142" y="52"/>
                  </a:cubicBezTo>
                  <a:cubicBezTo>
                    <a:pt x="137" y="62"/>
                    <a:pt x="137" y="72"/>
                    <a:pt x="140" y="82"/>
                  </a:cubicBezTo>
                  <a:cubicBezTo>
                    <a:pt x="143" y="91"/>
                    <a:pt x="150" y="98"/>
                    <a:pt x="159" y="101"/>
                  </a:cubicBezTo>
                  <a:cubicBezTo>
                    <a:pt x="165" y="103"/>
                    <a:pt x="170" y="104"/>
                    <a:pt x="176" y="103"/>
                  </a:cubicBezTo>
                  <a:cubicBezTo>
                    <a:pt x="180" y="102"/>
                    <a:pt x="184" y="101"/>
                    <a:pt x="187" y="99"/>
                  </a:cubicBezTo>
                  <a:cubicBezTo>
                    <a:pt x="188" y="99"/>
                    <a:pt x="189" y="98"/>
                    <a:pt x="189" y="97"/>
                  </a:cubicBezTo>
                  <a:cubicBezTo>
                    <a:pt x="189" y="94"/>
                    <a:pt x="189" y="92"/>
                    <a:pt x="189" y="90"/>
                  </a:cubicBezTo>
                  <a:cubicBezTo>
                    <a:pt x="189" y="89"/>
                    <a:pt x="189" y="89"/>
                    <a:pt x="188" y="88"/>
                  </a:cubicBezTo>
                  <a:cubicBezTo>
                    <a:pt x="188" y="89"/>
                    <a:pt x="188" y="89"/>
                    <a:pt x="187" y="89"/>
                  </a:cubicBezTo>
                  <a:cubicBezTo>
                    <a:pt x="182" y="93"/>
                    <a:pt x="176" y="94"/>
                    <a:pt x="170" y="94"/>
                  </a:cubicBezTo>
                  <a:cubicBezTo>
                    <a:pt x="162" y="93"/>
                    <a:pt x="156" y="89"/>
                    <a:pt x="152" y="82"/>
                  </a:cubicBezTo>
                  <a:cubicBezTo>
                    <a:pt x="148" y="72"/>
                    <a:pt x="148" y="63"/>
                    <a:pt x="153" y="54"/>
                  </a:cubicBezTo>
                  <a:cubicBezTo>
                    <a:pt x="156" y="47"/>
                    <a:pt x="162" y="43"/>
                    <a:pt x="169" y="42"/>
                  </a:cubicBezTo>
                  <a:cubicBezTo>
                    <a:pt x="176" y="41"/>
                    <a:pt x="182" y="43"/>
                    <a:pt x="187" y="46"/>
                  </a:cubicBezTo>
                  <a:cubicBezTo>
                    <a:pt x="187" y="46"/>
                    <a:pt x="188" y="47"/>
                    <a:pt x="189" y="47"/>
                  </a:cubicBezTo>
                  <a:cubicBezTo>
                    <a:pt x="189" y="47"/>
                    <a:pt x="189" y="47"/>
                    <a:pt x="189" y="46"/>
                  </a:cubicBezTo>
                  <a:close/>
                  <a:moveTo>
                    <a:pt x="1487" y="28"/>
                  </a:moveTo>
                  <a:cubicBezTo>
                    <a:pt x="1487" y="28"/>
                    <a:pt x="1487" y="28"/>
                    <a:pt x="1487" y="28"/>
                  </a:cubicBezTo>
                  <a:cubicBezTo>
                    <a:pt x="1487" y="28"/>
                    <a:pt x="1487" y="28"/>
                    <a:pt x="1487" y="28"/>
                  </a:cubicBezTo>
                  <a:cubicBezTo>
                    <a:pt x="1487" y="28"/>
                    <a:pt x="1488" y="28"/>
                    <a:pt x="1488" y="28"/>
                  </a:cubicBezTo>
                  <a:cubicBezTo>
                    <a:pt x="1488" y="28"/>
                    <a:pt x="1488" y="28"/>
                    <a:pt x="1488" y="28"/>
                  </a:cubicBezTo>
                  <a:cubicBezTo>
                    <a:pt x="1488" y="28"/>
                    <a:pt x="1488" y="28"/>
                    <a:pt x="1488" y="27"/>
                  </a:cubicBezTo>
                  <a:cubicBezTo>
                    <a:pt x="1488" y="27"/>
                    <a:pt x="1488" y="27"/>
                    <a:pt x="1488" y="27"/>
                  </a:cubicBezTo>
                  <a:cubicBezTo>
                    <a:pt x="1489" y="27"/>
                    <a:pt x="1489" y="27"/>
                    <a:pt x="1489" y="27"/>
                  </a:cubicBezTo>
                  <a:cubicBezTo>
                    <a:pt x="1489" y="27"/>
                    <a:pt x="1489" y="27"/>
                    <a:pt x="1489" y="27"/>
                  </a:cubicBezTo>
                  <a:cubicBezTo>
                    <a:pt x="1489" y="27"/>
                    <a:pt x="1490" y="27"/>
                    <a:pt x="1490" y="27"/>
                  </a:cubicBezTo>
                  <a:cubicBezTo>
                    <a:pt x="1490" y="27"/>
                    <a:pt x="1490" y="27"/>
                    <a:pt x="1490" y="27"/>
                  </a:cubicBezTo>
                  <a:cubicBezTo>
                    <a:pt x="1490" y="26"/>
                    <a:pt x="1490" y="27"/>
                    <a:pt x="1490" y="26"/>
                  </a:cubicBezTo>
                  <a:cubicBezTo>
                    <a:pt x="1490" y="26"/>
                    <a:pt x="1490" y="26"/>
                    <a:pt x="1490" y="26"/>
                  </a:cubicBezTo>
                  <a:cubicBezTo>
                    <a:pt x="1491" y="26"/>
                    <a:pt x="1491" y="26"/>
                    <a:pt x="1491" y="26"/>
                  </a:cubicBezTo>
                  <a:cubicBezTo>
                    <a:pt x="1491" y="26"/>
                    <a:pt x="1491" y="26"/>
                    <a:pt x="1491" y="26"/>
                  </a:cubicBezTo>
                  <a:cubicBezTo>
                    <a:pt x="1491" y="26"/>
                    <a:pt x="1491" y="26"/>
                    <a:pt x="1491" y="26"/>
                  </a:cubicBezTo>
                  <a:cubicBezTo>
                    <a:pt x="1491" y="26"/>
                    <a:pt x="1491" y="26"/>
                    <a:pt x="1492" y="26"/>
                  </a:cubicBezTo>
                  <a:cubicBezTo>
                    <a:pt x="1492" y="26"/>
                    <a:pt x="1492" y="26"/>
                    <a:pt x="1492" y="26"/>
                  </a:cubicBezTo>
                  <a:cubicBezTo>
                    <a:pt x="1492" y="25"/>
                    <a:pt x="1492" y="25"/>
                    <a:pt x="1492" y="25"/>
                  </a:cubicBezTo>
                  <a:cubicBezTo>
                    <a:pt x="1492" y="25"/>
                    <a:pt x="1492" y="25"/>
                    <a:pt x="1492" y="25"/>
                  </a:cubicBezTo>
                  <a:cubicBezTo>
                    <a:pt x="1492" y="25"/>
                    <a:pt x="1493" y="25"/>
                    <a:pt x="1493" y="25"/>
                  </a:cubicBezTo>
                  <a:cubicBezTo>
                    <a:pt x="1493" y="25"/>
                    <a:pt x="1493" y="25"/>
                    <a:pt x="1493" y="25"/>
                  </a:cubicBezTo>
                  <a:cubicBezTo>
                    <a:pt x="1493" y="25"/>
                    <a:pt x="1493" y="25"/>
                    <a:pt x="1494" y="24"/>
                  </a:cubicBezTo>
                  <a:cubicBezTo>
                    <a:pt x="1494" y="25"/>
                    <a:pt x="1494" y="25"/>
                    <a:pt x="1494" y="25"/>
                  </a:cubicBezTo>
                  <a:cubicBezTo>
                    <a:pt x="1494" y="25"/>
                    <a:pt x="1494" y="24"/>
                    <a:pt x="1494" y="24"/>
                  </a:cubicBezTo>
                  <a:cubicBezTo>
                    <a:pt x="1494" y="24"/>
                    <a:pt x="1494" y="24"/>
                    <a:pt x="1494" y="24"/>
                  </a:cubicBezTo>
                  <a:cubicBezTo>
                    <a:pt x="1494" y="24"/>
                    <a:pt x="1495" y="24"/>
                    <a:pt x="1495" y="24"/>
                  </a:cubicBezTo>
                  <a:cubicBezTo>
                    <a:pt x="1495" y="24"/>
                    <a:pt x="1495" y="24"/>
                    <a:pt x="1495" y="24"/>
                  </a:cubicBezTo>
                  <a:cubicBezTo>
                    <a:pt x="1495" y="24"/>
                    <a:pt x="1495" y="24"/>
                    <a:pt x="1495" y="24"/>
                  </a:cubicBezTo>
                  <a:cubicBezTo>
                    <a:pt x="1495" y="24"/>
                    <a:pt x="1495" y="24"/>
                    <a:pt x="1495" y="24"/>
                  </a:cubicBezTo>
                  <a:cubicBezTo>
                    <a:pt x="1495" y="23"/>
                    <a:pt x="1496" y="23"/>
                    <a:pt x="1496" y="23"/>
                  </a:cubicBezTo>
                  <a:cubicBezTo>
                    <a:pt x="1496" y="23"/>
                    <a:pt x="1496" y="23"/>
                    <a:pt x="1496" y="23"/>
                  </a:cubicBezTo>
                  <a:cubicBezTo>
                    <a:pt x="1496" y="23"/>
                    <a:pt x="1496" y="23"/>
                    <a:pt x="1496" y="23"/>
                  </a:cubicBezTo>
                  <a:cubicBezTo>
                    <a:pt x="1496" y="23"/>
                    <a:pt x="1496" y="23"/>
                    <a:pt x="1496" y="23"/>
                  </a:cubicBezTo>
                  <a:cubicBezTo>
                    <a:pt x="1496" y="23"/>
                    <a:pt x="1497" y="23"/>
                    <a:pt x="1497" y="22"/>
                  </a:cubicBezTo>
                  <a:cubicBezTo>
                    <a:pt x="1497" y="22"/>
                    <a:pt x="1497" y="22"/>
                    <a:pt x="1497" y="22"/>
                  </a:cubicBezTo>
                  <a:cubicBezTo>
                    <a:pt x="1497" y="22"/>
                    <a:pt x="1497" y="22"/>
                    <a:pt x="1497" y="22"/>
                  </a:cubicBezTo>
                  <a:cubicBezTo>
                    <a:pt x="1497" y="22"/>
                    <a:pt x="1497" y="22"/>
                    <a:pt x="1497" y="22"/>
                  </a:cubicBezTo>
                  <a:cubicBezTo>
                    <a:pt x="1497" y="22"/>
                    <a:pt x="1498" y="22"/>
                    <a:pt x="1498" y="21"/>
                  </a:cubicBezTo>
                  <a:cubicBezTo>
                    <a:pt x="1498" y="21"/>
                    <a:pt x="1498" y="21"/>
                    <a:pt x="1498" y="21"/>
                  </a:cubicBezTo>
                  <a:cubicBezTo>
                    <a:pt x="1498" y="21"/>
                    <a:pt x="1498" y="21"/>
                    <a:pt x="1498" y="21"/>
                  </a:cubicBezTo>
                  <a:cubicBezTo>
                    <a:pt x="1498" y="21"/>
                    <a:pt x="1498" y="21"/>
                    <a:pt x="1498" y="21"/>
                  </a:cubicBezTo>
                  <a:cubicBezTo>
                    <a:pt x="1500" y="21"/>
                    <a:pt x="1499" y="22"/>
                    <a:pt x="1499" y="23"/>
                  </a:cubicBezTo>
                  <a:cubicBezTo>
                    <a:pt x="1499" y="48"/>
                    <a:pt x="1499" y="74"/>
                    <a:pt x="1499" y="99"/>
                  </a:cubicBezTo>
                  <a:cubicBezTo>
                    <a:pt x="1499" y="100"/>
                    <a:pt x="1499" y="100"/>
                    <a:pt x="1499" y="100"/>
                  </a:cubicBezTo>
                  <a:cubicBezTo>
                    <a:pt x="1499" y="101"/>
                    <a:pt x="1499" y="102"/>
                    <a:pt x="1500" y="102"/>
                  </a:cubicBezTo>
                  <a:cubicBezTo>
                    <a:pt x="1503" y="102"/>
                    <a:pt x="1505" y="102"/>
                    <a:pt x="1508" y="102"/>
                  </a:cubicBezTo>
                  <a:cubicBezTo>
                    <a:pt x="1508" y="102"/>
                    <a:pt x="1509" y="102"/>
                    <a:pt x="1510" y="101"/>
                  </a:cubicBezTo>
                  <a:cubicBezTo>
                    <a:pt x="1510" y="101"/>
                    <a:pt x="1510" y="101"/>
                    <a:pt x="1510" y="101"/>
                  </a:cubicBezTo>
                  <a:cubicBezTo>
                    <a:pt x="1510" y="101"/>
                    <a:pt x="1510" y="100"/>
                    <a:pt x="1510" y="100"/>
                  </a:cubicBezTo>
                  <a:cubicBezTo>
                    <a:pt x="1510" y="69"/>
                    <a:pt x="1510" y="38"/>
                    <a:pt x="1510" y="7"/>
                  </a:cubicBezTo>
                  <a:cubicBezTo>
                    <a:pt x="1510" y="7"/>
                    <a:pt x="1510" y="6"/>
                    <a:pt x="1510" y="6"/>
                  </a:cubicBezTo>
                  <a:cubicBezTo>
                    <a:pt x="1510" y="6"/>
                    <a:pt x="1510" y="5"/>
                    <a:pt x="1509" y="5"/>
                  </a:cubicBezTo>
                  <a:cubicBezTo>
                    <a:pt x="1508" y="5"/>
                    <a:pt x="1507" y="5"/>
                    <a:pt x="1505" y="5"/>
                  </a:cubicBezTo>
                  <a:cubicBezTo>
                    <a:pt x="1506" y="5"/>
                    <a:pt x="1506" y="5"/>
                    <a:pt x="1506" y="5"/>
                  </a:cubicBezTo>
                  <a:cubicBezTo>
                    <a:pt x="1505" y="6"/>
                    <a:pt x="1505" y="6"/>
                    <a:pt x="1505" y="6"/>
                  </a:cubicBezTo>
                  <a:cubicBezTo>
                    <a:pt x="1505" y="6"/>
                    <a:pt x="1505" y="6"/>
                    <a:pt x="1505" y="6"/>
                  </a:cubicBezTo>
                  <a:cubicBezTo>
                    <a:pt x="1505" y="6"/>
                    <a:pt x="1505" y="6"/>
                    <a:pt x="1505" y="6"/>
                  </a:cubicBezTo>
                  <a:cubicBezTo>
                    <a:pt x="1505" y="6"/>
                    <a:pt x="1505" y="6"/>
                    <a:pt x="1505" y="6"/>
                  </a:cubicBezTo>
                  <a:cubicBezTo>
                    <a:pt x="1505" y="6"/>
                    <a:pt x="1504" y="6"/>
                    <a:pt x="1504" y="7"/>
                  </a:cubicBezTo>
                  <a:cubicBezTo>
                    <a:pt x="1504" y="7"/>
                    <a:pt x="1504" y="7"/>
                    <a:pt x="1504" y="7"/>
                  </a:cubicBezTo>
                  <a:cubicBezTo>
                    <a:pt x="1504" y="7"/>
                    <a:pt x="1504" y="7"/>
                    <a:pt x="1504" y="7"/>
                  </a:cubicBezTo>
                  <a:cubicBezTo>
                    <a:pt x="1504" y="7"/>
                    <a:pt x="1504" y="7"/>
                    <a:pt x="1504" y="7"/>
                  </a:cubicBezTo>
                  <a:cubicBezTo>
                    <a:pt x="1504" y="7"/>
                    <a:pt x="1504" y="7"/>
                    <a:pt x="1503" y="7"/>
                  </a:cubicBezTo>
                  <a:cubicBezTo>
                    <a:pt x="1503" y="7"/>
                    <a:pt x="1503" y="7"/>
                    <a:pt x="1503" y="7"/>
                  </a:cubicBezTo>
                  <a:cubicBezTo>
                    <a:pt x="1503" y="7"/>
                    <a:pt x="1503" y="7"/>
                    <a:pt x="1503" y="7"/>
                  </a:cubicBezTo>
                  <a:cubicBezTo>
                    <a:pt x="1503" y="8"/>
                    <a:pt x="1503" y="8"/>
                    <a:pt x="1503" y="8"/>
                  </a:cubicBezTo>
                  <a:cubicBezTo>
                    <a:pt x="1503" y="8"/>
                    <a:pt x="1502" y="8"/>
                    <a:pt x="1502" y="8"/>
                  </a:cubicBezTo>
                  <a:cubicBezTo>
                    <a:pt x="1502" y="8"/>
                    <a:pt x="1502" y="8"/>
                    <a:pt x="1502" y="8"/>
                  </a:cubicBezTo>
                  <a:cubicBezTo>
                    <a:pt x="1502" y="8"/>
                    <a:pt x="1502" y="8"/>
                    <a:pt x="1502" y="8"/>
                  </a:cubicBezTo>
                  <a:cubicBezTo>
                    <a:pt x="1502" y="8"/>
                    <a:pt x="1502" y="8"/>
                    <a:pt x="1502" y="8"/>
                  </a:cubicBezTo>
                  <a:cubicBezTo>
                    <a:pt x="1502" y="8"/>
                    <a:pt x="1501" y="8"/>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0" y="10"/>
                    <a:pt x="1500" y="9"/>
                    <a:pt x="1500" y="10"/>
                  </a:cubicBezTo>
                  <a:cubicBezTo>
                    <a:pt x="1500" y="10"/>
                    <a:pt x="1500" y="10"/>
                    <a:pt x="1500" y="10"/>
                  </a:cubicBezTo>
                  <a:cubicBezTo>
                    <a:pt x="1500" y="10"/>
                    <a:pt x="1500" y="10"/>
                    <a:pt x="1500" y="10"/>
                  </a:cubicBezTo>
                  <a:cubicBezTo>
                    <a:pt x="1500" y="10"/>
                    <a:pt x="1500" y="10"/>
                    <a:pt x="1500" y="10"/>
                  </a:cubicBezTo>
                  <a:cubicBezTo>
                    <a:pt x="1499" y="10"/>
                    <a:pt x="1499" y="10"/>
                    <a:pt x="1499" y="10"/>
                  </a:cubicBezTo>
                  <a:cubicBezTo>
                    <a:pt x="1499" y="10"/>
                    <a:pt x="1499" y="10"/>
                    <a:pt x="1499" y="10"/>
                  </a:cubicBezTo>
                  <a:cubicBezTo>
                    <a:pt x="1499" y="11"/>
                    <a:pt x="1498" y="10"/>
                    <a:pt x="1498" y="11"/>
                  </a:cubicBezTo>
                  <a:cubicBezTo>
                    <a:pt x="1498" y="11"/>
                    <a:pt x="1498" y="11"/>
                    <a:pt x="1498" y="11"/>
                  </a:cubicBezTo>
                  <a:cubicBezTo>
                    <a:pt x="1498" y="11"/>
                    <a:pt x="1498" y="11"/>
                    <a:pt x="1498" y="11"/>
                  </a:cubicBezTo>
                  <a:cubicBezTo>
                    <a:pt x="1498" y="11"/>
                    <a:pt x="1498" y="11"/>
                    <a:pt x="1498" y="11"/>
                  </a:cubicBezTo>
                  <a:cubicBezTo>
                    <a:pt x="1498" y="11"/>
                    <a:pt x="1497" y="11"/>
                    <a:pt x="1497" y="11"/>
                  </a:cubicBezTo>
                  <a:cubicBezTo>
                    <a:pt x="1497" y="11"/>
                    <a:pt x="1497" y="11"/>
                    <a:pt x="1497" y="11"/>
                  </a:cubicBezTo>
                  <a:cubicBezTo>
                    <a:pt x="1497" y="11"/>
                    <a:pt x="1497" y="12"/>
                    <a:pt x="1497" y="12"/>
                  </a:cubicBezTo>
                  <a:cubicBezTo>
                    <a:pt x="1497" y="12"/>
                    <a:pt x="1497" y="12"/>
                    <a:pt x="1497" y="12"/>
                  </a:cubicBezTo>
                  <a:cubicBezTo>
                    <a:pt x="1497" y="12"/>
                    <a:pt x="1496" y="12"/>
                    <a:pt x="1496" y="12"/>
                  </a:cubicBezTo>
                  <a:cubicBezTo>
                    <a:pt x="1496" y="12"/>
                    <a:pt x="1496" y="12"/>
                    <a:pt x="1496" y="12"/>
                  </a:cubicBezTo>
                  <a:cubicBezTo>
                    <a:pt x="1496" y="12"/>
                    <a:pt x="1496" y="12"/>
                    <a:pt x="1495" y="12"/>
                  </a:cubicBezTo>
                  <a:cubicBezTo>
                    <a:pt x="1495" y="12"/>
                    <a:pt x="1495" y="12"/>
                    <a:pt x="1495" y="12"/>
                  </a:cubicBezTo>
                  <a:cubicBezTo>
                    <a:pt x="1495" y="13"/>
                    <a:pt x="1495" y="13"/>
                    <a:pt x="1495" y="13"/>
                  </a:cubicBezTo>
                  <a:cubicBezTo>
                    <a:pt x="1495" y="13"/>
                    <a:pt x="1495" y="13"/>
                    <a:pt x="1495" y="13"/>
                  </a:cubicBezTo>
                  <a:cubicBezTo>
                    <a:pt x="1495" y="13"/>
                    <a:pt x="1494" y="13"/>
                    <a:pt x="1494" y="13"/>
                  </a:cubicBezTo>
                  <a:cubicBezTo>
                    <a:pt x="1494" y="13"/>
                    <a:pt x="1494" y="13"/>
                    <a:pt x="1494" y="13"/>
                  </a:cubicBezTo>
                  <a:cubicBezTo>
                    <a:pt x="1494" y="13"/>
                    <a:pt x="1494" y="13"/>
                    <a:pt x="1494" y="13"/>
                  </a:cubicBezTo>
                  <a:cubicBezTo>
                    <a:pt x="1494" y="13"/>
                    <a:pt x="1494" y="13"/>
                    <a:pt x="1494" y="13"/>
                  </a:cubicBezTo>
                  <a:cubicBezTo>
                    <a:pt x="1493" y="14"/>
                    <a:pt x="1493" y="14"/>
                    <a:pt x="1493" y="14"/>
                  </a:cubicBezTo>
                  <a:cubicBezTo>
                    <a:pt x="1493" y="14"/>
                    <a:pt x="1493" y="14"/>
                    <a:pt x="1493" y="14"/>
                  </a:cubicBezTo>
                  <a:cubicBezTo>
                    <a:pt x="1493" y="14"/>
                    <a:pt x="1492" y="14"/>
                    <a:pt x="1492" y="14"/>
                  </a:cubicBezTo>
                  <a:cubicBezTo>
                    <a:pt x="1492" y="14"/>
                    <a:pt x="1492" y="14"/>
                    <a:pt x="1492" y="14"/>
                  </a:cubicBezTo>
                  <a:cubicBezTo>
                    <a:pt x="1492" y="14"/>
                    <a:pt x="1492" y="14"/>
                    <a:pt x="1492" y="15"/>
                  </a:cubicBezTo>
                  <a:cubicBezTo>
                    <a:pt x="1492" y="15"/>
                    <a:pt x="1492" y="15"/>
                    <a:pt x="1492" y="15"/>
                  </a:cubicBezTo>
                  <a:cubicBezTo>
                    <a:pt x="1491" y="15"/>
                    <a:pt x="1491" y="15"/>
                    <a:pt x="1491" y="15"/>
                  </a:cubicBezTo>
                  <a:cubicBezTo>
                    <a:pt x="1491" y="15"/>
                    <a:pt x="1491" y="15"/>
                    <a:pt x="1491" y="15"/>
                  </a:cubicBezTo>
                  <a:cubicBezTo>
                    <a:pt x="1491" y="15"/>
                    <a:pt x="1490" y="15"/>
                    <a:pt x="1490" y="15"/>
                  </a:cubicBezTo>
                  <a:cubicBezTo>
                    <a:pt x="1490" y="15"/>
                    <a:pt x="1490" y="15"/>
                    <a:pt x="1490" y="15"/>
                  </a:cubicBezTo>
                  <a:cubicBezTo>
                    <a:pt x="1490" y="15"/>
                    <a:pt x="1490" y="15"/>
                    <a:pt x="1489" y="16"/>
                  </a:cubicBezTo>
                  <a:cubicBezTo>
                    <a:pt x="1490" y="16"/>
                    <a:pt x="1490" y="16"/>
                    <a:pt x="1490" y="16"/>
                  </a:cubicBezTo>
                  <a:cubicBezTo>
                    <a:pt x="1489" y="16"/>
                    <a:pt x="1489" y="16"/>
                    <a:pt x="1489" y="16"/>
                  </a:cubicBezTo>
                  <a:cubicBezTo>
                    <a:pt x="1489" y="16"/>
                    <a:pt x="1489" y="16"/>
                    <a:pt x="1489" y="16"/>
                  </a:cubicBezTo>
                  <a:cubicBezTo>
                    <a:pt x="1489" y="16"/>
                    <a:pt x="1488" y="16"/>
                    <a:pt x="1488" y="16"/>
                  </a:cubicBezTo>
                  <a:cubicBezTo>
                    <a:pt x="1488" y="16"/>
                    <a:pt x="1488" y="16"/>
                    <a:pt x="1488" y="16"/>
                  </a:cubicBezTo>
                  <a:cubicBezTo>
                    <a:pt x="1488" y="16"/>
                    <a:pt x="1488" y="16"/>
                    <a:pt x="1487" y="17"/>
                  </a:cubicBezTo>
                  <a:cubicBezTo>
                    <a:pt x="1487" y="17"/>
                    <a:pt x="1487" y="17"/>
                    <a:pt x="1487" y="17"/>
                  </a:cubicBezTo>
                  <a:cubicBezTo>
                    <a:pt x="1487" y="17"/>
                    <a:pt x="1487" y="17"/>
                    <a:pt x="1487" y="17"/>
                  </a:cubicBezTo>
                  <a:cubicBezTo>
                    <a:pt x="1487" y="17"/>
                    <a:pt x="1487" y="17"/>
                    <a:pt x="1487" y="17"/>
                  </a:cubicBezTo>
                  <a:cubicBezTo>
                    <a:pt x="1486" y="17"/>
                    <a:pt x="1486" y="17"/>
                    <a:pt x="1486" y="17"/>
                  </a:cubicBezTo>
                  <a:cubicBezTo>
                    <a:pt x="1486" y="17"/>
                    <a:pt x="1486" y="17"/>
                    <a:pt x="1486" y="17"/>
                  </a:cubicBezTo>
                  <a:cubicBezTo>
                    <a:pt x="1486" y="17"/>
                    <a:pt x="1486" y="17"/>
                    <a:pt x="1486" y="17"/>
                  </a:cubicBezTo>
                  <a:cubicBezTo>
                    <a:pt x="1486" y="17"/>
                    <a:pt x="1485" y="17"/>
                    <a:pt x="1485" y="18"/>
                  </a:cubicBezTo>
                  <a:cubicBezTo>
                    <a:pt x="1485" y="18"/>
                    <a:pt x="1485" y="18"/>
                    <a:pt x="1485" y="18"/>
                  </a:cubicBezTo>
                  <a:cubicBezTo>
                    <a:pt x="1485" y="18"/>
                    <a:pt x="1484" y="18"/>
                    <a:pt x="1484" y="18"/>
                  </a:cubicBezTo>
                  <a:cubicBezTo>
                    <a:pt x="1484" y="18"/>
                    <a:pt x="1484" y="18"/>
                    <a:pt x="1484" y="18"/>
                  </a:cubicBezTo>
                  <a:cubicBezTo>
                    <a:pt x="1484" y="18"/>
                    <a:pt x="1484" y="18"/>
                    <a:pt x="1484" y="18"/>
                  </a:cubicBezTo>
                  <a:cubicBezTo>
                    <a:pt x="1483" y="18"/>
                    <a:pt x="1483" y="18"/>
                    <a:pt x="1483" y="18"/>
                  </a:cubicBezTo>
                  <a:cubicBezTo>
                    <a:pt x="1483" y="18"/>
                    <a:pt x="1483" y="18"/>
                    <a:pt x="1482" y="19"/>
                  </a:cubicBezTo>
                  <a:cubicBezTo>
                    <a:pt x="1482" y="19"/>
                    <a:pt x="1482" y="19"/>
                    <a:pt x="1482" y="19"/>
                  </a:cubicBezTo>
                  <a:cubicBezTo>
                    <a:pt x="1482" y="19"/>
                    <a:pt x="1482" y="19"/>
                    <a:pt x="1481" y="19"/>
                  </a:cubicBezTo>
                  <a:cubicBezTo>
                    <a:pt x="1481" y="19"/>
                    <a:pt x="1481" y="19"/>
                    <a:pt x="1481" y="19"/>
                  </a:cubicBezTo>
                  <a:cubicBezTo>
                    <a:pt x="1481" y="19"/>
                    <a:pt x="1481" y="19"/>
                    <a:pt x="1480" y="19"/>
                  </a:cubicBezTo>
                  <a:cubicBezTo>
                    <a:pt x="1480" y="19"/>
                    <a:pt x="1480" y="19"/>
                    <a:pt x="1480" y="19"/>
                  </a:cubicBezTo>
                  <a:cubicBezTo>
                    <a:pt x="1480" y="20"/>
                    <a:pt x="1480" y="19"/>
                    <a:pt x="1479" y="20"/>
                  </a:cubicBezTo>
                  <a:cubicBezTo>
                    <a:pt x="1479" y="20"/>
                    <a:pt x="1479" y="20"/>
                    <a:pt x="1479" y="20"/>
                  </a:cubicBezTo>
                  <a:cubicBezTo>
                    <a:pt x="1479" y="20"/>
                    <a:pt x="1479" y="20"/>
                    <a:pt x="1478" y="20"/>
                  </a:cubicBezTo>
                  <a:cubicBezTo>
                    <a:pt x="1478" y="20"/>
                    <a:pt x="1478" y="20"/>
                    <a:pt x="1478" y="20"/>
                  </a:cubicBezTo>
                  <a:cubicBezTo>
                    <a:pt x="1478" y="20"/>
                    <a:pt x="1477" y="20"/>
                    <a:pt x="1477" y="21"/>
                  </a:cubicBezTo>
                  <a:cubicBezTo>
                    <a:pt x="1477" y="24"/>
                    <a:pt x="1477" y="28"/>
                    <a:pt x="1477" y="31"/>
                  </a:cubicBezTo>
                  <a:cubicBezTo>
                    <a:pt x="1478" y="32"/>
                    <a:pt x="1478" y="31"/>
                    <a:pt x="1479" y="31"/>
                  </a:cubicBezTo>
                  <a:cubicBezTo>
                    <a:pt x="1479" y="31"/>
                    <a:pt x="1479" y="31"/>
                    <a:pt x="1479" y="31"/>
                  </a:cubicBezTo>
                  <a:cubicBezTo>
                    <a:pt x="1479" y="31"/>
                    <a:pt x="1479" y="31"/>
                    <a:pt x="1480" y="31"/>
                  </a:cubicBezTo>
                  <a:cubicBezTo>
                    <a:pt x="1480" y="31"/>
                    <a:pt x="1480" y="31"/>
                    <a:pt x="1480" y="31"/>
                  </a:cubicBezTo>
                  <a:cubicBezTo>
                    <a:pt x="1480" y="31"/>
                    <a:pt x="1480" y="31"/>
                    <a:pt x="1480" y="31"/>
                  </a:cubicBezTo>
                  <a:cubicBezTo>
                    <a:pt x="1480" y="31"/>
                    <a:pt x="1481" y="31"/>
                    <a:pt x="1481" y="31"/>
                  </a:cubicBezTo>
                  <a:cubicBezTo>
                    <a:pt x="1481" y="30"/>
                    <a:pt x="1481" y="30"/>
                    <a:pt x="1481" y="30"/>
                  </a:cubicBezTo>
                  <a:cubicBezTo>
                    <a:pt x="1481" y="30"/>
                    <a:pt x="1481" y="30"/>
                    <a:pt x="1481" y="30"/>
                  </a:cubicBezTo>
                  <a:cubicBezTo>
                    <a:pt x="1481" y="30"/>
                    <a:pt x="1482" y="30"/>
                    <a:pt x="1482" y="30"/>
                  </a:cubicBezTo>
                  <a:cubicBezTo>
                    <a:pt x="1482" y="30"/>
                    <a:pt x="1482" y="30"/>
                    <a:pt x="1482" y="30"/>
                  </a:cubicBezTo>
                  <a:cubicBezTo>
                    <a:pt x="1482" y="30"/>
                    <a:pt x="1483" y="30"/>
                    <a:pt x="1483" y="30"/>
                  </a:cubicBezTo>
                  <a:cubicBezTo>
                    <a:pt x="1483" y="30"/>
                    <a:pt x="1483" y="30"/>
                    <a:pt x="1483" y="30"/>
                  </a:cubicBezTo>
                  <a:cubicBezTo>
                    <a:pt x="1483" y="30"/>
                    <a:pt x="1483" y="30"/>
                    <a:pt x="1484" y="29"/>
                  </a:cubicBezTo>
                  <a:cubicBezTo>
                    <a:pt x="1484" y="29"/>
                    <a:pt x="1484" y="29"/>
                    <a:pt x="1484" y="29"/>
                  </a:cubicBezTo>
                  <a:cubicBezTo>
                    <a:pt x="1484" y="29"/>
                    <a:pt x="1484" y="29"/>
                    <a:pt x="1484" y="29"/>
                  </a:cubicBezTo>
                  <a:cubicBezTo>
                    <a:pt x="1484" y="29"/>
                    <a:pt x="1484" y="29"/>
                    <a:pt x="1485" y="29"/>
                  </a:cubicBezTo>
                  <a:cubicBezTo>
                    <a:pt x="1485" y="29"/>
                    <a:pt x="1485" y="29"/>
                    <a:pt x="1485" y="29"/>
                  </a:cubicBezTo>
                  <a:cubicBezTo>
                    <a:pt x="1485" y="29"/>
                    <a:pt x="1485" y="29"/>
                    <a:pt x="1485" y="29"/>
                  </a:cubicBezTo>
                  <a:cubicBezTo>
                    <a:pt x="1485" y="29"/>
                    <a:pt x="1485" y="29"/>
                    <a:pt x="1485" y="29"/>
                  </a:cubicBezTo>
                  <a:cubicBezTo>
                    <a:pt x="1485" y="29"/>
                    <a:pt x="1486" y="29"/>
                    <a:pt x="1486" y="28"/>
                  </a:cubicBezTo>
                  <a:cubicBezTo>
                    <a:pt x="1486" y="28"/>
                    <a:pt x="1486" y="28"/>
                    <a:pt x="1486" y="28"/>
                  </a:cubicBezTo>
                  <a:cubicBezTo>
                    <a:pt x="1486" y="28"/>
                    <a:pt x="1486" y="28"/>
                    <a:pt x="1486" y="28"/>
                  </a:cubicBezTo>
                  <a:cubicBezTo>
                    <a:pt x="1486" y="28"/>
                    <a:pt x="1487" y="28"/>
                    <a:pt x="1487" y="28"/>
                  </a:cubicBezTo>
                  <a:close/>
                  <a:moveTo>
                    <a:pt x="211" y="46"/>
                  </a:moveTo>
                  <a:cubicBezTo>
                    <a:pt x="211" y="42"/>
                    <a:pt x="211" y="39"/>
                    <a:pt x="211" y="36"/>
                  </a:cubicBezTo>
                  <a:cubicBezTo>
                    <a:pt x="211" y="34"/>
                    <a:pt x="211" y="34"/>
                    <a:pt x="210" y="34"/>
                  </a:cubicBezTo>
                  <a:cubicBezTo>
                    <a:pt x="208" y="34"/>
                    <a:pt x="205" y="34"/>
                    <a:pt x="203" y="34"/>
                  </a:cubicBezTo>
                  <a:cubicBezTo>
                    <a:pt x="200" y="34"/>
                    <a:pt x="201" y="34"/>
                    <a:pt x="201" y="36"/>
                  </a:cubicBezTo>
                  <a:cubicBezTo>
                    <a:pt x="201" y="57"/>
                    <a:pt x="201" y="78"/>
                    <a:pt x="201" y="99"/>
                  </a:cubicBezTo>
                  <a:cubicBezTo>
                    <a:pt x="201" y="100"/>
                    <a:pt x="201" y="100"/>
                    <a:pt x="201" y="100"/>
                  </a:cubicBezTo>
                  <a:cubicBezTo>
                    <a:pt x="201" y="101"/>
                    <a:pt x="201" y="101"/>
                    <a:pt x="202" y="101"/>
                  </a:cubicBezTo>
                  <a:cubicBezTo>
                    <a:pt x="205" y="101"/>
                    <a:pt x="207" y="101"/>
                    <a:pt x="210" y="101"/>
                  </a:cubicBezTo>
                  <a:cubicBezTo>
                    <a:pt x="212" y="101"/>
                    <a:pt x="211" y="102"/>
                    <a:pt x="211" y="100"/>
                  </a:cubicBezTo>
                  <a:cubicBezTo>
                    <a:pt x="211" y="89"/>
                    <a:pt x="211" y="78"/>
                    <a:pt x="211" y="68"/>
                  </a:cubicBezTo>
                  <a:cubicBezTo>
                    <a:pt x="211" y="65"/>
                    <a:pt x="212" y="63"/>
                    <a:pt x="212" y="60"/>
                  </a:cubicBezTo>
                  <a:cubicBezTo>
                    <a:pt x="213" y="55"/>
                    <a:pt x="214" y="51"/>
                    <a:pt x="218" y="47"/>
                  </a:cubicBezTo>
                  <a:cubicBezTo>
                    <a:pt x="220" y="44"/>
                    <a:pt x="224" y="43"/>
                    <a:pt x="228" y="43"/>
                  </a:cubicBezTo>
                  <a:cubicBezTo>
                    <a:pt x="230" y="43"/>
                    <a:pt x="233" y="44"/>
                    <a:pt x="236" y="45"/>
                  </a:cubicBezTo>
                  <a:cubicBezTo>
                    <a:pt x="236" y="42"/>
                    <a:pt x="236" y="39"/>
                    <a:pt x="236" y="35"/>
                  </a:cubicBezTo>
                  <a:cubicBezTo>
                    <a:pt x="236" y="34"/>
                    <a:pt x="236" y="34"/>
                    <a:pt x="234" y="34"/>
                  </a:cubicBezTo>
                  <a:cubicBezTo>
                    <a:pt x="227" y="32"/>
                    <a:pt x="221" y="34"/>
                    <a:pt x="216" y="40"/>
                  </a:cubicBezTo>
                  <a:cubicBezTo>
                    <a:pt x="214" y="42"/>
                    <a:pt x="213" y="44"/>
                    <a:pt x="212" y="46"/>
                  </a:cubicBezTo>
                  <a:cubicBezTo>
                    <a:pt x="212" y="47"/>
                    <a:pt x="212" y="47"/>
                    <a:pt x="212" y="48"/>
                  </a:cubicBezTo>
                  <a:cubicBezTo>
                    <a:pt x="211" y="47"/>
                    <a:pt x="211" y="46"/>
                    <a:pt x="211" y="46"/>
                  </a:cubicBezTo>
                  <a:close/>
                  <a:moveTo>
                    <a:pt x="1289" y="58"/>
                  </a:moveTo>
                  <a:cubicBezTo>
                    <a:pt x="1289" y="58"/>
                    <a:pt x="1289" y="58"/>
                    <a:pt x="1289" y="58"/>
                  </a:cubicBezTo>
                  <a:cubicBezTo>
                    <a:pt x="1289" y="58"/>
                    <a:pt x="1289" y="57"/>
                    <a:pt x="1289" y="57"/>
                  </a:cubicBezTo>
                  <a:cubicBezTo>
                    <a:pt x="1289" y="57"/>
                    <a:pt x="1289" y="57"/>
                    <a:pt x="1289" y="57"/>
                  </a:cubicBezTo>
                  <a:cubicBezTo>
                    <a:pt x="1290" y="56"/>
                    <a:pt x="1289" y="56"/>
                    <a:pt x="1290" y="56"/>
                  </a:cubicBezTo>
                  <a:cubicBezTo>
                    <a:pt x="1290" y="56"/>
                    <a:pt x="1290" y="56"/>
                    <a:pt x="1290" y="56"/>
                  </a:cubicBezTo>
                  <a:cubicBezTo>
                    <a:pt x="1290" y="55"/>
                    <a:pt x="1290" y="55"/>
                    <a:pt x="1290" y="55"/>
                  </a:cubicBezTo>
                  <a:cubicBezTo>
                    <a:pt x="1290" y="55"/>
                    <a:pt x="1290" y="55"/>
                    <a:pt x="1290" y="55"/>
                  </a:cubicBezTo>
                  <a:cubicBezTo>
                    <a:pt x="1290" y="54"/>
                    <a:pt x="1290" y="54"/>
                    <a:pt x="1290" y="54"/>
                  </a:cubicBezTo>
                  <a:cubicBezTo>
                    <a:pt x="1290" y="54"/>
                    <a:pt x="1290" y="54"/>
                    <a:pt x="1290" y="54"/>
                  </a:cubicBezTo>
                  <a:cubicBezTo>
                    <a:pt x="1291" y="54"/>
                    <a:pt x="1291" y="53"/>
                    <a:pt x="1291" y="53"/>
                  </a:cubicBezTo>
                  <a:cubicBezTo>
                    <a:pt x="1291" y="53"/>
                    <a:pt x="1291" y="53"/>
                    <a:pt x="1291" y="53"/>
                  </a:cubicBezTo>
                  <a:cubicBezTo>
                    <a:pt x="1291" y="53"/>
                    <a:pt x="1291" y="53"/>
                    <a:pt x="1291" y="52"/>
                  </a:cubicBezTo>
                  <a:cubicBezTo>
                    <a:pt x="1291" y="52"/>
                    <a:pt x="1291" y="52"/>
                    <a:pt x="1291" y="52"/>
                  </a:cubicBezTo>
                  <a:cubicBezTo>
                    <a:pt x="1291" y="52"/>
                    <a:pt x="1291" y="52"/>
                    <a:pt x="1291" y="52"/>
                  </a:cubicBezTo>
                  <a:cubicBezTo>
                    <a:pt x="1291" y="52"/>
                    <a:pt x="1291" y="52"/>
                    <a:pt x="1291" y="52"/>
                  </a:cubicBezTo>
                  <a:cubicBezTo>
                    <a:pt x="1292" y="52"/>
                    <a:pt x="1292" y="51"/>
                    <a:pt x="1292" y="51"/>
                  </a:cubicBezTo>
                  <a:cubicBezTo>
                    <a:pt x="1292" y="51"/>
                    <a:pt x="1292" y="51"/>
                    <a:pt x="1292" y="51"/>
                  </a:cubicBezTo>
                  <a:cubicBezTo>
                    <a:pt x="1292" y="51"/>
                    <a:pt x="1292" y="51"/>
                    <a:pt x="1292" y="50"/>
                  </a:cubicBezTo>
                  <a:cubicBezTo>
                    <a:pt x="1292" y="50"/>
                    <a:pt x="1292" y="50"/>
                    <a:pt x="1292" y="50"/>
                  </a:cubicBezTo>
                  <a:cubicBezTo>
                    <a:pt x="1292" y="50"/>
                    <a:pt x="1292" y="50"/>
                    <a:pt x="1292" y="50"/>
                  </a:cubicBezTo>
                  <a:cubicBezTo>
                    <a:pt x="1292" y="50"/>
                    <a:pt x="1292" y="50"/>
                    <a:pt x="1292" y="50"/>
                  </a:cubicBezTo>
                  <a:cubicBezTo>
                    <a:pt x="1293" y="50"/>
                    <a:pt x="1293" y="49"/>
                    <a:pt x="1293" y="49"/>
                  </a:cubicBezTo>
                  <a:cubicBezTo>
                    <a:pt x="1293" y="49"/>
                    <a:pt x="1293" y="49"/>
                    <a:pt x="1293" y="49"/>
                  </a:cubicBezTo>
                  <a:cubicBezTo>
                    <a:pt x="1293" y="49"/>
                    <a:pt x="1293" y="49"/>
                    <a:pt x="1293" y="49"/>
                  </a:cubicBezTo>
                  <a:cubicBezTo>
                    <a:pt x="1293" y="49"/>
                    <a:pt x="1293" y="49"/>
                    <a:pt x="1293" y="49"/>
                  </a:cubicBezTo>
                  <a:cubicBezTo>
                    <a:pt x="1293" y="49"/>
                    <a:pt x="1293" y="49"/>
                    <a:pt x="1293" y="48"/>
                  </a:cubicBezTo>
                  <a:cubicBezTo>
                    <a:pt x="1293" y="49"/>
                    <a:pt x="1293" y="49"/>
                    <a:pt x="1293" y="49"/>
                  </a:cubicBezTo>
                  <a:cubicBezTo>
                    <a:pt x="1294" y="48"/>
                    <a:pt x="1294" y="48"/>
                    <a:pt x="1294" y="48"/>
                  </a:cubicBezTo>
                  <a:cubicBezTo>
                    <a:pt x="1294" y="48"/>
                    <a:pt x="1294" y="48"/>
                    <a:pt x="1294" y="48"/>
                  </a:cubicBezTo>
                  <a:cubicBezTo>
                    <a:pt x="1294" y="48"/>
                    <a:pt x="1294" y="48"/>
                    <a:pt x="1294" y="48"/>
                  </a:cubicBezTo>
                  <a:cubicBezTo>
                    <a:pt x="1294" y="48"/>
                    <a:pt x="1294" y="48"/>
                    <a:pt x="1294" y="48"/>
                  </a:cubicBezTo>
                  <a:cubicBezTo>
                    <a:pt x="1294" y="47"/>
                    <a:pt x="1294"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6"/>
                    <a:pt x="1295" y="46"/>
                    <a:pt x="1296" y="46"/>
                  </a:cubicBezTo>
                  <a:cubicBezTo>
                    <a:pt x="1296" y="46"/>
                    <a:pt x="1296" y="46"/>
                    <a:pt x="1296" y="46"/>
                  </a:cubicBezTo>
                  <a:cubicBezTo>
                    <a:pt x="1296" y="46"/>
                    <a:pt x="1296" y="46"/>
                    <a:pt x="1296" y="46"/>
                  </a:cubicBezTo>
                  <a:cubicBezTo>
                    <a:pt x="1296" y="46"/>
                    <a:pt x="1296" y="46"/>
                    <a:pt x="1296" y="46"/>
                  </a:cubicBezTo>
                  <a:cubicBezTo>
                    <a:pt x="1296" y="46"/>
                    <a:pt x="1296" y="46"/>
                    <a:pt x="1297" y="45"/>
                  </a:cubicBezTo>
                  <a:cubicBezTo>
                    <a:pt x="1297" y="45"/>
                    <a:pt x="1297" y="45"/>
                    <a:pt x="1297" y="45"/>
                  </a:cubicBezTo>
                  <a:cubicBezTo>
                    <a:pt x="1297" y="45"/>
                    <a:pt x="1297" y="45"/>
                    <a:pt x="1297" y="45"/>
                  </a:cubicBezTo>
                  <a:cubicBezTo>
                    <a:pt x="1297" y="45"/>
                    <a:pt x="1297" y="45"/>
                    <a:pt x="1297" y="45"/>
                  </a:cubicBezTo>
                  <a:cubicBezTo>
                    <a:pt x="1297" y="45"/>
                    <a:pt x="1297" y="45"/>
                    <a:pt x="1298" y="45"/>
                  </a:cubicBezTo>
                  <a:cubicBezTo>
                    <a:pt x="1298" y="45"/>
                    <a:pt x="1298" y="45"/>
                    <a:pt x="1298" y="45"/>
                  </a:cubicBezTo>
                  <a:cubicBezTo>
                    <a:pt x="1298" y="45"/>
                    <a:pt x="1298" y="45"/>
                    <a:pt x="1298" y="44"/>
                  </a:cubicBezTo>
                  <a:cubicBezTo>
                    <a:pt x="1298" y="44"/>
                    <a:pt x="1298" y="44"/>
                    <a:pt x="1298" y="44"/>
                  </a:cubicBezTo>
                  <a:cubicBezTo>
                    <a:pt x="1299" y="44"/>
                    <a:pt x="1299" y="44"/>
                    <a:pt x="1299" y="44"/>
                  </a:cubicBezTo>
                  <a:cubicBezTo>
                    <a:pt x="1299" y="44"/>
                    <a:pt x="1299" y="44"/>
                    <a:pt x="1299" y="44"/>
                  </a:cubicBezTo>
                  <a:cubicBezTo>
                    <a:pt x="1299" y="44"/>
                    <a:pt x="1300" y="44"/>
                    <a:pt x="1300" y="44"/>
                  </a:cubicBezTo>
                  <a:cubicBezTo>
                    <a:pt x="1300" y="44"/>
                    <a:pt x="1300" y="44"/>
                    <a:pt x="1300" y="44"/>
                  </a:cubicBezTo>
                  <a:cubicBezTo>
                    <a:pt x="1300" y="44"/>
                    <a:pt x="1300" y="44"/>
                    <a:pt x="1300" y="44"/>
                  </a:cubicBezTo>
                  <a:cubicBezTo>
                    <a:pt x="1301" y="44"/>
                    <a:pt x="1301" y="44"/>
                    <a:pt x="1301" y="43"/>
                  </a:cubicBezTo>
                  <a:cubicBezTo>
                    <a:pt x="1302" y="43"/>
                    <a:pt x="1302" y="43"/>
                    <a:pt x="1302" y="43"/>
                  </a:cubicBezTo>
                  <a:cubicBezTo>
                    <a:pt x="1302" y="43"/>
                    <a:pt x="1302" y="43"/>
                    <a:pt x="1302" y="43"/>
                  </a:cubicBezTo>
                  <a:cubicBezTo>
                    <a:pt x="1303" y="43"/>
                    <a:pt x="1305" y="43"/>
                    <a:pt x="1307" y="43"/>
                  </a:cubicBezTo>
                  <a:cubicBezTo>
                    <a:pt x="1307" y="43"/>
                    <a:pt x="1307" y="43"/>
                    <a:pt x="1307" y="43"/>
                  </a:cubicBezTo>
                  <a:cubicBezTo>
                    <a:pt x="1308" y="44"/>
                    <a:pt x="1308" y="43"/>
                    <a:pt x="1309" y="44"/>
                  </a:cubicBezTo>
                  <a:cubicBezTo>
                    <a:pt x="1309" y="44"/>
                    <a:pt x="1309" y="44"/>
                    <a:pt x="1309" y="44"/>
                  </a:cubicBezTo>
                  <a:cubicBezTo>
                    <a:pt x="1309" y="44"/>
                    <a:pt x="1309" y="44"/>
                    <a:pt x="1309" y="44"/>
                  </a:cubicBezTo>
                  <a:cubicBezTo>
                    <a:pt x="1309" y="44"/>
                    <a:pt x="1309" y="44"/>
                    <a:pt x="1310" y="44"/>
                  </a:cubicBezTo>
                  <a:cubicBezTo>
                    <a:pt x="1310" y="44"/>
                    <a:pt x="1310" y="44"/>
                    <a:pt x="1310" y="44"/>
                  </a:cubicBezTo>
                  <a:cubicBezTo>
                    <a:pt x="1310" y="44"/>
                    <a:pt x="1310" y="44"/>
                    <a:pt x="1310" y="44"/>
                  </a:cubicBezTo>
                  <a:cubicBezTo>
                    <a:pt x="1310" y="44"/>
                    <a:pt x="1310" y="44"/>
                    <a:pt x="1311" y="44"/>
                  </a:cubicBezTo>
                  <a:cubicBezTo>
                    <a:pt x="1311" y="44"/>
                    <a:pt x="1311" y="44"/>
                    <a:pt x="1311" y="44"/>
                  </a:cubicBezTo>
                  <a:cubicBezTo>
                    <a:pt x="1311" y="45"/>
                    <a:pt x="1311" y="45"/>
                    <a:pt x="1311" y="45"/>
                  </a:cubicBezTo>
                  <a:cubicBezTo>
                    <a:pt x="1311" y="45"/>
                    <a:pt x="1311" y="45"/>
                    <a:pt x="1311" y="45"/>
                  </a:cubicBezTo>
                  <a:cubicBezTo>
                    <a:pt x="1311" y="45"/>
                    <a:pt x="1311" y="45"/>
                    <a:pt x="1312" y="45"/>
                  </a:cubicBezTo>
                  <a:cubicBezTo>
                    <a:pt x="1312" y="45"/>
                    <a:pt x="1312" y="45"/>
                    <a:pt x="1312" y="45"/>
                  </a:cubicBezTo>
                  <a:cubicBezTo>
                    <a:pt x="1312" y="45"/>
                    <a:pt x="1312" y="45"/>
                    <a:pt x="1312" y="45"/>
                  </a:cubicBezTo>
                  <a:cubicBezTo>
                    <a:pt x="1312" y="41"/>
                    <a:pt x="1312" y="38"/>
                    <a:pt x="1312" y="34"/>
                  </a:cubicBezTo>
                  <a:cubicBezTo>
                    <a:pt x="1312" y="34"/>
                    <a:pt x="1312" y="34"/>
                    <a:pt x="1311" y="34"/>
                  </a:cubicBezTo>
                  <a:cubicBezTo>
                    <a:pt x="1311" y="34"/>
                    <a:pt x="1311" y="34"/>
                    <a:pt x="1311" y="34"/>
                  </a:cubicBezTo>
                  <a:cubicBezTo>
                    <a:pt x="1311" y="33"/>
                    <a:pt x="1310" y="34"/>
                    <a:pt x="1310" y="33"/>
                  </a:cubicBezTo>
                  <a:cubicBezTo>
                    <a:pt x="1310" y="33"/>
                    <a:pt x="1310" y="33"/>
                    <a:pt x="1309" y="33"/>
                  </a:cubicBezTo>
                  <a:cubicBezTo>
                    <a:pt x="1307" y="33"/>
                    <a:pt x="1305" y="33"/>
                    <a:pt x="1303" y="33"/>
                  </a:cubicBezTo>
                  <a:cubicBezTo>
                    <a:pt x="1302" y="33"/>
                    <a:pt x="1302" y="33"/>
                    <a:pt x="1302" y="33"/>
                  </a:cubicBezTo>
                  <a:cubicBezTo>
                    <a:pt x="1302" y="33"/>
                    <a:pt x="1302" y="33"/>
                    <a:pt x="1302" y="33"/>
                  </a:cubicBezTo>
                  <a:cubicBezTo>
                    <a:pt x="1302" y="34"/>
                    <a:pt x="1301" y="33"/>
                    <a:pt x="1301" y="34"/>
                  </a:cubicBezTo>
                  <a:cubicBezTo>
                    <a:pt x="1301" y="34"/>
                    <a:pt x="1301" y="34"/>
                    <a:pt x="1301" y="34"/>
                  </a:cubicBezTo>
                  <a:cubicBezTo>
                    <a:pt x="1301" y="34"/>
                    <a:pt x="1301" y="34"/>
                    <a:pt x="1301" y="34"/>
                  </a:cubicBezTo>
                  <a:cubicBezTo>
                    <a:pt x="1301" y="34"/>
                    <a:pt x="1300" y="34"/>
                    <a:pt x="1300" y="34"/>
                  </a:cubicBezTo>
                  <a:cubicBezTo>
                    <a:pt x="1300" y="34"/>
                    <a:pt x="1300" y="34"/>
                    <a:pt x="1300" y="34"/>
                  </a:cubicBezTo>
                  <a:cubicBezTo>
                    <a:pt x="1300" y="34"/>
                    <a:pt x="1300" y="34"/>
                    <a:pt x="1300" y="34"/>
                  </a:cubicBezTo>
                  <a:cubicBezTo>
                    <a:pt x="1300" y="34"/>
                    <a:pt x="1299" y="34"/>
                    <a:pt x="1299" y="34"/>
                  </a:cubicBezTo>
                  <a:cubicBezTo>
                    <a:pt x="1299" y="34"/>
                    <a:pt x="1299" y="34"/>
                    <a:pt x="1299" y="34"/>
                  </a:cubicBezTo>
                  <a:cubicBezTo>
                    <a:pt x="1299" y="35"/>
                    <a:pt x="1299" y="34"/>
                    <a:pt x="1298" y="35"/>
                  </a:cubicBezTo>
                  <a:cubicBezTo>
                    <a:pt x="1298" y="35"/>
                    <a:pt x="1298" y="35"/>
                    <a:pt x="1298" y="35"/>
                  </a:cubicBezTo>
                  <a:cubicBezTo>
                    <a:pt x="1298" y="35"/>
                    <a:pt x="1298" y="35"/>
                    <a:pt x="1298" y="35"/>
                  </a:cubicBezTo>
                  <a:cubicBezTo>
                    <a:pt x="1298" y="35"/>
                    <a:pt x="1298" y="35"/>
                    <a:pt x="1298" y="35"/>
                  </a:cubicBezTo>
                  <a:cubicBezTo>
                    <a:pt x="1298" y="35"/>
                    <a:pt x="1297" y="35"/>
                    <a:pt x="1297" y="35"/>
                  </a:cubicBezTo>
                  <a:cubicBezTo>
                    <a:pt x="1297" y="35"/>
                    <a:pt x="1297" y="35"/>
                    <a:pt x="1297" y="35"/>
                  </a:cubicBezTo>
                  <a:cubicBezTo>
                    <a:pt x="1297" y="36"/>
                    <a:pt x="1297" y="36"/>
                    <a:pt x="1297" y="36"/>
                  </a:cubicBezTo>
                  <a:cubicBezTo>
                    <a:pt x="1297" y="36"/>
                    <a:pt x="1297" y="36"/>
                    <a:pt x="1297" y="36"/>
                  </a:cubicBezTo>
                  <a:cubicBezTo>
                    <a:pt x="1296" y="36"/>
                    <a:pt x="1296" y="36"/>
                    <a:pt x="1296" y="36"/>
                  </a:cubicBezTo>
                  <a:cubicBezTo>
                    <a:pt x="1296" y="36"/>
                    <a:pt x="1296" y="36"/>
                    <a:pt x="1296" y="36"/>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4" y="38"/>
                    <a:pt x="1293" y="38"/>
                    <a:pt x="1293" y="39"/>
                  </a:cubicBezTo>
                  <a:cubicBezTo>
                    <a:pt x="1293" y="39"/>
                    <a:pt x="1293" y="39"/>
                    <a:pt x="1293" y="39"/>
                  </a:cubicBezTo>
                  <a:cubicBezTo>
                    <a:pt x="1293" y="39"/>
                    <a:pt x="1293" y="39"/>
                    <a:pt x="1293" y="39"/>
                  </a:cubicBezTo>
                  <a:cubicBezTo>
                    <a:pt x="1293" y="39"/>
                    <a:pt x="1293" y="39"/>
                    <a:pt x="1293" y="39"/>
                  </a:cubicBezTo>
                  <a:cubicBezTo>
                    <a:pt x="1293" y="39"/>
                    <a:pt x="1293" y="39"/>
                    <a:pt x="1292" y="40"/>
                  </a:cubicBezTo>
                  <a:cubicBezTo>
                    <a:pt x="1292" y="40"/>
                    <a:pt x="1292" y="40"/>
                    <a:pt x="1292" y="40"/>
                  </a:cubicBezTo>
                  <a:cubicBezTo>
                    <a:pt x="1292" y="40"/>
                    <a:pt x="1292" y="40"/>
                    <a:pt x="1292" y="40"/>
                  </a:cubicBezTo>
                  <a:cubicBezTo>
                    <a:pt x="1292" y="40"/>
                    <a:pt x="1292" y="40"/>
                    <a:pt x="1292" y="40"/>
                  </a:cubicBezTo>
                  <a:cubicBezTo>
                    <a:pt x="1292" y="40"/>
                    <a:pt x="1292" y="40"/>
                    <a:pt x="1292" y="41"/>
                  </a:cubicBezTo>
                  <a:cubicBezTo>
                    <a:pt x="1292" y="41"/>
                    <a:pt x="1292" y="41"/>
                    <a:pt x="1292" y="41"/>
                  </a:cubicBezTo>
                  <a:cubicBezTo>
                    <a:pt x="1292" y="41"/>
                    <a:pt x="1291" y="41"/>
                    <a:pt x="1291" y="41"/>
                  </a:cubicBezTo>
                  <a:cubicBezTo>
                    <a:pt x="1291" y="41"/>
                    <a:pt x="1291" y="41"/>
                    <a:pt x="1291" y="41"/>
                  </a:cubicBezTo>
                  <a:cubicBezTo>
                    <a:pt x="1291" y="41"/>
                    <a:pt x="1291" y="41"/>
                    <a:pt x="1291" y="42"/>
                  </a:cubicBezTo>
                  <a:cubicBezTo>
                    <a:pt x="1291" y="42"/>
                    <a:pt x="1291" y="42"/>
                    <a:pt x="1291" y="42"/>
                  </a:cubicBezTo>
                  <a:cubicBezTo>
                    <a:pt x="1291" y="42"/>
                    <a:pt x="1291" y="42"/>
                    <a:pt x="1291" y="42"/>
                  </a:cubicBezTo>
                  <a:cubicBezTo>
                    <a:pt x="1291" y="42"/>
                    <a:pt x="1291" y="42"/>
                    <a:pt x="1291" y="42"/>
                  </a:cubicBezTo>
                  <a:cubicBezTo>
                    <a:pt x="1290" y="42"/>
                    <a:pt x="1291" y="43"/>
                    <a:pt x="1290" y="43"/>
                  </a:cubicBezTo>
                  <a:cubicBezTo>
                    <a:pt x="1290" y="43"/>
                    <a:pt x="1290" y="43"/>
                    <a:pt x="1290" y="43"/>
                  </a:cubicBezTo>
                  <a:cubicBezTo>
                    <a:pt x="1290" y="43"/>
                    <a:pt x="1290" y="43"/>
                    <a:pt x="1290" y="43"/>
                  </a:cubicBezTo>
                  <a:cubicBezTo>
                    <a:pt x="1290" y="43"/>
                    <a:pt x="1290" y="43"/>
                    <a:pt x="1290" y="43"/>
                  </a:cubicBezTo>
                  <a:cubicBezTo>
                    <a:pt x="1290" y="44"/>
                    <a:pt x="1290" y="44"/>
                    <a:pt x="1290" y="44"/>
                  </a:cubicBezTo>
                  <a:cubicBezTo>
                    <a:pt x="1290" y="44"/>
                    <a:pt x="1290" y="44"/>
                    <a:pt x="1290" y="44"/>
                  </a:cubicBezTo>
                  <a:cubicBezTo>
                    <a:pt x="1289" y="44"/>
                    <a:pt x="1290" y="45"/>
                    <a:pt x="1289" y="45"/>
                  </a:cubicBezTo>
                  <a:cubicBezTo>
                    <a:pt x="1289" y="45"/>
                    <a:pt x="1289" y="45"/>
                    <a:pt x="1289" y="45"/>
                  </a:cubicBezTo>
                  <a:cubicBezTo>
                    <a:pt x="1289" y="45"/>
                    <a:pt x="1289" y="45"/>
                    <a:pt x="1289" y="45"/>
                  </a:cubicBezTo>
                  <a:cubicBezTo>
                    <a:pt x="1289" y="45"/>
                    <a:pt x="1289" y="45"/>
                    <a:pt x="1289" y="45"/>
                  </a:cubicBezTo>
                  <a:cubicBezTo>
                    <a:pt x="1289" y="46"/>
                    <a:pt x="1289" y="46"/>
                    <a:pt x="1289" y="46"/>
                  </a:cubicBezTo>
                  <a:cubicBezTo>
                    <a:pt x="1289" y="46"/>
                    <a:pt x="1289" y="46"/>
                    <a:pt x="1289" y="46"/>
                  </a:cubicBezTo>
                  <a:cubicBezTo>
                    <a:pt x="1288" y="46"/>
                    <a:pt x="1288" y="45"/>
                    <a:pt x="1288" y="45"/>
                  </a:cubicBez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9"/>
                    <a:pt x="1277" y="100"/>
                  </a:cubicBezTo>
                  <a:cubicBezTo>
                    <a:pt x="1277" y="100"/>
                    <a:pt x="1277" y="100"/>
                    <a:pt x="1277" y="100"/>
                  </a:cubicBezTo>
                  <a:cubicBezTo>
                    <a:pt x="1277" y="101"/>
                    <a:pt x="1277" y="102"/>
                    <a:pt x="1278" y="102"/>
                  </a:cubicBezTo>
                  <a:cubicBezTo>
                    <a:pt x="1281" y="102"/>
                    <a:pt x="1283" y="102"/>
                    <a:pt x="1285" y="102"/>
                  </a:cubicBezTo>
                  <a:cubicBezTo>
                    <a:pt x="1286" y="102"/>
                    <a:pt x="1287" y="102"/>
                    <a:pt x="1288" y="101"/>
                  </a:cubicBezTo>
                  <a:cubicBezTo>
                    <a:pt x="1288" y="101"/>
                    <a:pt x="1288" y="101"/>
                    <a:pt x="1288" y="101"/>
                  </a:cubicBezTo>
                  <a:cubicBezTo>
                    <a:pt x="1288" y="101"/>
                    <a:pt x="1288" y="100"/>
                    <a:pt x="1288" y="100"/>
                  </a:cubicBezTo>
                  <a:cubicBezTo>
                    <a:pt x="1288" y="88"/>
                    <a:pt x="1288" y="76"/>
                    <a:pt x="1288" y="65"/>
                  </a:cubicBezTo>
                  <a:cubicBezTo>
                    <a:pt x="1288" y="64"/>
                    <a:pt x="1288" y="63"/>
                    <a:pt x="1288" y="63"/>
                  </a:cubicBezTo>
                  <a:cubicBezTo>
                    <a:pt x="1288" y="62"/>
                    <a:pt x="1288" y="62"/>
                    <a:pt x="1288" y="62"/>
                  </a:cubicBezTo>
                  <a:cubicBezTo>
                    <a:pt x="1289" y="61"/>
                    <a:pt x="1288" y="61"/>
                    <a:pt x="1289" y="60"/>
                  </a:cubicBezTo>
                  <a:cubicBezTo>
                    <a:pt x="1289" y="60"/>
                    <a:pt x="1289" y="60"/>
                    <a:pt x="1289" y="60"/>
                  </a:cubicBezTo>
                  <a:cubicBezTo>
                    <a:pt x="1289" y="59"/>
                    <a:pt x="1289" y="59"/>
                    <a:pt x="1289" y="58"/>
                  </a:cubicBezTo>
                  <a:close/>
                  <a:moveTo>
                    <a:pt x="126" y="60"/>
                  </a:moveTo>
                  <a:cubicBezTo>
                    <a:pt x="126" y="52"/>
                    <a:pt x="126" y="44"/>
                    <a:pt x="126" y="36"/>
                  </a:cubicBezTo>
                  <a:cubicBezTo>
                    <a:pt x="126" y="34"/>
                    <a:pt x="126" y="34"/>
                    <a:pt x="124" y="34"/>
                  </a:cubicBezTo>
                  <a:cubicBezTo>
                    <a:pt x="122" y="34"/>
                    <a:pt x="120" y="34"/>
                    <a:pt x="117" y="34"/>
                  </a:cubicBezTo>
                  <a:cubicBezTo>
                    <a:pt x="115" y="34"/>
                    <a:pt x="115" y="34"/>
                    <a:pt x="115" y="36"/>
                  </a:cubicBezTo>
                  <a:cubicBezTo>
                    <a:pt x="115" y="57"/>
                    <a:pt x="115" y="78"/>
                    <a:pt x="115" y="100"/>
                  </a:cubicBezTo>
                  <a:cubicBezTo>
                    <a:pt x="115" y="100"/>
                    <a:pt x="115" y="100"/>
                    <a:pt x="115" y="101"/>
                  </a:cubicBezTo>
                  <a:cubicBezTo>
                    <a:pt x="115" y="101"/>
                    <a:pt x="115" y="101"/>
                    <a:pt x="116" y="101"/>
                  </a:cubicBezTo>
                  <a:cubicBezTo>
                    <a:pt x="119" y="101"/>
                    <a:pt x="122" y="101"/>
                    <a:pt x="125" y="101"/>
                  </a:cubicBezTo>
                  <a:cubicBezTo>
                    <a:pt x="126" y="101"/>
                    <a:pt x="126" y="101"/>
                    <a:pt x="126" y="101"/>
                  </a:cubicBezTo>
                  <a:cubicBezTo>
                    <a:pt x="126" y="100"/>
                    <a:pt x="126" y="100"/>
                    <a:pt x="126" y="99"/>
                  </a:cubicBezTo>
                  <a:cubicBezTo>
                    <a:pt x="126" y="89"/>
                    <a:pt x="126" y="78"/>
                    <a:pt x="126" y="68"/>
                  </a:cubicBezTo>
                  <a:cubicBezTo>
                    <a:pt x="126" y="65"/>
                    <a:pt x="126" y="63"/>
                    <a:pt x="126" y="60"/>
                  </a:cubicBezTo>
                  <a:close/>
                  <a:moveTo>
                    <a:pt x="114" y="10"/>
                  </a:moveTo>
                  <a:cubicBezTo>
                    <a:pt x="114" y="14"/>
                    <a:pt x="117" y="17"/>
                    <a:pt x="121" y="17"/>
                  </a:cubicBezTo>
                  <a:cubicBezTo>
                    <a:pt x="125" y="17"/>
                    <a:pt x="128" y="14"/>
                    <a:pt x="128" y="10"/>
                  </a:cubicBezTo>
                  <a:cubicBezTo>
                    <a:pt x="128" y="6"/>
                    <a:pt x="125" y="3"/>
                    <a:pt x="121" y="3"/>
                  </a:cubicBezTo>
                  <a:cubicBezTo>
                    <a:pt x="117" y="3"/>
                    <a:pt x="114" y="6"/>
                    <a:pt x="114" y="10"/>
                  </a:cubicBezTo>
                  <a:close/>
                  <a:moveTo>
                    <a:pt x="1658" y="7"/>
                  </a:moveTo>
                  <a:cubicBezTo>
                    <a:pt x="1649" y="7"/>
                    <a:pt x="1639" y="7"/>
                    <a:pt x="1630" y="7"/>
                  </a:cubicBezTo>
                  <a:cubicBezTo>
                    <a:pt x="1627" y="7"/>
                    <a:pt x="1627" y="7"/>
                    <a:pt x="1627" y="10"/>
                  </a:cubicBezTo>
                  <a:cubicBezTo>
                    <a:pt x="1627" y="39"/>
                    <a:pt x="1627" y="69"/>
                    <a:pt x="1627" y="99"/>
                  </a:cubicBezTo>
                  <a:cubicBezTo>
                    <a:pt x="1627" y="100"/>
                    <a:pt x="1627" y="100"/>
                    <a:pt x="1627" y="100"/>
                  </a:cubicBezTo>
                  <a:cubicBezTo>
                    <a:pt x="1627" y="102"/>
                    <a:pt x="1627" y="102"/>
                    <a:pt x="1629" y="102"/>
                  </a:cubicBezTo>
                  <a:cubicBezTo>
                    <a:pt x="1632" y="102"/>
                    <a:pt x="1634" y="102"/>
                    <a:pt x="1637" y="102"/>
                  </a:cubicBezTo>
                  <a:cubicBezTo>
                    <a:pt x="1639" y="102"/>
                    <a:pt x="1639" y="102"/>
                    <a:pt x="1639" y="101"/>
                  </a:cubicBezTo>
                  <a:cubicBezTo>
                    <a:pt x="1639" y="100"/>
                    <a:pt x="1639" y="100"/>
                    <a:pt x="1639" y="99"/>
                  </a:cubicBezTo>
                  <a:cubicBezTo>
                    <a:pt x="1639" y="87"/>
                    <a:pt x="1639" y="76"/>
                    <a:pt x="1639" y="64"/>
                  </a:cubicBezTo>
                  <a:cubicBezTo>
                    <a:pt x="1639" y="62"/>
                    <a:pt x="1639" y="62"/>
                    <a:pt x="1641" y="62"/>
                  </a:cubicBezTo>
                  <a:cubicBezTo>
                    <a:pt x="1644" y="62"/>
                    <a:pt x="1647" y="62"/>
                    <a:pt x="1650" y="62"/>
                  </a:cubicBezTo>
                  <a:cubicBezTo>
                    <a:pt x="1650" y="62"/>
                    <a:pt x="1650" y="62"/>
                    <a:pt x="1650" y="62"/>
                  </a:cubicBezTo>
                  <a:cubicBezTo>
                    <a:pt x="1647" y="61"/>
                    <a:pt x="1643" y="62"/>
                    <a:pt x="1639" y="61"/>
                  </a:cubicBezTo>
                  <a:cubicBezTo>
                    <a:pt x="1639" y="61"/>
                    <a:pt x="1638" y="62"/>
                    <a:pt x="1639" y="62"/>
                  </a:cubicBezTo>
                  <a:cubicBezTo>
                    <a:pt x="1639" y="63"/>
                    <a:pt x="1638" y="63"/>
                    <a:pt x="1638" y="63"/>
                  </a:cubicBezTo>
                  <a:cubicBezTo>
                    <a:pt x="1638" y="72"/>
                    <a:pt x="1638" y="81"/>
                    <a:pt x="1638" y="90"/>
                  </a:cubicBezTo>
                  <a:cubicBezTo>
                    <a:pt x="1638" y="94"/>
                    <a:pt x="1638" y="97"/>
                    <a:pt x="1639" y="100"/>
                  </a:cubicBezTo>
                  <a:cubicBezTo>
                    <a:pt x="1639" y="101"/>
                    <a:pt x="1638" y="102"/>
                    <a:pt x="1637" y="102"/>
                  </a:cubicBezTo>
                  <a:cubicBezTo>
                    <a:pt x="1635" y="101"/>
                    <a:pt x="1632" y="101"/>
                    <a:pt x="1629" y="101"/>
                  </a:cubicBezTo>
                  <a:cubicBezTo>
                    <a:pt x="1627" y="101"/>
                    <a:pt x="1627" y="102"/>
                    <a:pt x="1627" y="100"/>
                  </a:cubicBezTo>
                  <a:cubicBezTo>
                    <a:pt x="1627" y="69"/>
                    <a:pt x="1627" y="39"/>
                    <a:pt x="1627" y="9"/>
                  </a:cubicBezTo>
                  <a:cubicBezTo>
                    <a:pt x="1627" y="7"/>
                    <a:pt x="1627" y="7"/>
                    <a:pt x="1629" y="7"/>
                  </a:cubicBezTo>
                  <a:cubicBezTo>
                    <a:pt x="1640" y="7"/>
                    <a:pt x="1650" y="7"/>
                    <a:pt x="1660" y="8"/>
                  </a:cubicBezTo>
                  <a:cubicBezTo>
                    <a:pt x="1659" y="7"/>
                    <a:pt x="1659" y="7"/>
                    <a:pt x="1658" y="7"/>
                  </a:cubicBezTo>
                  <a:close/>
                  <a:moveTo>
                    <a:pt x="828" y="43"/>
                  </a:moveTo>
                  <a:cubicBezTo>
                    <a:pt x="828" y="40"/>
                    <a:pt x="828" y="38"/>
                    <a:pt x="828" y="36"/>
                  </a:cubicBezTo>
                  <a:cubicBezTo>
                    <a:pt x="828" y="34"/>
                    <a:pt x="828" y="34"/>
                    <a:pt x="826" y="34"/>
                  </a:cubicBezTo>
                  <a:cubicBezTo>
                    <a:pt x="824" y="34"/>
                    <a:pt x="822" y="34"/>
                    <a:pt x="819" y="34"/>
                  </a:cubicBezTo>
                  <a:cubicBezTo>
                    <a:pt x="817" y="34"/>
                    <a:pt x="817" y="34"/>
                    <a:pt x="817" y="36"/>
                  </a:cubicBezTo>
                  <a:cubicBezTo>
                    <a:pt x="817" y="57"/>
                    <a:pt x="817" y="78"/>
                    <a:pt x="817" y="100"/>
                  </a:cubicBezTo>
                  <a:cubicBezTo>
                    <a:pt x="817" y="100"/>
                    <a:pt x="817" y="100"/>
                    <a:pt x="817" y="101"/>
                  </a:cubicBezTo>
                  <a:cubicBezTo>
                    <a:pt x="817" y="102"/>
                    <a:pt x="817" y="102"/>
                    <a:pt x="818" y="102"/>
                  </a:cubicBezTo>
                  <a:cubicBezTo>
                    <a:pt x="821" y="102"/>
                    <a:pt x="824" y="102"/>
                    <a:pt x="827" y="102"/>
                  </a:cubicBezTo>
                  <a:cubicBezTo>
                    <a:pt x="828" y="102"/>
                    <a:pt x="828" y="102"/>
                    <a:pt x="828" y="100"/>
                  </a:cubicBezTo>
                  <a:cubicBezTo>
                    <a:pt x="828" y="97"/>
                    <a:pt x="828" y="94"/>
                    <a:pt x="828" y="91"/>
                  </a:cubicBezTo>
                  <a:cubicBezTo>
                    <a:pt x="828" y="82"/>
                    <a:pt x="828" y="72"/>
                    <a:pt x="828" y="63"/>
                  </a:cubicBezTo>
                  <a:cubicBezTo>
                    <a:pt x="828" y="63"/>
                    <a:pt x="828" y="64"/>
                    <a:pt x="828" y="64"/>
                  </a:cubicBezTo>
                  <a:cubicBezTo>
                    <a:pt x="828" y="67"/>
                    <a:pt x="828" y="70"/>
                    <a:pt x="828" y="73"/>
                  </a:cubicBezTo>
                  <a:cubicBezTo>
                    <a:pt x="828" y="82"/>
                    <a:pt x="828" y="91"/>
                    <a:pt x="828" y="100"/>
                  </a:cubicBezTo>
                  <a:cubicBezTo>
                    <a:pt x="828" y="102"/>
                    <a:pt x="828" y="101"/>
                    <a:pt x="826" y="101"/>
                  </a:cubicBezTo>
                  <a:cubicBezTo>
                    <a:pt x="824" y="101"/>
                    <a:pt x="821" y="101"/>
                    <a:pt x="819" y="101"/>
                  </a:cubicBezTo>
                  <a:cubicBezTo>
                    <a:pt x="817" y="101"/>
                    <a:pt x="817" y="102"/>
                    <a:pt x="817" y="99"/>
                  </a:cubicBezTo>
                  <a:cubicBezTo>
                    <a:pt x="817" y="78"/>
                    <a:pt x="817" y="57"/>
                    <a:pt x="817" y="36"/>
                  </a:cubicBezTo>
                  <a:cubicBezTo>
                    <a:pt x="817" y="36"/>
                    <a:pt x="817" y="36"/>
                    <a:pt x="817" y="35"/>
                  </a:cubicBezTo>
                  <a:cubicBezTo>
                    <a:pt x="817" y="34"/>
                    <a:pt x="817" y="34"/>
                    <a:pt x="818" y="34"/>
                  </a:cubicBezTo>
                  <a:cubicBezTo>
                    <a:pt x="821" y="34"/>
                    <a:pt x="824" y="34"/>
                    <a:pt x="827" y="34"/>
                  </a:cubicBezTo>
                  <a:cubicBezTo>
                    <a:pt x="828" y="34"/>
                    <a:pt x="828" y="35"/>
                    <a:pt x="828" y="36"/>
                  </a:cubicBezTo>
                  <a:cubicBezTo>
                    <a:pt x="828" y="38"/>
                    <a:pt x="828" y="41"/>
                    <a:pt x="828" y="43"/>
                  </a:cubicBezTo>
                  <a:cubicBezTo>
                    <a:pt x="828" y="44"/>
                    <a:pt x="828" y="44"/>
                    <a:pt x="828" y="44"/>
                  </a:cubicBezTo>
                  <a:cubicBezTo>
                    <a:pt x="828" y="45"/>
                    <a:pt x="828" y="45"/>
                    <a:pt x="828" y="45"/>
                  </a:cubicBezTo>
                  <a:cubicBezTo>
                    <a:pt x="828" y="45"/>
                    <a:pt x="828" y="44"/>
                    <a:pt x="828" y="44"/>
                  </a:cubicBezTo>
                  <a:cubicBezTo>
                    <a:pt x="828" y="44"/>
                    <a:pt x="828" y="43"/>
                    <a:pt x="828" y="43"/>
                  </a:cubicBezTo>
                  <a:close/>
                  <a:moveTo>
                    <a:pt x="1288" y="44"/>
                  </a:move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8"/>
                    <a:pt x="1277" y="100"/>
                  </a:cubicBezTo>
                  <a:cubicBezTo>
                    <a:pt x="1277" y="100"/>
                    <a:pt x="1277" y="100"/>
                    <a:pt x="1277" y="101"/>
                  </a:cubicBezTo>
                  <a:cubicBezTo>
                    <a:pt x="1277" y="102"/>
                    <a:pt x="1277" y="102"/>
                    <a:pt x="1278" y="102"/>
                  </a:cubicBezTo>
                  <a:cubicBezTo>
                    <a:pt x="1281" y="102"/>
                    <a:pt x="1284" y="102"/>
                    <a:pt x="1287" y="102"/>
                  </a:cubicBezTo>
                  <a:cubicBezTo>
                    <a:pt x="1287" y="102"/>
                    <a:pt x="1288" y="102"/>
                    <a:pt x="1288" y="101"/>
                  </a:cubicBezTo>
                  <a:cubicBezTo>
                    <a:pt x="1285" y="101"/>
                    <a:pt x="1282" y="101"/>
                    <a:pt x="1279" y="101"/>
                  </a:cubicBezTo>
                  <a:cubicBezTo>
                    <a:pt x="1277" y="101"/>
                    <a:pt x="1277" y="102"/>
                    <a:pt x="1277" y="100"/>
                  </a:cubicBezTo>
                  <a:cubicBezTo>
                    <a:pt x="1277" y="78"/>
                    <a:pt x="1277" y="57"/>
                    <a:pt x="1277" y="36"/>
                  </a:cubicBezTo>
                  <a:cubicBezTo>
                    <a:pt x="1277" y="36"/>
                    <a:pt x="1277" y="36"/>
                    <a:pt x="1277" y="35"/>
                  </a:cubicBezTo>
                  <a:cubicBezTo>
                    <a:pt x="1277" y="35"/>
                    <a:pt x="1277" y="34"/>
                    <a:pt x="1278" y="34"/>
                  </a:cubicBezTo>
                  <a:cubicBezTo>
                    <a:pt x="1281" y="34"/>
                    <a:pt x="1284" y="34"/>
                    <a:pt x="1287" y="34"/>
                  </a:cubicBezTo>
                  <a:cubicBezTo>
                    <a:pt x="1288" y="34"/>
                    <a:pt x="1288" y="34"/>
                    <a:pt x="1288" y="36"/>
                  </a:cubicBezTo>
                  <a:cubicBezTo>
                    <a:pt x="1288" y="39"/>
                    <a:pt x="1288" y="43"/>
                    <a:pt x="1288" y="46"/>
                  </a:cubicBezTo>
                  <a:cubicBezTo>
                    <a:pt x="1288" y="47"/>
                    <a:pt x="1288" y="47"/>
                    <a:pt x="1288" y="48"/>
                  </a:cubicBezTo>
                  <a:cubicBezTo>
                    <a:pt x="1288" y="47"/>
                    <a:pt x="1289" y="47"/>
                    <a:pt x="1289" y="46"/>
                  </a:cubicBezTo>
                  <a:cubicBezTo>
                    <a:pt x="1288" y="46"/>
                    <a:pt x="1288" y="45"/>
                    <a:pt x="1288" y="44"/>
                  </a:cubicBezTo>
                  <a:close/>
                  <a:moveTo>
                    <a:pt x="1510" y="100"/>
                  </a:moveTo>
                  <a:cubicBezTo>
                    <a:pt x="1510" y="69"/>
                    <a:pt x="1510" y="38"/>
                    <a:pt x="1510" y="7"/>
                  </a:cubicBezTo>
                  <a:cubicBezTo>
                    <a:pt x="1510" y="7"/>
                    <a:pt x="1510" y="6"/>
                    <a:pt x="1510" y="6"/>
                  </a:cubicBezTo>
                  <a:cubicBezTo>
                    <a:pt x="1510" y="6"/>
                    <a:pt x="1510" y="5"/>
                    <a:pt x="1510" y="5"/>
                  </a:cubicBezTo>
                  <a:cubicBezTo>
                    <a:pt x="1508" y="5"/>
                    <a:pt x="1507" y="5"/>
                    <a:pt x="1505" y="5"/>
                  </a:cubicBezTo>
                  <a:cubicBezTo>
                    <a:pt x="1507" y="5"/>
                    <a:pt x="1508" y="5"/>
                    <a:pt x="1509" y="5"/>
                  </a:cubicBezTo>
                  <a:cubicBezTo>
                    <a:pt x="1510" y="5"/>
                    <a:pt x="1510" y="5"/>
                    <a:pt x="1510" y="6"/>
                  </a:cubicBezTo>
                  <a:cubicBezTo>
                    <a:pt x="1510" y="7"/>
                    <a:pt x="1510" y="7"/>
                    <a:pt x="1510" y="7"/>
                  </a:cubicBezTo>
                  <a:cubicBezTo>
                    <a:pt x="1510" y="38"/>
                    <a:pt x="1510" y="69"/>
                    <a:pt x="1510" y="100"/>
                  </a:cubicBezTo>
                  <a:cubicBezTo>
                    <a:pt x="1510" y="100"/>
                    <a:pt x="1510" y="101"/>
                    <a:pt x="1510" y="101"/>
                  </a:cubicBezTo>
                  <a:cubicBezTo>
                    <a:pt x="1511" y="101"/>
                    <a:pt x="1510" y="100"/>
                    <a:pt x="1510" y="100"/>
                  </a:cubicBezTo>
                  <a:close/>
                  <a:moveTo>
                    <a:pt x="902" y="100"/>
                  </a:moveTo>
                  <a:cubicBezTo>
                    <a:pt x="902" y="100"/>
                    <a:pt x="902" y="101"/>
                    <a:pt x="902" y="101"/>
                  </a:cubicBezTo>
                  <a:cubicBezTo>
                    <a:pt x="902" y="102"/>
                    <a:pt x="902" y="102"/>
                    <a:pt x="902" y="102"/>
                  </a:cubicBezTo>
                  <a:cubicBezTo>
                    <a:pt x="906" y="102"/>
                    <a:pt x="909" y="102"/>
                    <a:pt x="912" y="102"/>
                  </a:cubicBezTo>
                  <a:cubicBezTo>
                    <a:pt x="912" y="102"/>
                    <a:pt x="913" y="102"/>
                    <a:pt x="913" y="101"/>
                  </a:cubicBezTo>
                  <a:cubicBezTo>
                    <a:pt x="913" y="101"/>
                    <a:pt x="913" y="100"/>
                    <a:pt x="913" y="100"/>
                  </a:cubicBezTo>
                  <a:cubicBezTo>
                    <a:pt x="913" y="85"/>
                    <a:pt x="913" y="71"/>
                    <a:pt x="913" y="56"/>
                  </a:cubicBezTo>
                  <a:cubicBezTo>
                    <a:pt x="913" y="56"/>
                    <a:pt x="913" y="55"/>
                    <a:pt x="912" y="55"/>
                  </a:cubicBezTo>
                  <a:cubicBezTo>
                    <a:pt x="912" y="56"/>
                    <a:pt x="912" y="58"/>
                    <a:pt x="912" y="60"/>
                  </a:cubicBezTo>
                  <a:cubicBezTo>
                    <a:pt x="912" y="73"/>
                    <a:pt x="912" y="86"/>
                    <a:pt x="912" y="99"/>
                  </a:cubicBezTo>
                  <a:cubicBezTo>
                    <a:pt x="912" y="100"/>
                    <a:pt x="912" y="100"/>
                    <a:pt x="912" y="100"/>
                  </a:cubicBezTo>
                  <a:cubicBezTo>
                    <a:pt x="913" y="101"/>
                    <a:pt x="912" y="102"/>
                    <a:pt x="911" y="102"/>
                  </a:cubicBezTo>
                  <a:cubicBezTo>
                    <a:pt x="909" y="101"/>
                    <a:pt x="906" y="101"/>
                    <a:pt x="903" y="101"/>
                  </a:cubicBezTo>
                  <a:cubicBezTo>
                    <a:pt x="902" y="102"/>
                    <a:pt x="902" y="101"/>
                    <a:pt x="902" y="101"/>
                  </a:cubicBezTo>
                  <a:cubicBezTo>
                    <a:pt x="902" y="100"/>
                    <a:pt x="902" y="100"/>
                    <a:pt x="902" y="99"/>
                  </a:cubicBezTo>
                  <a:cubicBezTo>
                    <a:pt x="902" y="87"/>
                    <a:pt x="902" y="75"/>
                    <a:pt x="902" y="63"/>
                  </a:cubicBezTo>
                  <a:cubicBezTo>
                    <a:pt x="902" y="62"/>
                    <a:pt x="902" y="62"/>
                    <a:pt x="902" y="61"/>
                  </a:cubicBezTo>
                  <a:cubicBezTo>
                    <a:pt x="902" y="74"/>
                    <a:pt x="902" y="87"/>
                    <a:pt x="902" y="100"/>
                  </a:cubicBezTo>
                  <a:close/>
                  <a:moveTo>
                    <a:pt x="1499" y="23"/>
                  </a:moveTo>
                  <a:cubicBezTo>
                    <a:pt x="1499" y="49"/>
                    <a:pt x="1499" y="74"/>
                    <a:pt x="1499" y="99"/>
                  </a:cubicBezTo>
                  <a:cubicBezTo>
                    <a:pt x="1499" y="100"/>
                    <a:pt x="1499" y="100"/>
                    <a:pt x="1499" y="100"/>
                  </a:cubicBezTo>
                  <a:cubicBezTo>
                    <a:pt x="1499" y="102"/>
                    <a:pt x="1499" y="102"/>
                    <a:pt x="1500" y="102"/>
                  </a:cubicBezTo>
                  <a:cubicBezTo>
                    <a:pt x="1503" y="102"/>
                    <a:pt x="1506" y="102"/>
                    <a:pt x="1509" y="102"/>
                  </a:cubicBezTo>
                  <a:cubicBezTo>
                    <a:pt x="1509" y="102"/>
                    <a:pt x="1510" y="102"/>
                    <a:pt x="1510" y="101"/>
                  </a:cubicBezTo>
                  <a:cubicBezTo>
                    <a:pt x="1507" y="101"/>
                    <a:pt x="1504" y="101"/>
                    <a:pt x="1501" y="101"/>
                  </a:cubicBezTo>
                  <a:cubicBezTo>
                    <a:pt x="1499" y="101"/>
                    <a:pt x="1499" y="101"/>
                    <a:pt x="1499" y="99"/>
                  </a:cubicBezTo>
                  <a:cubicBezTo>
                    <a:pt x="1499" y="74"/>
                    <a:pt x="1499" y="48"/>
                    <a:pt x="1499" y="22"/>
                  </a:cubicBezTo>
                  <a:cubicBezTo>
                    <a:pt x="1499" y="22"/>
                    <a:pt x="1499" y="21"/>
                    <a:pt x="1499" y="21"/>
                  </a:cubicBezTo>
                  <a:cubicBezTo>
                    <a:pt x="1499" y="20"/>
                    <a:pt x="1499" y="21"/>
                    <a:pt x="1498" y="21"/>
                  </a:cubicBezTo>
                  <a:cubicBezTo>
                    <a:pt x="1499" y="22"/>
                    <a:pt x="1499" y="22"/>
                    <a:pt x="1499" y="23"/>
                  </a:cubicBezTo>
                  <a:close/>
                  <a:moveTo>
                    <a:pt x="1174" y="19"/>
                  </a:moveTo>
                  <a:cubicBezTo>
                    <a:pt x="1174" y="23"/>
                    <a:pt x="1174" y="28"/>
                    <a:pt x="1174" y="32"/>
                  </a:cubicBezTo>
                  <a:cubicBezTo>
                    <a:pt x="1174" y="34"/>
                    <a:pt x="1174" y="34"/>
                    <a:pt x="1172" y="34"/>
                  </a:cubicBezTo>
                  <a:cubicBezTo>
                    <a:pt x="1169" y="34"/>
                    <a:pt x="1167" y="34"/>
                    <a:pt x="1164" y="34"/>
                  </a:cubicBezTo>
                  <a:cubicBezTo>
                    <a:pt x="1163" y="34"/>
                    <a:pt x="1163" y="34"/>
                    <a:pt x="1163" y="35"/>
                  </a:cubicBezTo>
                  <a:cubicBezTo>
                    <a:pt x="1163" y="38"/>
                    <a:pt x="1163" y="40"/>
                    <a:pt x="1163" y="42"/>
                  </a:cubicBezTo>
                  <a:cubicBezTo>
                    <a:pt x="1163" y="44"/>
                    <a:pt x="1163" y="44"/>
                    <a:pt x="1164" y="44"/>
                  </a:cubicBezTo>
                  <a:cubicBezTo>
                    <a:pt x="1167" y="44"/>
                    <a:pt x="1170" y="44"/>
                    <a:pt x="1173" y="44"/>
                  </a:cubicBezTo>
                  <a:cubicBezTo>
                    <a:pt x="1174" y="44"/>
                    <a:pt x="1174" y="44"/>
                    <a:pt x="1174" y="45"/>
                  </a:cubicBezTo>
                  <a:cubicBezTo>
                    <a:pt x="1174" y="45"/>
                    <a:pt x="1174" y="46"/>
                    <a:pt x="1174" y="46"/>
                  </a:cubicBezTo>
                  <a:cubicBezTo>
                    <a:pt x="1174" y="59"/>
                    <a:pt x="1174" y="71"/>
                    <a:pt x="1174" y="84"/>
                  </a:cubicBezTo>
                  <a:cubicBezTo>
                    <a:pt x="1174" y="84"/>
                    <a:pt x="1174" y="85"/>
                    <a:pt x="1174" y="85"/>
                  </a:cubicBezTo>
                  <a:cubicBezTo>
                    <a:pt x="1174" y="84"/>
                    <a:pt x="1174" y="83"/>
                    <a:pt x="1174" y="82"/>
                  </a:cubicBezTo>
                  <a:cubicBezTo>
                    <a:pt x="1174" y="70"/>
                    <a:pt x="1174" y="57"/>
                    <a:pt x="1174" y="45"/>
                  </a:cubicBezTo>
                  <a:cubicBezTo>
                    <a:pt x="1174" y="43"/>
                    <a:pt x="1174" y="43"/>
                    <a:pt x="1173" y="43"/>
                  </a:cubicBezTo>
                  <a:cubicBezTo>
                    <a:pt x="1170" y="43"/>
                    <a:pt x="1167" y="43"/>
                    <a:pt x="1164" y="43"/>
                  </a:cubicBezTo>
                  <a:cubicBezTo>
                    <a:pt x="1163" y="43"/>
                    <a:pt x="1163" y="43"/>
                    <a:pt x="1163" y="42"/>
                  </a:cubicBezTo>
                  <a:cubicBezTo>
                    <a:pt x="1163" y="40"/>
                    <a:pt x="1163" y="38"/>
                    <a:pt x="1163" y="35"/>
                  </a:cubicBezTo>
                  <a:cubicBezTo>
                    <a:pt x="1163" y="34"/>
                    <a:pt x="1163" y="34"/>
                    <a:pt x="1164" y="34"/>
                  </a:cubicBezTo>
                  <a:cubicBezTo>
                    <a:pt x="1167" y="34"/>
                    <a:pt x="1170" y="34"/>
                    <a:pt x="1173" y="34"/>
                  </a:cubicBezTo>
                  <a:cubicBezTo>
                    <a:pt x="1174" y="34"/>
                    <a:pt x="1174" y="34"/>
                    <a:pt x="1174" y="33"/>
                  </a:cubicBezTo>
                  <a:cubicBezTo>
                    <a:pt x="1174" y="28"/>
                    <a:pt x="1174" y="24"/>
                    <a:pt x="1174" y="19"/>
                  </a:cubicBezTo>
                  <a:cubicBezTo>
                    <a:pt x="1174" y="19"/>
                    <a:pt x="1174" y="18"/>
                    <a:pt x="1175" y="18"/>
                  </a:cubicBezTo>
                  <a:cubicBezTo>
                    <a:pt x="1174" y="18"/>
                    <a:pt x="1174" y="18"/>
                    <a:pt x="1174" y="19"/>
                  </a:cubicBezTo>
                  <a:close/>
                  <a:moveTo>
                    <a:pt x="1110" y="43"/>
                  </a:moveTo>
                  <a:cubicBezTo>
                    <a:pt x="1110" y="40"/>
                    <a:pt x="1110" y="38"/>
                    <a:pt x="1110" y="36"/>
                  </a:cubicBezTo>
                  <a:cubicBezTo>
                    <a:pt x="1110" y="34"/>
                    <a:pt x="1110" y="34"/>
                    <a:pt x="1109" y="34"/>
                  </a:cubicBezTo>
                  <a:cubicBezTo>
                    <a:pt x="1106" y="34"/>
                    <a:pt x="1103" y="34"/>
                    <a:pt x="1101" y="34"/>
                  </a:cubicBezTo>
                  <a:cubicBezTo>
                    <a:pt x="1099" y="34"/>
                    <a:pt x="1099" y="34"/>
                    <a:pt x="1099" y="36"/>
                  </a:cubicBezTo>
                  <a:cubicBezTo>
                    <a:pt x="1099" y="36"/>
                    <a:pt x="1099" y="36"/>
                    <a:pt x="1099" y="37"/>
                  </a:cubicBezTo>
                  <a:cubicBezTo>
                    <a:pt x="1099" y="57"/>
                    <a:pt x="1099" y="78"/>
                    <a:pt x="1099" y="99"/>
                  </a:cubicBezTo>
                  <a:cubicBezTo>
                    <a:pt x="1099" y="100"/>
                    <a:pt x="1099" y="100"/>
                    <a:pt x="1099" y="101"/>
                  </a:cubicBezTo>
                  <a:cubicBezTo>
                    <a:pt x="1099" y="101"/>
                    <a:pt x="1099" y="101"/>
                    <a:pt x="1099" y="101"/>
                  </a:cubicBezTo>
                  <a:cubicBezTo>
                    <a:pt x="1099" y="101"/>
                    <a:pt x="1099" y="100"/>
                    <a:pt x="1099" y="100"/>
                  </a:cubicBezTo>
                  <a:cubicBezTo>
                    <a:pt x="1099" y="78"/>
                    <a:pt x="1099" y="57"/>
                    <a:pt x="1099" y="36"/>
                  </a:cubicBezTo>
                  <a:cubicBezTo>
                    <a:pt x="1099" y="36"/>
                    <a:pt x="1099" y="36"/>
                    <a:pt x="1099" y="35"/>
                  </a:cubicBezTo>
                  <a:cubicBezTo>
                    <a:pt x="1099" y="35"/>
                    <a:pt x="1099" y="34"/>
                    <a:pt x="1100" y="34"/>
                  </a:cubicBezTo>
                  <a:cubicBezTo>
                    <a:pt x="1103" y="34"/>
                    <a:pt x="1106" y="34"/>
                    <a:pt x="1109" y="34"/>
                  </a:cubicBezTo>
                  <a:cubicBezTo>
                    <a:pt x="1110" y="34"/>
                    <a:pt x="1110" y="35"/>
                    <a:pt x="1110" y="35"/>
                  </a:cubicBezTo>
                  <a:cubicBezTo>
                    <a:pt x="1110" y="38"/>
                    <a:pt x="1110" y="41"/>
                    <a:pt x="1110" y="44"/>
                  </a:cubicBezTo>
                  <a:cubicBezTo>
                    <a:pt x="1110" y="45"/>
                    <a:pt x="1110" y="45"/>
                    <a:pt x="1110" y="45"/>
                  </a:cubicBezTo>
                  <a:cubicBezTo>
                    <a:pt x="1111" y="45"/>
                    <a:pt x="1111" y="45"/>
                    <a:pt x="1111" y="44"/>
                  </a:cubicBezTo>
                  <a:cubicBezTo>
                    <a:pt x="1110" y="44"/>
                    <a:pt x="1110" y="43"/>
                    <a:pt x="1110" y="43"/>
                  </a:cubicBezTo>
                  <a:close/>
                  <a:moveTo>
                    <a:pt x="1343" y="95"/>
                  </a:moveTo>
                  <a:cubicBezTo>
                    <a:pt x="1343" y="97"/>
                    <a:pt x="1343" y="98"/>
                    <a:pt x="1343" y="100"/>
                  </a:cubicBezTo>
                  <a:cubicBezTo>
                    <a:pt x="1343" y="102"/>
                    <a:pt x="1342" y="102"/>
                    <a:pt x="1345" y="102"/>
                  </a:cubicBezTo>
                  <a:cubicBezTo>
                    <a:pt x="1363" y="102"/>
                    <a:pt x="1381" y="102"/>
                    <a:pt x="1399" y="102"/>
                  </a:cubicBezTo>
                  <a:cubicBezTo>
                    <a:pt x="1399" y="102"/>
                    <a:pt x="1400" y="102"/>
                    <a:pt x="1400" y="102"/>
                  </a:cubicBezTo>
                  <a:cubicBezTo>
                    <a:pt x="1401" y="102"/>
                    <a:pt x="1401" y="102"/>
                    <a:pt x="1401" y="101"/>
                  </a:cubicBezTo>
                  <a:cubicBezTo>
                    <a:pt x="1400" y="101"/>
                    <a:pt x="1400" y="101"/>
                    <a:pt x="1399" y="101"/>
                  </a:cubicBezTo>
                  <a:cubicBezTo>
                    <a:pt x="1381" y="101"/>
                    <a:pt x="1363" y="101"/>
                    <a:pt x="1345" y="101"/>
                  </a:cubicBezTo>
                  <a:cubicBezTo>
                    <a:pt x="1343" y="101"/>
                    <a:pt x="1343" y="101"/>
                    <a:pt x="1343" y="99"/>
                  </a:cubicBezTo>
                  <a:cubicBezTo>
                    <a:pt x="1343" y="97"/>
                    <a:pt x="1343" y="95"/>
                    <a:pt x="1343" y="94"/>
                  </a:cubicBezTo>
                  <a:cubicBezTo>
                    <a:pt x="1342" y="94"/>
                    <a:pt x="1343" y="94"/>
                    <a:pt x="1343" y="95"/>
                  </a:cubicBezTo>
                  <a:close/>
                  <a:moveTo>
                    <a:pt x="1041" y="72"/>
                  </a:moveTo>
                  <a:cubicBezTo>
                    <a:pt x="1041" y="71"/>
                    <a:pt x="1041" y="71"/>
                    <a:pt x="1042" y="71"/>
                  </a:cubicBezTo>
                  <a:cubicBezTo>
                    <a:pt x="1043" y="71"/>
                    <a:pt x="1043" y="71"/>
                    <a:pt x="1044" y="71"/>
                  </a:cubicBezTo>
                  <a:cubicBezTo>
                    <a:pt x="1058" y="71"/>
                    <a:pt x="1072" y="71"/>
                    <a:pt x="1086" y="71"/>
                  </a:cubicBezTo>
                  <a:cubicBezTo>
                    <a:pt x="1086" y="71"/>
                    <a:pt x="1086" y="71"/>
                    <a:pt x="1087" y="71"/>
                  </a:cubicBezTo>
                  <a:cubicBezTo>
                    <a:pt x="1088" y="71"/>
                    <a:pt x="1088" y="71"/>
                    <a:pt x="1088" y="70"/>
                  </a:cubicBezTo>
                  <a:cubicBezTo>
                    <a:pt x="1088" y="67"/>
                    <a:pt x="1088" y="64"/>
                    <a:pt x="1088" y="62"/>
                  </a:cubicBezTo>
                  <a:cubicBezTo>
                    <a:pt x="1088" y="61"/>
                    <a:pt x="1088" y="61"/>
                    <a:pt x="1088" y="60"/>
                  </a:cubicBezTo>
                  <a:cubicBezTo>
                    <a:pt x="1088" y="63"/>
                    <a:pt x="1088" y="66"/>
                    <a:pt x="1088" y="69"/>
                  </a:cubicBezTo>
                  <a:cubicBezTo>
                    <a:pt x="1088" y="71"/>
                    <a:pt x="1088" y="71"/>
                    <a:pt x="1086" y="71"/>
                  </a:cubicBezTo>
                  <a:cubicBezTo>
                    <a:pt x="1086" y="71"/>
                    <a:pt x="1086" y="71"/>
                    <a:pt x="1085" y="71"/>
                  </a:cubicBezTo>
                  <a:cubicBezTo>
                    <a:pt x="1071" y="71"/>
                    <a:pt x="1057" y="71"/>
                    <a:pt x="1043" y="71"/>
                  </a:cubicBezTo>
                  <a:cubicBezTo>
                    <a:pt x="1040" y="71"/>
                    <a:pt x="1040" y="71"/>
                    <a:pt x="1041" y="73"/>
                  </a:cubicBezTo>
                  <a:cubicBezTo>
                    <a:pt x="1041" y="73"/>
                    <a:pt x="1041" y="73"/>
                    <a:pt x="1041" y="72"/>
                  </a:cubicBezTo>
                  <a:close/>
                  <a:moveTo>
                    <a:pt x="1219" y="72"/>
                  </a:moveTo>
                  <a:cubicBezTo>
                    <a:pt x="1219" y="71"/>
                    <a:pt x="1219" y="71"/>
                    <a:pt x="1220" y="71"/>
                  </a:cubicBezTo>
                  <a:cubicBezTo>
                    <a:pt x="1220" y="71"/>
                    <a:pt x="1221" y="71"/>
                    <a:pt x="1221" y="71"/>
                  </a:cubicBezTo>
                  <a:cubicBezTo>
                    <a:pt x="1235" y="71"/>
                    <a:pt x="1249" y="71"/>
                    <a:pt x="1263" y="71"/>
                  </a:cubicBezTo>
                  <a:cubicBezTo>
                    <a:pt x="1264" y="71"/>
                    <a:pt x="1264" y="71"/>
                    <a:pt x="1265" y="71"/>
                  </a:cubicBezTo>
                  <a:cubicBezTo>
                    <a:pt x="1266" y="71"/>
                    <a:pt x="1266" y="71"/>
                    <a:pt x="1266" y="70"/>
                  </a:cubicBezTo>
                  <a:cubicBezTo>
                    <a:pt x="1266" y="67"/>
                    <a:pt x="1266" y="65"/>
                    <a:pt x="1266" y="62"/>
                  </a:cubicBezTo>
                  <a:cubicBezTo>
                    <a:pt x="1266" y="62"/>
                    <a:pt x="1266" y="61"/>
                    <a:pt x="1266" y="61"/>
                  </a:cubicBezTo>
                  <a:cubicBezTo>
                    <a:pt x="1266" y="64"/>
                    <a:pt x="1266" y="66"/>
                    <a:pt x="1266" y="69"/>
                  </a:cubicBezTo>
                  <a:cubicBezTo>
                    <a:pt x="1266" y="71"/>
                    <a:pt x="1266" y="71"/>
                    <a:pt x="1264" y="71"/>
                  </a:cubicBezTo>
                  <a:cubicBezTo>
                    <a:pt x="1250" y="71"/>
                    <a:pt x="1235" y="71"/>
                    <a:pt x="1221" y="71"/>
                  </a:cubicBezTo>
                  <a:cubicBezTo>
                    <a:pt x="1218" y="71"/>
                    <a:pt x="1218" y="71"/>
                    <a:pt x="1218" y="74"/>
                  </a:cubicBezTo>
                  <a:cubicBezTo>
                    <a:pt x="1218" y="74"/>
                    <a:pt x="1219" y="74"/>
                    <a:pt x="1219" y="74"/>
                  </a:cubicBezTo>
                  <a:cubicBezTo>
                    <a:pt x="1219" y="73"/>
                    <a:pt x="1219" y="73"/>
                    <a:pt x="1219" y="72"/>
                  </a:cubicBezTo>
                  <a:close/>
                  <a:moveTo>
                    <a:pt x="1529" y="102"/>
                  </a:moveTo>
                  <a:cubicBezTo>
                    <a:pt x="1547" y="102"/>
                    <a:pt x="1565" y="102"/>
                    <a:pt x="1583" y="102"/>
                  </a:cubicBezTo>
                  <a:cubicBezTo>
                    <a:pt x="1584" y="102"/>
                    <a:pt x="1584" y="102"/>
                    <a:pt x="1584" y="102"/>
                  </a:cubicBezTo>
                  <a:cubicBezTo>
                    <a:pt x="1585" y="102"/>
                    <a:pt x="1585" y="102"/>
                    <a:pt x="1585" y="101"/>
                  </a:cubicBezTo>
                  <a:cubicBezTo>
                    <a:pt x="1585" y="101"/>
                    <a:pt x="1584" y="101"/>
                    <a:pt x="1584" y="101"/>
                  </a:cubicBezTo>
                  <a:cubicBezTo>
                    <a:pt x="1566" y="101"/>
                    <a:pt x="1547" y="101"/>
                    <a:pt x="1529" y="101"/>
                  </a:cubicBezTo>
                  <a:cubicBezTo>
                    <a:pt x="1528" y="101"/>
                    <a:pt x="1528" y="101"/>
                    <a:pt x="1527" y="101"/>
                  </a:cubicBezTo>
                  <a:cubicBezTo>
                    <a:pt x="1528" y="102"/>
                    <a:pt x="1528" y="102"/>
                    <a:pt x="1529" y="102"/>
                  </a:cubicBezTo>
                  <a:close/>
                  <a:moveTo>
                    <a:pt x="1697" y="102"/>
                  </a:moveTo>
                  <a:cubicBezTo>
                    <a:pt x="1715" y="102"/>
                    <a:pt x="1733" y="102"/>
                    <a:pt x="1751" y="102"/>
                  </a:cubicBezTo>
                  <a:cubicBezTo>
                    <a:pt x="1752" y="102"/>
                    <a:pt x="1752" y="102"/>
                    <a:pt x="1753" y="102"/>
                  </a:cubicBezTo>
                  <a:cubicBezTo>
                    <a:pt x="1753" y="102"/>
                    <a:pt x="1753" y="102"/>
                    <a:pt x="1753" y="101"/>
                  </a:cubicBezTo>
                  <a:cubicBezTo>
                    <a:pt x="1753" y="101"/>
                    <a:pt x="1752" y="101"/>
                    <a:pt x="1752" y="101"/>
                  </a:cubicBezTo>
                  <a:cubicBezTo>
                    <a:pt x="1734" y="101"/>
                    <a:pt x="1715" y="101"/>
                    <a:pt x="1697" y="101"/>
                  </a:cubicBezTo>
                  <a:cubicBezTo>
                    <a:pt x="1696" y="101"/>
                    <a:pt x="1696" y="101"/>
                    <a:pt x="1695" y="101"/>
                  </a:cubicBezTo>
                  <a:cubicBezTo>
                    <a:pt x="1696" y="102"/>
                    <a:pt x="1697" y="102"/>
                    <a:pt x="1697" y="102"/>
                  </a:cubicBezTo>
                  <a:close/>
                  <a:moveTo>
                    <a:pt x="1186" y="82"/>
                  </a:moveTo>
                  <a:cubicBezTo>
                    <a:pt x="1186" y="70"/>
                    <a:pt x="1186" y="58"/>
                    <a:pt x="1186" y="46"/>
                  </a:cubicBezTo>
                  <a:cubicBezTo>
                    <a:pt x="1186" y="46"/>
                    <a:pt x="1186" y="46"/>
                    <a:pt x="1186" y="45"/>
                  </a:cubicBezTo>
                  <a:cubicBezTo>
                    <a:pt x="1186" y="44"/>
                    <a:pt x="1186" y="44"/>
                    <a:pt x="1187" y="44"/>
                  </a:cubicBezTo>
                  <a:cubicBezTo>
                    <a:pt x="1188" y="44"/>
                    <a:pt x="1188" y="44"/>
                    <a:pt x="1188" y="44"/>
                  </a:cubicBezTo>
                  <a:cubicBezTo>
                    <a:pt x="1192" y="44"/>
                    <a:pt x="1196" y="44"/>
                    <a:pt x="1201" y="44"/>
                  </a:cubicBezTo>
                  <a:cubicBezTo>
                    <a:pt x="1201" y="44"/>
                    <a:pt x="1202" y="44"/>
                    <a:pt x="1202" y="43"/>
                  </a:cubicBezTo>
                  <a:cubicBezTo>
                    <a:pt x="1202" y="44"/>
                    <a:pt x="1201" y="43"/>
                    <a:pt x="1200" y="43"/>
                  </a:cubicBezTo>
                  <a:cubicBezTo>
                    <a:pt x="1196" y="43"/>
                    <a:pt x="1191" y="43"/>
                    <a:pt x="1187" y="43"/>
                  </a:cubicBezTo>
                  <a:cubicBezTo>
                    <a:pt x="1185" y="43"/>
                    <a:pt x="1185" y="43"/>
                    <a:pt x="1185" y="45"/>
                  </a:cubicBezTo>
                  <a:cubicBezTo>
                    <a:pt x="1185" y="57"/>
                    <a:pt x="1185" y="70"/>
                    <a:pt x="1185" y="83"/>
                  </a:cubicBezTo>
                  <a:cubicBezTo>
                    <a:pt x="1185" y="83"/>
                    <a:pt x="1185" y="84"/>
                    <a:pt x="1186" y="85"/>
                  </a:cubicBezTo>
                  <a:cubicBezTo>
                    <a:pt x="1186" y="84"/>
                    <a:pt x="1186" y="83"/>
                    <a:pt x="1186" y="82"/>
                  </a:cubicBezTo>
                  <a:close/>
                  <a:moveTo>
                    <a:pt x="1145" y="102"/>
                  </a:moveTo>
                  <a:cubicBezTo>
                    <a:pt x="1145" y="102"/>
                    <a:pt x="1146" y="102"/>
                    <a:pt x="1146" y="102"/>
                  </a:cubicBezTo>
                  <a:cubicBezTo>
                    <a:pt x="1149" y="102"/>
                    <a:pt x="1152" y="102"/>
                    <a:pt x="1154" y="102"/>
                  </a:cubicBezTo>
                  <a:cubicBezTo>
                    <a:pt x="1155" y="102"/>
                    <a:pt x="1155" y="102"/>
                    <a:pt x="1155" y="101"/>
                  </a:cubicBezTo>
                  <a:cubicBezTo>
                    <a:pt x="1155" y="100"/>
                    <a:pt x="1155" y="100"/>
                    <a:pt x="1155" y="100"/>
                  </a:cubicBezTo>
                  <a:cubicBezTo>
                    <a:pt x="1155" y="86"/>
                    <a:pt x="1155" y="72"/>
                    <a:pt x="1155" y="58"/>
                  </a:cubicBezTo>
                  <a:cubicBezTo>
                    <a:pt x="1155" y="57"/>
                    <a:pt x="1155" y="56"/>
                    <a:pt x="1155" y="56"/>
                  </a:cubicBezTo>
                  <a:cubicBezTo>
                    <a:pt x="1155" y="57"/>
                    <a:pt x="1155" y="59"/>
                    <a:pt x="1155" y="60"/>
                  </a:cubicBezTo>
                  <a:cubicBezTo>
                    <a:pt x="1155" y="73"/>
                    <a:pt x="1155" y="86"/>
                    <a:pt x="1155" y="100"/>
                  </a:cubicBezTo>
                  <a:cubicBezTo>
                    <a:pt x="1155" y="100"/>
                    <a:pt x="1155" y="100"/>
                    <a:pt x="1155" y="101"/>
                  </a:cubicBezTo>
                  <a:cubicBezTo>
                    <a:pt x="1155" y="101"/>
                    <a:pt x="1155" y="101"/>
                    <a:pt x="1154" y="101"/>
                  </a:cubicBezTo>
                  <a:cubicBezTo>
                    <a:pt x="1151" y="101"/>
                    <a:pt x="1148" y="102"/>
                    <a:pt x="1144" y="101"/>
                  </a:cubicBezTo>
                  <a:cubicBezTo>
                    <a:pt x="1144" y="102"/>
                    <a:pt x="1145" y="102"/>
                    <a:pt x="1145" y="102"/>
                  </a:cubicBezTo>
                  <a:close/>
                  <a:moveTo>
                    <a:pt x="714" y="19"/>
                  </a:moveTo>
                  <a:cubicBezTo>
                    <a:pt x="714" y="24"/>
                    <a:pt x="714" y="28"/>
                    <a:pt x="714" y="33"/>
                  </a:cubicBezTo>
                  <a:cubicBezTo>
                    <a:pt x="714" y="34"/>
                    <a:pt x="714" y="34"/>
                    <a:pt x="713" y="34"/>
                  </a:cubicBezTo>
                  <a:cubicBezTo>
                    <a:pt x="710" y="34"/>
                    <a:pt x="707" y="34"/>
                    <a:pt x="704" y="34"/>
                  </a:cubicBezTo>
                  <a:cubicBezTo>
                    <a:pt x="703" y="34"/>
                    <a:pt x="703" y="34"/>
                    <a:pt x="703" y="35"/>
                  </a:cubicBezTo>
                  <a:cubicBezTo>
                    <a:pt x="703" y="38"/>
                    <a:pt x="703" y="40"/>
                    <a:pt x="703" y="42"/>
                  </a:cubicBezTo>
                  <a:cubicBezTo>
                    <a:pt x="703" y="44"/>
                    <a:pt x="703" y="44"/>
                    <a:pt x="704" y="44"/>
                  </a:cubicBezTo>
                  <a:cubicBezTo>
                    <a:pt x="708" y="44"/>
                    <a:pt x="711" y="44"/>
                    <a:pt x="714" y="44"/>
                  </a:cubicBezTo>
                  <a:cubicBezTo>
                    <a:pt x="714" y="43"/>
                    <a:pt x="713" y="43"/>
                    <a:pt x="713" y="43"/>
                  </a:cubicBezTo>
                  <a:cubicBezTo>
                    <a:pt x="710" y="43"/>
                    <a:pt x="707" y="43"/>
                    <a:pt x="704" y="43"/>
                  </a:cubicBezTo>
                  <a:cubicBezTo>
                    <a:pt x="703" y="43"/>
                    <a:pt x="703" y="43"/>
                    <a:pt x="703" y="42"/>
                  </a:cubicBezTo>
                  <a:cubicBezTo>
                    <a:pt x="703" y="40"/>
                    <a:pt x="703" y="38"/>
                    <a:pt x="703" y="36"/>
                  </a:cubicBezTo>
                  <a:cubicBezTo>
                    <a:pt x="703" y="34"/>
                    <a:pt x="703" y="34"/>
                    <a:pt x="704" y="34"/>
                  </a:cubicBezTo>
                  <a:cubicBezTo>
                    <a:pt x="707" y="34"/>
                    <a:pt x="710" y="34"/>
                    <a:pt x="713" y="34"/>
                  </a:cubicBezTo>
                  <a:cubicBezTo>
                    <a:pt x="714" y="34"/>
                    <a:pt x="714" y="34"/>
                    <a:pt x="715" y="33"/>
                  </a:cubicBezTo>
                  <a:cubicBezTo>
                    <a:pt x="715" y="28"/>
                    <a:pt x="714" y="24"/>
                    <a:pt x="715" y="19"/>
                  </a:cubicBezTo>
                  <a:cubicBezTo>
                    <a:pt x="715" y="19"/>
                    <a:pt x="714" y="18"/>
                    <a:pt x="715" y="18"/>
                  </a:cubicBezTo>
                  <a:cubicBezTo>
                    <a:pt x="714" y="18"/>
                    <a:pt x="714" y="19"/>
                    <a:pt x="714" y="19"/>
                  </a:cubicBezTo>
                  <a:close/>
                  <a:moveTo>
                    <a:pt x="1399" y="91"/>
                  </a:moveTo>
                  <a:cubicBezTo>
                    <a:pt x="1385" y="91"/>
                    <a:pt x="1371" y="91"/>
                    <a:pt x="1357" y="91"/>
                  </a:cubicBezTo>
                  <a:cubicBezTo>
                    <a:pt x="1356" y="91"/>
                    <a:pt x="1356" y="91"/>
                    <a:pt x="1355" y="91"/>
                  </a:cubicBezTo>
                  <a:cubicBezTo>
                    <a:pt x="1355" y="91"/>
                    <a:pt x="1354" y="91"/>
                    <a:pt x="1354" y="91"/>
                  </a:cubicBezTo>
                  <a:cubicBezTo>
                    <a:pt x="1354" y="90"/>
                    <a:pt x="1354" y="90"/>
                    <a:pt x="1354" y="89"/>
                  </a:cubicBezTo>
                  <a:cubicBezTo>
                    <a:pt x="1354" y="92"/>
                    <a:pt x="1354" y="92"/>
                    <a:pt x="1356" y="92"/>
                  </a:cubicBezTo>
                  <a:cubicBezTo>
                    <a:pt x="1370" y="92"/>
                    <a:pt x="1385" y="92"/>
                    <a:pt x="1399" y="92"/>
                  </a:cubicBezTo>
                  <a:cubicBezTo>
                    <a:pt x="1400" y="92"/>
                    <a:pt x="1400" y="92"/>
                    <a:pt x="1401" y="92"/>
                  </a:cubicBezTo>
                  <a:cubicBezTo>
                    <a:pt x="1401" y="91"/>
                    <a:pt x="1400" y="91"/>
                    <a:pt x="1399" y="91"/>
                  </a:cubicBezTo>
                  <a:close/>
                  <a:moveTo>
                    <a:pt x="792" y="71"/>
                  </a:moveTo>
                  <a:cubicBezTo>
                    <a:pt x="796" y="71"/>
                    <a:pt x="800" y="71"/>
                    <a:pt x="804" y="71"/>
                  </a:cubicBezTo>
                  <a:cubicBezTo>
                    <a:pt x="805" y="71"/>
                    <a:pt x="805" y="71"/>
                    <a:pt x="806" y="70"/>
                  </a:cubicBezTo>
                  <a:cubicBezTo>
                    <a:pt x="805" y="71"/>
                    <a:pt x="804" y="71"/>
                    <a:pt x="804" y="71"/>
                  </a:cubicBezTo>
                  <a:cubicBezTo>
                    <a:pt x="789" y="71"/>
                    <a:pt x="775" y="71"/>
                    <a:pt x="760" y="71"/>
                  </a:cubicBezTo>
                  <a:cubicBezTo>
                    <a:pt x="760" y="71"/>
                    <a:pt x="759" y="70"/>
                    <a:pt x="759" y="71"/>
                  </a:cubicBezTo>
                  <a:cubicBezTo>
                    <a:pt x="770" y="71"/>
                    <a:pt x="781" y="71"/>
                    <a:pt x="792" y="71"/>
                  </a:cubicBezTo>
                  <a:close/>
                  <a:moveTo>
                    <a:pt x="1751" y="91"/>
                  </a:moveTo>
                  <a:cubicBezTo>
                    <a:pt x="1736" y="91"/>
                    <a:pt x="1722" y="91"/>
                    <a:pt x="1707" y="91"/>
                  </a:cubicBezTo>
                  <a:cubicBezTo>
                    <a:pt x="1707" y="92"/>
                    <a:pt x="1708" y="92"/>
                    <a:pt x="1708" y="92"/>
                  </a:cubicBezTo>
                  <a:cubicBezTo>
                    <a:pt x="1722" y="92"/>
                    <a:pt x="1735" y="92"/>
                    <a:pt x="1748" y="92"/>
                  </a:cubicBezTo>
                  <a:cubicBezTo>
                    <a:pt x="1750" y="92"/>
                    <a:pt x="1752" y="92"/>
                    <a:pt x="1753" y="92"/>
                  </a:cubicBezTo>
                  <a:cubicBezTo>
                    <a:pt x="1753" y="91"/>
                    <a:pt x="1752" y="91"/>
                    <a:pt x="1751" y="91"/>
                  </a:cubicBezTo>
                  <a:close/>
                  <a:moveTo>
                    <a:pt x="1583" y="91"/>
                  </a:moveTo>
                  <a:cubicBezTo>
                    <a:pt x="1568" y="91"/>
                    <a:pt x="1553" y="91"/>
                    <a:pt x="1539" y="91"/>
                  </a:cubicBezTo>
                  <a:cubicBezTo>
                    <a:pt x="1539" y="92"/>
                    <a:pt x="1540" y="92"/>
                    <a:pt x="1540" y="92"/>
                  </a:cubicBezTo>
                  <a:cubicBezTo>
                    <a:pt x="1554" y="92"/>
                    <a:pt x="1567" y="92"/>
                    <a:pt x="1580" y="92"/>
                  </a:cubicBezTo>
                  <a:cubicBezTo>
                    <a:pt x="1582" y="92"/>
                    <a:pt x="1583" y="92"/>
                    <a:pt x="1585" y="92"/>
                  </a:cubicBezTo>
                  <a:cubicBezTo>
                    <a:pt x="1585" y="91"/>
                    <a:pt x="1584" y="91"/>
                    <a:pt x="1583" y="91"/>
                  </a:cubicBezTo>
                  <a:close/>
                  <a:moveTo>
                    <a:pt x="859" y="81"/>
                  </a:moveTo>
                  <a:cubicBezTo>
                    <a:pt x="859" y="87"/>
                    <a:pt x="859" y="94"/>
                    <a:pt x="859" y="100"/>
                  </a:cubicBezTo>
                  <a:cubicBezTo>
                    <a:pt x="859" y="100"/>
                    <a:pt x="859" y="101"/>
                    <a:pt x="859" y="101"/>
                  </a:cubicBezTo>
                  <a:cubicBezTo>
                    <a:pt x="859" y="101"/>
                    <a:pt x="859" y="100"/>
                    <a:pt x="859" y="99"/>
                  </a:cubicBezTo>
                  <a:cubicBezTo>
                    <a:pt x="859" y="87"/>
                    <a:pt x="859" y="74"/>
                    <a:pt x="859" y="61"/>
                  </a:cubicBezTo>
                  <a:cubicBezTo>
                    <a:pt x="859" y="60"/>
                    <a:pt x="860" y="59"/>
                    <a:pt x="859" y="57"/>
                  </a:cubicBezTo>
                  <a:cubicBezTo>
                    <a:pt x="859" y="65"/>
                    <a:pt x="859" y="73"/>
                    <a:pt x="859" y="81"/>
                  </a:cubicBezTo>
                  <a:close/>
                  <a:moveTo>
                    <a:pt x="714" y="86"/>
                  </a:moveTo>
                  <a:cubicBezTo>
                    <a:pt x="714" y="86"/>
                    <a:pt x="714" y="87"/>
                    <a:pt x="715" y="87"/>
                  </a:cubicBezTo>
                  <a:cubicBezTo>
                    <a:pt x="715" y="85"/>
                    <a:pt x="715" y="83"/>
                    <a:pt x="715" y="81"/>
                  </a:cubicBezTo>
                  <a:cubicBezTo>
                    <a:pt x="714" y="69"/>
                    <a:pt x="715" y="57"/>
                    <a:pt x="714" y="46"/>
                  </a:cubicBezTo>
                  <a:cubicBezTo>
                    <a:pt x="714" y="45"/>
                    <a:pt x="715" y="44"/>
                    <a:pt x="714" y="44"/>
                  </a:cubicBezTo>
                  <a:cubicBezTo>
                    <a:pt x="714" y="58"/>
                    <a:pt x="714" y="72"/>
                    <a:pt x="714" y="86"/>
                  </a:cubicBezTo>
                  <a:close/>
                  <a:moveTo>
                    <a:pt x="741" y="44"/>
                  </a:moveTo>
                  <a:cubicBezTo>
                    <a:pt x="742" y="44"/>
                    <a:pt x="742" y="44"/>
                    <a:pt x="742" y="42"/>
                  </a:cubicBezTo>
                  <a:cubicBezTo>
                    <a:pt x="742" y="40"/>
                    <a:pt x="742" y="38"/>
                    <a:pt x="742" y="36"/>
                  </a:cubicBezTo>
                  <a:cubicBezTo>
                    <a:pt x="742" y="34"/>
                    <a:pt x="742" y="34"/>
                    <a:pt x="741" y="34"/>
                  </a:cubicBezTo>
                  <a:cubicBezTo>
                    <a:pt x="736" y="34"/>
                    <a:pt x="731" y="34"/>
                    <a:pt x="725" y="34"/>
                  </a:cubicBezTo>
                  <a:cubicBezTo>
                    <a:pt x="726" y="35"/>
                    <a:pt x="726" y="34"/>
                    <a:pt x="727" y="34"/>
                  </a:cubicBezTo>
                  <a:cubicBezTo>
                    <a:pt x="732" y="34"/>
                    <a:pt x="736" y="34"/>
                    <a:pt x="741" y="34"/>
                  </a:cubicBezTo>
                  <a:cubicBezTo>
                    <a:pt x="742" y="34"/>
                    <a:pt x="742" y="34"/>
                    <a:pt x="742" y="36"/>
                  </a:cubicBezTo>
                  <a:cubicBezTo>
                    <a:pt x="742" y="38"/>
                    <a:pt x="742" y="40"/>
                    <a:pt x="742" y="42"/>
                  </a:cubicBezTo>
                  <a:cubicBezTo>
                    <a:pt x="742" y="44"/>
                    <a:pt x="742" y="43"/>
                    <a:pt x="741" y="43"/>
                  </a:cubicBezTo>
                  <a:cubicBezTo>
                    <a:pt x="736" y="43"/>
                    <a:pt x="732" y="43"/>
                    <a:pt x="727" y="43"/>
                  </a:cubicBezTo>
                  <a:cubicBezTo>
                    <a:pt x="726" y="43"/>
                    <a:pt x="726" y="43"/>
                    <a:pt x="725" y="44"/>
                  </a:cubicBezTo>
                  <a:cubicBezTo>
                    <a:pt x="731" y="44"/>
                    <a:pt x="736" y="44"/>
                    <a:pt x="741" y="44"/>
                  </a:cubicBezTo>
                  <a:close/>
                  <a:moveTo>
                    <a:pt x="871" y="100"/>
                  </a:moveTo>
                  <a:cubicBezTo>
                    <a:pt x="871" y="93"/>
                    <a:pt x="871" y="87"/>
                    <a:pt x="871" y="80"/>
                  </a:cubicBezTo>
                  <a:cubicBezTo>
                    <a:pt x="871" y="73"/>
                    <a:pt x="871" y="67"/>
                    <a:pt x="871" y="60"/>
                  </a:cubicBezTo>
                  <a:cubicBezTo>
                    <a:pt x="870" y="61"/>
                    <a:pt x="870" y="63"/>
                    <a:pt x="870" y="64"/>
                  </a:cubicBezTo>
                  <a:cubicBezTo>
                    <a:pt x="870" y="76"/>
                    <a:pt x="870" y="88"/>
                    <a:pt x="870" y="99"/>
                  </a:cubicBezTo>
                  <a:cubicBezTo>
                    <a:pt x="870" y="100"/>
                    <a:pt x="870" y="101"/>
                    <a:pt x="870" y="101"/>
                  </a:cubicBezTo>
                  <a:cubicBezTo>
                    <a:pt x="871" y="101"/>
                    <a:pt x="871" y="100"/>
                    <a:pt x="871" y="100"/>
                  </a:cubicBezTo>
                  <a:close/>
                  <a:moveTo>
                    <a:pt x="1110" y="100"/>
                  </a:moveTo>
                  <a:cubicBezTo>
                    <a:pt x="1110" y="93"/>
                    <a:pt x="1110" y="86"/>
                    <a:pt x="1110" y="79"/>
                  </a:cubicBezTo>
                  <a:cubicBezTo>
                    <a:pt x="1110" y="73"/>
                    <a:pt x="1110" y="66"/>
                    <a:pt x="1110" y="60"/>
                  </a:cubicBezTo>
                  <a:cubicBezTo>
                    <a:pt x="1110" y="61"/>
                    <a:pt x="1110" y="63"/>
                    <a:pt x="1110" y="64"/>
                  </a:cubicBezTo>
                  <a:cubicBezTo>
                    <a:pt x="1110" y="76"/>
                    <a:pt x="1110" y="88"/>
                    <a:pt x="1110" y="99"/>
                  </a:cubicBezTo>
                  <a:cubicBezTo>
                    <a:pt x="1110" y="100"/>
                    <a:pt x="1110" y="101"/>
                    <a:pt x="1110" y="101"/>
                  </a:cubicBezTo>
                  <a:cubicBezTo>
                    <a:pt x="1111" y="101"/>
                    <a:pt x="1110" y="100"/>
                    <a:pt x="1110" y="100"/>
                  </a:cubicBezTo>
                  <a:close/>
                  <a:moveTo>
                    <a:pt x="1288" y="100"/>
                  </a:moveTo>
                  <a:cubicBezTo>
                    <a:pt x="1288" y="88"/>
                    <a:pt x="1288" y="75"/>
                    <a:pt x="1288" y="63"/>
                  </a:cubicBezTo>
                  <a:cubicBezTo>
                    <a:pt x="1288" y="64"/>
                    <a:pt x="1288" y="65"/>
                    <a:pt x="1288" y="66"/>
                  </a:cubicBezTo>
                  <a:cubicBezTo>
                    <a:pt x="1288" y="77"/>
                    <a:pt x="1288" y="88"/>
                    <a:pt x="1288" y="99"/>
                  </a:cubicBezTo>
                  <a:cubicBezTo>
                    <a:pt x="1288" y="100"/>
                    <a:pt x="1288" y="101"/>
                    <a:pt x="1288" y="101"/>
                  </a:cubicBezTo>
                  <a:cubicBezTo>
                    <a:pt x="1288" y="101"/>
                    <a:pt x="1288" y="101"/>
                    <a:pt x="1288" y="100"/>
                  </a:cubicBezTo>
                  <a:close/>
                  <a:moveTo>
                    <a:pt x="1201" y="34"/>
                  </a:moveTo>
                  <a:cubicBezTo>
                    <a:pt x="1196" y="34"/>
                    <a:pt x="1192" y="34"/>
                    <a:pt x="1187" y="34"/>
                  </a:cubicBezTo>
                  <a:cubicBezTo>
                    <a:pt x="1186" y="34"/>
                    <a:pt x="1186" y="34"/>
                    <a:pt x="1186" y="32"/>
                  </a:cubicBezTo>
                  <a:cubicBezTo>
                    <a:pt x="1186" y="27"/>
                    <a:pt x="1186" y="21"/>
                    <a:pt x="1186" y="16"/>
                  </a:cubicBezTo>
                  <a:cubicBezTo>
                    <a:pt x="1186" y="16"/>
                    <a:pt x="1186" y="15"/>
                    <a:pt x="1186" y="15"/>
                  </a:cubicBezTo>
                  <a:cubicBezTo>
                    <a:pt x="1185" y="14"/>
                    <a:pt x="1185" y="14"/>
                    <a:pt x="1185" y="15"/>
                  </a:cubicBezTo>
                  <a:cubicBezTo>
                    <a:pt x="1185" y="15"/>
                    <a:pt x="1185" y="14"/>
                    <a:pt x="1185" y="15"/>
                  </a:cubicBezTo>
                  <a:cubicBezTo>
                    <a:pt x="1185" y="15"/>
                    <a:pt x="1185" y="16"/>
                    <a:pt x="1185" y="16"/>
                  </a:cubicBezTo>
                  <a:cubicBezTo>
                    <a:pt x="1185" y="22"/>
                    <a:pt x="1185" y="27"/>
                    <a:pt x="1185" y="33"/>
                  </a:cubicBezTo>
                  <a:cubicBezTo>
                    <a:pt x="1185" y="34"/>
                    <a:pt x="1185" y="34"/>
                    <a:pt x="1187" y="34"/>
                  </a:cubicBezTo>
                  <a:cubicBezTo>
                    <a:pt x="1191" y="34"/>
                    <a:pt x="1196" y="34"/>
                    <a:pt x="1200" y="34"/>
                  </a:cubicBezTo>
                  <a:cubicBezTo>
                    <a:pt x="1201" y="34"/>
                    <a:pt x="1202" y="34"/>
                    <a:pt x="1202" y="34"/>
                  </a:cubicBezTo>
                  <a:cubicBezTo>
                    <a:pt x="1202" y="34"/>
                    <a:pt x="1201" y="34"/>
                    <a:pt x="1201" y="34"/>
                  </a:cubicBezTo>
                  <a:close/>
                  <a:moveTo>
                    <a:pt x="1346" y="16"/>
                  </a:moveTo>
                  <a:cubicBezTo>
                    <a:pt x="1346" y="19"/>
                    <a:pt x="1346" y="22"/>
                    <a:pt x="1346" y="26"/>
                  </a:cubicBezTo>
                  <a:cubicBezTo>
                    <a:pt x="1346" y="26"/>
                    <a:pt x="1346" y="26"/>
                    <a:pt x="1347" y="27"/>
                  </a:cubicBezTo>
                  <a:cubicBezTo>
                    <a:pt x="1348" y="26"/>
                    <a:pt x="1349" y="25"/>
                    <a:pt x="1350" y="23"/>
                  </a:cubicBezTo>
                  <a:cubicBezTo>
                    <a:pt x="1349" y="24"/>
                    <a:pt x="1348" y="25"/>
                    <a:pt x="1347" y="26"/>
                  </a:cubicBezTo>
                  <a:cubicBezTo>
                    <a:pt x="1347" y="22"/>
                    <a:pt x="1347" y="19"/>
                    <a:pt x="1347" y="15"/>
                  </a:cubicBezTo>
                  <a:cubicBezTo>
                    <a:pt x="1347" y="15"/>
                    <a:pt x="1347" y="15"/>
                    <a:pt x="1347" y="15"/>
                  </a:cubicBezTo>
                  <a:cubicBezTo>
                    <a:pt x="1346" y="15"/>
                    <a:pt x="1346" y="15"/>
                    <a:pt x="1346" y="16"/>
                  </a:cubicBezTo>
                  <a:close/>
                  <a:moveTo>
                    <a:pt x="1676" y="102"/>
                  </a:moveTo>
                  <a:cubicBezTo>
                    <a:pt x="1680" y="102"/>
                    <a:pt x="1683" y="102"/>
                    <a:pt x="1687" y="102"/>
                  </a:cubicBezTo>
                  <a:cubicBezTo>
                    <a:pt x="1687" y="102"/>
                    <a:pt x="1687" y="102"/>
                    <a:pt x="1688" y="102"/>
                  </a:cubicBezTo>
                  <a:cubicBezTo>
                    <a:pt x="1688" y="102"/>
                    <a:pt x="1688" y="101"/>
                    <a:pt x="1688" y="101"/>
                  </a:cubicBezTo>
                  <a:cubicBezTo>
                    <a:pt x="1688" y="101"/>
                    <a:pt x="1688" y="101"/>
                    <a:pt x="1687" y="101"/>
                  </a:cubicBezTo>
                  <a:cubicBezTo>
                    <a:pt x="1683" y="101"/>
                    <a:pt x="1679" y="101"/>
                    <a:pt x="1675" y="101"/>
                  </a:cubicBezTo>
                  <a:cubicBezTo>
                    <a:pt x="1675" y="102"/>
                    <a:pt x="1676" y="102"/>
                    <a:pt x="1676" y="102"/>
                  </a:cubicBezTo>
                  <a:close/>
                  <a:moveTo>
                    <a:pt x="603" y="34"/>
                  </a:moveTo>
                  <a:cubicBezTo>
                    <a:pt x="600" y="34"/>
                    <a:pt x="597" y="34"/>
                    <a:pt x="593" y="34"/>
                  </a:cubicBezTo>
                  <a:cubicBezTo>
                    <a:pt x="593" y="34"/>
                    <a:pt x="593" y="34"/>
                    <a:pt x="592" y="34"/>
                  </a:cubicBezTo>
                  <a:cubicBezTo>
                    <a:pt x="592" y="34"/>
                    <a:pt x="592" y="35"/>
                    <a:pt x="592" y="35"/>
                  </a:cubicBezTo>
                  <a:cubicBezTo>
                    <a:pt x="592" y="34"/>
                    <a:pt x="593" y="34"/>
                    <a:pt x="593" y="34"/>
                  </a:cubicBezTo>
                  <a:cubicBezTo>
                    <a:pt x="597" y="34"/>
                    <a:pt x="600" y="34"/>
                    <a:pt x="603" y="34"/>
                  </a:cubicBezTo>
                  <a:cubicBezTo>
                    <a:pt x="604" y="34"/>
                    <a:pt x="604" y="34"/>
                    <a:pt x="605" y="35"/>
                  </a:cubicBezTo>
                  <a:cubicBezTo>
                    <a:pt x="605" y="34"/>
                    <a:pt x="604" y="34"/>
                    <a:pt x="603" y="34"/>
                  </a:cubicBezTo>
                  <a:close/>
                  <a:moveTo>
                    <a:pt x="1471" y="59"/>
                  </a:moveTo>
                  <a:cubicBezTo>
                    <a:pt x="1471" y="56"/>
                    <a:pt x="1471" y="52"/>
                    <a:pt x="1471" y="48"/>
                  </a:cubicBezTo>
                  <a:cubicBezTo>
                    <a:pt x="1471" y="48"/>
                    <a:pt x="1471" y="47"/>
                    <a:pt x="1471" y="47"/>
                  </a:cubicBezTo>
                  <a:cubicBezTo>
                    <a:pt x="1471" y="51"/>
                    <a:pt x="1471" y="56"/>
                    <a:pt x="1471" y="60"/>
                  </a:cubicBezTo>
                  <a:cubicBezTo>
                    <a:pt x="1471" y="60"/>
                    <a:pt x="1471" y="60"/>
                    <a:pt x="1471" y="59"/>
                  </a:cubicBezTo>
                  <a:close/>
                  <a:moveTo>
                    <a:pt x="585" y="22"/>
                  </a:moveTo>
                  <a:cubicBezTo>
                    <a:pt x="585" y="21"/>
                    <a:pt x="585" y="21"/>
                    <a:pt x="585" y="21"/>
                  </a:cubicBezTo>
                  <a:cubicBezTo>
                    <a:pt x="585" y="17"/>
                    <a:pt x="585" y="14"/>
                    <a:pt x="585" y="10"/>
                  </a:cubicBezTo>
                  <a:cubicBezTo>
                    <a:pt x="585" y="10"/>
                    <a:pt x="585" y="9"/>
                    <a:pt x="585" y="9"/>
                  </a:cubicBezTo>
                  <a:cubicBezTo>
                    <a:pt x="585" y="9"/>
                    <a:pt x="585" y="9"/>
                    <a:pt x="585" y="10"/>
                  </a:cubicBezTo>
                  <a:cubicBezTo>
                    <a:pt x="585" y="13"/>
                    <a:pt x="585" y="17"/>
                    <a:pt x="585" y="21"/>
                  </a:cubicBezTo>
                  <a:cubicBezTo>
                    <a:pt x="585" y="21"/>
                    <a:pt x="585" y="21"/>
                    <a:pt x="585" y="21"/>
                  </a:cubicBezTo>
                  <a:cubicBezTo>
                    <a:pt x="585" y="22"/>
                    <a:pt x="585" y="22"/>
                    <a:pt x="585" y="22"/>
                  </a:cubicBezTo>
                  <a:close/>
                  <a:moveTo>
                    <a:pt x="1699" y="15"/>
                  </a:moveTo>
                  <a:cubicBezTo>
                    <a:pt x="1699" y="19"/>
                    <a:pt x="1699" y="22"/>
                    <a:pt x="1699" y="26"/>
                  </a:cubicBezTo>
                  <a:cubicBezTo>
                    <a:pt x="1699" y="26"/>
                    <a:pt x="1699" y="26"/>
                    <a:pt x="1699" y="26"/>
                  </a:cubicBezTo>
                  <a:cubicBezTo>
                    <a:pt x="1699" y="27"/>
                    <a:pt x="1699" y="26"/>
                    <a:pt x="1699" y="26"/>
                  </a:cubicBezTo>
                  <a:cubicBezTo>
                    <a:pt x="1699" y="26"/>
                    <a:pt x="1699" y="25"/>
                    <a:pt x="1699" y="25"/>
                  </a:cubicBezTo>
                  <a:cubicBezTo>
                    <a:pt x="1699" y="22"/>
                    <a:pt x="1699" y="19"/>
                    <a:pt x="1699" y="17"/>
                  </a:cubicBezTo>
                  <a:cubicBezTo>
                    <a:pt x="1699" y="16"/>
                    <a:pt x="1699" y="15"/>
                    <a:pt x="1699" y="15"/>
                  </a:cubicBezTo>
                  <a:cubicBezTo>
                    <a:pt x="1699" y="15"/>
                    <a:pt x="1699" y="15"/>
                    <a:pt x="1699" y="15"/>
                  </a:cubicBezTo>
                  <a:close/>
                  <a:moveTo>
                    <a:pt x="1531" y="15"/>
                  </a:moveTo>
                  <a:cubicBezTo>
                    <a:pt x="1531" y="19"/>
                    <a:pt x="1531" y="22"/>
                    <a:pt x="1531" y="26"/>
                  </a:cubicBezTo>
                  <a:cubicBezTo>
                    <a:pt x="1531" y="26"/>
                    <a:pt x="1531" y="26"/>
                    <a:pt x="1531" y="26"/>
                  </a:cubicBezTo>
                  <a:cubicBezTo>
                    <a:pt x="1531" y="27"/>
                    <a:pt x="1531" y="26"/>
                    <a:pt x="1531" y="26"/>
                  </a:cubicBezTo>
                  <a:cubicBezTo>
                    <a:pt x="1531" y="26"/>
                    <a:pt x="1531" y="25"/>
                    <a:pt x="1531" y="25"/>
                  </a:cubicBezTo>
                  <a:cubicBezTo>
                    <a:pt x="1531" y="22"/>
                    <a:pt x="1531" y="19"/>
                    <a:pt x="1531" y="17"/>
                  </a:cubicBezTo>
                  <a:cubicBezTo>
                    <a:pt x="1531" y="16"/>
                    <a:pt x="1531" y="15"/>
                    <a:pt x="1531" y="15"/>
                  </a:cubicBezTo>
                  <a:cubicBezTo>
                    <a:pt x="1531" y="15"/>
                    <a:pt x="1531" y="15"/>
                    <a:pt x="1531" y="15"/>
                  </a:cubicBezTo>
                  <a:close/>
                  <a:moveTo>
                    <a:pt x="1261" y="95"/>
                  </a:moveTo>
                  <a:cubicBezTo>
                    <a:pt x="1261" y="93"/>
                    <a:pt x="1261" y="91"/>
                    <a:pt x="1261" y="89"/>
                  </a:cubicBezTo>
                  <a:cubicBezTo>
                    <a:pt x="1261" y="88"/>
                    <a:pt x="1261" y="87"/>
                    <a:pt x="1261" y="86"/>
                  </a:cubicBezTo>
                  <a:cubicBezTo>
                    <a:pt x="1260" y="86"/>
                    <a:pt x="1260" y="87"/>
                    <a:pt x="1260" y="87"/>
                  </a:cubicBezTo>
                  <a:cubicBezTo>
                    <a:pt x="1260" y="87"/>
                    <a:pt x="1260" y="87"/>
                    <a:pt x="1261" y="87"/>
                  </a:cubicBezTo>
                  <a:cubicBezTo>
                    <a:pt x="1261" y="90"/>
                    <a:pt x="1261" y="93"/>
                    <a:pt x="1261" y="96"/>
                  </a:cubicBezTo>
                  <a:cubicBezTo>
                    <a:pt x="1261" y="96"/>
                    <a:pt x="1261" y="97"/>
                    <a:pt x="1261" y="97"/>
                  </a:cubicBezTo>
                  <a:cubicBezTo>
                    <a:pt x="1261" y="97"/>
                    <a:pt x="1261" y="96"/>
                    <a:pt x="1261" y="95"/>
                  </a:cubicBezTo>
                  <a:close/>
                  <a:moveTo>
                    <a:pt x="801" y="96"/>
                  </a:moveTo>
                  <a:cubicBezTo>
                    <a:pt x="801" y="93"/>
                    <a:pt x="801" y="90"/>
                    <a:pt x="801" y="87"/>
                  </a:cubicBezTo>
                  <a:cubicBezTo>
                    <a:pt x="801" y="87"/>
                    <a:pt x="801" y="87"/>
                    <a:pt x="801" y="86"/>
                  </a:cubicBezTo>
                  <a:cubicBezTo>
                    <a:pt x="801" y="86"/>
                    <a:pt x="801" y="86"/>
                    <a:pt x="801" y="87"/>
                  </a:cubicBezTo>
                  <a:cubicBezTo>
                    <a:pt x="801" y="87"/>
                    <a:pt x="801" y="87"/>
                    <a:pt x="801" y="87"/>
                  </a:cubicBezTo>
                  <a:cubicBezTo>
                    <a:pt x="801" y="90"/>
                    <a:pt x="801" y="93"/>
                    <a:pt x="801" y="96"/>
                  </a:cubicBezTo>
                  <a:cubicBezTo>
                    <a:pt x="801" y="97"/>
                    <a:pt x="801" y="97"/>
                    <a:pt x="800" y="97"/>
                  </a:cubicBezTo>
                  <a:cubicBezTo>
                    <a:pt x="801" y="97"/>
                    <a:pt x="801" y="97"/>
                    <a:pt x="801" y="96"/>
                  </a:cubicBezTo>
                  <a:close/>
                  <a:moveTo>
                    <a:pt x="1021" y="20"/>
                  </a:moveTo>
                  <a:cubicBezTo>
                    <a:pt x="1021" y="17"/>
                    <a:pt x="1021" y="14"/>
                    <a:pt x="1021" y="11"/>
                  </a:cubicBezTo>
                  <a:cubicBezTo>
                    <a:pt x="1021" y="10"/>
                    <a:pt x="1021" y="10"/>
                    <a:pt x="1021" y="10"/>
                  </a:cubicBezTo>
                  <a:cubicBezTo>
                    <a:pt x="1021" y="14"/>
                    <a:pt x="1021" y="17"/>
                    <a:pt x="1021" y="21"/>
                  </a:cubicBezTo>
                  <a:cubicBezTo>
                    <a:pt x="1021" y="21"/>
                    <a:pt x="1021" y="21"/>
                    <a:pt x="1021" y="20"/>
                  </a:cubicBezTo>
                  <a:close/>
                  <a:moveTo>
                    <a:pt x="951" y="51"/>
                  </a:moveTo>
                  <a:cubicBezTo>
                    <a:pt x="951" y="55"/>
                    <a:pt x="951" y="58"/>
                    <a:pt x="951" y="61"/>
                  </a:cubicBezTo>
                  <a:cubicBezTo>
                    <a:pt x="951" y="61"/>
                    <a:pt x="951" y="62"/>
                    <a:pt x="951" y="62"/>
                  </a:cubicBezTo>
                  <a:cubicBezTo>
                    <a:pt x="951" y="58"/>
                    <a:pt x="951" y="54"/>
                    <a:pt x="951" y="50"/>
                  </a:cubicBezTo>
                  <a:cubicBezTo>
                    <a:pt x="951" y="51"/>
                    <a:pt x="951" y="51"/>
                    <a:pt x="951" y="51"/>
                  </a:cubicBezTo>
                  <a:close/>
                  <a:moveTo>
                    <a:pt x="1021" y="97"/>
                  </a:moveTo>
                  <a:cubicBezTo>
                    <a:pt x="1021" y="94"/>
                    <a:pt x="1021" y="91"/>
                    <a:pt x="1021" y="88"/>
                  </a:cubicBezTo>
                  <a:cubicBezTo>
                    <a:pt x="1021" y="87"/>
                    <a:pt x="1021" y="87"/>
                    <a:pt x="1021" y="87"/>
                  </a:cubicBezTo>
                  <a:cubicBezTo>
                    <a:pt x="1021" y="87"/>
                    <a:pt x="1021" y="87"/>
                    <a:pt x="1021" y="87"/>
                  </a:cubicBezTo>
                  <a:cubicBezTo>
                    <a:pt x="1021" y="87"/>
                    <a:pt x="1021" y="87"/>
                    <a:pt x="1021" y="88"/>
                  </a:cubicBezTo>
                  <a:cubicBezTo>
                    <a:pt x="1021" y="91"/>
                    <a:pt x="1021" y="94"/>
                    <a:pt x="1021" y="98"/>
                  </a:cubicBezTo>
                  <a:cubicBezTo>
                    <a:pt x="1021" y="97"/>
                    <a:pt x="1021" y="97"/>
                    <a:pt x="1021" y="97"/>
                  </a:cubicBezTo>
                  <a:close/>
                  <a:moveTo>
                    <a:pt x="594" y="123"/>
                  </a:moveTo>
                  <a:cubicBezTo>
                    <a:pt x="594" y="126"/>
                    <a:pt x="594" y="129"/>
                    <a:pt x="594" y="132"/>
                  </a:cubicBezTo>
                  <a:cubicBezTo>
                    <a:pt x="594" y="132"/>
                    <a:pt x="594" y="132"/>
                    <a:pt x="595" y="132"/>
                  </a:cubicBezTo>
                  <a:cubicBezTo>
                    <a:pt x="595" y="132"/>
                    <a:pt x="595" y="132"/>
                    <a:pt x="595" y="132"/>
                  </a:cubicBezTo>
                  <a:cubicBezTo>
                    <a:pt x="595" y="129"/>
                    <a:pt x="595" y="126"/>
                    <a:pt x="595" y="123"/>
                  </a:cubicBezTo>
                  <a:cubicBezTo>
                    <a:pt x="595" y="123"/>
                    <a:pt x="595" y="123"/>
                    <a:pt x="596" y="123"/>
                  </a:cubicBezTo>
                  <a:cubicBezTo>
                    <a:pt x="594" y="122"/>
                    <a:pt x="594" y="122"/>
                    <a:pt x="594" y="123"/>
                  </a:cubicBezTo>
                  <a:close/>
                  <a:moveTo>
                    <a:pt x="697" y="46"/>
                  </a:moveTo>
                  <a:cubicBezTo>
                    <a:pt x="697" y="43"/>
                    <a:pt x="697" y="40"/>
                    <a:pt x="697" y="37"/>
                  </a:cubicBezTo>
                  <a:cubicBezTo>
                    <a:pt x="697" y="36"/>
                    <a:pt x="697" y="36"/>
                    <a:pt x="696" y="36"/>
                  </a:cubicBezTo>
                  <a:cubicBezTo>
                    <a:pt x="696" y="39"/>
                    <a:pt x="696" y="42"/>
                    <a:pt x="696" y="46"/>
                  </a:cubicBezTo>
                  <a:cubicBezTo>
                    <a:pt x="696" y="46"/>
                    <a:pt x="697" y="46"/>
                    <a:pt x="696" y="47"/>
                  </a:cubicBezTo>
                  <a:cubicBezTo>
                    <a:pt x="697" y="47"/>
                    <a:pt x="697" y="46"/>
                    <a:pt x="697" y="46"/>
                  </a:cubicBezTo>
                  <a:close/>
                  <a:moveTo>
                    <a:pt x="655" y="34"/>
                  </a:moveTo>
                  <a:cubicBezTo>
                    <a:pt x="652" y="34"/>
                    <a:pt x="648" y="34"/>
                    <a:pt x="645" y="34"/>
                  </a:cubicBezTo>
                  <a:cubicBezTo>
                    <a:pt x="645" y="34"/>
                    <a:pt x="645" y="34"/>
                    <a:pt x="644" y="34"/>
                  </a:cubicBezTo>
                  <a:cubicBezTo>
                    <a:pt x="645" y="34"/>
                    <a:pt x="645" y="34"/>
                    <a:pt x="645" y="34"/>
                  </a:cubicBezTo>
                  <a:cubicBezTo>
                    <a:pt x="648" y="34"/>
                    <a:pt x="652" y="34"/>
                    <a:pt x="655" y="34"/>
                  </a:cubicBezTo>
                  <a:cubicBezTo>
                    <a:pt x="655" y="34"/>
                    <a:pt x="655" y="34"/>
                    <a:pt x="656" y="35"/>
                  </a:cubicBezTo>
                  <a:cubicBezTo>
                    <a:pt x="656" y="34"/>
                    <a:pt x="655" y="34"/>
                    <a:pt x="655" y="34"/>
                  </a:cubicBezTo>
                  <a:close/>
                  <a:moveTo>
                    <a:pt x="1100" y="102"/>
                  </a:moveTo>
                  <a:cubicBezTo>
                    <a:pt x="1103" y="102"/>
                    <a:pt x="1106" y="102"/>
                    <a:pt x="1109" y="102"/>
                  </a:cubicBezTo>
                  <a:cubicBezTo>
                    <a:pt x="1109" y="102"/>
                    <a:pt x="1110" y="102"/>
                    <a:pt x="1110" y="101"/>
                  </a:cubicBezTo>
                  <a:cubicBezTo>
                    <a:pt x="1106" y="101"/>
                    <a:pt x="1103" y="101"/>
                    <a:pt x="1099" y="101"/>
                  </a:cubicBezTo>
                  <a:cubicBezTo>
                    <a:pt x="1099" y="102"/>
                    <a:pt x="1100" y="102"/>
                    <a:pt x="1100" y="102"/>
                  </a:cubicBezTo>
                  <a:close/>
                  <a:moveTo>
                    <a:pt x="860" y="102"/>
                  </a:moveTo>
                  <a:cubicBezTo>
                    <a:pt x="863" y="102"/>
                    <a:pt x="866" y="102"/>
                    <a:pt x="869" y="102"/>
                  </a:cubicBezTo>
                  <a:cubicBezTo>
                    <a:pt x="870" y="102"/>
                    <a:pt x="870" y="102"/>
                    <a:pt x="870" y="101"/>
                  </a:cubicBezTo>
                  <a:cubicBezTo>
                    <a:pt x="867" y="101"/>
                    <a:pt x="863" y="101"/>
                    <a:pt x="859" y="101"/>
                  </a:cubicBezTo>
                  <a:cubicBezTo>
                    <a:pt x="860" y="102"/>
                    <a:pt x="860" y="102"/>
                    <a:pt x="860" y="102"/>
                  </a:cubicBezTo>
                  <a:close/>
                  <a:moveTo>
                    <a:pt x="742" y="100"/>
                  </a:moveTo>
                  <a:cubicBezTo>
                    <a:pt x="742" y="97"/>
                    <a:pt x="742" y="95"/>
                    <a:pt x="742" y="93"/>
                  </a:cubicBezTo>
                  <a:cubicBezTo>
                    <a:pt x="742" y="92"/>
                    <a:pt x="742" y="92"/>
                    <a:pt x="742" y="92"/>
                  </a:cubicBezTo>
                  <a:cubicBezTo>
                    <a:pt x="742" y="91"/>
                    <a:pt x="742" y="92"/>
                    <a:pt x="742" y="92"/>
                  </a:cubicBezTo>
                  <a:cubicBezTo>
                    <a:pt x="742" y="92"/>
                    <a:pt x="742" y="92"/>
                    <a:pt x="742" y="93"/>
                  </a:cubicBezTo>
                  <a:cubicBezTo>
                    <a:pt x="742" y="95"/>
                    <a:pt x="742" y="98"/>
                    <a:pt x="742" y="100"/>
                  </a:cubicBezTo>
                  <a:cubicBezTo>
                    <a:pt x="742" y="101"/>
                    <a:pt x="742" y="101"/>
                    <a:pt x="742" y="101"/>
                  </a:cubicBezTo>
                  <a:cubicBezTo>
                    <a:pt x="743" y="101"/>
                    <a:pt x="742" y="100"/>
                    <a:pt x="742" y="100"/>
                  </a:cubicBezTo>
                  <a:close/>
                  <a:moveTo>
                    <a:pt x="1586" y="101"/>
                  </a:moveTo>
                  <a:cubicBezTo>
                    <a:pt x="1586" y="98"/>
                    <a:pt x="1586" y="95"/>
                    <a:pt x="1586" y="93"/>
                  </a:cubicBezTo>
                  <a:cubicBezTo>
                    <a:pt x="1586" y="92"/>
                    <a:pt x="1585" y="92"/>
                    <a:pt x="1585" y="92"/>
                  </a:cubicBezTo>
                  <a:cubicBezTo>
                    <a:pt x="1585" y="95"/>
                    <a:pt x="1585" y="98"/>
                    <a:pt x="1585" y="101"/>
                  </a:cubicBezTo>
                  <a:cubicBezTo>
                    <a:pt x="1585" y="101"/>
                    <a:pt x="1586" y="101"/>
                    <a:pt x="1586" y="101"/>
                  </a:cubicBezTo>
                  <a:close/>
                  <a:moveTo>
                    <a:pt x="1754" y="101"/>
                  </a:moveTo>
                  <a:cubicBezTo>
                    <a:pt x="1754" y="98"/>
                    <a:pt x="1754" y="95"/>
                    <a:pt x="1754" y="93"/>
                  </a:cubicBezTo>
                  <a:cubicBezTo>
                    <a:pt x="1754" y="92"/>
                    <a:pt x="1754" y="92"/>
                    <a:pt x="1753" y="92"/>
                  </a:cubicBezTo>
                  <a:cubicBezTo>
                    <a:pt x="1753" y="95"/>
                    <a:pt x="1753" y="98"/>
                    <a:pt x="1753" y="101"/>
                  </a:cubicBezTo>
                  <a:cubicBezTo>
                    <a:pt x="1754" y="101"/>
                    <a:pt x="1754" y="101"/>
                    <a:pt x="1754" y="101"/>
                  </a:cubicBezTo>
                  <a:close/>
                  <a:moveTo>
                    <a:pt x="1684" y="36"/>
                  </a:moveTo>
                  <a:cubicBezTo>
                    <a:pt x="1684" y="34"/>
                    <a:pt x="1684" y="31"/>
                    <a:pt x="1684" y="29"/>
                  </a:cubicBezTo>
                  <a:cubicBezTo>
                    <a:pt x="1684" y="29"/>
                    <a:pt x="1684" y="28"/>
                    <a:pt x="1684" y="28"/>
                  </a:cubicBezTo>
                  <a:cubicBezTo>
                    <a:pt x="1684" y="31"/>
                    <a:pt x="1684" y="34"/>
                    <a:pt x="1684" y="37"/>
                  </a:cubicBezTo>
                  <a:cubicBezTo>
                    <a:pt x="1684" y="37"/>
                    <a:pt x="1684" y="36"/>
                    <a:pt x="1684" y="36"/>
                  </a:cubicBezTo>
                  <a:close/>
                  <a:moveTo>
                    <a:pt x="1207" y="73"/>
                  </a:moveTo>
                  <a:cubicBezTo>
                    <a:pt x="1207" y="70"/>
                    <a:pt x="1207" y="67"/>
                    <a:pt x="1207" y="64"/>
                  </a:cubicBezTo>
                  <a:cubicBezTo>
                    <a:pt x="1207" y="66"/>
                    <a:pt x="1207" y="71"/>
                    <a:pt x="1207" y="73"/>
                  </a:cubicBezTo>
                  <a:close/>
                  <a:moveTo>
                    <a:pt x="1398" y="35"/>
                  </a:moveTo>
                  <a:cubicBezTo>
                    <a:pt x="1398" y="33"/>
                    <a:pt x="1398" y="30"/>
                    <a:pt x="1398" y="28"/>
                  </a:cubicBezTo>
                  <a:cubicBezTo>
                    <a:pt x="1398" y="28"/>
                    <a:pt x="1397" y="28"/>
                    <a:pt x="1397" y="27"/>
                  </a:cubicBezTo>
                  <a:cubicBezTo>
                    <a:pt x="1397" y="30"/>
                    <a:pt x="1397" y="33"/>
                    <a:pt x="1397" y="35"/>
                  </a:cubicBezTo>
                  <a:cubicBezTo>
                    <a:pt x="1397" y="35"/>
                    <a:pt x="1398" y="35"/>
                    <a:pt x="1398" y="35"/>
                  </a:cubicBezTo>
                  <a:close/>
                  <a:moveTo>
                    <a:pt x="1058" y="94"/>
                  </a:moveTo>
                  <a:cubicBezTo>
                    <a:pt x="1061" y="94"/>
                    <a:pt x="1064" y="94"/>
                    <a:pt x="1066" y="94"/>
                  </a:cubicBezTo>
                  <a:cubicBezTo>
                    <a:pt x="1064" y="94"/>
                    <a:pt x="1061" y="94"/>
                    <a:pt x="1058" y="94"/>
                  </a:cubicBezTo>
                  <a:close/>
                  <a:moveTo>
                    <a:pt x="1236" y="94"/>
                  </a:moveTo>
                  <a:cubicBezTo>
                    <a:pt x="1239" y="94"/>
                    <a:pt x="1242" y="94"/>
                    <a:pt x="1244" y="94"/>
                  </a:cubicBezTo>
                  <a:cubicBezTo>
                    <a:pt x="1242" y="94"/>
                    <a:pt x="1239" y="94"/>
                    <a:pt x="1236" y="94"/>
                  </a:cubicBezTo>
                  <a:close/>
                  <a:moveTo>
                    <a:pt x="598" y="133"/>
                  </a:moveTo>
                  <a:cubicBezTo>
                    <a:pt x="600" y="133"/>
                    <a:pt x="602" y="133"/>
                    <a:pt x="604" y="133"/>
                  </a:cubicBezTo>
                  <a:cubicBezTo>
                    <a:pt x="605" y="133"/>
                    <a:pt x="605" y="133"/>
                    <a:pt x="605" y="133"/>
                  </a:cubicBezTo>
                  <a:cubicBezTo>
                    <a:pt x="602" y="133"/>
                    <a:pt x="600" y="133"/>
                    <a:pt x="597" y="133"/>
                  </a:cubicBezTo>
                  <a:cubicBezTo>
                    <a:pt x="597" y="133"/>
                    <a:pt x="598" y="133"/>
                    <a:pt x="598" y="133"/>
                  </a:cubicBezTo>
                  <a:close/>
                  <a:moveTo>
                    <a:pt x="993" y="93"/>
                  </a:moveTo>
                  <a:cubicBezTo>
                    <a:pt x="996" y="93"/>
                    <a:pt x="998" y="93"/>
                    <a:pt x="1001" y="93"/>
                  </a:cubicBezTo>
                  <a:cubicBezTo>
                    <a:pt x="998" y="93"/>
                    <a:pt x="996" y="93"/>
                    <a:pt x="993" y="93"/>
                  </a:cubicBezTo>
                  <a:close/>
                  <a:moveTo>
                    <a:pt x="1559" y="54"/>
                  </a:moveTo>
                  <a:cubicBezTo>
                    <a:pt x="1561" y="53"/>
                    <a:pt x="1562" y="52"/>
                    <a:pt x="1563" y="50"/>
                  </a:cubicBezTo>
                  <a:cubicBezTo>
                    <a:pt x="1562" y="51"/>
                    <a:pt x="1561" y="53"/>
                    <a:pt x="1559" y="54"/>
                  </a:cubicBezTo>
                  <a:close/>
                  <a:moveTo>
                    <a:pt x="1728" y="54"/>
                  </a:moveTo>
                  <a:cubicBezTo>
                    <a:pt x="1729" y="53"/>
                    <a:pt x="1730" y="52"/>
                    <a:pt x="1731" y="50"/>
                  </a:cubicBezTo>
                  <a:cubicBezTo>
                    <a:pt x="1730" y="51"/>
                    <a:pt x="1729" y="53"/>
                    <a:pt x="1728" y="54"/>
                  </a:cubicBezTo>
                  <a:close/>
                  <a:moveTo>
                    <a:pt x="776" y="94"/>
                  </a:moveTo>
                  <a:cubicBezTo>
                    <a:pt x="779" y="94"/>
                    <a:pt x="782" y="94"/>
                    <a:pt x="784" y="94"/>
                  </a:cubicBezTo>
                  <a:cubicBezTo>
                    <a:pt x="782" y="94"/>
                    <a:pt x="779" y="94"/>
                    <a:pt x="776" y="94"/>
                  </a:cubicBezTo>
                  <a:close/>
                  <a:moveTo>
                    <a:pt x="672" y="94"/>
                  </a:moveTo>
                  <a:cubicBezTo>
                    <a:pt x="675" y="94"/>
                    <a:pt x="677" y="94"/>
                    <a:pt x="680" y="94"/>
                  </a:cubicBezTo>
                  <a:cubicBezTo>
                    <a:pt x="677" y="94"/>
                    <a:pt x="675" y="94"/>
                    <a:pt x="672" y="94"/>
                  </a:cubicBezTo>
                  <a:close/>
                  <a:moveTo>
                    <a:pt x="1570" y="36"/>
                  </a:moveTo>
                  <a:cubicBezTo>
                    <a:pt x="1571" y="33"/>
                    <a:pt x="1571" y="31"/>
                    <a:pt x="1570" y="29"/>
                  </a:cubicBezTo>
                  <a:cubicBezTo>
                    <a:pt x="1570" y="31"/>
                    <a:pt x="1570" y="33"/>
                    <a:pt x="1570" y="36"/>
                  </a:cubicBezTo>
                  <a:close/>
                  <a:moveTo>
                    <a:pt x="1738" y="36"/>
                  </a:moveTo>
                  <a:cubicBezTo>
                    <a:pt x="1739" y="33"/>
                    <a:pt x="1739" y="31"/>
                    <a:pt x="1738" y="29"/>
                  </a:cubicBezTo>
                  <a:cubicBezTo>
                    <a:pt x="1738" y="31"/>
                    <a:pt x="1738" y="33"/>
                    <a:pt x="1738" y="36"/>
                  </a:cubicBezTo>
                  <a:close/>
                  <a:moveTo>
                    <a:pt x="1309" y="33"/>
                  </a:moveTo>
                  <a:cubicBezTo>
                    <a:pt x="1307" y="33"/>
                    <a:pt x="1305" y="33"/>
                    <a:pt x="1303" y="33"/>
                  </a:cubicBezTo>
                  <a:cubicBezTo>
                    <a:pt x="1303" y="33"/>
                    <a:pt x="1303" y="33"/>
                    <a:pt x="1303" y="33"/>
                  </a:cubicBezTo>
                  <a:cubicBezTo>
                    <a:pt x="1305" y="33"/>
                    <a:pt x="1307" y="33"/>
                    <a:pt x="1309" y="33"/>
                  </a:cubicBezTo>
                  <a:cubicBezTo>
                    <a:pt x="1309" y="33"/>
                    <a:pt x="1309" y="33"/>
                    <a:pt x="1309" y="33"/>
                  </a:cubicBezTo>
                  <a:close/>
                  <a:moveTo>
                    <a:pt x="1029" y="66"/>
                  </a:moveTo>
                  <a:cubicBezTo>
                    <a:pt x="1029" y="68"/>
                    <a:pt x="1029" y="69"/>
                    <a:pt x="1029" y="71"/>
                  </a:cubicBezTo>
                  <a:cubicBezTo>
                    <a:pt x="1029" y="71"/>
                    <a:pt x="1029" y="72"/>
                    <a:pt x="1029" y="72"/>
                  </a:cubicBezTo>
                  <a:cubicBezTo>
                    <a:pt x="1029" y="70"/>
                    <a:pt x="1029" y="67"/>
                    <a:pt x="1029" y="65"/>
                  </a:cubicBezTo>
                  <a:cubicBezTo>
                    <a:pt x="1029" y="65"/>
                    <a:pt x="1029" y="66"/>
                    <a:pt x="1029" y="66"/>
                  </a:cubicBezTo>
                  <a:close/>
                  <a:moveTo>
                    <a:pt x="1351" y="74"/>
                  </a:moveTo>
                  <a:cubicBezTo>
                    <a:pt x="1352" y="73"/>
                    <a:pt x="1353" y="72"/>
                    <a:pt x="1354" y="71"/>
                  </a:cubicBezTo>
                  <a:cubicBezTo>
                    <a:pt x="1353" y="72"/>
                    <a:pt x="1352" y="73"/>
                    <a:pt x="1351" y="74"/>
                  </a:cubicBezTo>
                  <a:close/>
                  <a:moveTo>
                    <a:pt x="730" y="103"/>
                  </a:moveTo>
                  <a:cubicBezTo>
                    <a:pt x="731" y="103"/>
                    <a:pt x="733" y="103"/>
                    <a:pt x="735" y="103"/>
                  </a:cubicBezTo>
                  <a:cubicBezTo>
                    <a:pt x="735" y="103"/>
                    <a:pt x="735" y="103"/>
                    <a:pt x="735" y="103"/>
                  </a:cubicBezTo>
                  <a:cubicBezTo>
                    <a:pt x="733" y="103"/>
                    <a:pt x="731" y="103"/>
                    <a:pt x="729" y="103"/>
                  </a:cubicBezTo>
                  <a:cubicBezTo>
                    <a:pt x="729" y="103"/>
                    <a:pt x="729" y="103"/>
                    <a:pt x="730" y="103"/>
                  </a:cubicBezTo>
                  <a:close/>
                  <a:moveTo>
                    <a:pt x="1195" y="103"/>
                  </a:moveTo>
                  <a:cubicBezTo>
                    <a:pt x="1195" y="103"/>
                    <a:pt x="1195" y="103"/>
                    <a:pt x="1195" y="103"/>
                  </a:cubicBezTo>
                  <a:cubicBezTo>
                    <a:pt x="1193" y="103"/>
                    <a:pt x="1191" y="103"/>
                    <a:pt x="1189" y="103"/>
                  </a:cubicBezTo>
                  <a:cubicBezTo>
                    <a:pt x="1191" y="104"/>
                    <a:pt x="1193" y="103"/>
                    <a:pt x="1195" y="103"/>
                  </a:cubicBezTo>
                  <a:close/>
                  <a:moveTo>
                    <a:pt x="549" y="27"/>
                  </a:moveTo>
                  <a:cubicBezTo>
                    <a:pt x="548" y="29"/>
                    <a:pt x="548" y="31"/>
                    <a:pt x="549" y="33"/>
                  </a:cubicBezTo>
                  <a:cubicBezTo>
                    <a:pt x="549" y="31"/>
                    <a:pt x="549" y="29"/>
                    <a:pt x="549" y="27"/>
                  </a:cubicBezTo>
                  <a:close/>
                  <a:moveTo>
                    <a:pt x="658" y="51"/>
                  </a:moveTo>
                  <a:cubicBezTo>
                    <a:pt x="658" y="52"/>
                    <a:pt x="658" y="54"/>
                    <a:pt x="659" y="55"/>
                  </a:cubicBezTo>
                  <a:cubicBezTo>
                    <a:pt x="659" y="53"/>
                    <a:pt x="659" y="51"/>
                    <a:pt x="659" y="49"/>
                  </a:cubicBezTo>
                  <a:cubicBezTo>
                    <a:pt x="658" y="50"/>
                    <a:pt x="658" y="50"/>
                    <a:pt x="658" y="51"/>
                  </a:cubicBezTo>
                  <a:close/>
                  <a:moveTo>
                    <a:pt x="1409" y="48"/>
                  </a:moveTo>
                  <a:cubicBezTo>
                    <a:pt x="1409" y="49"/>
                    <a:pt x="1409" y="50"/>
                    <a:pt x="1409" y="52"/>
                  </a:cubicBezTo>
                  <a:cubicBezTo>
                    <a:pt x="1410" y="50"/>
                    <a:pt x="1410" y="48"/>
                    <a:pt x="1410" y="47"/>
                  </a:cubicBezTo>
                  <a:cubicBezTo>
                    <a:pt x="1409" y="47"/>
                    <a:pt x="1409" y="47"/>
                    <a:pt x="1409" y="48"/>
                  </a:cubicBezTo>
                  <a:close/>
                  <a:moveTo>
                    <a:pt x="1386" y="35"/>
                  </a:moveTo>
                  <a:cubicBezTo>
                    <a:pt x="1387" y="33"/>
                    <a:pt x="1387" y="31"/>
                    <a:pt x="1386" y="30"/>
                  </a:cubicBezTo>
                  <a:cubicBezTo>
                    <a:pt x="1386" y="31"/>
                    <a:pt x="1386" y="33"/>
                    <a:pt x="1386" y="35"/>
                  </a:cubicBezTo>
                  <a:close/>
                  <a:moveTo>
                    <a:pt x="694" y="70"/>
                  </a:moveTo>
                  <a:cubicBezTo>
                    <a:pt x="695" y="71"/>
                    <a:pt x="695" y="72"/>
                    <a:pt x="696" y="73"/>
                  </a:cubicBezTo>
                  <a:cubicBezTo>
                    <a:pt x="696" y="71"/>
                    <a:pt x="695" y="71"/>
                    <a:pt x="694" y="70"/>
                  </a:cubicBezTo>
                  <a:close/>
                  <a:moveTo>
                    <a:pt x="1676" y="14"/>
                  </a:moveTo>
                  <a:cubicBezTo>
                    <a:pt x="1677" y="15"/>
                    <a:pt x="1678" y="15"/>
                    <a:pt x="1679" y="16"/>
                  </a:cubicBezTo>
                  <a:cubicBezTo>
                    <a:pt x="1678" y="15"/>
                    <a:pt x="1678" y="14"/>
                    <a:pt x="1676" y="14"/>
                  </a:cubicBezTo>
                  <a:close/>
                  <a:moveTo>
                    <a:pt x="999" y="103"/>
                  </a:moveTo>
                  <a:cubicBezTo>
                    <a:pt x="1000" y="103"/>
                    <a:pt x="1001" y="104"/>
                    <a:pt x="1002" y="103"/>
                  </a:cubicBezTo>
                  <a:cubicBezTo>
                    <a:pt x="1000" y="103"/>
                    <a:pt x="999" y="103"/>
                    <a:pt x="997" y="103"/>
                  </a:cubicBezTo>
                  <a:cubicBezTo>
                    <a:pt x="998" y="103"/>
                    <a:pt x="998" y="103"/>
                    <a:pt x="999" y="103"/>
                  </a:cubicBezTo>
                  <a:close/>
                  <a:moveTo>
                    <a:pt x="1678" y="50"/>
                  </a:moveTo>
                  <a:cubicBezTo>
                    <a:pt x="1677" y="51"/>
                    <a:pt x="1677" y="52"/>
                    <a:pt x="1676" y="52"/>
                  </a:cubicBezTo>
                  <a:cubicBezTo>
                    <a:pt x="1677" y="52"/>
                    <a:pt x="1678" y="51"/>
                    <a:pt x="1678" y="50"/>
                  </a:cubicBezTo>
                  <a:close/>
                  <a:moveTo>
                    <a:pt x="747" y="72"/>
                  </a:moveTo>
                  <a:cubicBezTo>
                    <a:pt x="747" y="72"/>
                    <a:pt x="747" y="73"/>
                    <a:pt x="747" y="74"/>
                  </a:cubicBezTo>
                  <a:cubicBezTo>
                    <a:pt x="747" y="72"/>
                    <a:pt x="747" y="71"/>
                    <a:pt x="747" y="69"/>
                  </a:cubicBezTo>
                  <a:cubicBezTo>
                    <a:pt x="747" y="70"/>
                    <a:pt x="747" y="71"/>
                    <a:pt x="747" y="72"/>
                  </a:cubicBezTo>
                  <a:close/>
                  <a:moveTo>
                    <a:pt x="1078" y="39"/>
                  </a:moveTo>
                  <a:cubicBezTo>
                    <a:pt x="1079" y="39"/>
                    <a:pt x="1080" y="40"/>
                    <a:pt x="1080" y="41"/>
                  </a:cubicBezTo>
                  <a:cubicBezTo>
                    <a:pt x="1080" y="40"/>
                    <a:pt x="1079" y="39"/>
                    <a:pt x="1078" y="39"/>
                  </a:cubicBezTo>
                  <a:close/>
                  <a:moveTo>
                    <a:pt x="1307" y="43"/>
                  </a:moveTo>
                  <a:cubicBezTo>
                    <a:pt x="1305" y="43"/>
                    <a:pt x="1303" y="43"/>
                    <a:pt x="1302" y="43"/>
                  </a:cubicBezTo>
                  <a:cubicBezTo>
                    <a:pt x="1303" y="43"/>
                    <a:pt x="1305" y="43"/>
                    <a:pt x="1307" y="43"/>
                  </a:cubicBezTo>
                  <a:close/>
                  <a:moveTo>
                    <a:pt x="688" y="87"/>
                  </a:moveTo>
                  <a:cubicBezTo>
                    <a:pt x="689" y="85"/>
                    <a:pt x="689" y="84"/>
                    <a:pt x="688" y="82"/>
                  </a:cubicBezTo>
                  <a:cubicBezTo>
                    <a:pt x="688" y="84"/>
                    <a:pt x="688" y="85"/>
                    <a:pt x="688" y="87"/>
                  </a:cubicBezTo>
                  <a:close/>
                  <a:moveTo>
                    <a:pt x="1409" y="63"/>
                  </a:moveTo>
                  <a:cubicBezTo>
                    <a:pt x="1409" y="64"/>
                    <a:pt x="1409" y="65"/>
                    <a:pt x="1410" y="65"/>
                  </a:cubicBezTo>
                  <a:cubicBezTo>
                    <a:pt x="1410" y="64"/>
                    <a:pt x="1410" y="62"/>
                    <a:pt x="1409" y="61"/>
                  </a:cubicBezTo>
                  <a:cubicBezTo>
                    <a:pt x="1409" y="61"/>
                    <a:pt x="1409" y="62"/>
                    <a:pt x="1409" y="63"/>
                  </a:cubicBezTo>
                  <a:close/>
                  <a:moveTo>
                    <a:pt x="1241" y="103"/>
                  </a:moveTo>
                  <a:cubicBezTo>
                    <a:pt x="1242" y="103"/>
                    <a:pt x="1243" y="104"/>
                    <a:pt x="1244" y="103"/>
                  </a:cubicBezTo>
                  <a:cubicBezTo>
                    <a:pt x="1242" y="103"/>
                    <a:pt x="1241" y="103"/>
                    <a:pt x="1239" y="103"/>
                  </a:cubicBezTo>
                  <a:cubicBezTo>
                    <a:pt x="1240" y="103"/>
                    <a:pt x="1241" y="103"/>
                    <a:pt x="1241" y="103"/>
                  </a:cubicBezTo>
                  <a:close/>
                  <a:moveTo>
                    <a:pt x="1063" y="103"/>
                  </a:moveTo>
                  <a:cubicBezTo>
                    <a:pt x="1064" y="103"/>
                    <a:pt x="1065" y="104"/>
                    <a:pt x="1066" y="103"/>
                  </a:cubicBezTo>
                  <a:cubicBezTo>
                    <a:pt x="1064" y="103"/>
                    <a:pt x="1063" y="103"/>
                    <a:pt x="1062" y="103"/>
                  </a:cubicBezTo>
                  <a:cubicBezTo>
                    <a:pt x="1062" y="103"/>
                    <a:pt x="1063" y="103"/>
                    <a:pt x="1063" y="103"/>
                  </a:cubicBezTo>
                  <a:close/>
                  <a:moveTo>
                    <a:pt x="561" y="103"/>
                  </a:moveTo>
                  <a:cubicBezTo>
                    <a:pt x="562" y="103"/>
                    <a:pt x="563" y="104"/>
                    <a:pt x="564" y="103"/>
                  </a:cubicBezTo>
                  <a:cubicBezTo>
                    <a:pt x="562" y="103"/>
                    <a:pt x="561" y="103"/>
                    <a:pt x="560" y="103"/>
                  </a:cubicBezTo>
                  <a:cubicBezTo>
                    <a:pt x="560" y="103"/>
                    <a:pt x="561" y="103"/>
                    <a:pt x="561" y="103"/>
                  </a:cubicBezTo>
                  <a:close/>
                  <a:moveTo>
                    <a:pt x="747" y="64"/>
                  </a:moveTo>
                  <a:cubicBezTo>
                    <a:pt x="747" y="65"/>
                    <a:pt x="747" y="66"/>
                    <a:pt x="747" y="67"/>
                  </a:cubicBezTo>
                  <a:cubicBezTo>
                    <a:pt x="747" y="66"/>
                    <a:pt x="747" y="64"/>
                    <a:pt x="747" y="63"/>
                  </a:cubicBezTo>
                  <a:cubicBezTo>
                    <a:pt x="747" y="63"/>
                    <a:pt x="747" y="64"/>
                    <a:pt x="747" y="64"/>
                  </a:cubicBezTo>
                  <a:close/>
                  <a:moveTo>
                    <a:pt x="963" y="50"/>
                  </a:moveTo>
                  <a:cubicBezTo>
                    <a:pt x="962" y="52"/>
                    <a:pt x="962" y="53"/>
                    <a:pt x="962" y="55"/>
                  </a:cubicBezTo>
                  <a:cubicBezTo>
                    <a:pt x="963" y="53"/>
                    <a:pt x="963" y="52"/>
                    <a:pt x="963" y="50"/>
                  </a:cubicBezTo>
                  <a:close/>
                  <a:moveTo>
                    <a:pt x="962" y="57"/>
                  </a:moveTo>
                  <a:cubicBezTo>
                    <a:pt x="962" y="58"/>
                    <a:pt x="962" y="60"/>
                    <a:pt x="963" y="61"/>
                  </a:cubicBezTo>
                  <a:cubicBezTo>
                    <a:pt x="963" y="59"/>
                    <a:pt x="963" y="58"/>
                    <a:pt x="962" y="57"/>
                  </a:cubicBezTo>
                  <a:close/>
                  <a:moveTo>
                    <a:pt x="993" y="103"/>
                  </a:moveTo>
                  <a:cubicBezTo>
                    <a:pt x="992" y="103"/>
                    <a:pt x="991" y="103"/>
                    <a:pt x="989" y="103"/>
                  </a:cubicBezTo>
                  <a:cubicBezTo>
                    <a:pt x="991" y="104"/>
                    <a:pt x="992" y="103"/>
                    <a:pt x="993" y="103"/>
                  </a:cubicBezTo>
                  <a:close/>
                  <a:moveTo>
                    <a:pt x="784" y="103"/>
                  </a:moveTo>
                  <a:cubicBezTo>
                    <a:pt x="782" y="103"/>
                    <a:pt x="781" y="103"/>
                    <a:pt x="779" y="103"/>
                  </a:cubicBezTo>
                  <a:cubicBezTo>
                    <a:pt x="781" y="103"/>
                    <a:pt x="782" y="104"/>
                    <a:pt x="784" y="103"/>
                  </a:cubicBezTo>
                  <a:close/>
                  <a:moveTo>
                    <a:pt x="1658" y="67"/>
                  </a:moveTo>
                  <a:cubicBezTo>
                    <a:pt x="1658" y="66"/>
                    <a:pt x="1657" y="65"/>
                    <a:pt x="1656" y="65"/>
                  </a:cubicBezTo>
                  <a:cubicBezTo>
                    <a:pt x="1657" y="65"/>
                    <a:pt x="1657" y="66"/>
                    <a:pt x="1658" y="67"/>
                  </a:cubicBezTo>
                  <a:close/>
                  <a:moveTo>
                    <a:pt x="1144" y="62"/>
                  </a:moveTo>
                  <a:cubicBezTo>
                    <a:pt x="1144" y="60"/>
                    <a:pt x="1144" y="59"/>
                    <a:pt x="1144" y="58"/>
                  </a:cubicBezTo>
                  <a:cubicBezTo>
                    <a:pt x="1144" y="59"/>
                    <a:pt x="1143" y="61"/>
                    <a:pt x="1144" y="62"/>
                  </a:cubicBezTo>
                  <a:close/>
                  <a:moveTo>
                    <a:pt x="599" y="123"/>
                  </a:moveTo>
                  <a:cubicBezTo>
                    <a:pt x="600" y="124"/>
                    <a:pt x="601" y="124"/>
                    <a:pt x="603" y="123"/>
                  </a:cubicBezTo>
                  <a:cubicBezTo>
                    <a:pt x="601" y="123"/>
                    <a:pt x="600" y="123"/>
                    <a:pt x="599" y="123"/>
                  </a:cubicBezTo>
                  <a:close/>
                  <a:moveTo>
                    <a:pt x="571" y="16"/>
                  </a:moveTo>
                  <a:cubicBezTo>
                    <a:pt x="570" y="16"/>
                    <a:pt x="569" y="16"/>
                    <a:pt x="568" y="16"/>
                  </a:cubicBezTo>
                  <a:cubicBezTo>
                    <a:pt x="569" y="17"/>
                    <a:pt x="570" y="16"/>
                    <a:pt x="571" y="16"/>
                  </a:cubicBezTo>
                  <a:close/>
                  <a:moveTo>
                    <a:pt x="1004" y="16"/>
                  </a:moveTo>
                  <a:cubicBezTo>
                    <a:pt x="1003" y="16"/>
                    <a:pt x="1002" y="16"/>
                    <a:pt x="1000" y="16"/>
                  </a:cubicBezTo>
                  <a:cubicBezTo>
                    <a:pt x="1002" y="17"/>
                    <a:pt x="1003" y="16"/>
                    <a:pt x="1004" y="16"/>
                  </a:cubicBezTo>
                  <a:close/>
                  <a:moveTo>
                    <a:pt x="997" y="16"/>
                  </a:moveTo>
                  <a:cubicBezTo>
                    <a:pt x="996" y="16"/>
                    <a:pt x="995" y="16"/>
                    <a:pt x="994" y="16"/>
                  </a:cubicBezTo>
                  <a:cubicBezTo>
                    <a:pt x="995" y="16"/>
                    <a:pt x="996" y="17"/>
                    <a:pt x="997" y="16"/>
                  </a:cubicBezTo>
                  <a:close/>
                  <a:moveTo>
                    <a:pt x="1003" y="6"/>
                  </a:moveTo>
                  <a:cubicBezTo>
                    <a:pt x="1004" y="6"/>
                    <a:pt x="1005" y="6"/>
                    <a:pt x="1007" y="6"/>
                  </a:cubicBezTo>
                  <a:cubicBezTo>
                    <a:pt x="1005" y="5"/>
                    <a:pt x="1004" y="6"/>
                    <a:pt x="1003" y="6"/>
                  </a:cubicBezTo>
                  <a:close/>
                  <a:moveTo>
                    <a:pt x="571" y="6"/>
                  </a:moveTo>
                  <a:cubicBezTo>
                    <a:pt x="572" y="6"/>
                    <a:pt x="573" y="6"/>
                    <a:pt x="575" y="6"/>
                  </a:cubicBezTo>
                  <a:cubicBezTo>
                    <a:pt x="574" y="5"/>
                    <a:pt x="572" y="6"/>
                    <a:pt x="571" y="6"/>
                  </a:cubicBezTo>
                  <a:close/>
                  <a:moveTo>
                    <a:pt x="680" y="103"/>
                  </a:moveTo>
                  <a:cubicBezTo>
                    <a:pt x="679" y="103"/>
                    <a:pt x="678" y="103"/>
                    <a:pt x="676" y="103"/>
                  </a:cubicBezTo>
                  <a:cubicBezTo>
                    <a:pt x="678" y="103"/>
                    <a:pt x="679" y="104"/>
                    <a:pt x="680" y="103"/>
                  </a:cubicBezTo>
                  <a:close/>
                  <a:moveTo>
                    <a:pt x="1236" y="103"/>
                  </a:moveTo>
                  <a:cubicBezTo>
                    <a:pt x="1235" y="103"/>
                    <a:pt x="1234" y="103"/>
                    <a:pt x="1233" y="103"/>
                  </a:cubicBezTo>
                  <a:cubicBezTo>
                    <a:pt x="1234" y="104"/>
                    <a:pt x="1235" y="103"/>
                    <a:pt x="1236" y="103"/>
                  </a:cubicBezTo>
                  <a:close/>
                  <a:moveTo>
                    <a:pt x="1058" y="103"/>
                  </a:moveTo>
                  <a:cubicBezTo>
                    <a:pt x="1057" y="103"/>
                    <a:pt x="1056" y="103"/>
                    <a:pt x="1055" y="103"/>
                  </a:cubicBezTo>
                  <a:cubicBezTo>
                    <a:pt x="1056" y="104"/>
                    <a:pt x="1057" y="103"/>
                    <a:pt x="1058" y="103"/>
                  </a:cubicBezTo>
                  <a:close/>
                  <a:moveTo>
                    <a:pt x="1470" y="42"/>
                  </a:moveTo>
                  <a:cubicBezTo>
                    <a:pt x="1470" y="43"/>
                    <a:pt x="1470" y="44"/>
                    <a:pt x="1471" y="46"/>
                  </a:cubicBezTo>
                  <a:cubicBezTo>
                    <a:pt x="1471" y="44"/>
                    <a:pt x="1471" y="43"/>
                    <a:pt x="1470" y="42"/>
                  </a:cubicBezTo>
                  <a:close/>
                  <a:moveTo>
                    <a:pt x="733" y="94"/>
                  </a:moveTo>
                  <a:cubicBezTo>
                    <a:pt x="735" y="94"/>
                    <a:pt x="736" y="94"/>
                    <a:pt x="737" y="94"/>
                  </a:cubicBezTo>
                  <a:cubicBezTo>
                    <a:pt x="736" y="94"/>
                    <a:pt x="735" y="94"/>
                    <a:pt x="733" y="94"/>
                  </a:cubicBezTo>
                  <a:close/>
                  <a:moveTo>
                    <a:pt x="1444" y="103"/>
                  </a:moveTo>
                  <a:cubicBezTo>
                    <a:pt x="1443" y="103"/>
                    <a:pt x="1442" y="103"/>
                    <a:pt x="1441" y="103"/>
                  </a:cubicBezTo>
                  <a:cubicBezTo>
                    <a:pt x="1442" y="103"/>
                    <a:pt x="1443" y="104"/>
                    <a:pt x="1444" y="103"/>
                  </a:cubicBezTo>
                  <a:close/>
                  <a:moveTo>
                    <a:pt x="878" y="45"/>
                  </a:moveTo>
                  <a:cubicBezTo>
                    <a:pt x="877" y="46"/>
                    <a:pt x="876" y="46"/>
                    <a:pt x="876" y="47"/>
                  </a:cubicBezTo>
                  <a:cubicBezTo>
                    <a:pt x="877" y="47"/>
                    <a:pt x="877" y="46"/>
                    <a:pt x="878" y="45"/>
                  </a:cubicBezTo>
                  <a:close/>
                  <a:moveTo>
                    <a:pt x="1567" y="21"/>
                  </a:moveTo>
                  <a:cubicBezTo>
                    <a:pt x="1566" y="20"/>
                    <a:pt x="1566" y="19"/>
                    <a:pt x="1565" y="19"/>
                  </a:cubicBezTo>
                  <a:cubicBezTo>
                    <a:pt x="1565" y="20"/>
                    <a:pt x="1566" y="20"/>
                    <a:pt x="1567" y="21"/>
                  </a:cubicBezTo>
                  <a:close/>
                  <a:moveTo>
                    <a:pt x="1750" y="33"/>
                  </a:moveTo>
                  <a:cubicBezTo>
                    <a:pt x="1749" y="34"/>
                    <a:pt x="1749" y="35"/>
                    <a:pt x="1749" y="36"/>
                  </a:cubicBezTo>
                  <a:cubicBezTo>
                    <a:pt x="1750" y="35"/>
                    <a:pt x="1750" y="34"/>
                    <a:pt x="1750" y="33"/>
                  </a:cubicBezTo>
                  <a:close/>
                  <a:moveTo>
                    <a:pt x="673" y="44"/>
                  </a:moveTo>
                  <a:cubicBezTo>
                    <a:pt x="672" y="45"/>
                    <a:pt x="672" y="45"/>
                    <a:pt x="671" y="46"/>
                  </a:cubicBezTo>
                  <a:cubicBezTo>
                    <a:pt x="672" y="46"/>
                    <a:pt x="673" y="45"/>
                    <a:pt x="673" y="44"/>
                  </a:cubicBezTo>
                  <a:close/>
                  <a:moveTo>
                    <a:pt x="1193" y="94"/>
                  </a:moveTo>
                  <a:cubicBezTo>
                    <a:pt x="1195" y="94"/>
                    <a:pt x="1196" y="94"/>
                    <a:pt x="1197" y="94"/>
                  </a:cubicBezTo>
                  <a:cubicBezTo>
                    <a:pt x="1196" y="94"/>
                    <a:pt x="1195" y="94"/>
                    <a:pt x="1193" y="94"/>
                  </a:cubicBezTo>
                  <a:close/>
                  <a:moveTo>
                    <a:pt x="776" y="103"/>
                  </a:moveTo>
                  <a:cubicBezTo>
                    <a:pt x="775" y="103"/>
                    <a:pt x="774" y="103"/>
                    <a:pt x="773" y="103"/>
                  </a:cubicBezTo>
                  <a:cubicBezTo>
                    <a:pt x="774" y="104"/>
                    <a:pt x="775" y="103"/>
                    <a:pt x="776" y="103"/>
                  </a:cubicBezTo>
                  <a:close/>
                  <a:moveTo>
                    <a:pt x="1582" y="33"/>
                  </a:moveTo>
                  <a:cubicBezTo>
                    <a:pt x="1581" y="34"/>
                    <a:pt x="1581" y="35"/>
                    <a:pt x="1581" y="36"/>
                  </a:cubicBezTo>
                  <a:cubicBezTo>
                    <a:pt x="1582" y="35"/>
                    <a:pt x="1582" y="34"/>
                    <a:pt x="1582" y="33"/>
                  </a:cubicBezTo>
                  <a:close/>
                  <a:moveTo>
                    <a:pt x="1695" y="94"/>
                  </a:moveTo>
                  <a:cubicBezTo>
                    <a:pt x="1696" y="93"/>
                    <a:pt x="1696" y="92"/>
                    <a:pt x="1696" y="91"/>
                  </a:cubicBezTo>
                  <a:cubicBezTo>
                    <a:pt x="1695" y="92"/>
                    <a:pt x="1695" y="93"/>
                    <a:pt x="1695" y="94"/>
                  </a:cubicBezTo>
                  <a:close/>
                  <a:moveTo>
                    <a:pt x="1471" y="62"/>
                  </a:moveTo>
                  <a:cubicBezTo>
                    <a:pt x="1470" y="63"/>
                    <a:pt x="1470" y="64"/>
                    <a:pt x="1470" y="65"/>
                  </a:cubicBezTo>
                  <a:cubicBezTo>
                    <a:pt x="1471" y="64"/>
                    <a:pt x="1471" y="63"/>
                    <a:pt x="1471" y="62"/>
                  </a:cubicBezTo>
                  <a:close/>
                  <a:moveTo>
                    <a:pt x="764" y="87"/>
                  </a:moveTo>
                  <a:cubicBezTo>
                    <a:pt x="764" y="88"/>
                    <a:pt x="765" y="89"/>
                    <a:pt x="766" y="89"/>
                  </a:cubicBezTo>
                  <a:cubicBezTo>
                    <a:pt x="765" y="88"/>
                    <a:pt x="765" y="88"/>
                    <a:pt x="764" y="87"/>
                  </a:cubicBezTo>
                  <a:close/>
                  <a:moveTo>
                    <a:pt x="805" y="59"/>
                  </a:moveTo>
                  <a:cubicBezTo>
                    <a:pt x="805" y="60"/>
                    <a:pt x="805" y="61"/>
                    <a:pt x="806" y="62"/>
                  </a:cubicBezTo>
                  <a:cubicBezTo>
                    <a:pt x="806" y="61"/>
                    <a:pt x="806" y="60"/>
                    <a:pt x="805" y="59"/>
                  </a:cubicBezTo>
                  <a:close/>
                  <a:moveTo>
                    <a:pt x="673" y="103"/>
                  </a:moveTo>
                  <a:cubicBezTo>
                    <a:pt x="672" y="103"/>
                    <a:pt x="671" y="103"/>
                    <a:pt x="670" y="103"/>
                  </a:cubicBezTo>
                  <a:cubicBezTo>
                    <a:pt x="671" y="104"/>
                    <a:pt x="672" y="103"/>
                    <a:pt x="673" y="103"/>
                  </a:cubicBezTo>
                  <a:close/>
                  <a:moveTo>
                    <a:pt x="557" y="103"/>
                  </a:moveTo>
                  <a:cubicBezTo>
                    <a:pt x="556" y="103"/>
                    <a:pt x="555" y="103"/>
                    <a:pt x="553" y="103"/>
                  </a:cubicBezTo>
                  <a:cubicBezTo>
                    <a:pt x="554" y="104"/>
                    <a:pt x="556" y="103"/>
                    <a:pt x="557" y="103"/>
                  </a:cubicBezTo>
                  <a:close/>
                  <a:moveTo>
                    <a:pt x="1256" y="39"/>
                  </a:moveTo>
                  <a:cubicBezTo>
                    <a:pt x="1257" y="40"/>
                    <a:pt x="1257" y="40"/>
                    <a:pt x="1258" y="41"/>
                  </a:cubicBezTo>
                  <a:cubicBezTo>
                    <a:pt x="1258" y="40"/>
                    <a:pt x="1257" y="39"/>
                    <a:pt x="1256" y="39"/>
                  </a:cubicBezTo>
                  <a:close/>
                  <a:moveTo>
                    <a:pt x="1735" y="21"/>
                  </a:moveTo>
                  <a:cubicBezTo>
                    <a:pt x="1735" y="20"/>
                    <a:pt x="1734" y="19"/>
                    <a:pt x="1733" y="19"/>
                  </a:cubicBezTo>
                  <a:cubicBezTo>
                    <a:pt x="1734" y="20"/>
                    <a:pt x="1734" y="20"/>
                    <a:pt x="1735" y="21"/>
                  </a:cubicBezTo>
                  <a:close/>
                  <a:moveTo>
                    <a:pt x="835" y="45"/>
                  </a:moveTo>
                  <a:cubicBezTo>
                    <a:pt x="834" y="46"/>
                    <a:pt x="834" y="46"/>
                    <a:pt x="833" y="47"/>
                  </a:cubicBezTo>
                  <a:cubicBezTo>
                    <a:pt x="834" y="47"/>
                    <a:pt x="835" y="46"/>
                    <a:pt x="835" y="45"/>
                  </a:cubicBezTo>
                  <a:close/>
                  <a:moveTo>
                    <a:pt x="685" y="42"/>
                  </a:moveTo>
                  <a:cubicBezTo>
                    <a:pt x="685" y="42"/>
                    <a:pt x="684" y="42"/>
                    <a:pt x="683" y="42"/>
                  </a:cubicBezTo>
                  <a:cubicBezTo>
                    <a:pt x="683" y="43"/>
                    <a:pt x="685" y="42"/>
                    <a:pt x="685" y="42"/>
                  </a:cubicBezTo>
                  <a:close/>
                  <a:moveTo>
                    <a:pt x="1438" y="103"/>
                  </a:moveTo>
                  <a:cubicBezTo>
                    <a:pt x="1437" y="103"/>
                    <a:pt x="1436" y="103"/>
                    <a:pt x="1435" y="103"/>
                  </a:cubicBezTo>
                  <a:cubicBezTo>
                    <a:pt x="1436" y="104"/>
                    <a:pt x="1437" y="103"/>
                    <a:pt x="1438" y="103"/>
                  </a:cubicBezTo>
                  <a:close/>
                  <a:moveTo>
                    <a:pt x="902" y="59"/>
                  </a:moveTo>
                  <a:cubicBezTo>
                    <a:pt x="902" y="58"/>
                    <a:pt x="902" y="57"/>
                    <a:pt x="901" y="56"/>
                  </a:cubicBezTo>
                  <a:cubicBezTo>
                    <a:pt x="901" y="57"/>
                    <a:pt x="901" y="58"/>
                    <a:pt x="902" y="59"/>
                  </a:cubicBezTo>
                  <a:close/>
                  <a:moveTo>
                    <a:pt x="566" y="6"/>
                  </a:moveTo>
                  <a:cubicBezTo>
                    <a:pt x="567" y="6"/>
                    <a:pt x="567" y="6"/>
                    <a:pt x="568" y="6"/>
                  </a:cubicBezTo>
                  <a:cubicBezTo>
                    <a:pt x="567" y="5"/>
                    <a:pt x="567" y="5"/>
                    <a:pt x="566" y="6"/>
                  </a:cubicBezTo>
                  <a:close/>
                  <a:moveTo>
                    <a:pt x="700" y="82"/>
                  </a:moveTo>
                  <a:cubicBezTo>
                    <a:pt x="700" y="83"/>
                    <a:pt x="700" y="84"/>
                    <a:pt x="700" y="85"/>
                  </a:cubicBezTo>
                  <a:cubicBezTo>
                    <a:pt x="700" y="84"/>
                    <a:pt x="700" y="83"/>
                    <a:pt x="700" y="82"/>
                  </a:cubicBezTo>
                  <a:close/>
                  <a:moveTo>
                    <a:pt x="758" y="72"/>
                  </a:moveTo>
                  <a:cubicBezTo>
                    <a:pt x="758" y="73"/>
                    <a:pt x="758" y="74"/>
                    <a:pt x="759" y="75"/>
                  </a:cubicBezTo>
                  <a:cubicBezTo>
                    <a:pt x="759" y="74"/>
                    <a:pt x="759" y="73"/>
                    <a:pt x="758" y="72"/>
                  </a:cubicBezTo>
                  <a:close/>
                  <a:moveTo>
                    <a:pt x="1527" y="94"/>
                  </a:moveTo>
                  <a:cubicBezTo>
                    <a:pt x="1527" y="93"/>
                    <a:pt x="1527" y="92"/>
                    <a:pt x="1527" y="91"/>
                  </a:cubicBezTo>
                  <a:cubicBezTo>
                    <a:pt x="1527" y="92"/>
                    <a:pt x="1527" y="93"/>
                    <a:pt x="1527" y="94"/>
                  </a:cubicBezTo>
                  <a:close/>
                  <a:moveTo>
                    <a:pt x="1364" y="6"/>
                  </a:moveTo>
                  <a:cubicBezTo>
                    <a:pt x="1365" y="6"/>
                    <a:pt x="1366" y="6"/>
                    <a:pt x="1367" y="6"/>
                  </a:cubicBezTo>
                  <a:cubicBezTo>
                    <a:pt x="1366" y="6"/>
                    <a:pt x="1365" y="5"/>
                    <a:pt x="1364" y="6"/>
                  </a:cubicBezTo>
                  <a:close/>
                  <a:moveTo>
                    <a:pt x="992" y="6"/>
                  </a:moveTo>
                  <a:cubicBezTo>
                    <a:pt x="993" y="6"/>
                    <a:pt x="994" y="6"/>
                    <a:pt x="995" y="6"/>
                  </a:cubicBezTo>
                  <a:cubicBezTo>
                    <a:pt x="994" y="6"/>
                    <a:pt x="993" y="5"/>
                    <a:pt x="992" y="6"/>
                  </a:cubicBezTo>
                  <a:close/>
                  <a:moveTo>
                    <a:pt x="561" y="6"/>
                  </a:moveTo>
                  <a:cubicBezTo>
                    <a:pt x="562" y="6"/>
                    <a:pt x="563" y="6"/>
                    <a:pt x="564" y="6"/>
                  </a:cubicBezTo>
                  <a:cubicBezTo>
                    <a:pt x="563" y="6"/>
                    <a:pt x="562" y="5"/>
                    <a:pt x="561" y="6"/>
                  </a:cubicBezTo>
                  <a:close/>
                  <a:moveTo>
                    <a:pt x="565" y="16"/>
                  </a:moveTo>
                  <a:cubicBezTo>
                    <a:pt x="564" y="16"/>
                    <a:pt x="563" y="16"/>
                    <a:pt x="562" y="16"/>
                  </a:cubicBezTo>
                  <a:cubicBezTo>
                    <a:pt x="563" y="16"/>
                    <a:pt x="564" y="17"/>
                    <a:pt x="565" y="16"/>
                  </a:cubicBezTo>
                  <a:close/>
                  <a:moveTo>
                    <a:pt x="1581" y="26"/>
                  </a:moveTo>
                  <a:cubicBezTo>
                    <a:pt x="1581" y="27"/>
                    <a:pt x="1581" y="28"/>
                    <a:pt x="1582" y="29"/>
                  </a:cubicBezTo>
                  <a:cubicBezTo>
                    <a:pt x="1582" y="28"/>
                    <a:pt x="1582" y="27"/>
                    <a:pt x="1581" y="26"/>
                  </a:cubicBezTo>
                  <a:close/>
                  <a:moveTo>
                    <a:pt x="998" y="6"/>
                  </a:moveTo>
                  <a:cubicBezTo>
                    <a:pt x="999" y="6"/>
                    <a:pt x="999" y="6"/>
                    <a:pt x="1000" y="6"/>
                  </a:cubicBezTo>
                  <a:cubicBezTo>
                    <a:pt x="999" y="5"/>
                    <a:pt x="999" y="5"/>
                    <a:pt x="998" y="6"/>
                  </a:cubicBezTo>
                  <a:close/>
                  <a:moveTo>
                    <a:pt x="1410" y="69"/>
                  </a:moveTo>
                  <a:cubicBezTo>
                    <a:pt x="1410" y="68"/>
                    <a:pt x="1410" y="67"/>
                    <a:pt x="1410" y="66"/>
                  </a:cubicBezTo>
                  <a:cubicBezTo>
                    <a:pt x="1410" y="67"/>
                    <a:pt x="1409" y="68"/>
                    <a:pt x="1410" y="69"/>
                  </a:cubicBezTo>
                  <a:close/>
                  <a:moveTo>
                    <a:pt x="886" y="33"/>
                  </a:moveTo>
                  <a:cubicBezTo>
                    <a:pt x="886" y="33"/>
                    <a:pt x="887" y="33"/>
                    <a:pt x="888" y="33"/>
                  </a:cubicBezTo>
                  <a:cubicBezTo>
                    <a:pt x="887" y="33"/>
                    <a:pt x="886" y="32"/>
                    <a:pt x="886" y="33"/>
                  </a:cubicBezTo>
                  <a:close/>
                  <a:moveTo>
                    <a:pt x="1726" y="6"/>
                  </a:moveTo>
                  <a:cubicBezTo>
                    <a:pt x="1726" y="6"/>
                    <a:pt x="1727" y="6"/>
                    <a:pt x="1728" y="6"/>
                  </a:cubicBezTo>
                  <a:cubicBezTo>
                    <a:pt x="1727" y="5"/>
                    <a:pt x="1727" y="6"/>
                    <a:pt x="1726" y="6"/>
                  </a:cubicBezTo>
                  <a:close/>
                  <a:moveTo>
                    <a:pt x="725" y="83"/>
                  </a:moveTo>
                  <a:cubicBezTo>
                    <a:pt x="725" y="84"/>
                    <a:pt x="725" y="85"/>
                    <a:pt x="726" y="86"/>
                  </a:cubicBezTo>
                  <a:cubicBezTo>
                    <a:pt x="726" y="85"/>
                    <a:pt x="726" y="84"/>
                    <a:pt x="725" y="83"/>
                  </a:cubicBezTo>
                  <a:close/>
                  <a:moveTo>
                    <a:pt x="1717" y="6"/>
                  </a:moveTo>
                  <a:cubicBezTo>
                    <a:pt x="1718" y="6"/>
                    <a:pt x="1719" y="6"/>
                    <a:pt x="1719" y="6"/>
                  </a:cubicBezTo>
                  <a:cubicBezTo>
                    <a:pt x="1719" y="6"/>
                    <a:pt x="1718" y="5"/>
                    <a:pt x="1717" y="6"/>
                  </a:cubicBezTo>
                  <a:close/>
                  <a:moveTo>
                    <a:pt x="1410" y="46"/>
                  </a:moveTo>
                  <a:cubicBezTo>
                    <a:pt x="1410" y="45"/>
                    <a:pt x="1410" y="44"/>
                    <a:pt x="1410" y="43"/>
                  </a:cubicBezTo>
                  <a:cubicBezTo>
                    <a:pt x="1409" y="44"/>
                    <a:pt x="1410" y="45"/>
                    <a:pt x="1410" y="46"/>
                  </a:cubicBezTo>
                  <a:close/>
                  <a:moveTo>
                    <a:pt x="1063" y="33"/>
                  </a:moveTo>
                  <a:cubicBezTo>
                    <a:pt x="1064" y="33"/>
                    <a:pt x="1065" y="33"/>
                    <a:pt x="1065" y="33"/>
                  </a:cubicBezTo>
                  <a:cubicBezTo>
                    <a:pt x="1065" y="32"/>
                    <a:pt x="1064" y="33"/>
                    <a:pt x="1063" y="33"/>
                  </a:cubicBezTo>
                  <a:close/>
                  <a:moveTo>
                    <a:pt x="1029" y="64"/>
                  </a:moveTo>
                  <a:cubicBezTo>
                    <a:pt x="1030" y="63"/>
                    <a:pt x="1030" y="62"/>
                    <a:pt x="1030" y="61"/>
                  </a:cubicBezTo>
                  <a:cubicBezTo>
                    <a:pt x="1029" y="62"/>
                    <a:pt x="1029" y="63"/>
                    <a:pt x="1029" y="64"/>
                  </a:cubicBezTo>
                  <a:close/>
                  <a:moveTo>
                    <a:pt x="1558" y="6"/>
                  </a:moveTo>
                  <a:cubicBezTo>
                    <a:pt x="1558" y="6"/>
                    <a:pt x="1559" y="6"/>
                    <a:pt x="1560" y="6"/>
                  </a:cubicBezTo>
                  <a:cubicBezTo>
                    <a:pt x="1559" y="5"/>
                    <a:pt x="1558" y="6"/>
                    <a:pt x="1558" y="6"/>
                  </a:cubicBezTo>
                  <a:close/>
                  <a:moveTo>
                    <a:pt x="1549" y="6"/>
                  </a:moveTo>
                  <a:cubicBezTo>
                    <a:pt x="1550" y="6"/>
                    <a:pt x="1550" y="6"/>
                    <a:pt x="1551" y="6"/>
                  </a:cubicBezTo>
                  <a:cubicBezTo>
                    <a:pt x="1550" y="6"/>
                    <a:pt x="1549" y="5"/>
                    <a:pt x="1549" y="6"/>
                  </a:cubicBezTo>
                  <a:close/>
                  <a:moveTo>
                    <a:pt x="1444" y="6"/>
                  </a:moveTo>
                  <a:cubicBezTo>
                    <a:pt x="1445" y="6"/>
                    <a:pt x="1445" y="6"/>
                    <a:pt x="1446" y="6"/>
                  </a:cubicBezTo>
                  <a:cubicBezTo>
                    <a:pt x="1446" y="5"/>
                    <a:pt x="1445" y="6"/>
                    <a:pt x="1444" y="6"/>
                  </a:cubicBezTo>
                  <a:close/>
                  <a:moveTo>
                    <a:pt x="1750" y="27"/>
                  </a:moveTo>
                  <a:cubicBezTo>
                    <a:pt x="1749" y="28"/>
                    <a:pt x="1749" y="28"/>
                    <a:pt x="1750" y="29"/>
                  </a:cubicBezTo>
                  <a:cubicBezTo>
                    <a:pt x="1750" y="28"/>
                    <a:pt x="1750" y="27"/>
                    <a:pt x="1750" y="27"/>
                  </a:cubicBezTo>
                  <a:close/>
                  <a:moveTo>
                    <a:pt x="1373" y="6"/>
                  </a:moveTo>
                  <a:cubicBezTo>
                    <a:pt x="1374" y="6"/>
                    <a:pt x="1375" y="6"/>
                    <a:pt x="1376" y="6"/>
                  </a:cubicBezTo>
                  <a:cubicBezTo>
                    <a:pt x="1375" y="5"/>
                    <a:pt x="1374" y="6"/>
                    <a:pt x="1373" y="6"/>
                  </a:cubicBezTo>
                  <a:close/>
                  <a:moveTo>
                    <a:pt x="1135" y="33"/>
                  </a:moveTo>
                  <a:cubicBezTo>
                    <a:pt x="1135" y="33"/>
                    <a:pt x="1136" y="33"/>
                    <a:pt x="1137" y="33"/>
                  </a:cubicBezTo>
                  <a:cubicBezTo>
                    <a:pt x="1136" y="32"/>
                    <a:pt x="1136" y="33"/>
                    <a:pt x="1135" y="33"/>
                  </a:cubicBezTo>
                  <a:close/>
                  <a:moveTo>
                    <a:pt x="720" y="99"/>
                  </a:moveTo>
                  <a:cubicBezTo>
                    <a:pt x="720" y="99"/>
                    <a:pt x="719" y="98"/>
                    <a:pt x="719" y="98"/>
                  </a:cubicBezTo>
                  <a:cubicBezTo>
                    <a:pt x="719" y="99"/>
                    <a:pt x="719" y="99"/>
                    <a:pt x="720" y="99"/>
                  </a:cubicBezTo>
                  <a:close/>
                  <a:moveTo>
                    <a:pt x="1030" y="76"/>
                  </a:moveTo>
                  <a:cubicBezTo>
                    <a:pt x="1030" y="75"/>
                    <a:pt x="1030" y="74"/>
                    <a:pt x="1029" y="73"/>
                  </a:cubicBezTo>
                  <a:cubicBezTo>
                    <a:pt x="1029" y="74"/>
                    <a:pt x="1029" y="75"/>
                    <a:pt x="1030" y="76"/>
                  </a:cubicBezTo>
                  <a:close/>
                  <a:moveTo>
                    <a:pt x="685" y="33"/>
                  </a:moveTo>
                  <a:cubicBezTo>
                    <a:pt x="686" y="33"/>
                    <a:pt x="687" y="33"/>
                    <a:pt x="687" y="33"/>
                  </a:cubicBezTo>
                  <a:cubicBezTo>
                    <a:pt x="687" y="32"/>
                    <a:pt x="686" y="33"/>
                    <a:pt x="685" y="33"/>
                  </a:cubicBezTo>
                  <a:close/>
                  <a:moveTo>
                    <a:pt x="890" y="42"/>
                  </a:moveTo>
                  <a:cubicBezTo>
                    <a:pt x="890" y="42"/>
                    <a:pt x="889" y="42"/>
                    <a:pt x="888" y="42"/>
                  </a:cubicBezTo>
                  <a:cubicBezTo>
                    <a:pt x="889" y="43"/>
                    <a:pt x="890" y="42"/>
                    <a:pt x="890" y="42"/>
                  </a:cubicBezTo>
                  <a:close/>
                  <a:moveTo>
                    <a:pt x="893" y="33"/>
                  </a:moveTo>
                  <a:cubicBezTo>
                    <a:pt x="894" y="33"/>
                    <a:pt x="894" y="33"/>
                    <a:pt x="895" y="33"/>
                  </a:cubicBezTo>
                  <a:cubicBezTo>
                    <a:pt x="894" y="32"/>
                    <a:pt x="894" y="33"/>
                    <a:pt x="893" y="33"/>
                  </a:cubicBezTo>
                  <a:close/>
                  <a:moveTo>
                    <a:pt x="1293" y="39"/>
                  </a:moveTo>
                  <a:cubicBezTo>
                    <a:pt x="1294" y="38"/>
                    <a:pt x="1294" y="38"/>
                    <a:pt x="1295" y="37"/>
                  </a:cubicBezTo>
                  <a:cubicBezTo>
                    <a:pt x="1294" y="38"/>
                    <a:pt x="1293" y="38"/>
                    <a:pt x="1293" y="39"/>
                  </a:cubicBezTo>
                  <a:close/>
                  <a:moveTo>
                    <a:pt x="773" y="33"/>
                  </a:moveTo>
                  <a:cubicBezTo>
                    <a:pt x="774" y="33"/>
                    <a:pt x="775" y="33"/>
                    <a:pt x="776" y="33"/>
                  </a:cubicBezTo>
                  <a:cubicBezTo>
                    <a:pt x="775" y="33"/>
                    <a:pt x="774" y="32"/>
                    <a:pt x="773" y="33"/>
                  </a:cubicBezTo>
                  <a:close/>
                  <a:moveTo>
                    <a:pt x="828" y="58"/>
                  </a:moveTo>
                  <a:cubicBezTo>
                    <a:pt x="828" y="59"/>
                    <a:pt x="828" y="60"/>
                    <a:pt x="828" y="61"/>
                  </a:cubicBezTo>
                  <a:cubicBezTo>
                    <a:pt x="829" y="60"/>
                    <a:pt x="828" y="59"/>
                    <a:pt x="828" y="58"/>
                  </a:cubicBezTo>
                  <a:close/>
                  <a:moveTo>
                    <a:pt x="677" y="33"/>
                  </a:moveTo>
                  <a:cubicBezTo>
                    <a:pt x="678" y="33"/>
                    <a:pt x="679" y="33"/>
                    <a:pt x="680" y="33"/>
                  </a:cubicBezTo>
                  <a:cubicBezTo>
                    <a:pt x="679" y="33"/>
                    <a:pt x="678" y="32"/>
                    <a:pt x="677" y="33"/>
                  </a:cubicBezTo>
                  <a:close/>
                  <a:moveTo>
                    <a:pt x="1369" y="6"/>
                  </a:moveTo>
                  <a:cubicBezTo>
                    <a:pt x="1370" y="6"/>
                    <a:pt x="1371" y="6"/>
                    <a:pt x="1371" y="6"/>
                  </a:cubicBezTo>
                  <a:cubicBezTo>
                    <a:pt x="1371" y="5"/>
                    <a:pt x="1370" y="5"/>
                    <a:pt x="1369" y="6"/>
                  </a:cubicBezTo>
                  <a:close/>
                  <a:moveTo>
                    <a:pt x="781" y="33"/>
                  </a:moveTo>
                  <a:cubicBezTo>
                    <a:pt x="781" y="33"/>
                    <a:pt x="782" y="33"/>
                    <a:pt x="783" y="33"/>
                  </a:cubicBezTo>
                  <a:cubicBezTo>
                    <a:pt x="782" y="32"/>
                    <a:pt x="781" y="33"/>
                    <a:pt x="781" y="33"/>
                  </a:cubicBezTo>
                  <a:close/>
                  <a:moveTo>
                    <a:pt x="1005" y="103"/>
                  </a:moveTo>
                  <a:cubicBezTo>
                    <a:pt x="1004" y="103"/>
                    <a:pt x="1004" y="103"/>
                    <a:pt x="1003" y="103"/>
                  </a:cubicBezTo>
                  <a:cubicBezTo>
                    <a:pt x="1004" y="103"/>
                    <a:pt x="1004" y="103"/>
                    <a:pt x="1005" y="103"/>
                  </a:cubicBezTo>
                  <a:close/>
                  <a:moveTo>
                    <a:pt x="1207" y="76"/>
                  </a:moveTo>
                  <a:cubicBezTo>
                    <a:pt x="1208" y="75"/>
                    <a:pt x="1208" y="74"/>
                    <a:pt x="1207" y="74"/>
                  </a:cubicBezTo>
                  <a:cubicBezTo>
                    <a:pt x="1207" y="74"/>
                    <a:pt x="1207" y="75"/>
                    <a:pt x="1207" y="76"/>
                  </a:cubicBezTo>
                  <a:close/>
                  <a:moveTo>
                    <a:pt x="1127" y="33"/>
                  </a:moveTo>
                  <a:cubicBezTo>
                    <a:pt x="1128" y="33"/>
                    <a:pt x="1129" y="33"/>
                    <a:pt x="1130" y="33"/>
                  </a:cubicBezTo>
                  <a:cubicBezTo>
                    <a:pt x="1129" y="33"/>
                    <a:pt x="1128" y="32"/>
                    <a:pt x="1127" y="33"/>
                  </a:cubicBezTo>
                  <a:close/>
                  <a:moveTo>
                    <a:pt x="1531" y="15"/>
                  </a:moveTo>
                  <a:cubicBezTo>
                    <a:pt x="1531" y="14"/>
                    <a:pt x="1532" y="14"/>
                    <a:pt x="1532" y="13"/>
                  </a:cubicBezTo>
                  <a:cubicBezTo>
                    <a:pt x="1532" y="14"/>
                    <a:pt x="1531" y="14"/>
                    <a:pt x="1531" y="15"/>
                  </a:cubicBezTo>
                  <a:close/>
                  <a:moveTo>
                    <a:pt x="1548" y="75"/>
                  </a:moveTo>
                  <a:cubicBezTo>
                    <a:pt x="1547" y="75"/>
                    <a:pt x="1547" y="76"/>
                    <a:pt x="1546" y="76"/>
                  </a:cubicBezTo>
                  <a:cubicBezTo>
                    <a:pt x="1547" y="76"/>
                    <a:pt x="1547" y="76"/>
                    <a:pt x="1548" y="75"/>
                  </a:cubicBezTo>
                  <a:close/>
                  <a:moveTo>
                    <a:pt x="1699" y="15"/>
                  </a:moveTo>
                  <a:cubicBezTo>
                    <a:pt x="1700" y="14"/>
                    <a:pt x="1700" y="14"/>
                    <a:pt x="1700" y="13"/>
                  </a:cubicBezTo>
                  <a:cubicBezTo>
                    <a:pt x="1700" y="14"/>
                    <a:pt x="1699" y="14"/>
                    <a:pt x="1699" y="15"/>
                  </a:cubicBezTo>
                  <a:close/>
                  <a:moveTo>
                    <a:pt x="844" y="33"/>
                  </a:moveTo>
                  <a:cubicBezTo>
                    <a:pt x="845" y="33"/>
                    <a:pt x="846" y="33"/>
                    <a:pt x="847" y="33"/>
                  </a:cubicBezTo>
                  <a:cubicBezTo>
                    <a:pt x="846" y="33"/>
                    <a:pt x="845" y="32"/>
                    <a:pt x="844" y="33"/>
                  </a:cubicBezTo>
                  <a:close/>
                  <a:moveTo>
                    <a:pt x="851" y="33"/>
                  </a:moveTo>
                  <a:cubicBezTo>
                    <a:pt x="852" y="33"/>
                    <a:pt x="852" y="33"/>
                    <a:pt x="853" y="33"/>
                  </a:cubicBezTo>
                  <a:cubicBezTo>
                    <a:pt x="852" y="32"/>
                    <a:pt x="852" y="33"/>
                    <a:pt x="851" y="33"/>
                  </a:cubicBezTo>
                  <a:close/>
                  <a:moveTo>
                    <a:pt x="1055" y="33"/>
                  </a:moveTo>
                  <a:cubicBezTo>
                    <a:pt x="1056" y="33"/>
                    <a:pt x="1057" y="33"/>
                    <a:pt x="1058" y="33"/>
                  </a:cubicBezTo>
                  <a:cubicBezTo>
                    <a:pt x="1057" y="33"/>
                    <a:pt x="1056" y="32"/>
                    <a:pt x="1055" y="33"/>
                  </a:cubicBezTo>
                  <a:close/>
                  <a:moveTo>
                    <a:pt x="1661" y="8"/>
                  </a:moveTo>
                  <a:cubicBezTo>
                    <a:pt x="1661" y="8"/>
                    <a:pt x="1662" y="8"/>
                    <a:pt x="1663" y="8"/>
                  </a:cubicBezTo>
                  <a:cubicBezTo>
                    <a:pt x="1662" y="7"/>
                    <a:pt x="1661" y="8"/>
                    <a:pt x="1661" y="8"/>
                  </a:cubicBezTo>
                  <a:close/>
                  <a:moveTo>
                    <a:pt x="1233" y="33"/>
                  </a:moveTo>
                  <a:cubicBezTo>
                    <a:pt x="1234" y="33"/>
                    <a:pt x="1235" y="33"/>
                    <a:pt x="1236" y="33"/>
                  </a:cubicBezTo>
                  <a:cubicBezTo>
                    <a:pt x="1235" y="33"/>
                    <a:pt x="1234" y="32"/>
                    <a:pt x="1233" y="33"/>
                  </a:cubicBezTo>
                  <a:close/>
                  <a:moveTo>
                    <a:pt x="1241" y="33"/>
                  </a:moveTo>
                  <a:cubicBezTo>
                    <a:pt x="1241" y="33"/>
                    <a:pt x="1242" y="33"/>
                    <a:pt x="1243" y="33"/>
                  </a:cubicBezTo>
                  <a:cubicBezTo>
                    <a:pt x="1242" y="32"/>
                    <a:pt x="1241" y="33"/>
                    <a:pt x="1241" y="33"/>
                  </a:cubicBezTo>
                  <a:close/>
                  <a:moveTo>
                    <a:pt x="589" y="73"/>
                  </a:moveTo>
                  <a:cubicBezTo>
                    <a:pt x="589" y="74"/>
                    <a:pt x="589" y="75"/>
                    <a:pt x="589" y="76"/>
                  </a:cubicBezTo>
                  <a:cubicBezTo>
                    <a:pt x="589" y="75"/>
                    <a:pt x="590" y="74"/>
                    <a:pt x="589" y="73"/>
                  </a:cubicBezTo>
                  <a:close/>
                  <a:moveTo>
                    <a:pt x="1410" y="72"/>
                  </a:moveTo>
                  <a:cubicBezTo>
                    <a:pt x="1410" y="71"/>
                    <a:pt x="1410" y="70"/>
                    <a:pt x="1410" y="69"/>
                  </a:cubicBezTo>
                  <a:cubicBezTo>
                    <a:pt x="1410" y="70"/>
                    <a:pt x="1410" y="71"/>
                    <a:pt x="1410" y="72"/>
                  </a:cubicBezTo>
                  <a:close/>
                  <a:moveTo>
                    <a:pt x="1370" y="15"/>
                  </a:moveTo>
                  <a:cubicBezTo>
                    <a:pt x="1369" y="15"/>
                    <a:pt x="1369" y="15"/>
                    <a:pt x="1368" y="15"/>
                  </a:cubicBezTo>
                  <a:cubicBezTo>
                    <a:pt x="1369" y="15"/>
                    <a:pt x="1369" y="15"/>
                    <a:pt x="1370" y="15"/>
                  </a:cubicBezTo>
                  <a:close/>
                  <a:moveTo>
                    <a:pt x="1555" y="15"/>
                  </a:moveTo>
                  <a:cubicBezTo>
                    <a:pt x="1554" y="15"/>
                    <a:pt x="1553" y="15"/>
                    <a:pt x="1552" y="15"/>
                  </a:cubicBezTo>
                  <a:cubicBezTo>
                    <a:pt x="1553" y="15"/>
                    <a:pt x="1554" y="15"/>
                    <a:pt x="1555" y="15"/>
                  </a:cubicBezTo>
                  <a:close/>
                  <a:moveTo>
                    <a:pt x="1470" y="66"/>
                  </a:moveTo>
                  <a:cubicBezTo>
                    <a:pt x="1470" y="67"/>
                    <a:pt x="1470" y="67"/>
                    <a:pt x="1470" y="68"/>
                  </a:cubicBezTo>
                  <a:cubicBezTo>
                    <a:pt x="1471" y="67"/>
                    <a:pt x="1470" y="67"/>
                    <a:pt x="1470" y="66"/>
                  </a:cubicBezTo>
                  <a:close/>
                  <a:moveTo>
                    <a:pt x="1723" y="15"/>
                  </a:moveTo>
                  <a:cubicBezTo>
                    <a:pt x="1722" y="15"/>
                    <a:pt x="1721" y="15"/>
                    <a:pt x="1720" y="15"/>
                  </a:cubicBezTo>
                  <a:cubicBezTo>
                    <a:pt x="1721" y="15"/>
                    <a:pt x="1722" y="15"/>
                    <a:pt x="1723" y="15"/>
                  </a:cubicBezTo>
                  <a:close/>
                  <a:moveTo>
                    <a:pt x="951" y="65"/>
                  </a:moveTo>
                  <a:cubicBezTo>
                    <a:pt x="951" y="64"/>
                    <a:pt x="951" y="63"/>
                    <a:pt x="951" y="63"/>
                  </a:cubicBezTo>
                  <a:cubicBezTo>
                    <a:pt x="951" y="64"/>
                    <a:pt x="951" y="64"/>
                    <a:pt x="951" y="65"/>
                  </a:cubicBezTo>
                  <a:close/>
                  <a:moveTo>
                    <a:pt x="1558" y="16"/>
                  </a:moveTo>
                  <a:cubicBezTo>
                    <a:pt x="1557" y="15"/>
                    <a:pt x="1556" y="15"/>
                    <a:pt x="1556" y="15"/>
                  </a:cubicBezTo>
                  <a:cubicBezTo>
                    <a:pt x="1556" y="16"/>
                    <a:pt x="1557" y="15"/>
                    <a:pt x="1558" y="16"/>
                  </a:cubicBezTo>
                  <a:close/>
                  <a:moveTo>
                    <a:pt x="1726" y="16"/>
                  </a:moveTo>
                  <a:cubicBezTo>
                    <a:pt x="1725" y="15"/>
                    <a:pt x="1724" y="15"/>
                    <a:pt x="1724" y="15"/>
                  </a:cubicBezTo>
                  <a:cubicBezTo>
                    <a:pt x="1724" y="16"/>
                    <a:pt x="1725" y="15"/>
                    <a:pt x="1726" y="16"/>
                  </a:cubicBezTo>
                  <a:close/>
                  <a:moveTo>
                    <a:pt x="1207" y="63"/>
                  </a:moveTo>
                  <a:cubicBezTo>
                    <a:pt x="1208" y="63"/>
                    <a:pt x="1208" y="62"/>
                    <a:pt x="1207" y="61"/>
                  </a:cubicBezTo>
                  <a:cubicBezTo>
                    <a:pt x="1207" y="62"/>
                    <a:pt x="1207" y="63"/>
                    <a:pt x="1207" y="63"/>
                  </a:cubicBezTo>
                  <a:close/>
                  <a:moveTo>
                    <a:pt x="1155" y="53"/>
                  </a:moveTo>
                  <a:cubicBezTo>
                    <a:pt x="1155" y="54"/>
                    <a:pt x="1155" y="54"/>
                    <a:pt x="1155" y="55"/>
                  </a:cubicBezTo>
                  <a:cubicBezTo>
                    <a:pt x="1155" y="54"/>
                    <a:pt x="1155" y="53"/>
                    <a:pt x="1155" y="53"/>
                  </a:cubicBezTo>
                  <a:close/>
                  <a:moveTo>
                    <a:pt x="680" y="42"/>
                  </a:moveTo>
                  <a:cubicBezTo>
                    <a:pt x="679" y="42"/>
                    <a:pt x="679" y="42"/>
                    <a:pt x="678" y="42"/>
                  </a:cubicBezTo>
                  <a:cubicBezTo>
                    <a:pt x="679" y="42"/>
                    <a:pt x="679" y="43"/>
                    <a:pt x="680" y="42"/>
                  </a:cubicBezTo>
                  <a:close/>
                  <a:moveTo>
                    <a:pt x="1568" y="59"/>
                  </a:moveTo>
                  <a:cubicBezTo>
                    <a:pt x="1568" y="59"/>
                    <a:pt x="1567" y="60"/>
                    <a:pt x="1567" y="60"/>
                  </a:cubicBezTo>
                  <a:cubicBezTo>
                    <a:pt x="1568" y="60"/>
                    <a:pt x="1568" y="60"/>
                    <a:pt x="1568" y="59"/>
                  </a:cubicBezTo>
                  <a:close/>
                  <a:moveTo>
                    <a:pt x="848" y="42"/>
                  </a:moveTo>
                  <a:cubicBezTo>
                    <a:pt x="847" y="42"/>
                    <a:pt x="846" y="42"/>
                    <a:pt x="845" y="42"/>
                  </a:cubicBezTo>
                  <a:cubicBezTo>
                    <a:pt x="846" y="43"/>
                    <a:pt x="847" y="42"/>
                    <a:pt x="848" y="42"/>
                  </a:cubicBezTo>
                  <a:close/>
                  <a:moveTo>
                    <a:pt x="1440" y="6"/>
                  </a:moveTo>
                  <a:cubicBezTo>
                    <a:pt x="1441" y="6"/>
                    <a:pt x="1441" y="6"/>
                    <a:pt x="1442" y="6"/>
                  </a:cubicBezTo>
                  <a:cubicBezTo>
                    <a:pt x="1441" y="5"/>
                    <a:pt x="1441" y="5"/>
                    <a:pt x="1440" y="6"/>
                  </a:cubicBezTo>
                  <a:close/>
                  <a:moveTo>
                    <a:pt x="1554" y="6"/>
                  </a:moveTo>
                  <a:cubicBezTo>
                    <a:pt x="1554" y="6"/>
                    <a:pt x="1555" y="6"/>
                    <a:pt x="1556" y="6"/>
                  </a:cubicBezTo>
                  <a:cubicBezTo>
                    <a:pt x="1555" y="5"/>
                    <a:pt x="1554" y="5"/>
                    <a:pt x="1554" y="6"/>
                  </a:cubicBezTo>
                  <a:close/>
                  <a:moveTo>
                    <a:pt x="1722" y="6"/>
                  </a:moveTo>
                  <a:cubicBezTo>
                    <a:pt x="1722" y="6"/>
                    <a:pt x="1723" y="6"/>
                    <a:pt x="1724" y="6"/>
                  </a:cubicBezTo>
                  <a:cubicBezTo>
                    <a:pt x="1723" y="5"/>
                    <a:pt x="1722" y="5"/>
                    <a:pt x="1722" y="6"/>
                  </a:cubicBezTo>
                  <a:close/>
                  <a:moveTo>
                    <a:pt x="1436" y="6"/>
                  </a:moveTo>
                  <a:cubicBezTo>
                    <a:pt x="1437" y="6"/>
                    <a:pt x="1438" y="6"/>
                    <a:pt x="1438" y="6"/>
                  </a:cubicBezTo>
                  <a:cubicBezTo>
                    <a:pt x="1438" y="6"/>
                    <a:pt x="1437" y="6"/>
                    <a:pt x="1436" y="6"/>
                  </a:cubicBezTo>
                  <a:close/>
                  <a:moveTo>
                    <a:pt x="990" y="6"/>
                  </a:moveTo>
                  <a:cubicBezTo>
                    <a:pt x="990" y="7"/>
                    <a:pt x="991" y="7"/>
                    <a:pt x="992" y="6"/>
                  </a:cubicBezTo>
                  <a:cubicBezTo>
                    <a:pt x="991" y="6"/>
                    <a:pt x="990" y="6"/>
                    <a:pt x="990" y="6"/>
                  </a:cubicBezTo>
                  <a:close/>
                  <a:moveTo>
                    <a:pt x="1007" y="6"/>
                  </a:moveTo>
                  <a:cubicBezTo>
                    <a:pt x="1008" y="7"/>
                    <a:pt x="1009" y="6"/>
                    <a:pt x="1009" y="6"/>
                  </a:cubicBezTo>
                  <a:cubicBezTo>
                    <a:pt x="1009" y="6"/>
                    <a:pt x="1008" y="6"/>
                    <a:pt x="1007" y="6"/>
                  </a:cubicBezTo>
                  <a:close/>
                  <a:moveTo>
                    <a:pt x="886" y="42"/>
                  </a:moveTo>
                  <a:cubicBezTo>
                    <a:pt x="885" y="42"/>
                    <a:pt x="884" y="42"/>
                    <a:pt x="884" y="42"/>
                  </a:cubicBezTo>
                  <a:cubicBezTo>
                    <a:pt x="884" y="42"/>
                    <a:pt x="885" y="43"/>
                    <a:pt x="886" y="42"/>
                  </a:cubicBezTo>
                  <a:close/>
                  <a:moveTo>
                    <a:pt x="990" y="92"/>
                  </a:moveTo>
                  <a:cubicBezTo>
                    <a:pt x="991" y="93"/>
                    <a:pt x="992" y="93"/>
                    <a:pt x="992" y="93"/>
                  </a:cubicBezTo>
                  <a:cubicBezTo>
                    <a:pt x="992" y="92"/>
                    <a:pt x="991" y="93"/>
                    <a:pt x="990" y="92"/>
                  </a:cubicBezTo>
                  <a:close/>
                  <a:moveTo>
                    <a:pt x="1040" y="40"/>
                  </a:moveTo>
                  <a:cubicBezTo>
                    <a:pt x="1041" y="40"/>
                    <a:pt x="1041" y="40"/>
                    <a:pt x="1041" y="39"/>
                  </a:cubicBezTo>
                  <a:cubicBezTo>
                    <a:pt x="1041" y="39"/>
                    <a:pt x="1040" y="40"/>
                    <a:pt x="1040" y="40"/>
                  </a:cubicBezTo>
                  <a:close/>
                  <a:moveTo>
                    <a:pt x="951" y="50"/>
                  </a:moveTo>
                  <a:cubicBezTo>
                    <a:pt x="951" y="49"/>
                    <a:pt x="951" y="48"/>
                    <a:pt x="951" y="48"/>
                  </a:cubicBezTo>
                  <a:cubicBezTo>
                    <a:pt x="951" y="48"/>
                    <a:pt x="951" y="49"/>
                    <a:pt x="951" y="50"/>
                  </a:cubicBezTo>
                  <a:close/>
                  <a:moveTo>
                    <a:pt x="1265" y="58"/>
                  </a:moveTo>
                  <a:cubicBezTo>
                    <a:pt x="1265" y="58"/>
                    <a:pt x="1265" y="59"/>
                    <a:pt x="1266" y="60"/>
                  </a:cubicBezTo>
                  <a:cubicBezTo>
                    <a:pt x="1266" y="59"/>
                    <a:pt x="1266" y="58"/>
                    <a:pt x="1265" y="58"/>
                  </a:cubicBezTo>
                  <a:close/>
                  <a:moveTo>
                    <a:pt x="694" y="97"/>
                  </a:moveTo>
                  <a:cubicBezTo>
                    <a:pt x="694" y="97"/>
                    <a:pt x="693" y="97"/>
                    <a:pt x="693" y="98"/>
                  </a:cubicBezTo>
                  <a:cubicBezTo>
                    <a:pt x="694" y="98"/>
                    <a:pt x="694" y="97"/>
                    <a:pt x="694" y="97"/>
                  </a:cubicBezTo>
                  <a:close/>
                  <a:moveTo>
                    <a:pt x="1002" y="93"/>
                  </a:moveTo>
                  <a:cubicBezTo>
                    <a:pt x="1003" y="93"/>
                    <a:pt x="1003" y="93"/>
                    <a:pt x="1004" y="92"/>
                  </a:cubicBezTo>
                  <a:cubicBezTo>
                    <a:pt x="1003" y="93"/>
                    <a:pt x="1002" y="92"/>
                    <a:pt x="1002" y="93"/>
                  </a:cubicBezTo>
                  <a:close/>
                  <a:moveTo>
                    <a:pt x="1373" y="56"/>
                  </a:moveTo>
                  <a:cubicBezTo>
                    <a:pt x="1374" y="56"/>
                    <a:pt x="1374" y="55"/>
                    <a:pt x="1375" y="55"/>
                  </a:cubicBezTo>
                  <a:cubicBezTo>
                    <a:pt x="1374" y="55"/>
                    <a:pt x="1373" y="55"/>
                    <a:pt x="1373" y="56"/>
                  </a:cubicBezTo>
                  <a:close/>
                  <a:moveTo>
                    <a:pt x="1127" y="42"/>
                  </a:moveTo>
                  <a:cubicBezTo>
                    <a:pt x="1127" y="42"/>
                    <a:pt x="1126" y="42"/>
                    <a:pt x="1125" y="42"/>
                  </a:cubicBezTo>
                  <a:cubicBezTo>
                    <a:pt x="1126" y="42"/>
                    <a:pt x="1127" y="43"/>
                    <a:pt x="1127" y="42"/>
                  </a:cubicBezTo>
                  <a:close/>
                  <a:moveTo>
                    <a:pt x="1132" y="42"/>
                  </a:moveTo>
                  <a:cubicBezTo>
                    <a:pt x="1131" y="42"/>
                    <a:pt x="1131" y="42"/>
                    <a:pt x="1130" y="42"/>
                  </a:cubicBezTo>
                  <a:cubicBezTo>
                    <a:pt x="1131" y="43"/>
                    <a:pt x="1131" y="42"/>
                    <a:pt x="1132" y="42"/>
                  </a:cubicBezTo>
                  <a:close/>
                  <a:moveTo>
                    <a:pt x="1343" y="92"/>
                  </a:moveTo>
                  <a:cubicBezTo>
                    <a:pt x="1343" y="92"/>
                    <a:pt x="1343" y="91"/>
                    <a:pt x="1343" y="90"/>
                  </a:cubicBezTo>
                  <a:cubicBezTo>
                    <a:pt x="1343" y="91"/>
                    <a:pt x="1343" y="92"/>
                    <a:pt x="1343" y="92"/>
                  </a:cubicBezTo>
                  <a:close/>
                  <a:moveTo>
                    <a:pt x="1707" y="88"/>
                  </a:moveTo>
                  <a:cubicBezTo>
                    <a:pt x="1707" y="88"/>
                    <a:pt x="1707" y="89"/>
                    <a:pt x="1707" y="90"/>
                  </a:cubicBezTo>
                  <a:cubicBezTo>
                    <a:pt x="1707" y="89"/>
                    <a:pt x="1707" y="88"/>
                    <a:pt x="1707" y="88"/>
                  </a:cubicBezTo>
                  <a:close/>
                  <a:moveTo>
                    <a:pt x="1069" y="103"/>
                  </a:moveTo>
                  <a:cubicBezTo>
                    <a:pt x="1068" y="103"/>
                    <a:pt x="1067" y="103"/>
                    <a:pt x="1066" y="103"/>
                  </a:cubicBezTo>
                  <a:cubicBezTo>
                    <a:pt x="1067" y="103"/>
                    <a:pt x="1068" y="103"/>
                    <a:pt x="1069" y="103"/>
                  </a:cubicBezTo>
                  <a:close/>
                  <a:moveTo>
                    <a:pt x="1470" y="39"/>
                  </a:moveTo>
                  <a:cubicBezTo>
                    <a:pt x="1470" y="40"/>
                    <a:pt x="1470" y="40"/>
                    <a:pt x="1470" y="41"/>
                  </a:cubicBezTo>
                  <a:cubicBezTo>
                    <a:pt x="1470" y="40"/>
                    <a:pt x="1471" y="40"/>
                    <a:pt x="1470" y="39"/>
                  </a:cubicBezTo>
                  <a:close/>
                  <a:moveTo>
                    <a:pt x="1385" y="58"/>
                  </a:moveTo>
                  <a:cubicBezTo>
                    <a:pt x="1385" y="58"/>
                    <a:pt x="1384" y="59"/>
                    <a:pt x="1384" y="59"/>
                  </a:cubicBezTo>
                  <a:cubicBezTo>
                    <a:pt x="1385" y="59"/>
                    <a:pt x="1385" y="59"/>
                    <a:pt x="1385" y="58"/>
                  </a:cubicBezTo>
                  <a:close/>
                  <a:moveTo>
                    <a:pt x="1175" y="89"/>
                  </a:moveTo>
                  <a:cubicBezTo>
                    <a:pt x="1175" y="88"/>
                    <a:pt x="1175" y="87"/>
                    <a:pt x="1174" y="87"/>
                  </a:cubicBezTo>
                  <a:cubicBezTo>
                    <a:pt x="1175" y="87"/>
                    <a:pt x="1174" y="88"/>
                    <a:pt x="1175" y="89"/>
                  </a:cubicBezTo>
                  <a:close/>
                  <a:moveTo>
                    <a:pt x="551" y="39"/>
                  </a:moveTo>
                  <a:cubicBezTo>
                    <a:pt x="552" y="40"/>
                    <a:pt x="552" y="40"/>
                    <a:pt x="552" y="41"/>
                  </a:cubicBezTo>
                  <a:cubicBezTo>
                    <a:pt x="552" y="40"/>
                    <a:pt x="552" y="39"/>
                    <a:pt x="551" y="39"/>
                  </a:cubicBezTo>
                  <a:close/>
                  <a:moveTo>
                    <a:pt x="1389" y="54"/>
                  </a:moveTo>
                  <a:cubicBezTo>
                    <a:pt x="1389" y="54"/>
                    <a:pt x="1388" y="55"/>
                    <a:pt x="1388" y="55"/>
                  </a:cubicBezTo>
                  <a:cubicBezTo>
                    <a:pt x="1389" y="55"/>
                    <a:pt x="1389" y="55"/>
                    <a:pt x="1389" y="54"/>
                  </a:cubicBezTo>
                  <a:close/>
                  <a:moveTo>
                    <a:pt x="1087" y="57"/>
                  </a:moveTo>
                  <a:cubicBezTo>
                    <a:pt x="1087" y="58"/>
                    <a:pt x="1087" y="59"/>
                    <a:pt x="1088" y="60"/>
                  </a:cubicBezTo>
                  <a:cubicBezTo>
                    <a:pt x="1088" y="59"/>
                    <a:pt x="1088" y="58"/>
                    <a:pt x="1087" y="57"/>
                  </a:cubicBezTo>
                  <a:close/>
                  <a:moveTo>
                    <a:pt x="989" y="103"/>
                  </a:moveTo>
                  <a:cubicBezTo>
                    <a:pt x="988" y="103"/>
                    <a:pt x="987" y="103"/>
                    <a:pt x="986" y="103"/>
                  </a:cubicBezTo>
                  <a:cubicBezTo>
                    <a:pt x="987" y="103"/>
                    <a:pt x="988" y="103"/>
                    <a:pt x="989" y="103"/>
                  </a:cubicBezTo>
                  <a:close/>
                  <a:moveTo>
                    <a:pt x="589" y="80"/>
                  </a:moveTo>
                  <a:cubicBezTo>
                    <a:pt x="589" y="81"/>
                    <a:pt x="589" y="82"/>
                    <a:pt x="589" y="82"/>
                  </a:cubicBezTo>
                  <a:cubicBezTo>
                    <a:pt x="590" y="82"/>
                    <a:pt x="589" y="81"/>
                    <a:pt x="589" y="80"/>
                  </a:cubicBezTo>
                  <a:close/>
                  <a:moveTo>
                    <a:pt x="1716" y="75"/>
                  </a:moveTo>
                  <a:cubicBezTo>
                    <a:pt x="1715" y="75"/>
                    <a:pt x="1715" y="76"/>
                    <a:pt x="1714" y="76"/>
                  </a:cubicBezTo>
                  <a:cubicBezTo>
                    <a:pt x="1715" y="76"/>
                    <a:pt x="1715" y="76"/>
                    <a:pt x="1716" y="75"/>
                  </a:cubicBezTo>
                  <a:close/>
                  <a:moveTo>
                    <a:pt x="1005" y="92"/>
                  </a:moveTo>
                  <a:cubicBezTo>
                    <a:pt x="1005" y="92"/>
                    <a:pt x="1006" y="93"/>
                    <a:pt x="1006" y="92"/>
                  </a:cubicBezTo>
                  <a:cubicBezTo>
                    <a:pt x="1006" y="92"/>
                    <a:pt x="1005" y="92"/>
                    <a:pt x="1005" y="92"/>
                  </a:cubicBezTo>
                  <a:close/>
                  <a:moveTo>
                    <a:pt x="1289" y="60"/>
                  </a:moveTo>
                  <a:cubicBezTo>
                    <a:pt x="1288" y="61"/>
                    <a:pt x="1288" y="61"/>
                    <a:pt x="1288" y="62"/>
                  </a:cubicBezTo>
                  <a:cubicBezTo>
                    <a:pt x="1289" y="61"/>
                    <a:pt x="1289" y="61"/>
                    <a:pt x="1289" y="60"/>
                  </a:cubicBezTo>
                  <a:close/>
                  <a:moveTo>
                    <a:pt x="1030" y="61"/>
                  </a:moveTo>
                  <a:cubicBezTo>
                    <a:pt x="1030" y="61"/>
                    <a:pt x="1030" y="60"/>
                    <a:pt x="1030" y="59"/>
                  </a:cubicBezTo>
                  <a:cubicBezTo>
                    <a:pt x="1029" y="60"/>
                    <a:pt x="1030" y="61"/>
                    <a:pt x="1030" y="61"/>
                  </a:cubicBezTo>
                  <a:close/>
                  <a:moveTo>
                    <a:pt x="1219" y="75"/>
                  </a:moveTo>
                  <a:cubicBezTo>
                    <a:pt x="1219" y="75"/>
                    <a:pt x="1219" y="76"/>
                    <a:pt x="1219" y="77"/>
                  </a:cubicBezTo>
                  <a:cubicBezTo>
                    <a:pt x="1219" y="76"/>
                    <a:pt x="1219" y="75"/>
                    <a:pt x="1219" y="75"/>
                  </a:cubicBezTo>
                  <a:close/>
                  <a:moveTo>
                    <a:pt x="1386" y="29"/>
                  </a:moveTo>
                  <a:cubicBezTo>
                    <a:pt x="1386" y="28"/>
                    <a:pt x="1386" y="28"/>
                    <a:pt x="1386" y="27"/>
                  </a:cubicBezTo>
                  <a:cubicBezTo>
                    <a:pt x="1386" y="28"/>
                    <a:pt x="1385" y="29"/>
                    <a:pt x="1386" y="29"/>
                  </a:cubicBezTo>
                  <a:close/>
                  <a:moveTo>
                    <a:pt x="669" y="103"/>
                  </a:moveTo>
                  <a:cubicBezTo>
                    <a:pt x="669" y="103"/>
                    <a:pt x="668" y="103"/>
                    <a:pt x="668" y="103"/>
                  </a:cubicBezTo>
                  <a:cubicBezTo>
                    <a:pt x="668" y="103"/>
                    <a:pt x="669" y="103"/>
                    <a:pt x="669" y="103"/>
                  </a:cubicBezTo>
                  <a:close/>
                  <a:moveTo>
                    <a:pt x="1208" y="78"/>
                  </a:moveTo>
                  <a:cubicBezTo>
                    <a:pt x="1208" y="78"/>
                    <a:pt x="1208" y="77"/>
                    <a:pt x="1208" y="76"/>
                  </a:cubicBezTo>
                  <a:cubicBezTo>
                    <a:pt x="1208" y="77"/>
                    <a:pt x="1207" y="78"/>
                    <a:pt x="1208" y="78"/>
                  </a:cubicBezTo>
                  <a:close/>
                  <a:moveTo>
                    <a:pt x="1067" y="93"/>
                  </a:moveTo>
                  <a:cubicBezTo>
                    <a:pt x="1068" y="94"/>
                    <a:pt x="1068" y="94"/>
                    <a:pt x="1069" y="93"/>
                  </a:cubicBezTo>
                  <a:cubicBezTo>
                    <a:pt x="1068" y="93"/>
                    <a:pt x="1067" y="93"/>
                    <a:pt x="1067" y="93"/>
                  </a:cubicBezTo>
                  <a:close/>
                  <a:moveTo>
                    <a:pt x="912" y="52"/>
                  </a:moveTo>
                  <a:cubicBezTo>
                    <a:pt x="912" y="52"/>
                    <a:pt x="912" y="53"/>
                    <a:pt x="912" y="54"/>
                  </a:cubicBezTo>
                  <a:cubicBezTo>
                    <a:pt x="912" y="53"/>
                    <a:pt x="913" y="52"/>
                    <a:pt x="912" y="52"/>
                  </a:cubicBezTo>
                  <a:close/>
                  <a:moveTo>
                    <a:pt x="788" y="102"/>
                  </a:moveTo>
                  <a:cubicBezTo>
                    <a:pt x="788" y="102"/>
                    <a:pt x="787" y="102"/>
                    <a:pt x="787" y="103"/>
                  </a:cubicBezTo>
                  <a:cubicBezTo>
                    <a:pt x="787" y="102"/>
                    <a:pt x="788" y="103"/>
                    <a:pt x="788" y="102"/>
                  </a:cubicBezTo>
                  <a:close/>
                  <a:moveTo>
                    <a:pt x="1684" y="26"/>
                  </a:moveTo>
                  <a:cubicBezTo>
                    <a:pt x="1684" y="27"/>
                    <a:pt x="1684" y="27"/>
                    <a:pt x="1684" y="28"/>
                  </a:cubicBezTo>
                  <a:cubicBezTo>
                    <a:pt x="1684" y="27"/>
                    <a:pt x="1684" y="26"/>
                    <a:pt x="1684" y="26"/>
                  </a:cubicBezTo>
                  <a:close/>
                  <a:moveTo>
                    <a:pt x="1007" y="102"/>
                  </a:moveTo>
                  <a:cubicBezTo>
                    <a:pt x="1007" y="102"/>
                    <a:pt x="1006" y="102"/>
                    <a:pt x="1006" y="103"/>
                  </a:cubicBezTo>
                  <a:cubicBezTo>
                    <a:pt x="1006" y="102"/>
                    <a:pt x="1007" y="103"/>
                    <a:pt x="1007" y="102"/>
                  </a:cubicBezTo>
                  <a:close/>
                  <a:moveTo>
                    <a:pt x="1729" y="6"/>
                  </a:moveTo>
                  <a:cubicBezTo>
                    <a:pt x="1729" y="6"/>
                    <a:pt x="1730" y="7"/>
                    <a:pt x="1730" y="6"/>
                  </a:cubicBezTo>
                  <a:cubicBezTo>
                    <a:pt x="1730" y="6"/>
                    <a:pt x="1729" y="6"/>
                    <a:pt x="1729" y="6"/>
                  </a:cubicBezTo>
                  <a:close/>
                  <a:moveTo>
                    <a:pt x="1714" y="6"/>
                  </a:moveTo>
                  <a:cubicBezTo>
                    <a:pt x="1715" y="7"/>
                    <a:pt x="1716" y="7"/>
                    <a:pt x="1716" y="6"/>
                  </a:cubicBezTo>
                  <a:cubicBezTo>
                    <a:pt x="1716" y="6"/>
                    <a:pt x="1715" y="6"/>
                    <a:pt x="1714" y="6"/>
                  </a:cubicBezTo>
                  <a:close/>
                  <a:moveTo>
                    <a:pt x="1560" y="6"/>
                  </a:moveTo>
                  <a:cubicBezTo>
                    <a:pt x="1561" y="6"/>
                    <a:pt x="1562" y="7"/>
                    <a:pt x="1562" y="6"/>
                  </a:cubicBezTo>
                  <a:cubicBezTo>
                    <a:pt x="1562" y="6"/>
                    <a:pt x="1561" y="6"/>
                    <a:pt x="1560" y="6"/>
                  </a:cubicBezTo>
                  <a:close/>
                  <a:moveTo>
                    <a:pt x="1546" y="6"/>
                  </a:moveTo>
                  <a:cubicBezTo>
                    <a:pt x="1547" y="7"/>
                    <a:pt x="1547" y="7"/>
                    <a:pt x="1548" y="6"/>
                  </a:cubicBezTo>
                  <a:cubicBezTo>
                    <a:pt x="1547" y="6"/>
                    <a:pt x="1547" y="6"/>
                    <a:pt x="1546" y="6"/>
                  </a:cubicBezTo>
                  <a:close/>
                  <a:moveTo>
                    <a:pt x="566" y="103"/>
                  </a:moveTo>
                  <a:cubicBezTo>
                    <a:pt x="566" y="103"/>
                    <a:pt x="565" y="103"/>
                    <a:pt x="564" y="103"/>
                  </a:cubicBezTo>
                  <a:cubicBezTo>
                    <a:pt x="565" y="103"/>
                    <a:pt x="566" y="103"/>
                    <a:pt x="566" y="103"/>
                  </a:cubicBezTo>
                  <a:close/>
                  <a:moveTo>
                    <a:pt x="772" y="103"/>
                  </a:moveTo>
                  <a:cubicBezTo>
                    <a:pt x="772" y="103"/>
                    <a:pt x="771" y="103"/>
                    <a:pt x="770" y="103"/>
                  </a:cubicBezTo>
                  <a:cubicBezTo>
                    <a:pt x="771" y="103"/>
                    <a:pt x="772" y="103"/>
                    <a:pt x="772" y="103"/>
                  </a:cubicBezTo>
                  <a:close/>
                  <a:moveTo>
                    <a:pt x="699" y="79"/>
                  </a:moveTo>
                  <a:cubicBezTo>
                    <a:pt x="699" y="80"/>
                    <a:pt x="699" y="81"/>
                    <a:pt x="700" y="81"/>
                  </a:cubicBezTo>
                  <a:cubicBezTo>
                    <a:pt x="700" y="80"/>
                    <a:pt x="700" y="80"/>
                    <a:pt x="699" y="79"/>
                  </a:cubicBezTo>
                  <a:close/>
                  <a:moveTo>
                    <a:pt x="1362" y="6"/>
                  </a:moveTo>
                  <a:cubicBezTo>
                    <a:pt x="1363" y="7"/>
                    <a:pt x="1363" y="6"/>
                    <a:pt x="1364" y="6"/>
                  </a:cubicBezTo>
                  <a:cubicBezTo>
                    <a:pt x="1363" y="6"/>
                    <a:pt x="1363" y="6"/>
                    <a:pt x="1362" y="6"/>
                  </a:cubicBezTo>
                  <a:close/>
                  <a:moveTo>
                    <a:pt x="575" y="6"/>
                  </a:moveTo>
                  <a:cubicBezTo>
                    <a:pt x="576" y="7"/>
                    <a:pt x="576" y="6"/>
                    <a:pt x="577" y="6"/>
                  </a:cubicBezTo>
                  <a:cubicBezTo>
                    <a:pt x="577" y="6"/>
                    <a:pt x="576" y="6"/>
                    <a:pt x="575" y="6"/>
                  </a:cubicBezTo>
                  <a:close/>
                  <a:moveTo>
                    <a:pt x="843" y="42"/>
                  </a:moveTo>
                  <a:cubicBezTo>
                    <a:pt x="842" y="42"/>
                    <a:pt x="842" y="42"/>
                    <a:pt x="841" y="42"/>
                  </a:cubicBezTo>
                  <a:cubicBezTo>
                    <a:pt x="842" y="42"/>
                    <a:pt x="842" y="43"/>
                    <a:pt x="843" y="42"/>
                  </a:cubicBezTo>
                  <a:close/>
                  <a:moveTo>
                    <a:pt x="951" y="47"/>
                  </a:moveTo>
                  <a:cubicBezTo>
                    <a:pt x="952" y="46"/>
                    <a:pt x="952" y="46"/>
                    <a:pt x="952" y="45"/>
                  </a:cubicBezTo>
                  <a:cubicBezTo>
                    <a:pt x="951" y="46"/>
                    <a:pt x="951" y="46"/>
                    <a:pt x="951" y="47"/>
                  </a:cubicBezTo>
                  <a:close/>
                  <a:moveTo>
                    <a:pt x="559" y="6"/>
                  </a:moveTo>
                  <a:cubicBezTo>
                    <a:pt x="559" y="7"/>
                    <a:pt x="560" y="6"/>
                    <a:pt x="560" y="6"/>
                  </a:cubicBezTo>
                  <a:cubicBezTo>
                    <a:pt x="560" y="6"/>
                    <a:pt x="559" y="6"/>
                    <a:pt x="559" y="6"/>
                  </a:cubicBezTo>
                  <a:close/>
                  <a:moveTo>
                    <a:pt x="805" y="56"/>
                  </a:moveTo>
                  <a:cubicBezTo>
                    <a:pt x="805" y="57"/>
                    <a:pt x="805" y="58"/>
                    <a:pt x="805" y="58"/>
                  </a:cubicBezTo>
                  <a:cubicBezTo>
                    <a:pt x="805" y="57"/>
                    <a:pt x="806" y="57"/>
                    <a:pt x="805" y="56"/>
                  </a:cubicBezTo>
                  <a:close/>
                  <a:moveTo>
                    <a:pt x="963" y="47"/>
                  </a:moveTo>
                  <a:cubicBezTo>
                    <a:pt x="963" y="48"/>
                    <a:pt x="963" y="49"/>
                    <a:pt x="963" y="49"/>
                  </a:cubicBezTo>
                  <a:cubicBezTo>
                    <a:pt x="963" y="49"/>
                    <a:pt x="963" y="48"/>
                    <a:pt x="963" y="47"/>
                  </a:cubicBezTo>
                  <a:close/>
                  <a:moveTo>
                    <a:pt x="1410" y="40"/>
                  </a:moveTo>
                  <a:cubicBezTo>
                    <a:pt x="1411" y="39"/>
                    <a:pt x="1411" y="38"/>
                    <a:pt x="1411" y="38"/>
                  </a:cubicBezTo>
                  <a:cubicBezTo>
                    <a:pt x="1410" y="38"/>
                    <a:pt x="1411" y="39"/>
                    <a:pt x="1410" y="40"/>
                  </a:cubicBezTo>
                  <a:close/>
                  <a:moveTo>
                    <a:pt x="859" y="57"/>
                  </a:moveTo>
                  <a:cubicBezTo>
                    <a:pt x="859" y="56"/>
                    <a:pt x="859" y="55"/>
                    <a:pt x="859" y="55"/>
                  </a:cubicBezTo>
                  <a:cubicBezTo>
                    <a:pt x="859" y="55"/>
                    <a:pt x="858" y="56"/>
                    <a:pt x="859" y="57"/>
                  </a:cubicBezTo>
                  <a:close/>
                  <a:moveTo>
                    <a:pt x="1410" y="42"/>
                  </a:moveTo>
                  <a:cubicBezTo>
                    <a:pt x="1410" y="42"/>
                    <a:pt x="1410" y="41"/>
                    <a:pt x="1410" y="40"/>
                  </a:cubicBezTo>
                  <a:cubicBezTo>
                    <a:pt x="1410" y="41"/>
                    <a:pt x="1410" y="42"/>
                    <a:pt x="1410" y="42"/>
                  </a:cubicBezTo>
                  <a:close/>
                  <a:moveTo>
                    <a:pt x="1470" y="69"/>
                  </a:moveTo>
                  <a:cubicBezTo>
                    <a:pt x="1470" y="69"/>
                    <a:pt x="1470" y="70"/>
                    <a:pt x="1470" y="71"/>
                  </a:cubicBezTo>
                  <a:cubicBezTo>
                    <a:pt x="1470" y="70"/>
                    <a:pt x="1470" y="69"/>
                    <a:pt x="1470" y="69"/>
                  </a:cubicBezTo>
                  <a:close/>
                  <a:moveTo>
                    <a:pt x="1186" y="85"/>
                  </a:moveTo>
                  <a:cubicBezTo>
                    <a:pt x="1186" y="86"/>
                    <a:pt x="1186" y="86"/>
                    <a:pt x="1186" y="87"/>
                  </a:cubicBezTo>
                  <a:cubicBezTo>
                    <a:pt x="1186" y="86"/>
                    <a:pt x="1186" y="86"/>
                    <a:pt x="1186" y="85"/>
                  </a:cubicBezTo>
                  <a:close/>
                  <a:moveTo>
                    <a:pt x="1041" y="74"/>
                  </a:moveTo>
                  <a:cubicBezTo>
                    <a:pt x="1041" y="75"/>
                    <a:pt x="1041" y="76"/>
                    <a:pt x="1041" y="76"/>
                  </a:cubicBezTo>
                  <a:cubicBezTo>
                    <a:pt x="1041" y="76"/>
                    <a:pt x="1041" y="75"/>
                    <a:pt x="1041" y="74"/>
                  </a:cubicBezTo>
                  <a:close/>
                  <a:moveTo>
                    <a:pt x="688" y="33"/>
                  </a:moveTo>
                  <a:cubicBezTo>
                    <a:pt x="688" y="33"/>
                    <a:pt x="689" y="33"/>
                    <a:pt x="690" y="33"/>
                  </a:cubicBezTo>
                  <a:cubicBezTo>
                    <a:pt x="689" y="33"/>
                    <a:pt x="688" y="33"/>
                    <a:pt x="688" y="33"/>
                  </a:cubicBezTo>
                  <a:close/>
                  <a:moveTo>
                    <a:pt x="748" y="77"/>
                  </a:moveTo>
                  <a:cubicBezTo>
                    <a:pt x="748" y="76"/>
                    <a:pt x="748" y="75"/>
                    <a:pt x="747" y="75"/>
                  </a:cubicBezTo>
                  <a:cubicBezTo>
                    <a:pt x="747" y="76"/>
                    <a:pt x="747" y="76"/>
                    <a:pt x="748" y="77"/>
                  </a:cubicBezTo>
                  <a:close/>
                  <a:moveTo>
                    <a:pt x="952" y="67"/>
                  </a:moveTo>
                  <a:cubicBezTo>
                    <a:pt x="952" y="67"/>
                    <a:pt x="952" y="66"/>
                    <a:pt x="951" y="66"/>
                  </a:cubicBezTo>
                  <a:cubicBezTo>
                    <a:pt x="951" y="66"/>
                    <a:pt x="951" y="67"/>
                    <a:pt x="952" y="67"/>
                  </a:cubicBezTo>
                  <a:close/>
                  <a:moveTo>
                    <a:pt x="993" y="16"/>
                  </a:moveTo>
                  <a:cubicBezTo>
                    <a:pt x="992" y="16"/>
                    <a:pt x="992" y="16"/>
                    <a:pt x="991" y="17"/>
                  </a:cubicBezTo>
                  <a:cubicBezTo>
                    <a:pt x="992" y="17"/>
                    <a:pt x="993" y="17"/>
                    <a:pt x="993" y="16"/>
                  </a:cubicBezTo>
                  <a:close/>
                  <a:moveTo>
                    <a:pt x="700" y="86"/>
                  </a:moveTo>
                  <a:cubicBezTo>
                    <a:pt x="699" y="86"/>
                    <a:pt x="699" y="87"/>
                    <a:pt x="699" y="88"/>
                  </a:cubicBezTo>
                  <a:cubicBezTo>
                    <a:pt x="700" y="87"/>
                    <a:pt x="700" y="86"/>
                    <a:pt x="700" y="86"/>
                  </a:cubicBezTo>
                  <a:close/>
                  <a:moveTo>
                    <a:pt x="1006" y="17"/>
                  </a:moveTo>
                  <a:cubicBezTo>
                    <a:pt x="1006" y="16"/>
                    <a:pt x="1005" y="16"/>
                    <a:pt x="1005" y="16"/>
                  </a:cubicBezTo>
                  <a:cubicBezTo>
                    <a:pt x="1005" y="17"/>
                    <a:pt x="1006" y="16"/>
                    <a:pt x="1006" y="17"/>
                  </a:cubicBezTo>
                  <a:close/>
                  <a:moveTo>
                    <a:pt x="871" y="58"/>
                  </a:moveTo>
                  <a:cubicBezTo>
                    <a:pt x="871" y="58"/>
                    <a:pt x="871" y="59"/>
                    <a:pt x="871" y="59"/>
                  </a:cubicBezTo>
                  <a:cubicBezTo>
                    <a:pt x="871" y="59"/>
                    <a:pt x="871" y="58"/>
                    <a:pt x="871" y="58"/>
                  </a:cubicBezTo>
                  <a:close/>
                  <a:moveTo>
                    <a:pt x="1386" y="37"/>
                  </a:moveTo>
                  <a:cubicBezTo>
                    <a:pt x="1386" y="37"/>
                    <a:pt x="1386" y="36"/>
                    <a:pt x="1386" y="35"/>
                  </a:cubicBezTo>
                  <a:cubicBezTo>
                    <a:pt x="1385" y="36"/>
                    <a:pt x="1386" y="37"/>
                    <a:pt x="1386" y="37"/>
                  </a:cubicBezTo>
                  <a:close/>
                  <a:moveTo>
                    <a:pt x="715" y="90"/>
                  </a:moveTo>
                  <a:cubicBezTo>
                    <a:pt x="715" y="89"/>
                    <a:pt x="715" y="88"/>
                    <a:pt x="715" y="88"/>
                  </a:cubicBezTo>
                  <a:cubicBezTo>
                    <a:pt x="715" y="88"/>
                    <a:pt x="714" y="89"/>
                    <a:pt x="715" y="90"/>
                  </a:cubicBezTo>
                  <a:close/>
                  <a:moveTo>
                    <a:pt x="1397" y="25"/>
                  </a:moveTo>
                  <a:cubicBezTo>
                    <a:pt x="1397" y="26"/>
                    <a:pt x="1397" y="26"/>
                    <a:pt x="1397" y="27"/>
                  </a:cubicBezTo>
                  <a:cubicBezTo>
                    <a:pt x="1397" y="26"/>
                    <a:pt x="1397" y="25"/>
                    <a:pt x="1397" y="25"/>
                  </a:cubicBezTo>
                  <a:close/>
                  <a:moveTo>
                    <a:pt x="1367" y="15"/>
                  </a:moveTo>
                  <a:cubicBezTo>
                    <a:pt x="1366" y="15"/>
                    <a:pt x="1366" y="15"/>
                    <a:pt x="1365" y="15"/>
                  </a:cubicBezTo>
                  <a:cubicBezTo>
                    <a:pt x="1366" y="15"/>
                    <a:pt x="1366" y="16"/>
                    <a:pt x="1367" y="15"/>
                  </a:cubicBezTo>
                  <a:close/>
                  <a:moveTo>
                    <a:pt x="1373" y="15"/>
                  </a:moveTo>
                  <a:cubicBezTo>
                    <a:pt x="1373" y="15"/>
                    <a:pt x="1372" y="15"/>
                    <a:pt x="1371" y="15"/>
                  </a:cubicBezTo>
                  <a:cubicBezTo>
                    <a:pt x="1372" y="16"/>
                    <a:pt x="1373" y="15"/>
                    <a:pt x="1373" y="15"/>
                  </a:cubicBezTo>
                  <a:close/>
                  <a:moveTo>
                    <a:pt x="963" y="64"/>
                  </a:moveTo>
                  <a:cubicBezTo>
                    <a:pt x="963" y="65"/>
                    <a:pt x="963" y="65"/>
                    <a:pt x="963" y="66"/>
                  </a:cubicBezTo>
                  <a:cubicBezTo>
                    <a:pt x="963" y="65"/>
                    <a:pt x="964" y="64"/>
                    <a:pt x="963" y="64"/>
                  </a:cubicBezTo>
                  <a:close/>
                  <a:moveTo>
                    <a:pt x="1665" y="58"/>
                  </a:moveTo>
                  <a:cubicBezTo>
                    <a:pt x="1664" y="58"/>
                    <a:pt x="1664" y="58"/>
                    <a:pt x="1664" y="59"/>
                  </a:cubicBezTo>
                  <a:cubicBezTo>
                    <a:pt x="1664" y="59"/>
                    <a:pt x="1664" y="59"/>
                    <a:pt x="1664" y="59"/>
                  </a:cubicBezTo>
                  <a:cubicBezTo>
                    <a:pt x="1664" y="59"/>
                    <a:pt x="1664" y="59"/>
                    <a:pt x="1665" y="58"/>
                  </a:cubicBezTo>
                  <a:close/>
                  <a:moveTo>
                    <a:pt x="1246" y="103"/>
                  </a:moveTo>
                  <a:cubicBezTo>
                    <a:pt x="1245" y="103"/>
                    <a:pt x="1245" y="103"/>
                    <a:pt x="1244" y="103"/>
                  </a:cubicBezTo>
                  <a:cubicBezTo>
                    <a:pt x="1245" y="103"/>
                    <a:pt x="1246" y="103"/>
                    <a:pt x="1246" y="103"/>
                  </a:cubicBezTo>
                  <a:close/>
                  <a:moveTo>
                    <a:pt x="1411" y="74"/>
                  </a:moveTo>
                  <a:cubicBezTo>
                    <a:pt x="1411" y="73"/>
                    <a:pt x="1411" y="72"/>
                    <a:pt x="1410" y="72"/>
                  </a:cubicBezTo>
                  <a:cubicBezTo>
                    <a:pt x="1411" y="72"/>
                    <a:pt x="1410" y="73"/>
                    <a:pt x="1411" y="74"/>
                  </a:cubicBezTo>
                  <a:close/>
                  <a:moveTo>
                    <a:pt x="1198" y="103"/>
                  </a:moveTo>
                  <a:cubicBezTo>
                    <a:pt x="1197" y="103"/>
                    <a:pt x="1196" y="103"/>
                    <a:pt x="1196" y="103"/>
                  </a:cubicBezTo>
                  <a:cubicBezTo>
                    <a:pt x="1197" y="103"/>
                    <a:pt x="1197" y="103"/>
                    <a:pt x="1198" y="103"/>
                  </a:cubicBezTo>
                  <a:close/>
                  <a:moveTo>
                    <a:pt x="1539" y="88"/>
                  </a:moveTo>
                  <a:cubicBezTo>
                    <a:pt x="1538" y="88"/>
                    <a:pt x="1539" y="89"/>
                    <a:pt x="1539" y="90"/>
                  </a:cubicBezTo>
                  <a:cubicBezTo>
                    <a:pt x="1539" y="89"/>
                    <a:pt x="1539" y="88"/>
                    <a:pt x="1539" y="88"/>
                  </a:cubicBezTo>
                  <a:close/>
                  <a:moveTo>
                    <a:pt x="1188" y="103"/>
                  </a:moveTo>
                  <a:cubicBezTo>
                    <a:pt x="1188" y="103"/>
                    <a:pt x="1187" y="103"/>
                    <a:pt x="1187" y="103"/>
                  </a:cubicBezTo>
                  <a:cubicBezTo>
                    <a:pt x="1187" y="103"/>
                    <a:pt x="1188" y="103"/>
                    <a:pt x="1188" y="103"/>
                  </a:cubicBezTo>
                  <a:close/>
                  <a:moveTo>
                    <a:pt x="1551" y="15"/>
                  </a:moveTo>
                  <a:cubicBezTo>
                    <a:pt x="1550" y="15"/>
                    <a:pt x="1550" y="15"/>
                    <a:pt x="1549" y="15"/>
                  </a:cubicBezTo>
                  <a:cubicBezTo>
                    <a:pt x="1550" y="15"/>
                    <a:pt x="1551" y="16"/>
                    <a:pt x="1551" y="15"/>
                  </a:cubicBezTo>
                  <a:close/>
                  <a:moveTo>
                    <a:pt x="1470" y="71"/>
                  </a:moveTo>
                  <a:cubicBezTo>
                    <a:pt x="1469" y="71"/>
                    <a:pt x="1469" y="72"/>
                    <a:pt x="1469" y="73"/>
                  </a:cubicBezTo>
                  <a:cubicBezTo>
                    <a:pt x="1470" y="72"/>
                    <a:pt x="1470" y="71"/>
                    <a:pt x="1470" y="71"/>
                  </a:cubicBezTo>
                  <a:close/>
                  <a:moveTo>
                    <a:pt x="1719" y="15"/>
                  </a:moveTo>
                  <a:cubicBezTo>
                    <a:pt x="1719" y="15"/>
                    <a:pt x="1718" y="15"/>
                    <a:pt x="1717" y="15"/>
                  </a:cubicBezTo>
                  <a:cubicBezTo>
                    <a:pt x="1718" y="15"/>
                    <a:pt x="1719" y="16"/>
                    <a:pt x="1719" y="15"/>
                  </a:cubicBezTo>
                  <a:close/>
                  <a:moveTo>
                    <a:pt x="759" y="75"/>
                  </a:moveTo>
                  <a:cubicBezTo>
                    <a:pt x="759" y="76"/>
                    <a:pt x="759" y="77"/>
                    <a:pt x="759" y="77"/>
                  </a:cubicBezTo>
                  <a:cubicBezTo>
                    <a:pt x="759" y="77"/>
                    <a:pt x="759" y="76"/>
                    <a:pt x="759" y="75"/>
                  </a:cubicBezTo>
                  <a:close/>
                  <a:moveTo>
                    <a:pt x="1527" y="90"/>
                  </a:moveTo>
                  <a:cubicBezTo>
                    <a:pt x="1528" y="90"/>
                    <a:pt x="1528" y="89"/>
                    <a:pt x="1528" y="89"/>
                  </a:cubicBezTo>
                  <a:cubicBezTo>
                    <a:pt x="1527" y="89"/>
                    <a:pt x="1527" y="90"/>
                    <a:pt x="1527" y="90"/>
                  </a:cubicBezTo>
                  <a:close/>
                  <a:moveTo>
                    <a:pt x="963" y="62"/>
                  </a:moveTo>
                  <a:cubicBezTo>
                    <a:pt x="963" y="62"/>
                    <a:pt x="963" y="63"/>
                    <a:pt x="963" y="64"/>
                  </a:cubicBezTo>
                  <a:cubicBezTo>
                    <a:pt x="963" y="63"/>
                    <a:pt x="963" y="62"/>
                    <a:pt x="963" y="62"/>
                  </a:cubicBezTo>
                  <a:close/>
                  <a:moveTo>
                    <a:pt x="1696" y="90"/>
                  </a:moveTo>
                  <a:cubicBezTo>
                    <a:pt x="1696" y="90"/>
                    <a:pt x="1696" y="89"/>
                    <a:pt x="1696" y="89"/>
                  </a:cubicBezTo>
                  <a:cubicBezTo>
                    <a:pt x="1695" y="89"/>
                    <a:pt x="1696" y="90"/>
                    <a:pt x="1696" y="90"/>
                  </a:cubicBezTo>
                  <a:close/>
                  <a:moveTo>
                    <a:pt x="1030" y="78"/>
                  </a:moveTo>
                  <a:cubicBezTo>
                    <a:pt x="1030" y="77"/>
                    <a:pt x="1030" y="77"/>
                    <a:pt x="1030" y="76"/>
                  </a:cubicBezTo>
                  <a:cubicBezTo>
                    <a:pt x="1030" y="77"/>
                    <a:pt x="1029" y="77"/>
                    <a:pt x="1030" y="78"/>
                  </a:cubicBezTo>
                  <a:close/>
                  <a:moveTo>
                    <a:pt x="1144" y="57"/>
                  </a:moveTo>
                  <a:cubicBezTo>
                    <a:pt x="1144" y="57"/>
                    <a:pt x="1144" y="56"/>
                    <a:pt x="1143" y="55"/>
                  </a:cubicBezTo>
                  <a:cubicBezTo>
                    <a:pt x="1144" y="56"/>
                    <a:pt x="1143" y="57"/>
                    <a:pt x="1144" y="57"/>
                  </a:cubicBezTo>
                  <a:close/>
                  <a:moveTo>
                    <a:pt x="1111" y="58"/>
                  </a:moveTo>
                  <a:cubicBezTo>
                    <a:pt x="1110" y="58"/>
                    <a:pt x="1110" y="59"/>
                    <a:pt x="1110" y="59"/>
                  </a:cubicBezTo>
                  <a:cubicBezTo>
                    <a:pt x="1111" y="59"/>
                    <a:pt x="1111" y="58"/>
                    <a:pt x="1111" y="58"/>
                  </a:cubicBezTo>
                  <a:close/>
                  <a:moveTo>
                    <a:pt x="747" y="62"/>
                  </a:moveTo>
                  <a:cubicBezTo>
                    <a:pt x="748" y="62"/>
                    <a:pt x="748" y="61"/>
                    <a:pt x="748" y="60"/>
                  </a:cubicBezTo>
                  <a:cubicBezTo>
                    <a:pt x="747" y="61"/>
                    <a:pt x="747" y="62"/>
                    <a:pt x="747" y="62"/>
                  </a:cubicBezTo>
                  <a:close/>
                  <a:moveTo>
                    <a:pt x="786" y="103"/>
                  </a:moveTo>
                  <a:cubicBezTo>
                    <a:pt x="786" y="103"/>
                    <a:pt x="785" y="103"/>
                    <a:pt x="784" y="103"/>
                  </a:cubicBezTo>
                  <a:cubicBezTo>
                    <a:pt x="785" y="103"/>
                    <a:pt x="786" y="103"/>
                    <a:pt x="786" y="103"/>
                  </a:cubicBezTo>
                  <a:close/>
                  <a:moveTo>
                    <a:pt x="1470" y="36"/>
                  </a:moveTo>
                  <a:cubicBezTo>
                    <a:pt x="1470" y="37"/>
                    <a:pt x="1470" y="38"/>
                    <a:pt x="1470" y="38"/>
                  </a:cubicBezTo>
                  <a:cubicBezTo>
                    <a:pt x="1470" y="38"/>
                    <a:pt x="1470" y="37"/>
                    <a:pt x="1470" y="36"/>
                  </a:cubicBezTo>
                  <a:close/>
                  <a:moveTo>
                    <a:pt x="1188" y="91"/>
                  </a:moveTo>
                  <a:cubicBezTo>
                    <a:pt x="1188" y="91"/>
                    <a:pt x="1188" y="92"/>
                    <a:pt x="1189" y="92"/>
                  </a:cubicBezTo>
                  <a:cubicBezTo>
                    <a:pt x="1189" y="91"/>
                    <a:pt x="1188" y="91"/>
                    <a:pt x="1188" y="91"/>
                  </a:cubicBezTo>
                  <a:close/>
                  <a:moveTo>
                    <a:pt x="1397" y="36"/>
                  </a:moveTo>
                  <a:cubicBezTo>
                    <a:pt x="1397" y="37"/>
                    <a:pt x="1397" y="37"/>
                    <a:pt x="1397" y="38"/>
                  </a:cubicBezTo>
                  <a:cubicBezTo>
                    <a:pt x="1397" y="37"/>
                    <a:pt x="1397" y="37"/>
                    <a:pt x="1397" y="36"/>
                  </a:cubicBezTo>
                  <a:close/>
                  <a:moveTo>
                    <a:pt x="1745" y="15"/>
                  </a:moveTo>
                  <a:cubicBezTo>
                    <a:pt x="1745" y="15"/>
                    <a:pt x="1745" y="16"/>
                    <a:pt x="1745" y="16"/>
                  </a:cubicBezTo>
                  <a:cubicBezTo>
                    <a:pt x="1745" y="15"/>
                    <a:pt x="1745" y="15"/>
                    <a:pt x="1745" y="15"/>
                  </a:cubicBezTo>
                  <a:close/>
                  <a:moveTo>
                    <a:pt x="856" y="48"/>
                  </a:moveTo>
                  <a:cubicBezTo>
                    <a:pt x="856" y="47"/>
                    <a:pt x="856" y="47"/>
                    <a:pt x="855" y="47"/>
                  </a:cubicBezTo>
                  <a:cubicBezTo>
                    <a:pt x="855" y="47"/>
                    <a:pt x="855" y="47"/>
                    <a:pt x="856" y="48"/>
                  </a:cubicBezTo>
                  <a:close/>
                  <a:moveTo>
                    <a:pt x="1376" y="6"/>
                  </a:moveTo>
                  <a:cubicBezTo>
                    <a:pt x="1377" y="6"/>
                    <a:pt x="1377" y="6"/>
                    <a:pt x="1378" y="6"/>
                  </a:cubicBezTo>
                  <a:cubicBezTo>
                    <a:pt x="1377" y="6"/>
                    <a:pt x="1377" y="6"/>
                    <a:pt x="1376" y="6"/>
                  </a:cubicBezTo>
                  <a:close/>
                  <a:moveTo>
                    <a:pt x="1434" y="6"/>
                  </a:moveTo>
                  <a:cubicBezTo>
                    <a:pt x="1435" y="7"/>
                    <a:pt x="1435" y="7"/>
                    <a:pt x="1436" y="6"/>
                  </a:cubicBezTo>
                  <a:cubicBezTo>
                    <a:pt x="1435" y="6"/>
                    <a:pt x="1435" y="6"/>
                    <a:pt x="1434" y="6"/>
                  </a:cubicBezTo>
                  <a:close/>
                  <a:moveTo>
                    <a:pt x="1447" y="6"/>
                  </a:moveTo>
                  <a:cubicBezTo>
                    <a:pt x="1447" y="6"/>
                    <a:pt x="1448" y="7"/>
                    <a:pt x="1448" y="6"/>
                  </a:cubicBezTo>
                  <a:cubicBezTo>
                    <a:pt x="1448" y="6"/>
                    <a:pt x="1447" y="6"/>
                    <a:pt x="1447" y="6"/>
                  </a:cubicBezTo>
                  <a:close/>
                  <a:moveTo>
                    <a:pt x="1537" y="21"/>
                  </a:moveTo>
                  <a:cubicBezTo>
                    <a:pt x="1537" y="21"/>
                    <a:pt x="1537" y="21"/>
                    <a:pt x="1536" y="21"/>
                  </a:cubicBezTo>
                  <a:cubicBezTo>
                    <a:pt x="1537" y="21"/>
                    <a:pt x="1537" y="21"/>
                    <a:pt x="1537" y="21"/>
                  </a:cubicBezTo>
                  <a:close/>
                  <a:moveTo>
                    <a:pt x="557" y="7"/>
                  </a:moveTo>
                  <a:cubicBezTo>
                    <a:pt x="557" y="7"/>
                    <a:pt x="558" y="7"/>
                    <a:pt x="558" y="7"/>
                  </a:cubicBezTo>
                  <a:cubicBezTo>
                    <a:pt x="558" y="7"/>
                    <a:pt x="557" y="6"/>
                    <a:pt x="557" y="7"/>
                  </a:cubicBezTo>
                  <a:close/>
                  <a:moveTo>
                    <a:pt x="577" y="7"/>
                  </a:moveTo>
                  <a:cubicBezTo>
                    <a:pt x="578" y="7"/>
                    <a:pt x="578" y="7"/>
                    <a:pt x="579" y="7"/>
                  </a:cubicBezTo>
                  <a:cubicBezTo>
                    <a:pt x="578" y="6"/>
                    <a:pt x="578" y="7"/>
                    <a:pt x="577" y="7"/>
                  </a:cubicBezTo>
                  <a:close/>
                  <a:moveTo>
                    <a:pt x="988" y="7"/>
                  </a:moveTo>
                  <a:cubicBezTo>
                    <a:pt x="988" y="7"/>
                    <a:pt x="989" y="7"/>
                    <a:pt x="989" y="7"/>
                  </a:cubicBezTo>
                  <a:cubicBezTo>
                    <a:pt x="989" y="7"/>
                    <a:pt x="988" y="6"/>
                    <a:pt x="988" y="7"/>
                  </a:cubicBezTo>
                  <a:close/>
                  <a:moveTo>
                    <a:pt x="1010" y="7"/>
                  </a:moveTo>
                  <a:cubicBezTo>
                    <a:pt x="1010" y="7"/>
                    <a:pt x="1011" y="7"/>
                    <a:pt x="1012" y="7"/>
                  </a:cubicBezTo>
                  <a:cubicBezTo>
                    <a:pt x="1011" y="6"/>
                    <a:pt x="1011" y="7"/>
                    <a:pt x="1010" y="7"/>
                  </a:cubicBezTo>
                  <a:close/>
                  <a:moveTo>
                    <a:pt x="1360" y="7"/>
                  </a:moveTo>
                  <a:cubicBezTo>
                    <a:pt x="1361" y="7"/>
                    <a:pt x="1361" y="7"/>
                    <a:pt x="1362" y="7"/>
                  </a:cubicBezTo>
                  <a:cubicBezTo>
                    <a:pt x="1361" y="7"/>
                    <a:pt x="1361" y="6"/>
                    <a:pt x="1360" y="7"/>
                  </a:cubicBezTo>
                  <a:close/>
                  <a:moveTo>
                    <a:pt x="1378" y="7"/>
                  </a:moveTo>
                  <a:cubicBezTo>
                    <a:pt x="1378" y="7"/>
                    <a:pt x="1379" y="7"/>
                    <a:pt x="1379" y="7"/>
                  </a:cubicBezTo>
                  <a:cubicBezTo>
                    <a:pt x="1379" y="6"/>
                    <a:pt x="1379" y="7"/>
                    <a:pt x="1378" y="7"/>
                  </a:cubicBezTo>
                  <a:close/>
                  <a:moveTo>
                    <a:pt x="968" y="16"/>
                  </a:moveTo>
                  <a:cubicBezTo>
                    <a:pt x="969" y="16"/>
                    <a:pt x="969" y="16"/>
                    <a:pt x="969" y="15"/>
                  </a:cubicBezTo>
                  <a:cubicBezTo>
                    <a:pt x="969" y="15"/>
                    <a:pt x="969" y="15"/>
                    <a:pt x="968" y="16"/>
                  </a:cubicBezTo>
                  <a:close/>
                  <a:moveTo>
                    <a:pt x="680" y="94"/>
                  </a:moveTo>
                  <a:cubicBezTo>
                    <a:pt x="680" y="94"/>
                    <a:pt x="681" y="94"/>
                    <a:pt x="681" y="93"/>
                  </a:cubicBezTo>
                  <a:cubicBezTo>
                    <a:pt x="681" y="93"/>
                    <a:pt x="680" y="93"/>
                    <a:pt x="680" y="94"/>
                  </a:cubicBezTo>
                  <a:close/>
                  <a:moveTo>
                    <a:pt x="952" y="45"/>
                  </a:moveTo>
                  <a:cubicBezTo>
                    <a:pt x="952" y="44"/>
                    <a:pt x="952" y="44"/>
                    <a:pt x="952" y="43"/>
                  </a:cubicBezTo>
                  <a:cubicBezTo>
                    <a:pt x="951" y="44"/>
                    <a:pt x="952" y="44"/>
                    <a:pt x="952" y="45"/>
                  </a:cubicBezTo>
                  <a:close/>
                  <a:moveTo>
                    <a:pt x="737" y="94"/>
                  </a:moveTo>
                  <a:cubicBezTo>
                    <a:pt x="738" y="94"/>
                    <a:pt x="738" y="94"/>
                    <a:pt x="739" y="93"/>
                  </a:cubicBezTo>
                  <a:cubicBezTo>
                    <a:pt x="738" y="93"/>
                    <a:pt x="738" y="93"/>
                    <a:pt x="737" y="94"/>
                  </a:cubicBezTo>
                  <a:close/>
                  <a:moveTo>
                    <a:pt x="1706" y="21"/>
                  </a:moveTo>
                  <a:cubicBezTo>
                    <a:pt x="1705" y="21"/>
                    <a:pt x="1705" y="21"/>
                    <a:pt x="1705" y="21"/>
                  </a:cubicBezTo>
                  <a:cubicBezTo>
                    <a:pt x="1705" y="21"/>
                    <a:pt x="1705" y="21"/>
                    <a:pt x="1706" y="21"/>
                  </a:cubicBezTo>
                  <a:close/>
                  <a:moveTo>
                    <a:pt x="774" y="93"/>
                  </a:moveTo>
                  <a:cubicBezTo>
                    <a:pt x="775" y="94"/>
                    <a:pt x="775" y="94"/>
                    <a:pt x="776" y="93"/>
                  </a:cubicBezTo>
                  <a:cubicBezTo>
                    <a:pt x="775" y="93"/>
                    <a:pt x="775" y="93"/>
                    <a:pt x="774" y="93"/>
                  </a:cubicBezTo>
                  <a:close/>
                  <a:moveTo>
                    <a:pt x="1076" y="37"/>
                  </a:moveTo>
                  <a:cubicBezTo>
                    <a:pt x="1077" y="38"/>
                    <a:pt x="1077" y="38"/>
                    <a:pt x="1077" y="38"/>
                  </a:cubicBezTo>
                  <a:cubicBezTo>
                    <a:pt x="1077" y="37"/>
                    <a:pt x="1077" y="37"/>
                    <a:pt x="1076" y="37"/>
                  </a:cubicBezTo>
                  <a:close/>
                  <a:moveTo>
                    <a:pt x="785" y="93"/>
                  </a:moveTo>
                  <a:cubicBezTo>
                    <a:pt x="785" y="94"/>
                    <a:pt x="786" y="94"/>
                    <a:pt x="786" y="93"/>
                  </a:cubicBezTo>
                  <a:cubicBezTo>
                    <a:pt x="786" y="93"/>
                    <a:pt x="785" y="93"/>
                    <a:pt x="785" y="93"/>
                  </a:cubicBezTo>
                  <a:close/>
                  <a:moveTo>
                    <a:pt x="579" y="7"/>
                  </a:moveTo>
                  <a:cubicBezTo>
                    <a:pt x="580" y="7"/>
                    <a:pt x="580" y="7"/>
                    <a:pt x="581" y="7"/>
                  </a:cubicBezTo>
                  <a:cubicBezTo>
                    <a:pt x="580" y="7"/>
                    <a:pt x="580" y="7"/>
                    <a:pt x="579" y="7"/>
                  </a:cubicBezTo>
                  <a:close/>
                  <a:moveTo>
                    <a:pt x="1056" y="93"/>
                  </a:moveTo>
                  <a:cubicBezTo>
                    <a:pt x="1057" y="94"/>
                    <a:pt x="1057" y="94"/>
                    <a:pt x="1058" y="93"/>
                  </a:cubicBezTo>
                  <a:cubicBezTo>
                    <a:pt x="1057" y="93"/>
                    <a:pt x="1057" y="93"/>
                    <a:pt x="1056" y="93"/>
                  </a:cubicBezTo>
                  <a:close/>
                  <a:moveTo>
                    <a:pt x="1012" y="7"/>
                  </a:moveTo>
                  <a:cubicBezTo>
                    <a:pt x="1012" y="7"/>
                    <a:pt x="1013" y="7"/>
                    <a:pt x="1013" y="7"/>
                  </a:cubicBezTo>
                  <a:cubicBezTo>
                    <a:pt x="1013" y="7"/>
                    <a:pt x="1012" y="7"/>
                    <a:pt x="1012" y="7"/>
                  </a:cubicBezTo>
                  <a:close/>
                  <a:moveTo>
                    <a:pt x="1375" y="16"/>
                  </a:moveTo>
                  <a:cubicBezTo>
                    <a:pt x="1375" y="16"/>
                    <a:pt x="1374" y="15"/>
                    <a:pt x="1374" y="16"/>
                  </a:cubicBezTo>
                  <a:cubicBezTo>
                    <a:pt x="1374" y="16"/>
                    <a:pt x="1374" y="16"/>
                    <a:pt x="1375" y="16"/>
                  </a:cubicBezTo>
                  <a:close/>
                  <a:moveTo>
                    <a:pt x="1191" y="93"/>
                  </a:moveTo>
                  <a:cubicBezTo>
                    <a:pt x="1192" y="94"/>
                    <a:pt x="1192" y="94"/>
                    <a:pt x="1193" y="94"/>
                  </a:cubicBezTo>
                  <a:cubicBezTo>
                    <a:pt x="1192" y="93"/>
                    <a:pt x="1192" y="93"/>
                    <a:pt x="1191" y="93"/>
                  </a:cubicBezTo>
                  <a:close/>
                  <a:moveTo>
                    <a:pt x="1215" y="94"/>
                  </a:moveTo>
                  <a:cubicBezTo>
                    <a:pt x="1215" y="94"/>
                    <a:pt x="1215" y="93"/>
                    <a:pt x="1214" y="93"/>
                  </a:cubicBezTo>
                  <a:cubicBezTo>
                    <a:pt x="1214" y="94"/>
                    <a:pt x="1215" y="94"/>
                    <a:pt x="1215" y="94"/>
                  </a:cubicBezTo>
                  <a:close/>
                  <a:moveTo>
                    <a:pt x="1581" y="37"/>
                  </a:moveTo>
                  <a:cubicBezTo>
                    <a:pt x="1581" y="37"/>
                    <a:pt x="1581" y="38"/>
                    <a:pt x="1581" y="39"/>
                  </a:cubicBezTo>
                  <a:cubicBezTo>
                    <a:pt x="1582" y="38"/>
                    <a:pt x="1581" y="37"/>
                    <a:pt x="1581" y="37"/>
                  </a:cubicBezTo>
                  <a:close/>
                  <a:moveTo>
                    <a:pt x="1549" y="16"/>
                  </a:moveTo>
                  <a:cubicBezTo>
                    <a:pt x="1548" y="15"/>
                    <a:pt x="1548" y="16"/>
                    <a:pt x="1548" y="16"/>
                  </a:cubicBezTo>
                  <a:cubicBezTo>
                    <a:pt x="1548" y="16"/>
                    <a:pt x="1549" y="16"/>
                    <a:pt x="1549" y="16"/>
                  </a:cubicBezTo>
                  <a:close/>
                  <a:moveTo>
                    <a:pt x="1749" y="37"/>
                  </a:moveTo>
                  <a:cubicBezTo>
                    <a:pt x="1749" y="37"/>
                    <a:pt x="1749" y="38"/>
                    <a:pt x="1749" y="39"/>
                  </a:cubicBezTo>
                  <a:cubicBezTo>
                    <a:pt x="1750" y="38"/>
                    <a:pt x="1749" y="37"/>
                    <a:pt x="1749" y="37"/>
                  </a:cubicBezTo>
                  <a:close/>
                  <a:moveTo>
                    <a:pt x="1717" y="16"/>
                  </a:moveTo>
                  <a:cubicBezTo>
                    <a:pt x="1717" y="15"/>
                    <a:pt x="1716" y="16"/>
                    <a:pt x="1716" y="16"/>
                  </a:cubicBezTo>
                  <a:cubicBezTo>
                    <a:pt x="1716" y="16"/>
                    <a:pt x="1717" y="16"/>
                    <a:pt x="1717" y="16"/>
                  </a:cubicBezTo>
                  <a:close/>
                  <a:moveTo>
                    <a:pt x="1234" y="93"/>
                  </a:moveTo>
                  <a:cubicBezTo>
                    <a:pt x="1235" y="94"/>
                    <a:pt x="1235" y="94"/>
                    <a:pt x="1236" y="93"/>
                  </a:cubicBezTo>
                  <a:cubicBezTo>
                    <a:pt x="1235" y="93"/>
                    <a:pt x="1235" y="93"/>
                    <a:pt x="1234" y="93"/>
                  </a:cubicBezTo>
                  <a:close/>
                  <a:moveTo>
                    <a:pt x="1245" y="93"/>
                  </a:moveTo>
                  <a:cubicBezTo>
                    <a:pt x="1245" y="94"/>
                    <a:pt x="1246" y="94"/>
                    <a:pt x="1246" y="93"/>
                  </a:cubicBezTo>
                  <a:cubicBezTo>
                    <a:pt x="1246" y="93"/>
                    <a:pt x="1245" y="93"/>
                    <a:pt x="1245" y="93"/>
                  </a:cubicBezTo>
                  <a:close/>
                  <a:moveTo>
                    <a:pt x="761" y="38"/>
                  </a:moveTo>
                  <a:cubicBezTo>
                    <a:pt x="761" y="38"/>
                    <a:pt x="761" y="38"/>
                    <a:pt x="762" y="37"/>
                  </a:cubicBezTo>
                  <a:cubicBezTo>
                    <a:pt x="761" y="37"/>
                    <a:pt x="761" y="38"/>
                    <a:pt x="761" y="38"/>
                  </a:cubicBezTo>
                  <a:close/>
                  <a:moveTo>
                    <a:pt x="1154" y="51"/>
                  </a:moveTo>
                  <a:cubicBezTo>
                    <a:pt x="1154" y="52"/>
                    <a:pt x="1154" y="52"/>
                    <a:pt x="1155" y="53"/>
                  </a:cubicBezTo>
                  <a:cubicBezTo>
                    <a:pt x="1155" y="52"/>
                    <a:pt x="1155" y="51"/>
                    <a:pt x="1154" y="51"/>
                  </a:cubicBezTo>
                  <a:close/>
                  <a:moveTo>
                    <a:pt x="1038" y="94"/>
                  </a:moveTo>
                  <a:cubicBezTo>
                    <a:pt x="1038" y="94"/>
                    <a:pt x="1037" y="94"/>
                    <a:pt x="1037" y="94"/>
                  </a:cubicBezTo>
                  <a:cubicBezTo>
                    <a:pt x="1037" y="94"/>
                    <a:pt x="1037" y="94"/>
                    <a:pt x="1038" y="94"/>
                  </a:cubicBezTo>
                  <a:close/>
                  <a:moveTo>
                    <a:pt x="1742" y="53"/>
                  </a:moveTo>
                  <a:cubicBezTo>
                    <a:pt x="1742" y="53"/>
                    <a:pt x="1742" y="54"/>
                    <a:pt x="1741" y="54"/>
                  </a:cubicBezTo>
                  <a:cubicBezTo>
                    <a:pt x="1742" y="54"/>
                    <a:pt x="1742" y="54"/>
                    <a:pt x="1742" y="53"/>
                  </a:cubicBezTo>
                  <a:close/>
                  <a:moveTo>
                    <a:pt x="1420" y="95"/>
                  </a:moveTo>
                  <a:cubicBezTo>
                    <a:pt x="1420" y="95"/>
                    <a:pt x="1420" y="94"/>
                    <a:pt x="1419" y="94"/>
                  </a:cubicBezTo>
                  <a:cubicBezTo>
                    <a:pt x="1420" y="95"/>
                    <a:pt x="1420" y="95"/>
                    <a:pt x="1420" y="95"/>
                  </a:cubicBezTo>
                  <a:close/>
                  <a:moveTo>
                    <a:pt x="552" y="21"/>
                  </a:moveTo>
                  <a:cubicBezTo>
                    <a:pt x="551" y="22"/>
                    <a:pt x="551" y="22"/>
                    <a:pt x="551" y="22"/>
                  </a:cubicBezTo>
                  <a:cubicBezTo>
                    <a:pt x="551" y="22"/>
                    <a:pt x="552" y="22"/>
                    <a:pt x="552" y="21"/>
                  </a:cubicBezTo>
                  <a:close/>
                  <a:moveTo>
                    <a:pt x="696" y="95"/>
                  </a:moveTo>
                  <a:cubicBezTo>
                    <a:pt x="695" y="95"/>
                    <a:pt x="695" y="95"/>
                    <a:pt x="695" y="96"/>
                  </a:cubicBezTo>
                  <a:cubicBezTo>
                    <a:pt x="696" y="96"/>
                    <a:pt x="696" y="95"/>
                    <a:pt x="696" y="95"/>
                  </a:cubicBezTo>
                  <a:close/>
                  <a:moveTo>
                    <a:pt x="1116" y="38"/>
                  </a:moveTo>
                  <a:cubicBezTo>
                    <a:pt x="1116" y="38"/>
                    <a:pt x="1117" y="38"/>
                    <a:pt x="1117" y="37"/>
                  </a:cubicBezTo>
                  <a:cubicBezTo>
                    <a:pt x="1116" y="37"/>
                    <a:pt x="1116" y="38"/>
                    <a:pt x="1116" y="38"/>
                  </a:cubicBezTo>
                  <a:close/>
                  <a:moveTo>
                    <a:pt x="969" y="96"/>
                  </a:moveTo>
                  <a:cubicBezTo>
                    <a:pt x="969" y="96"/>
                    <a:pt x="969" y="95"/>
                    <a:pt x="968" y="95"/>
                  </a:cubicBezTo>
                  <a:cubicBezTo>
                    <a:pt x="969" y="96"/>
                    <a:pt x="969" y="96"/>
                    <a:pt x="969" y="96"/>
                  </a:cubicBezTo>
                  <a:close/>
                  <a:moveTo>
                    <a:pt x="971" y="97"/>
                  </a:moveTo>
                  <a:cubicBezTo>
                    <a:pt x="970" y="96"/>
                    <a:pt x="970" y="96"/>
                    <a:pt x="969" y="96"/>
                  </a:cubicBezTo>
                  <a:cubicBezTo>
                    <a:pt x="970" y="96"/>
                    <a:pt x="970" y="97"/>
                    <a:pt x="971" y="97"/>
                  </a:cubicBezTo>
                  <a:close/>
                  <a:moveTo>
                    <a:pt x="1040" y="97"/>
                  </a:moveTo>
                  <a:cubicBezTo>
                    <a:pt x="1040" y="97"/>
                    <a:pt x="1040" y="96"/>
                    <a:pt x="1039" y="96"/>
                  </a:cubicBezTo>
                  <a:cubicBezTo>
                    <a:pt x="1040" y="97"/>
                    <a:pt x="1040" y="97"/>
                    <a:pt x="1040" y="97"/>
                  </a:cubicBezTo>
                  <a:close/>
                  <a:moveTo>
                    <a:pt x="1309" y="44"/>
                  </a:moveTo>
                  <a:cubicBezTo>
                    <a:pt x="1308" y="43"/>
                    <a:pt x="1308" y="43"/>
                    <a:pt x="1307" y="43"/>
                  </a:cubicBezTo>
                  <a:cubicBezTo>
                    <a:pt x="1307" y="44"/>
                    <a:pt x="1308" y="44"/>
                    <a:pt x="1309" y="44"/>
                  </a:cubicBezTo>
                  <a:close/>
                  <a:moveTo>
                    <a:pt x="1498" y="21"/>
                  </a:moveTo>
                  <a:cubicBezTo>
                    <a:pt x="1498" y="22"/>
                    <a:pt x="1497" y="22"/>
                    <a:pt x="1497" y="22"/>
                  </a:cubicBezTo>
                  <a:cubicBezTo>
                    <a:pt x="1498" y="22"/>
                    <a:pt x="1498" y="22"/>
                    <a:pt x="1498" y="21"/>
                  </a:cubicBezTo>
                  <a:close/>
                  <a:moveTo>
                    <a:pt x="1684" y="37"/>
                  </a:moveTo>
                  <a:cubicBezTo>
                    <a:pt x="1684" y="38"/>
                    <a:pt x="1684" y="38"/>
                    <a:pt x="1684" y="39"/>
                  </a:cubicBezTo>
                  <a:cubicBezTo>
                    <a:pt x="1684" y="38"/>
                    <a:pt x="1684" y="38"/>
                    <a:pt x="1684" y="37"/>
                  </a:cubicBezTo>
                  <a:close/>
                  <a:moveTo>
                    <a:pt x="1219" y="97"/>
                  </a:moveTo>
                  <a:cubicBezTo>
                    <a:pt x="1218" y="97"/>
                    <a:pt x="1218" y="97"/>
                    <a:pt x="1218" y="97"/>
                  </a:cubicBezTo>
                  <a:cubicBezTo>
                    <a:pt x="1218" y="97"/>
                    <a:pt x="1218" y="97"/>
                    <a:pt x="1219" y="97"/>
                  </a:cubicBezTo>
                  <a:close/>
                  <a:moveTo>
                    <a:pt x="759" y="98"/>
                  </a:moveTo>
                  <a:cubicBezTo>
                    <a:pt x="759" y="97"/>
                    <a:pt x="759" y="97"/>
                    <a:pt x="758" y="97"/>
                  </a:cubicBezTo>
                  <a:cubicBezTo>
                    <a:pt x="758" y="97"/>
                    <a:pt x="759" y="98"/>
                    <a:pt x="759" y="98"/>
                  </a:cubicBezTo>
                  <a:close/>
                  <a:moveTo>
                    <a:pt x="562" y="16"/>
                  </a:moveTo>
                  <a:cubicBezTo>
                    <a:pt x="561" y="16"/>
                    <a:pt x="561" y="16"/>
                    <a:pt x="560" y="17"/>
                  </a:cubicBezTo>
                  <a:cubicBezTo>
                    <a:pt x="561" y="17"/>
                    <a:pt x="561" y="17"/>
                    <a:pt x="562" y="16"/>
                  </a:cubicBezTo>
                  <a:close/>
                  <a:moveTo>
                    <a:pt x="573" y="17"/>
                  </a:moveTo>
                  <a:cubicBezTo>
                    <a:pt x="573" y="16"/>
                    <a:pt x="572" y="16"/>
                    <a:pt x="572" y="16"/>
                  </a:cubicBezTo>
                  <a:cubicBezTo>
                    <a:pt x="572" y="17"/>
                    <a:pt x="573" y="17"/>
                    <a:pt x="573" y="17"/>
                  </a:cubicBezTo>
                  <a:close/>
                  <a:moveTo>
                    <a:pt x="1423" y="98"/>
                  </a:moveTo>
                  <a:cubicBezTo>
                    <a:pt x="1423" y="97"/>
                    <a:pt x="1422" y="97"/>
                    <a:pt x="1422" y="97"/>
                  </a:cubicBezTo>
                  <a:cubicBezTo>
                    <a:pt x="1422" y="97"/>
                    <a:pt x="1422" y="98"/>
                    <a:pt x="1423" y="98"/>
                  </a:cubicBezTo>
                  <a:close/>
                  <a:moveTo>
                    <a:pt x="665" y="39"/>
                  </a:moveTo>
                  <a:cubicBezTo>
                    <a:pt x="665" y="38"/>
                    <a:pt x="665" y="38"/>
                    <a:pt x="666" y="38"/>
                  </a:cubicBezTo>
                  <a:cubicBezTo>
                    <a:pt x="665" y="38"/>
                    <a:pt x="665" y="38"/>
                    <a:pt x="665" y="39"/>
                  </a:cubicBezTo>
                  <a:close/>
                  <a:moveTo>
                    <a:pt x="1457" y="97"/>
                  </a:moveTo>
                  <a:cubicBezTo>
                    <a:pt x="1456" y="97"/>
                    <a:pt x="1456" y="98"/>
                    <a:pt x="1456" y="98"/>
                  </a:cubicBezTo>
                  <a:cubicBezTo>
                    <a:pt x="1456" y="98"/>
                    <a:pt x="1457" y="98"/>
                    <a:pt x="1457" y="97"/>
                  </a:cubicBezTo>
                  <a:close/>
                  <a:moveTo>
                    <a:pt x="761" y="99"/>
                  </a:moveTo>
                  <a:cubicBezTo>
                    <a:pt x="760" y="98"/>
                    <a:pt x="760" y="98"/>
                    <a:pt x="760" y="98"/>
                  </a:cubicBezTo>
                  <a:cubicBezTo>
                    <a:pt x="760" y="99"/>
                    <a:pt x="760" y="99"/>
                    <a:pt x="761" y="99"/>
                  </a:cubicBezTo>
                  <a:close/>
                  <a:moveTo>
                    <a:pt x="1425" y="99"/>
                  </a:moveTo>
                  <a:cubicBezTo>
                    <a:pt x="1424" y="99"/>
                    <a:pt x="1424" y="98"/>
                    <a:pt x="1424" y="98"/>
                  </a:cubicBezTo>
                  <a:cubicBezTo>
                    <a:pt x="1424" y="99"/>
                    <a:pt x="1424" y="99"/>
                    <a:pt x="1425" y="99"/>
                  </a:cubicBezTo>
                  <a:close/>
                  <a:moveTo>
                    <a:pt x="1574" y="53"/>
                  </a:moveTo>
                  <a:cubicBezTo>
                    <a:pt x="1574" y="53"/>
                    <a:pt x="1573" y="54"/>
                    <a:pt x="1573" y="54"/>
                  </a:cubicBezTo>
                  <a:cubicBezTo>
                    <a:pt x="1574" y="54"/>
                    <a:pt x="1574" y="54"/>
                    <a:pt x="1574" y="53"/>
                  </a:cubicBezTo>
                  <a:close/>
                  <a:moveTo>
                    <a:pt x="1011" y="102"/>
                  </a:moveTo>
                  <a:cubicBezTo>
                    <a:pt x="1010" y="101"/>
                    <a:pt x="1010" y="102"/>
                    <a:pt x="1009" y="102"/>
                  </a:cubicBezTo>
                  <a:cubicBezTo>
                    <a:pt x="1010" y="102"/>
                    <a:pt x="1010" y="102"/>
                    <a:pt x="1011" y="102"/>
                  </a:cubicBezTo>
                  <a:close/>
                  <a:moveTo>
                    <a:pt x="984" y="102"/>
                  </a:moveTo>
                  <a:cubicBezTo>
                    <a:pt x="984" y="102"/>
                    <a:pt x="983" y="102"/>
                    <a:pt x="983" y="102"/>
                  </a:cubicBezTo>
                  <a:cubicBezTo>
                    <a:pt x="983" y="102"/>
                    <a:pt x="984" y="102"/>
                    <a:pt x="984" y="102"/>
                  </a:cubicBezTo>
                  <a:close/>
                  <a:moveTo>
                    <a:pt x="1009" y="102"/>
                  </a:moveTo>
                  <a:cubicBezTo>
                    <a:pt x="1009" y="102"/>
                    <a:pt x="1008" y="102"/>
                    <a:pt x="1008" y="102"/>
                  </a:cubicBezTo>
                  <a:cubicBezTo>
                    <a:pt x="1008" y="102"/>
                    <a:pt x="1009" y="102"/>
                    <a:pt x="1009" y="102"/>
                  </a:cubicBezTo>
                  <a:close/>
                  <a:moveTo>
                    <a:pt x="568" y="102"/>
                  </a:moveTo>
                  <a:cubicBezTo>
                    <a:pt x="568" y="102"/>
                    <a:pt x="567" y="102"/>
                    <a:pt x="567" y="103"/>
                  </a:cubicBezTo>
                  <a:cubicBezTo>
                    <a:pt x="567" y="103"/>
                    <a:pt x="568" y="103"/>
                    <a:pt x="568" y="102"/>
                  </a:cubicBezTo>
                  <a:close/>
                  <a:moveTo>
                    <a:pt x="1220" y="39"/>
                  </a:moveTo>
                  <a:cubicBezTo>
                    <a:pt x="1220" y="38"/>
                    <a:pt x="1221" y="38"/>
                    <a:pt x="1221" y="38"/>
                  </a:cubicBezTo>
                  <a:cubicBezTo>
                    <a:pt x="1221" y="38"/>
                    <a:pt x="1220" y="38"/>
                    <a:pt x="1220" y="39"/>
                  </a:cubicBezTo>
                  <a:close/>
                  <a:moveTo>
                    <a:pt x="684" y="102"/>
                  </a:moveTo>
                  <a:cubicBezTo>
                    <a:pt x="683" y="102"/>
                    <a:pt x="683" y="102"/>
                    <a:pt x="683" y="103"/>
                  </a:cubicBezTo>
                  <a:cubicBezTo>
                    <a:pt x="683" y="103"/>
                    <a:pt x="684" y="103"/>
                    <a:pt x="684" y="102"/>
                  </a:cubicBezTo>
                  <a:close/>
                  <a:moveTo>
                    <a:pt x="986" y="103"/>
                  </a:moveTo>
                  <a:cubicBezTo>
                    <a:pt x="986" y="102"/>
                    <a:pt x="985" y="102"/>
                    <a:pt x="985" y="102"/>
                  </a:cubicBezTo>
                  <a:cubicBezTo>
                    <a:pt x="985" y="103"/>
                    <a:pt x="986" y="103"/>
                    <a:pt x="986" y="103"/>
                  </a:cubicBezTo>
                  <a:close/>
                  <a:moveTo>
                    <a:pt x="1052" y="103"/>
                  </a:moveTo>
                  <a:cubicBezTo>
                    <a:pt x="1052" y="102"/>
                    <a:pt x="1051" y="102"/>
                    <a:pt x="1051" y="102"/>
                  </a:cubicBezTo>
                  <a:cubicBezTo>
                    <a:pt x="1051" y="103"/>
                    <a:pt x="1052" y="103"/>
                    <a:pt x="1052" y="103"/>
                  </a:cubicBezTo>
                  <a:close/>
                  <a:moveTo>
                    <a:pt x="1070" y="102"/>
                  </a:moveTo>
                  <a:cubicBezTo>
                    <a:pt x="1070" y="102"/>
                    <a:pt x="1069" y="102"/>
                    <a:pt x="1069" y="103"/>
                  </a:cubicBezTo>
                  <a:cubicBezTo>
                    <a:pt x="1069" y="103"/>
                    <a:pt x="1070" y="103"/>
                    <a:pt x="1070" y="102"/>
                  </a:cubicBezTo>
                  <a:close/>
                  <a:moveTo>
                    <a:pt x="575" y="17"/>
                  </a:moveTo>
                  <a:cubicBezTo>
                    <a:pt x="575" y="17"/>
                    <a:pt x="574" y="17"/>
                    <a:pt x="574" y="17"/>
                  </a:cubicBezTo>
                  <a:cubicBezTo>
                    <a:pt x="574" y="17"/>
                    <a:pt x="575" y="17"/>
                    <a:pt x="575" y="17"/>
                  </a:cubicBezTo>
                  <a:close/>
                  <a:moveTo>
                    <a:pt x="1259" y="42"/>
                  </a:moveTo>
                  <a:cubicBezTo>
                    <a:pt x="1259" y="42"/>
                    <a:pt x="1259" y="42"/>
                    <a:pt x="1260" y="43"/>
                  </a:cubicBezTo>
                  <a:cubicBezTo>
                    <a:pt x="1260" y="42"/>
                    <a:pt x="1259" y="42"/>
                    <a:pt x="1259" y="42"/>
                  </a:cubicBezTo>
                  <a:close/>
                  <a:moveTo>
                    <a:pt x="1230" y="103"/>
                  </a:moveTo>
                  <a:cubicBezTo>
                    <a:pt x="1230" y="102"/>
                    <a:pt x="1229" y="102"/>
                    <a:pt x="1229" y="102"/>
                  </a:cubicBezTo>
                  <a:cubicBezTo>
                    <a:pt x="1229" y="103"/>
                    <a:pt x="1230" y="103"/>
                    <a:pt x="1230" y="103"/>
                  </a:cubicBezTo>
                  <a:close/>
                  <a:moveTo>
                    <a:pt x="1248" y="102"/>
                  </a:moveTo>
                  <a:cubicBezTo>
                    <a:pt x="1248" y="102"/>
                    <a:pt x="1247" y="102"/>
                    <a:pt x="1247" y="103"/>
                  </a:cubicBezTo>
                  <a:cubicBezTo>
                    <a:pt x="1247" y="103"/>
                    <a:pt x="1248" y="103"/>
                    <a:pt x="1248" y="102"/>
                  </a:cubicBezTo>
                  <a:close/>
                  <a:moveTo>
                    <a:pt x="1663" y="8"/>
                  </a:moveTo>
                  <a:cubicBezTo>
                    <a:pt x="1664" y="8"/>
                    <a:pt x="1664" y="8"/>
                    <a:pt x="1665" y="8"/>
                  </a:cubicBezTo>
                  <a:cubicBezTo>
                    <a:pt x="1664" y="8"/>
                    <a:pt x="1664" y="8"/>
                    <a:pt x="1663" y="8"/>
                  </a:cubicBezTo>
                  <a:close/>
                  <a:moveTo>
                    <a:pt x="991" y="17"/>
                  </a:moveTo>
                  <a:cubicBezTo>
                    <a:pt x="990" y="17"/>
                    <a:pt x="990" y="17"/>
                    <a:pt x="990" y="17"/>
                  </a:cubicBezTo>
                  <a:cubicBezTo>
                    <a:pt x="990" y="17"/>
                    <a:pt x="991" y="17"/>
                    <a:pt x="991" y="17"/>
                  </a:cubicBezTo>
                  <a:close/>
                  <a:moveTo>
                    <a:pt x="1008" y="17"/>
                  </a:moveTo>
                  <a:cubicBezTo>
                    <a:pt x="1008" y="17"/>
                    <a:pt x="1008" y="17"/>
                    <a:pt x="1007" y="17"/>
                  </a:cubicBezTo>
                  <a:cubicBezTo>
                    <a:pt x="1007" y="17"/>
                    <a:pt x="1008" y="17"/>
                    <a:pt x="1008" y="17"/>
                  </a:cubicBezTo>
                  <a:close/>
                  <a:moveTo>
                    <a:pt x="1433" y="103"/>
                  </a:moveTo>
                  <a:cubicBezTo>
                    <a:pt x="1432" y="102"/>
                    <a:pt x="1432" y="102"/>
                    <a:pt x="1431" y="102"/>
                  </a:cubicBezTo>
                  <a:cubicBezTo>
                    <a:pt x="1432" y="103"/>
                    <a:pt x="1432" y="103"/>
                    <a:pt x="1433" y="103"/>
                  </a:cubicBezTo>
                  <a:close/>
                  <a:moveTo>
                    <a:pt x="1447" y="102"/>
                  </a:moveTo>
                  <a:cubicBezTo>
                    <a:pt x="1447" y="102"/>
                    <a:pt x="1446" y="102"/>
                    <a:pt x="1446" y="103"/>
                  </a:cubicBezTo>
                  <a:cubicBezTo>
                    <a:pt x="1446" y="103"/>
                    <a:pt x="1447" y="103"/>
                    <a:pt x="1447" y="102"/>
                  </a:cubicBezTo>
                  <a:close/>
                  <a:moveTo>
                    <a:pt x="682" y="103"/>
                  </a:moveTo>
                  <a:cubicBezTo>
                    <a:pt x="682" y="103"/>
                    <a:pt x="681" y="103"/>
                    <a:pt x="681" y="103"/>
                  </a:cubicBezTo>
                  <a:cubicBezTo>
                    <a:pt x="681" y="103"/>
                    <a:pt x="682" y="103"/>
                    <a:pt x="682" y="103"/>
                  </a:cubicBezTo>
                  <a:close/>
                  <a:moveTo>
                    <a:pt x="728" y="103"/>
                  </a:moveTo>
                  <a:cubicBezTo>
                    <a:pt x="728" y="103"/>
                    <a:pt x="727" y="103"/>
                    <a:pt x="727" y="103"/>
                  </a:cubicBezTo>
                  <a:cubicBezTo>
                    <a:pt x="727" y="103"/>
                    <a:pt x="728" y="103"/>
                    <a:pt x="728" y="103"/>
                  </a:cubicBezTo>
                  <a:close/>
                  <a:moveTo>
                    <a:pt x="738" y="103"/>
                  </a:moveTo>
                  <a:cubicBezTo>
                    <a:pt x="737" y="103"/>
                    <a:pt x="737" y="103"/>
                    <a:pt x="736" y="103"/>
                  </a:cubicBezTo>
                  <a:cubicBezTo>
                    <a:pt x="737" y="103"/>
                    <a:pt x="737" y="103"/>
                    <a:pt x="738" y="103"/>
                  </a:cubicBezTo>
                  <a:close/>
                  <a:moveTo>
                    <a:pt x="1054" y="103"/>
                  </a:moveTo>
                  <a:cubicBezTo>
                    <a:pt x="1054" y="103"/>
                    <a:pt x="1053" y="103"/>
                    <a:pt x="1053" y="103"/>
                  </a:cubicBezTo>
                  <a:cubicBezTo>
                    <a:pt x="1053" y="103"/>
                    <a:pt x="1054" y="103"/>
                    <a:pt x="1054" y="103"/>
                  </a:cubicBezTo>
                  <a:close/>
                  <a:moveTo>
                    <a:pt x="961" y="24"/>
                  </a:moveTo>
                  <a:cubicBezTo>
                    <a:pt x="961" y="23"/>
                    <a:pt x="962" y="23"/>
                    <a:pt x="962" y="23"/>
                  </a:cubicBezTo>
                  <a:cubicBezTo>
                    <a:pt x="961" y="23"/>
                    <a:pt x="961" y="23"/>
                    <a:pt x="961" y="24"/>
                  </a:cubicBezTo>
                  <a:close/>
                  <a:moveTo>
                    <a:pt x="1232" y="103"/>
                  </a:moveTo>
                  <a:cubicBezTo>
                    <a:pt x="1232" y="103"/>
                    <a:pt x="1231" y="103"/>
                    <a:pt x="1230" y="103"/>
                  </a:cubicBezTo>
                  <a:cubicBezTo>
                    <a:pt x="1231" y="103"/>
                    <a:pt x="1231" y="103"/>
                    <a:pt x="1232" y="103"/>
                  </a:cubicBezTo>
                  <a:close/>
                  <a:moveTo>
                    <a:pt x="1435" y="103"/>
                  </a:moveTo>
                  <a:cubicBezTo>
                    <a:pt x="1434" y="103"/>
                    <a:pt x="1434" y="103"/>
                    <a:pt x="1433" y="103"/>
                  </a:cubicBezTo>
                  <a:cubicBezTo>
                    <a:pt x="1433" y="103"/>
                    <a:pt x="1434" y="103"/>
                    <a:pt x="1435" y="103"/>
                  </a:cubicBezTo>
                  <a:close/>
                  <a:moveTo>
                    <a:pt x="1446" y="103"/>
                  </a:moveTo>
                  <a:cubicBezTo>
                    <a:pt x="1445" y="103"/>
                    <a:pt x="1445" y="103"/>
                    <a:pt x="1444" y="103"/>
                  </a:cubicBezTo>
                  <a:cubicBezTo>
                    <a:pt x="1445" y="103"/>
                    <a:pt x="1445" y="103"/>
                    <a:pt x="1446" y="103"/>
                  </a:cubicBezTo>
                  <a:close/>
                  <a:moveTo>
                    <a:pt x="607" y="122"/>
                  </a:moveTo>
                  <a:cubicBezTo>
                    <a:pt x="607" y="122"/>
                    <a:pt x="608" y="122"/>
                    <a:pt x="608" y="121"/>
                  </a:cubicBezTo>
                  <a:cubicBezTo>
                    <a:pt x="607" y="121"/>
                    <a:pt x="607" y="122"/>
                    <a:pt x="607" y="122"/>
                  </a:cubicBezTo>
                  <a:close/>
                  <a:moveTo>
                    <a:pt x="1665" y="8"/>
                  </a:moveTo>
                  <a:cubicBezTo>
                    <a:pt x="1665" y="9"/>
                    <a:pt x="1666" y="9"/>
                    <a:pt x="1666" y="9"/>
                  </a:cubicBezTo>
                  <a:cubicBezTo>
                    <a:pt x="1666" y="8"/>
                    <a:pt x="1665" y="8"/>
                    <a:pt x="1665" y="8"/>
                  </a:cubicBezTo>
                  <a:close/>
                  <a:moveTo>
                    <a:pt x="597" y="123"/>
                  </a:moveTo>
                  <a:cubicBezTo>
                    <a:pt x="597" y="123"/>
                    <a:pt x="598" y="123"/>
                    <a:pt x="598" y="123"/>
                  </a:cubicBezTo>
                  <a:cubicBezTo>
                    <a:pt x="598" y="123"/>
                    <a:pt x="597" y="123"/>
                    <a:pt x="597" y="123"/>
                  </a:cubicBezTo>
                  <a:close/>
                  <a:moveTo>
                    <a:pt x="1411" y="36"/>
                  </a:moveTo>
                  <a:cubicBezTo>
                    <a:pt x="1411" y="35"/>
                    <a:pt x="1412" y="35"/>
                    <a:pt x="1411" y="34"/>
                  </a:cubicBezTo>
                  <a:cubicBezTo>
                    <a:pt x="1411" y="35"/>
                    <a:pt x="1411" y="35"/>
                    <a:pt x="1411" y="36"/>
                  </a:cubicBezTo>
                  <a:close/>
                  <a:moveTo>
                    <a:pt x="1469" y="34"/>
                  </a:moveTo>
                  <a:cubicBezTo>
                    <a:pt x="1469" y="35"/>
                    <a:pt x="1469" y="35"/>
                    <a:pt x="1470" y="36"/>
                  </a:cubicBezTo>
                  <a:cubicBezTo>
                    <a:pt x="1470" y="35"/>
                    <a:pt x="1470" y="35"/>
                    <a:pt x="1469" y="34"/>
                  </a:cubicBezTo>
                  <a:close/>
                  <a:moveTo>
                    <a:pt x="619" y="123"/>
                  </a:moveTo>
                  <a:cubicBezTo>
                    <a:pt x="619" y="123"/>
                    <a:pt x="619" y="124"/>
                    <a:pt x="618" y="124"/>
                  </a:cubicBezTo>
                  <a:cubicBezTo>
                    <a:pt x="619" y="124"/>
                    <a:pt x="619" y="124"/>
                    <a:pt x="619" y="123"/>
                  </a:cubicBezTo>
                  <a:close/>
                  <a:moveTo>
                    <a:pt x="618" y="125"/>
                  </a:moveTo>
                  <a:cubicBezTo>
                    <a:pt x="617" y="125"/>
                    <a:pt x="617" y="125"/>
                    <a:pt x="617" y="126"/>
                  </a:cubicBezTo>
                  <a:cubicBezTo>
                    <a:pt x="618" y="126"/>
                    <a:pt x="618" y="125"/>
                    <a:pt x="618" y="125"/>
                  </a:cubicBezTo>
                  <a:close/>
                  <a:moveTo>
                    <a:pt x="966" y="18"/>
                  </a:moveTo>
                  <a:cubicBezTo>
                    <a:pt x="967" y="18"/>
                    <a:pt x="967" y="17"/>
                    <a:pt x="967" y="17"/>
                  </a:cubicBezTo>
                  <a:cubicBezTo>
                    <a:pt x="967" y="17"/>
                    <a:pt x="966" y="17"/>
                    <a:pt x="966" y="18"/>
                  </a:cubicBezTo>
                  <a:close/>
                  <a:moveTo>
                    <a:pt x="615" y="128"/>
                  </a:moveTo>
                  <a:cubicBezTo>
                    <a:pt x="615" y="128"/>
                    <a:pt x="614" y="128"/>
                    <a:pt x="614" y="129"/>
                  </a:cubicBezTo>
                  <a:cubicBezTo>
                    <a:pt x="615" y="129"/>
                    <a:pt x="615" y="128"/>
                    <a:pt x="615" y="128"/>
                  </a:cubicBezTo>
                  <a:close/>
                  <a:moveTo>
                    <a:pt x="597" y="133"/>
                  </a:moveTo>
                  <a:cubicBezTo>
                    <a:pt x="596" y="132"/>
                    <a:pt x="596" y="132"/>
                    <a:pt x="595" y="133"/>
                  </a:cubicBezTo>
                  <a:cubicBezTo>
                    <a:pt x="596" y="133"/>
                    <a:pt x="596" y="133"/>
                    <a:pt x="597" y="133"/>
                  </a:cubicBezTo>
                  <a:close/>
                  <a:moveTo>
                    <a:pt x="759" y="39"/>
                  </a:moveTo>
                  <a:cubicBezTo>
                    <a:pt x="760" y="39"/>
                    <a:pt x="760" y="39"/>
                    <a:pt x="760" y="39"/>
                  </a:cubicBezTo>
                  <a:cubicBezTo>
                    <a:pt x="760" y="39"/>
                    <a:pt x="759" y="39"/>
                    <a:pt x="759" y="39"/>
                  </a:cubicBezTo>
                  <a:close/>
                  <a:moveTo>
                    <a:pt x="906" y="39"/>
                  </a:moveTo>
                  <a:cubicBezTo>
                    <a:pt x="906" y="39"/>
                    <a:pt x="907" y="39"/>
                    <a:pt x="907" y="40"/>
                  </a:cubicBezTo>
                  <a:cubicBezTo>
                    <a:pt x="907" y="39"/>
                    <a:pt x="907" y="39"/>
                    <a:pt x="906" y="39"/>
                  </a:cubicBezTo>
                  <a:close/>
                  <a:moveTo>
                    <a:pt x="1397" y="38"/>
                  </a:moveTo>
                  <a:cubicBezTo>
                    <a:pt x="1396" y="39"/>
                    <a:pt x="1396" y="39"/>
                    <a:pt x="1397" y="40"/>
                  </a:cubicBezTo>
                  <a:cubicBezTo>
                    <a:pt x="1397" y="39"/>
                    <a:pt x="1397" y="39"/>
                    <a:pt x="1397" y="38"/>
                  </a:cubicBezTo>
                  <a:close/>
                  <a:moveTo>
                    <a:pt x="659" y="49"/>
                  </a:moveTo>
                  <a:cubicBezTo>
                    <a:pt x="659" y="49"/>
                    <a:pt x="659" y="48"/>
                    <a:pt x="659" y="48"/>
                  </a:cubicBezTo>
                  <a:cubicBezTo>
                    <a:pt x="658" y="48"/>
                    <a:pt x="659" y="49"/>
                    <a:pt x="659" y="49"/>
                  </a:cubicBezTo>
                  <a:close/>
                  <a:moveTo>
                    <a:pt x="1149" y="39"/>
                  </a:moveTo>
                  <a:cubicBezTo>
                    <a:pt x="1149" y="39"/>
                    <a:pt x="1149" y="40"/>
                    <a:pt x="1149" y="40"/>
                  </a:cubicBezTo>
                  <a:cubicBezTo>
                    <a:pt x="1149" y="39"/>
                    <a:pt x="1149" y="39"/>
                    <a:pt x="1149" y="39"/>
                  </a:cubicBezTo>
                  <a:close/>
                  <a:moveTo>
                    <a:pt x="1581" y="39"/>
                  </a:moveTo>
                  <a:cubicBezTo>
                    <a:pt x="1581" y="39"/>
                    <a:pt x="1581" y="40"/>
                    <a:pt x="1581" y="40"/>
                  </a:cubicBezTo>
                  <a:cubicBezTo>
                    <a:pt x="1581" y="40"/>
                    <a:pt x="1581" y="39"/>
                    <a:pt x="1581" y="39"/>
                  </a:cubicBezTo>
                  <a:close/>
                  <a:moveTo>
                    <a:pt x="1749" y="39"/>
                  </a:moveTo>
                  <a:cubicBezTo>
                    <a:pt x="1749" y="39"/>
                    <a:pt x="1749" y="40"/>
                    <a:pt x="1749" y="40"/>
                  </a:cubicBezTo>
                  <a:cubicBezTo>
                    <a:pt x="1749" y="40"/>
                    <a:pt x="1749" y="39"/>
                    <a:pt x="1749" y="39"/>
                  </a:cubicBezTo>
                  <a:close/>
                  <a:moveTo>
                    <a:pt x="864" y="39"/>
                  </a:moveTo>
                  <a:cubicBezTo>
                    <a:pt x="864" y="40"/>
                    <a:pt x="865" y="40"/>
                    <a:pt x="865" y="40"/>
                  </a:cubicBezTo>
                  <a:cubicBezTo>
                    <a:pt x="865" y="40"/>
                    <a:pt x="865" y="39"/>
                    <a:pt x="864" y="39"/>
                  </a:cubicBezTo>
                  <a:close/>
                  <a:moveTo>
                    <a:pt x="1218" y="40"/>
                  </a:moveTo>
                  <a:cubicBezTo>
                    <a:pt x="1219" y="40"/>
                    <a:pt x="1219" y="40"/>
                    <a:pt x="1219" y="39"/>
                  </a:cubicBezTo>
                  <a:cubicBezTo>
                    <a:pt x="1219" y="39"/>
                    <a:pt x="1218" y="39"/>
                    <a:pt x="1218" y="40"/>
                  </a:cubicBezTo>
                  <a:close/>
                  <a:moveTo>
                    <a:pt x="1391" y="52"/>
                  </a:moveTo>
                  <a:cubicBezTo>
                    <a:pt x="1391" y="52"/>
                    <a:pt x="1390" y="52"/>
                    <a:pt x="1390" y="53"/>
                  </a:cubicBezTo>
                  <a:cubicBezTo>
                    <a:pt x="1391" y="53"/>
                    <a:pt x="1391" y="52"/>
                    <a:pt x="1391" y="52"/>
                  </a:cubicBezTo>
                  <a:close/>
                  <a:moveTo>
                    <a:pt x="1397" y="40"/>
                  </a:moveTo>
                  <a:cubicBezTo>
                    <a:pt x="1396" y="40"/>
                    <a:pt x="1396" y="41"/>
                    <a:pt x="1396" y="41"/>
                  </a:cubicBezTo>
                  <a:cubicBezTo>
                    <a:pt x="1397" y="41"/>
                    <a:pt x="1396" y="40"/>
                    <a:pt x="1397" y="40"/>
                  </a:cubicBezTo>
                  <a:close/>
                  <a:moveTo>
                    <a:pt x="831" y="41"/>
                  </a:moveTo>
                  <a:cubicBezTo>
                    <a:pt x="831" y="41"/>
                    <a:pt x="831" y="41"/>
                    <a:pt x="831" y="40"/>
                  </a:cubicBezTo>
                  <a:cubicBezTo>
                    <a:pt x="831" y="40"/>
                    <a:pt x="831" y="41"/>
                    <a:pt x="831" y="41"/>
                  </a:cubicBezTo>
                  <a:close/>
                  <a:moveTo>
                    <a:pt x="1112" y="42"/>
                  </a:moveTo>
                  <a:cubicBezTo>
                    <a:pt x="1113" y="42"/>
                    <a:pt x="1113" y="41"/>
                    <a:pt x="1113" y="41"/>
                  </a:cubicBezTo>
                  <a:cubicBezTo>
                    <a:pt x="1113" y="41"/>
                    <a:pt x="1112" y="41"/>
                    <a:pt x="1112" y="42"/>
                  </a:cubicBezTo>
                  <a:close/>
                  <a:moveTo>
                    <a:pt x="670" y="49"/>
                  </a:moveTo>
                  <a:cubicBezTo>
                    <a:pt x="670" y="49"/>
                    <a:pt x="670" y="49"/>
                    <a:pt x="670" y="50"/>
                  </a:cubicBezTo>
                  <a:cubicBezTo>
                    <a:pt x="670" y="50"/>
                    <a:pt x="670" y="49"/>
                    <a:pt x="670" y="49"/>
                  </a:cubicBezTo>
                  <a:close/>
                  <a:moveTo>
                    <a:pt x="1115" y="49"/>
                  </a:moveTo>
                  <a:cubicBezTo>
                    <a:pt x="1115" y="49"/>
                    <a:pt x="1114" y="49"/>
                    <a:pt x="1114" y="50"/>
                  </a:cubicBezTo>
                  <a:cubicBezTo>
                    <a:pt x="1115" y="49"/>
                    <a:pt x="1115" y="49"/>
                    <a:pt x="1115" y="49"/>
                  </a:cubicBezTo>
                  <a:close/>
                  <a:moveTo>
                    <a:pt x="1380" y="50"/>
                  </a:moveTo>
                  <a:cubicBezTo>
                    <a:pt x="1380" y="49"/>
                    <a:pt x="1380" y="49"/>
                    <a:pt x="1381" y="49"/>
                  </a:cubicBezTo>
                  <a:cubicBezTo>
                    <a:pt x="1380" y="49"/>
                    <a:pt x="1380" y="49"/>
                    <a:pt x="1380" y="50"/>
                  </a:cubicBezTo>
                  <a:close/>
                  <a:moveTo>
                    <a:pt x="607" y="132"/>
                  </a:moveTo>
                  <a:cubicBezTo>
                    <a:pt x="606" y="132"/>
                    <a:pt x="606" y="132"/>
                    <a:pt x="605" y="133"/>
                  </a:cubicBezTo>
                  <a:cubicBezTo>
                    <a:pt x="606" y="133"/>
                    <a:pt x="606" y="133"/>
                    <a:pt x="607" y="132"/>
                  </a:cubicBezTo>
                  <a:close/>
                  <a:moveTo>
                    <a:pt x="976" y="23"/>
                  </a:moveTo>
                  <a:cubicBezTo>
                    <a:pt x="976" y="24"/>
                    <a:pt x="975" y="24"/>
                    <a:pt x="975" y="24"/>
                  </a:cubicBezTo>
                  <a:cubicBezTo>
                    <a:pt x="976" y="24"/>
                    <a:pt x="976" y="24"/>
                    <a:pt x="976" y="23"/>
                  </a:cubicBezTo>
                  <a:close/>
                  <a:moveTo>
                    <a:pt x="553" y="42"/>
                  </a:moveTo>
                  <a:cubicBezTo>
                    <a:pt x="554" y="42"/>
                    <a:pt x="554" y="42"/>
                    <a:pt x="554" y="42"/>
                  </a:cubicBezTo>
                  <a:cubicBezTo>
                    <a:pt x="554" y="42"/>
                    <a:pt x="554" y="42"/>
                    <a:pt x="553" y="42"/>
                  </a:cubicBezTo>
                  <a:close/>
                  <a:moveTo>
                    <a:pt x="1725" y="56"/>
                  </a:moveTo>
                  <a:cubicBezTo>
                    <a:pt x="1726" y="56"/>
                    <a:pt x="1726" y="56"/>
                    <a:pt x="1726" y="56"/>
                  </a:cubicBezTo>
                  <a:cubicBezTo>
                    <a:pt x="1726" y="56"/>
                    <a:pt x="1725" y="56"/>
                    <a:pt x="1725" y="56"/>
                  </a:cubicBezTo>
                  <a:close/>
                  <a:moveTo>
                    <a:pt x="659" y="57"/>
                  </a:moveTo>
                  <a:cubicBezTo>
                    <a:pt x="659" y="57"/>
                    <a:pt x="659" y="56"/>
                    <a:pt x="659" y="56"/>
                  </a:cubicBezTo>
                  <a:cubicBezTo>
                    <a:pt x="659" y="56"/>
                    <a:pt x="658" y="57"/>
                    <a:pt x="659" y="57"/>
                  </a:cubicBezTo>
                  <a:close/>
                  <a:moveTo>
                    <a:pt x="829" y="56"/>
                  </a:moveTo>
                  <a:cubicBezTo>
                    <a:pt x="828" y="57"/>
                    <a:pt x="828" y="57"/>
                    <a:pt x="828" y="58"/>
                  </a:cubicBezTo>
                  <a:cubicBezTo>
                    <a:pt x="829" y="58"/>
                    <a:pt x="829" y="57"/>
                    <a:pt x="829" y="56"/>
                  </a:cubicBezTo>
                  <a:close/>
                  <a:moveTo>
                    <a:pt x="859" y="55"/>
                  </a:moveTo>
                  <a:cubicBezTo>
                    <a:pt x="859" y="54"/>
                    <a:pt x="859" y="54"/>
                    <a:pt x="858" y="53"/>
                  </a:cubicBezTo>
                  <a:cubicBezTo>
                    <a:pt x="858" y="54"/>
                    <a:pt x="858" y="54"/>
                    <a:pt x="859" y="55"/>
                  </a:cubicBezTo>
                  <a:close/>
                  <a:moveTo>
                    <a:pt x="1372" y="57"/>
                  </a:moveTo>
                  <a:cubicBezTo>
                    <a:pt x="1372" y="57"/>
                    <a:pt x="1372" y="57"/>
                    <a:pt x="1373" y="57"/>
                  </a:cubicBezTo>
                  <a:cubicBezTo>
                    <a:pt x="1372" y="57"/>
                    <a:pt x="1372" y="57"/>
                    <a:pt x="1372" y="57"/>
                  </a:cubicBezTo>
                  <a:close/>
                  <a:moveTo>
                    <a:pt x="578" y="58"/>
                  </a:moveTo>
                  <a:cubicBezTo>
                    <a:pt x="578" y="58"/>
                    <a:pt x="579" y="58"/>
                    <a:pt x="579" y="58"/>
                  </a:cubicBezTo>
                  <a:cubicBezTo>
                    <a:pt x="579" y="58"/>
                    <a:pt x="579" y="58"/>
                    <a:pt x="578" y="58"/>
                  </a:cubicBezTo>
                  <a:close/>
                  <a:moveTo>
                    <a:pt x="1208" y="59"/>
                  </a:moveTo>
                  <a:cubicBezTo>
                    <a:pt x="1208" y="59"/>
                    <a:pt x="1208" y="58"/>
                    <a:pt x="1208" y="58"/>
                  </a:cubicBezTo>
                  <a:cubicBezTo>
                    <a:pt x="1208" y="58"/>
                    <a:pt x="1208" y="59"/>
                    <a:pt x="1208" y="59"/>
                  </a:cubicBezTo>
                  <a:close/>
                  <a:moveTo>
                    <a:pt x="1289" y="58"/>
                  </a:moveTo>
                  <a:cubicBezTo>
                    <a:pt x="1289" y="59"/>
                    <a:pt x="1289" y="59"/>
                    <a:pt x="1289" y="60"/>
                  </a:cubicBezTo>
                  <a:cubicBezTo>
                    <a:pt x="1289" y="59"/>
                    <a:pt x="1289" y="59"/>
                    <a:pt x="1289" y="58"/>
                  </a:cubicBezTo>
                  <a:close/>
                  <a:moveTo>
                    <a:pt x="748" y="60"/>
                  </a:moveTo>
                  <a:cubicBezTo>
                    <a:pt x="748" y="60"/>
                    <a:pt x="748" y="59"/>
                    <a:pt x="748" y="59"/>
                  </a:cubicBezTo>
                  <a:cubicBezTo>
                    <a:pt x="748" y="59"/>
                    <a:pt x="748" y="60"/>
                    <a:pt x="748" y="60"/>
                  </a:cubicBezTo>
                  <a:close/>
                  <a:moveTo>
                    <a:pt x="670" y="50"/>
                  </a:moveTo>
                  <a:cubicBezTo>
                    <a:pt x="669" y="51"/>
                    <a:pt x="669" y="52"/>
                    <a:pt x="670" y="52"/>
                  </a:cubicBezTo>
                  <a:cubicBezTo>
                    <a:pt x="670" y="52"/>
                    <a:pt x="670" y="51"/>
                    <a:pt x="670" y="50"/>
                  </a:cubicBezTo>
                  <a:close/>
                  <a:moveTo>
                    <a:pt x="1737" y="59"/>
                  </a:moveTo>
                  <a:cubicBezTo>
                    <a:pt x="1736" y="59"/>
                    <a:pt x="1736" y="59"/>
                    <a:pt x="1736" y="60"/>
                  </a:cubicBezTo>
                  <a:cubicBezTo>
                    <a:pt x="1736" y="60"/>
                    <a:pt x="1736" y="60"/>
                    <a:pt x="1737" y="59"/>
                  </a:cubicBezTo>
                  <a:close/>
                  <a:moveTo>
                    <a:pt x="580" y="59"/>
                  </a:moveTo>
                  <a:cubicBezTo>
                    <a:pt x="580" y="60"/>
                    <a:pt x="581" y="60"/>
                    <a:pt x="581" y="60"/>
                  </a:cubicBezTo>
                  <a:cubicBezTo>
                    <a:pt x="581" y="60"/>
                    <a:pt x="581" y="59"/>
                    <a:pt x="580" y="59"/>
                  </a:cubicBezTo>
                  <a:close/>
                  <a:moveTo>
                    <a:pt x="1208" y="61"/>
                  </a:moveTo>
                  <a:cubicBezTo>
                    <a:pt x="1208" y="60"/>
                    <a:pt x="1208" y="60"/>
                    <a:pt x="1208" y="59"/>
                  </a:cubicBezTo>
                  <a:cubicBezTo>
                    <a:pt x="1207" y="60"/>
                    <a:pt x="1208" y="60"/>
                    <a:pt x="1208" y="61"/>
                  </a:cubicBezTo>
                  <a:close/>
                  <a:moveTo>
                    <a:pt x="1666" y="60"/>
                  </a:moveTo>
                  <a:cubicBezTo>
                    <a:pt x="1666" y="60"/>
                    <a:pt x="1667" y="61"/>
                    <a:pt x="1667" y="61"/>
                  </a:cubicBezTo>
                  <a:cubicBezTo>
                    <a:pt x="1667" y="60"/>
                    <a:pt x="1666" y="60"/>
                    <a:pt x="1666" y="60"/>
                  </a:cubicBezTo>
                  <a:close/>
                  <a:moveTo>
                    <a:pt x="1719" y="61"/>
                  </a:moveTo>
                  <a:cubicBezTo>
                    <a:pt x="1720" y="61"/>
                    <a:pt x="1720" y="60"/>
                    <a:pt x="1720" y="60"/>
                  </a:cubicBezTo>
                  <a:cubicBezTo>
                    <a:pt x="1720" y="60"/>
                    <a:pt x="1719" y="60"/>
                    <a:pt x="1719" y="61"/>
                  </a:cubicBezTo>
                  <a:close/>
                  <a:moveTo>
                    <a:pt x="1383" y="60"/>
                  </a:moveTo>
                  <a:cubicBezTo>
                    <a:pt x="1382" y="60"/>
                    <a:pt x="1382" y="61"/>
                    <a:pt x="1382" y="61"/>
                  </a:cubicBezTo>
                  <a:cubicBezTo>
                    <a:pt x="1382" y="61"/>
                    <a:pt x="1382" y="61"/>
                    <a:pt x="1383" y="60"/>
                  </a:cubicBezTo>
                  <a:close/>
                  <a:moveTo>
                    <a:pt x="1366" y="62"/>
                  </a:moveTo>
                  <a:cubicBezTo>
                    <a:pt x="1366" y="61"/>
                    <a:pt x="1367" y="61"/>
                    <a:pt x="1367" y="61"/>
                  </a:cubicBezTo>
                  <a:cubicBezTo>
                    <a:pt x="1366" y="61"/>
                    <a:pt x="1366" y="61"/>
                    <a:pt x="1366" y="62"/>
                  </a:cubicBezTo>
                  <a:close/>
                  <a:moveTo>
                    <a:pt x="1550" y="62"/>
                  </a:moveTo>
                  <a:cubicBezTo>
                    <a:pt x="1550" y="62"/>
                    <a:pt x="1550" y="62"/>
                    <a:pt x="1551" y="61"/>
                  </a:cubicBezTo>
                  <a:cubicBezTo>
                    <a:pt x="1550" y="61"/>
                    <a:pt x="1550" y="61"/>
                    <a:pt x="1550" y="62"/>
                  </a:cubicBezTo>
                  <a:close/>
                  <a:moveTo>
                    <a:pt x="1566" y="61"/>
                  </a:moveTo>
                  <a:cubicBezTo>
                    <a:pt x="1566" y="61"/>
                    <a:pt x="1565" y="61"/>
                    <a:pt x="1565" y="62"/>
                  </a:cubicBezTo>
                  <a:cubicBezTo>
                    <a:pt x="1566" y="62"/>
                    <a:pt x="1566" y="62"/>
                    <a:pt x="1566" y="61"/>
                  </a:cubicBezTo>
                  <a:close/>
                  <a:moveTo>
                    <a:pt x="1718" y="62"/>
                  </a:moveTo>
                  <a:cubicBezTo>
                    <a:pt x="1718" y="62"/>
                    <a:pt x="1719" y="62"/>
                    <a:pt x="1719" y="61"/>
                  </a:cubicBezTo>
                  <a:cubicBezTo>
                    <a:pt x="1718" y="61"/>
                    <a:pt x="1718" y="61"/>
                    <a:pt x="1718" y="62"/>
                  </a:cubicBezTo>
                  <a:close/>
                  <a:moveTo>
                    <a:pt x="1456" y="10"/>
                  </a:moveTo>
                  <a:cubicBezTo>
                    <a:pt x="1456" y="10"/>
                    <a:pt x="1456" y="10"/>
                    <a:pt x="1457" y="10"/>
                  </a:cubicBezTo>
                  <a:cubicBezTo>
                    <a:pt x="1457" y="10"/>
                    <a:pt x="1456" y="10"/>
                    <a:pt x="1456" y="10"/>
                  </a:cubicBezTo>
                  <a:close/>
                  <a:moveTo>
                    <a:pt x="1734" y="61"/>
                  </a:moveTo>
                  <a:cubicBezTo>
                    <a:pt x="1734" y="61"/>
                    <a:pt x="1733" y="61"/>
                    <a:pt x="1733" y="62"/>
                  </a:cubicBezTo>
                  <a:cubicBezTo>
                    <a:pt x="1734" y="62"/>
                    <a:pt x="1734" y="62"/>
                    <a:pt x="1734" y="61"/>
                  </a:cubicBezTo>
                  <a:close/>
                  <a:moveTo>
                    <a:pt x="1119" y="45"/>
                  </a:moveTo>
                  <a:cubicBezTo>
                    <a:pt x="1118" y="45"/>
                    <a:pt x="1118" y="45"/>
                    <a:pt x="1118" y="46"/>
                  </a:cubicBezTo>
                  <a:cubicBezTo>
                    <a:pt x="1118" y="46"/>
                    <a:pt x="1119" y="46"/>
                    <a:pt x="1119" y="45"/>
                  </a:cubicBezTo>
                  <a:close/>
                  <a:moveTo>
                    <a:pt x="1365" y="63"/>
                  </a:moveTo>
                  <a:cubicBezTo>
                    <a:pt x="1365" y="62"/>
                    <a:pt x="1365" y="62"/>
                    <a:pt x="1366" y="62"/>
                  </a:cubicBezTo>
                  <a:cubicBezTo>
                    <a:pt x="1365" y="62"/>
                    <a:pt x="1365" y="62"/>
                    <a:pt x="1365" y="63"/>
                  </a:cubicBezTo>
                  <a:close/>
                  <a:moveTo>
                    <a:pt x="583" y="62"/>
                  </a:moveTo>
                  <a:cubicBezTo>
                    <a:pt x="583" y="63"/>
                    <a:pt x="584" y="63"/>
                    <a:pt x="584" y="63"/>
                  </a:cubicBezTo>
                  <a:cubicBezTo>
                    <a:pt x="584" y="63"/>
                    <a:pt x="584" y="62"/>
                    <a:pt x="583" y="62"/>
                  </a:cubicBezTo>
                  <a:close/>
                  <a:moveTo>
                    <a:pt x="1581" y="25"/>
                  </a:moveTo>
                  <a:cubicBezTo>
                    <a:pt x="1581" y="25"/>
                    <a:pt x="1581" y="26"/>
                    <a:pt x="1581" y="26"/>
                  </a:cubicBezTo>
                  <a:cubicBezTo>
                    <a:pt x="1581" y="26"/>
                    <a:pt x="1582" y="25"/>
                    <a:pt x="1581" y="25"/>
                  </a:cubicBezTo>
                  <a:close/>
                  <a:moveTo>
                    <a:pt x="1548" y="63"/>
                  </a:moveTo>
                  <a:cubicBezTo>
                    <a:pt x="1549" y="63"/>
                    <a:pt x="1549" y="63"/>
                    <a:pt x="1549" y="62"/>
                  </a:cubicBezTo>
                  <a:cubicBezTo>
                    <a:pt x="1549" y="62"/>
                    <a:pt x="1548" y="62"/>
                    <a:pt x="1548" y="63"/>
                  </a:cubicBezTo>
                  <a:close/>
                  <a:moveTo>
                    <a:pt x="1668" y="62"/>
                  </a:moveTo>
                  <a:cubicBezTo>
                    <a:pt x="1668" y="63"/>
                    <a:pt x="1669" y="63"/>
                    <a:pt x="1669" y="63"/>
                  </a:cubicBezTo>
                  <a:cubicBezTo>
                    <a:pt x="1669" y="63"/>
                    <a:pt x="1669" y="62"/>
                    <a:pt x="1668" y="62"/>
                  </a:cubicBezTo>
                  <a:close/>
                  <a:moveTo>
                    <a:pt x="964" y="44"/>
                  </a:moveTo>
                  <a:cubicBezTo>
                    <a:pt x="963" y="44"/>
                    <a:pt x="963" y="45"/>
                    <a:pt x="963" y="45"/>
                  </a:cubicBezTo>
                  <a:cubicBezTo>
                    <a:pt x="964" y="45"/>
                    <a:pt x="964" y="44"/>
                    <a:pt x="964" y="44"/>
                  </a:cubicBezTo>
                  <a:close/>
                  <a:moveTo>
                    <a:pt x="1749" y="25"/>
                  </a:moveTo>
                  <a:cubicBezTo>
                    <a:pt x="1749" y="25"/>
                    <a:pt x="1749" y="26"/>
                    <a:pt x="1749" y="26"/>
                  </a:cubicBezTo>
                  <a:cubicBezTo>
                    <a:pt x="1749" y="26"/>
                    <a:pt x="1750" y="25"/>
                    <a:pt x="1749" y="25"/>
                  </a:cubicBezTo>
                  <a:close/>
                  <a:moveTo>
                    <a:pt x="1716" y="63"/>
                  </a:moveTo>
                  <a:cubicBezTo>
                    <a:pt x="1717" y="63"/>
                    <a:pt x="1717" y="63"/>
                    <a:pt x="1717" y="62"/>
                  </a:cubicBezTo>
                  <a:cubicBezTo>
                    <a:pt x="1717" y="62"/>
                    <a:pt x="1717" y="62"/>
                    <a:pt x="1716" y="63"/>
                  </a:cubicBezTo>
                  <a:close/>
                  <a:moveTo>
                    <a:pt x="1036" y="45"/>
                  </a:moveTo>
                  <a:cubicBezTo>
                    <a:pt x="1037" y="45"/>
                    <a:pt x="1037" y="44"/>
                    <a:pt x="1037" y="44"/>
                  </a:cubicBezTo>
                  <a:cubicBezTo>
                    <a:pt x="1036" y="44"/>
                    <a:pt x="1036" y="44"/>
                    <a:pt x="1036" y="45"/>
                  </a:cubicBezTo>
                  <a:close/>
                  <a:moveTo>
                    <a:pt x="1571" y="10"/>
                  </a:moveTo>
                  <a:cubicBezTo>
                    <a:pt x="1571" y="10"/>
                    <a:pt x="1571" y="11"/>
                    <a:pt x="1572" y="11"/>
                  </a:cubicBezTo>
                  <a:cubicBezTo>
                    <a:pt x="1572" y="10"/>
                    <a:pt x="1571" y="10"/>
                    <a:pt x="1571" y="10"/>
                  </a:cubicBezTo>
                  <a:close/>
                  <a:moveTo>
                    <a:pt x="1213" y="46"/>
                  </a:moveTo>
                  <a:cubicBezTo>
                    <a:pt x="1213" y="46"/>
                    <a:pt x="1214" y="46"/>
                    <a:pt x="1214" y="45"/>
                  </a:cubicBezTo>
                  <a:cubicBezTo>
                    <a:pt x="1213" y="45"/>
                    <a:pt x="1213" y="46"/>
                    <a:pt x="1213" y="46"/>
                  </a:cubicBezTo>
                  <a:close/>
                  <a:moveTo>
                    <a:pt x="901" y="56"/>
                  </a:moveTo>
                  <a:cubicBezTo>
                    <a:pt x="901" y="55"/>
                    <a:pt x="901" y="54"/>
                    <a:pt x="901" y="54"/>
                  </a:cubicBezTo>
                  <a:cubicBezTo>
                    <a:pt x="901" y="55"/>
                    <a:pt x="901" y="55"/>
                    <a:pt x="901" y="56"/>
                  </a:cubicBezTo>
                  <a:close/>
                  <a:moveTo>
                    <a:pt x="1363" y="64"/>
                  </a:moveTo>
                  <a:cubicBezTo>
                    <a:pt x="1364" y="64"/>
                    <a:pt x="1364" y="63"/>
                    <a:pt x="1364" y="63"/>
                  </a:cubicBezTo>
                  <a:cubicBezTo>
                    <a:pt x="1364" y="63"/>
                    <a:pt x="1363" y="63"/>
                    <a:pt x="1363" y="64"/>
                  </a:cubicBezTo>
                  <a:close/>
                  <a:moveTo>
                    <a:pt x="1381" y="19"/>
                  </a:moveTo>
                  <a:cubicBezTo>
                    <a:pt x="1380" y="18"/>
                    <a:pt x="1380" y="18"/>
                    <a:pt x="1379" y="18"/>
                  </a:cubicBezTo>
                  <a:cubicBezTo>
                    <a:pt x="1380" y="18"/>
                    <a:pt x="1380" y="19"/>
                    <a:pt x="1381" y="19"/>
                  </a:cubicBezTo>
                  <a:close/>
                  <a:moveTo>
                    <a:pt x="1547" y="64"/>
                  </a:moveTo>
                  <a:cubicBezTo>
                    <a:pt x="1547" y="64"/>
                    <a:pt x="1548" y="64"/>
                    <a:pt x="1548" y="63"/>
                  </a:cubicBezTo>
                  <a:cubicBezTo>
                    <a:pt x="1547" y="63"/>
                    <a:pt x="1547" y="63"/>
                    <a:pt x="1547" y="64"/>
                  </a:cubicBezTo>
                  <a:close/>
                  <a:moveTo>
                    <a:pt x="1715" y="64"/>
                  </a:moveTo>
                  <a:cubicBezTo>
                    <a:pt x="1715" y="64"/>
                    <a:pt x="1716" y="64"/>
                    <a:pt x="1716" y="63"/>
                  </a:cubicBezTo>
                  <a:cubicBezTo>
                    <a:pt x="1716" y="63"/>
                    <a:pt x="1715" y="63"/>
                    <a:pt x="1715" y="64"/>
                  </a:cubicBezTo>
                  <a:close/>
                  <a:moveTo>
                    <a:pt x="585" y="64"/>
                  </a:moveTo>
                  <a:cubicBezTo>
                    <a:pt x="585" y="64"/>
                    <a:pt x="585" y="65"/>
                    <a:pt x="585" y="65"/>
                  </a:cubicBezTo>
                  <a:cubicBezTo>
                    <a:pt x="585" y="64"/>
                    <a:pt x="585" y="64"/>
                    <a:pt x="585" y="64"/>
                  </a:cubicBezTo>
                  <a:close/>
                  <a:moveTo>
                    <a:pt x="805" y="54"/>
                  </a:moveTo>
                  <a:cubicBezTo>
                    <a:pt x="805" y="55"/>
                    <a:pt x="805" y="55"/>
                    <a:pt x="805" y="56"/>
                  </a:cubicBezTo>
                  <a:cubicBezTo>
                    <a:pt x="805" y="55"/>
                    <a:pt x="805" y="55"/>
                    <a:pt x="805" y="54"/>
                  </a:cubicBezTo>
                  <a:close/>
                  <a:moveTo>
                    <a:pt x="1360" y="66"/>
                  </a:moveTo>
                  <a:cubicBezTo>
                    <a:pt x="1360" y="66"/>
                    <a:pt x="1361" y="66"/>
                    <a:pt x="1361" y="65"/>
                  </a:cubicBezTo>
                  <a:cubicBezTo>
                    <a:pt x="1360" y="65"/>
                    <a:pt x="1360" y="66"/>
                    <a:pt x="1360" y="66"/>
                  </a:cubicBezTo>
                  <a:close/>
                  <a:moveTo>
                    <a:pt x="1729" y="65"/>
                  </a:moveTo>
                  <a:cubicBezTo>
                    <a:pt x="1728" y="65"/>
                    <a:pt x="1728" y="66"/>
                    <a:pt x="1728" y="66"/>
                  </a:cubicBezTo>
                  <a:cubicBezTo>
                    <a:pt x="1728" y="66"/>
                    <a:pt x="1728" y="66"/>
                    <a:pt x="1729" y="65"/>
                  </a:cubicBezTo>
                  <a:close/>
                  <a:moveTo>
                    <a:pt x="1712" y="66"/>
                  </a:moveTo>
                  <a:cubicBezTo>
                    <a:pt x="1712" y="66"/>
                    <a:pt x="1713" y="66"/>
                    <a:pt x="1713" y="66"/>
                  </a:cubicBezTo>
                  <a:cubicBezTo>
                    <a:pt x="1712" y="66"/>
                    <a:pt x="1712" y="66"/>
                    <a:pt x="1712" y="66"/>
                  </a:cubicBezTo>
                  <a:close/>
                  <a:moveTo>
                    <a:pt x="537" y="27"/>
                  </a:moveTo>
                  <a:cubicBezTo>
                    <a:pt x="537" y="26"/>
                    <a:pt x="537" y="26"/>
                    <a:pt x="537" y="25"/>
                  </a:cubicBezTo>
                  <a:cubicBezTo>
                    <a:pt x="537" y="26"/>
                    <a:pt x="537" y="26"/>
                    <a:pt x="537" y="27"/>
                  </a:cubicBezTo>
                  <a:close/>
                  <a:moveTo>
                    <a:pt x="1358" y="68"/>
                  </a:moveTo>
                  <a:cubicBezTo>
                    <a:pt x="1359" y="67"/>
                    <a:pt x="1359" y="67"/>
                    <a:pt x="1359" y="67"/>
                  </a:cubicBezTo>
                  <a:cubicBezTo>
                    <a:pt x="1359" y="67"/>
                    <a:pt x="1358" y="67"/>
                    <a:pt x="1358" y="68"/>
                  </a:cubicBezTo>
                  <a:close/>
                  <a:moveTo>
                    <a:pt x="1351" y="11"/>
                  </a:moveTo>
                  <a:cubicBezTo>
                    <a:pt x="1351" y="11"/>
                    <a:pt x="1351" y="11"/>
                    <a:pt x="1352" y="11"/>
                  </a:cubicBezTo>
                  <a:cubicBezTo>
                    <a:pt x="1351" y="11"/>
                    <a:pt x="1351" y="11"/>
                    <a:pt x="1351" y="11"/>
                  </a:cubicBezTo>
                  <a:close/>
                  <a:moveTo>
                    <a:pt x="1542" y="68"/>
                  </a:moveTo>
                  <a:cubicBezTo>
                    <a:pt x="1542" y="68"/>
                    <a:pt x="1542" y="68"/>
                    <a:pt x="1543" y="67"/>
                  </a:cubicBezTo>
                  <a:cubicBezTo>
                    <a:pt x="1542" y="67"/>
                    <a:pt x="1542" y="68"/>
                    <a:pt x="1542" y="68"/>
                  </a:cubicBezTo>
                  <a:close/>
                  <a:moveTo>
                    <a:pt x="1457" y="11"/>
                  </a:moveTo>
                  <a:cubicBezTo>
                    <a:pt x="1457" y="11"/>
                    <a:pt x="1458" y="11"/>
                    <a:pt x="1458" y="11"/>
                  </a:cubicBezTo>
                  <a:cubicBezTo>
                    <a:pt x="1458" y="11"/>
                    <a:pt x="1458" y="11"/>
                    <a:pt x="1457" y="11"/>
                  </a:cubicBezTo>
                  <a:close/>
                  <a:moveTo>
                    <a:pt x="1660" y="68"/>
                  </a:moveTo>
                  <a:cubicBezTo>
                    <a:pt x="1660" y="68"/>
                    <a:pt x="1659" y="68"/>
                    <a:pt x="1659" y="67"/>
                  </a:cubicBezTo>
                  <a:cubicBezTo>
                    <a:pt x="1659" y="68"/>
                    <a:pt x="1659" y="68"/>
                    <a:pt x="1660" y="68"/>
                  </a:cubicBezTo>
                  <a:close/>
                  <a:moveTo>
                    <a:pt x="1038" y="43"/>
                  </a:moveTo>
                  <a:cubicBezTo>
                    <a:pt x="1038" y="43"/>
                    <a:pt x="1038" y="42"/>
                    <a:pt x="1038" y="42"/>
                  </a:cubicBezTo>
                  <a:cubicBezTo>
                    <a:pt x="1038" y="42"/>
                    <a:pt x="1038" y="43"/>
                    <a:pt x="1038" y="43"/>
                  </a:cubicBezTo>
                  <a:close/>
                  <a:moveTo>
                    <a:pt x="952" y="69"/>
                  </a:moveTo>
                  <a:cubicBezTo>
                    <a:pt x="952" y="69"/>
                    <a:pt x="952" y="68"/>
                    <a:pt x="952" y="68"/>
                  </a:cubicBezTo>
                  <a:cubicBezTo>
                    <a:pt x="952" y="68"/>
                    <a:pt x="951" y="69"/>
                    <a:pt x="952" y="69"/>
                  </a:cubicBezTo>
                  <a:close/>
                  <a:moveTo>
                    <a:pt x="1373" y="68"/>
                  </a:moveTo>
                  <a:cubicBezTo>
                    <a:pt x="1372" y="68"/>
                    <a:pt x="1372" y="68"/>
                    <a:pt x="1372" y="68"/>
                  </a:cubicBezTo>
                  <a:cubicBezTo>
                    <a:pt x="1372" y="68"/>
                    <a:pt x="1373" y="68"/>
                    <a:pt x="1373" y="68"/>
                  </a:cubicBezTo>
                  <a:close/>
                  <a:moveTo>
                    <a:pt x="1557" y="68"/>
                  </a:moveTo>
                  <a:cubicBezTo>
                    <a:pt x="1556" y="68"/>
                    <a:pt x="1556" y="68"/>
                    <a:pt x="1556" y="69"/>
                  </a:cubicBezTo>
                  <a:cubicBezTo>
                    <a:pt x="1556" y="69"/>
                    <a:pt x="1556" y="69"/>
                    <a:pt x="1557" y="68"/>
                  </a:cubicBezTo>
                  <a:close/>
                  <a:moveTo>
                    <a:pt x="1356" y="69"/>
                  </a:moveTo>
                  <a:cubicBezTo>
                    <a:pt x="1357" y="69"/>
                    <a:pt x="1357" y="69"/>
                    <a:pt x="1357" y="68"/>
                  </a:cubicBezTo>
                  <a:cubicBezTo>
                    <a:pt x="1357" y="68"/>
                    <a:pt x="1356" y="69"/>
                    <a:pt x="1356" y="69"/>
                  </a:cubicBezTo>
                  <a:close/>
                  <a:moveTo>
                    <a:pt x="1423" y="12"/>
                  </a:moveTo>
                  <a:cubicBezTo>
                    <a:pt x="1424" y="12"/>
                    <a:pt x="1424" y="11"/>
                    <a:pt x="1424" y="11"/>
                  </a:cubicBezTo>
                  <a:cubicBezTo>
                    <a:pt x="1424" y="11"/>
                    <a:pt x="1423" y="11"/>
                    <a:pt x="1423" y="12"/>
                  </a:cubicBezTo>
                  <a:close/>
                  <a:moveTo>
                    <a:pt x="692" y="69"/>
                  </a:moveTo>
                  <a:cubicBezTo>
                    <a:pt x="692" y="69"/>
                    <a:pt x="693" y="69"/>
                    <a:pt x="693" y="70"/>
                  </a:cubicBezTo>
                  <a:cubicBezTo>
                    <a:pt x="693" y="69"/>
                    <a:pt x="692" y="69"/>
                    <a:pt x="692" y="69"/>
                  </a:cubicBezTo>
                  <a:close/>
                  <a:moveTo>
                    <a:pt x="1540" y="70"/>
                  </a:moveTo>
                  <a:cubicBezTo>
                    <a:pt x="1540" y="70"/>
                    <a:pt x="1540" y="70"/>
                    <a:pt x="1541" y="69"/>
                  </a:cubicBezTo>
                  <a:cubicBezTo>
                    <a:pt x="1540" y="69"/>
                    <a:pt x="1540" y="69"/>
                    <a:pt x="1540" y="70"/>
                  </a:cubicBezTo>
                  <a:close/>
                  <a:moveTo>
                    <a:pt x="1708" y="70"/>
                  </a:moveTo>
                  <a:cubicBezTo>
                    <a:pt x="1708" y="70"/>
                    <a:pt x="1709" y="70"/>
                    <a:pt x="1709" y="69"/>
                  </a:cubicBezTo>
                  <a:cubicBezTo>
                    <a:pt x="1708" y="69"/>
                    <a:pt x="1708" y="69"/>
                    <a:pt x="1708" y="70"/>
                  </a:cubicBezTo>
                  <a:close/>
                  <a:moveTo>
                    <a:pt x="1367" y="72"/>
                  </a:moveTo>
                  <a:cubicBezTo>
                    <a:pt x="1367" y="72"/>
                    <a:pt x="1366" y="72"/>
                    <a:pt x="1366" y="73"/>
                  </a:cubicBezTo>
                  <a:cubicBezTo>
                    <a:pt x="1367" y="73"/>
                    <a:pt x="1367" y="72"/>
                    <a:pt x="1367" y="72"/>
                  </a:cubicBezTo>
                  <a:close/>
                  <a:moveTo>
                    <a:pt x="868" y="45"/>
                  </a:moveTo>
                  <a:cubicBezTo>
                    <a:pt x="868" y="46"/>
                    <a:pt x="868" y="46"/>
                    <a:pt x="868" y="46"/>
                  </a:cubicBezTo>
                  <a:cubicBezTo>
                    <a:pt x="868" y="46"/>
                    <a:pt x="868" y="46"/>
                    <a:pt x="869" y="46"/>
                  </a:cubicBezTo>
                  <a:cubicBezTo>
                    <a:pt x="868" y="45"/>
                    <a:pt x="868" y="45"/>
                    <a:pt x="868" y="45"/>
                  </a:cubicBezTo>
                  <a:close/>
                  <a:moveTo>
                    <a:pt x="1740" y="11"/>
                  </a:moveTo>
                  <a:cubicBezTo>
                    <a:pt x="1741" y="11"/>
                    <a:pt x="1741" y="12"/>
                    <a:pt x="1741" y="12"/>
                  </a:cubicBezTo>
                  <a:cubicBezTo>
                    <a:pt x="1741" y="11"/>
                    <a:pt x="1741" y="11"/>
                    <a:pt x="1740" y="11"/>
                  </a:cubicBezTo>
                  <a:close/>
                  <a:moveTo>
                    <a:pt x="912" y="50"/>
                  </a:moveTo>
                  <a:cubicBezTo>
                    <a:pt x="912" y="50"/>
                    <a:pt x="912" y="51"/>
                    <a:pt x="912" y="51"/>
                  </a:cubicBezTo>
                  <a:cubicBezTo>
                    <a:pt x="912" y="51"/>
                    <a:pt x="912" y="50"/>
                    <a:pt x="912" y="50"/>
                  </a:cubicBezTo>
                  <a:close/>
                  <a:moveTo>
                    <a:pt x="1551" y="72"/>
                  </a:moveTo>
                  <a:cubicBezTo>
                    <a:pt x="1551" y="72"/>
                    <a:pt x="1550" y="73"/>
                    <a:pt x="1550" y="73"/>
                  </a:cubicBezTo>
                  <a:cubicBezTo>
                    <a:pt x="1551" y="73"/>
                    <a:pt x="1551" y="73"/>
                    <a:pt x="1551" y="72"/>
                  </a:cubicBezTo>
                  <a:close/>
                  <a:moveTo>
                    <a:pt x="1389" y="11"/>
                  </a:moveTo>
                  <a:cubicBezTo>
                    <a:pt x="1389" y="12"/>
                    <a:pt x="1389" y="12"/>
                    <a:pt x="1389" y="12"/>
                  </a:cubicBezTo>
                  <a:cubicBezTo>
                    <a:pt x="1389" y="12"/>
                    <a:pt x="1389" y="11"/>
                    <a:pt x="1389" y="11"/>
                  </a:cubicBezTo>
                  <a:close/>
                  <a:moveTo>
                    <a:pt x="1719" y="72"/>
                  </a:moveTo>
                  <a:cubicBezTo>
                    <a:pt x="1719" y="72"/>
                    <a:pt x="1718" y="73"/>
                    <a:pt x="1718" y="73"/>
                  </a:cubicBezTo>
                  <a:cubicBezTo>
                    <a:pt x="1719" y="73"/>
                    <a:pt x="1719" y="73"/>
                    <a:pt x="1719" y="72"/>
                  </a:cubicBezTo>
                  <a:close/>
                  <a:moveTo>
                    <a:pt x="1296" y="36"/>
                  </a:moveTo>
                  <a:cubicBezTo>
                    <a:pt x="1296" y="36"/>
                    <a:pt x="1296" y="36"/>
                    <a:pt x="1297" y="36"/>
                  </a:cubicBezTo>
                  <a:cubicBezTo>
                    <a:pt x="1296" y="36"/>
                    <a:pt x="1296" y="36"/>
                    <a:pt x="1296" y="36"/>
                  </a:cubicBezTo>
                  <a:close/>
                  <a:moveTo>
                    <a:pt x="1469" y="73"/>
                  </a:moveTo>
                  <a:cubicBezTo>
                    <a:pt x="1469" y="73"/>
                    <a:pt x="1469" y="74"/>
                    <a:pt x="1469" y="74"/>
                  </a:cubicBezTo>
                  <a:cubicBezTo>
                    <a:pt x="1469" y="74"/>
                    <a:pt x="1469" y="73"/>
                    <a:pt x="1469" y="73"/>
                  </a:cubicBezTo>
                  <a:close/>
                  <a:moveTo>
                    <a:pt x="963" y="45"/>
                  </a:moveTo>
                  <a:cubicBezTo>
                    <a:pt x="963" y="46"/>
                    <a:pt x="963" y="46"/>
                    <a:pt x="963" y="47"/>
                  </a:cubicBezTo>
                  <a:cubicBezTo>
                    <a:pt x="964" y="46"/>
                    <a:pt x="963" y="46"/>
                    <a:pt x="963" y="45"/>
                  </a:cubicBezTo>
                  <a:close/>
                  <a:moveTo>
                    <a:pt x="687" y="43"/>
                  </a:moveTo>
                  <a:cubicBezTo>
                    <a:pt x="687" y="42"/>
                    <a:pt x="686" y="42"/>
                    <a:pt x="686" y="42"/>
                  </a:cubicBezTo>
                  <a:cubicBezTo>
                    <a:pt x="686" y="43"/>
                    <a:pt x="687" y="43"/>
                    <a:pt x="687" y="43"/>
                  </a:cubicBezTo>
                  <a:close/>
                  <a:moveTo>
                    <a:pt x="545" y="12"/>
                  </a:moveTo>
                  <a:cubicBezTo>
                    <a:pt x="546" y="12"/>
                    <a:pt x="546" y="12"/>
                    <a:pt x="546" y="12"/>
                  </a:cubicBezTo>
                  <a:cubicBezTo>
                    <a:pt x="546" y="12"/>
                    <a:pt x="546" y="12"/>
                    <a:pt x="545" y="12"/>
                  </a:cubicBezTo>
                  <a:close/>
                  <a:moveTo>
                    <a:pt x="1549" y="74"/>
                  </a:moveTo>
                  <a:cubicBezTo>
                    <a:pt x="1549" y="74"/>
                    <a:pt x="1549" y="74"/>
                    <a:pt x="1548" y="74"/>
                  </a:cubicBezTo>
                  <a:cubicBezTo>
                    <a:pt x="1549" y="74"/>
                    <a:pt x="1549" y="74"/>
                    <a:pt x="1549" y="74"/>
                  </a:cubicBezTo>
                  <a:close/>
                  <a:moveTo>
                    <a:pt x="1411" y="75"/>
                  </a:moveTo>
                  <a:cubicBezTo>
                    <a:pt x="1411" y="75"/>
                    <a:pt x="1411" y="74"/>
                    <a:pt x="1411" y="74"/>
                  </a:cubicBezTo>
                  <a:cubicBezTo>
                    <a:pt x="1411" y="74"/>
                    <a:pt x="1411" y="75"/>
                    <a:pt x="1411" y="75"/>
                  </a:cubicBezTo>
                  <a:close/>
                  <a:moveTo>
                    <a:pt x="1364" y="75"/>
                  </a:moveTo>
                  <a:cubicBezTo>
                    <a:pt x="1363" y="75"/>
                    <a:pt x="1363" y="75"/>
                    <a:pt x="1363" y="75"/>
                  </a:cubicBezTo>
                  <a:cubicBezTo>
                    <a:pt x="1363" y="75"/>
                    <a:pt x="1364" y="75"/>
                    <a:pt x="1364" y="75"/>
                  </a:cubicBezTo>
                  <a:close/>
                  <a:moveTo>
                    <a:pt x="835" y="37"/>
                  </a:moveTo>
                  <a:cubicBezTo>
                    <a:pt x="836" y="37"/>
                    <a:pt x="836" y="36"/>
                    <a:pt x="836" y="36"/>
                  </a:cubicBezTo>
                  <a:cubicBezTo>
                    <a:pt x="836" y="36"/>
                    <a:pt x="835" y="36"/>
                    <a:pt x="835" y="37"/>
                  </a:cubicBezTo>
                  <a:close/>
                  <a:moveTo>
                    <a:pt x="1534" y="76"/>
                  </a:moveTo>
                  <a:cubicBezTo>
                    <a:pt x="1534" y="76"/>
                    <a:pt x="1534" y="76"/>
                    <a:pt x="1534" y="75"/>
                  </a:cubicBezTo>
                  <a:cubicBezTo>
                    <a:pt x="1534" y="75"/>
                    <a:pt x="1534" y="76"/>
                    <a:pt x="1534" y="76"/>
                  </a:cubicBezTo>
                  <a:close/>
                  <a:moveTo>
                    <a:pt x="972" y="27"/>
                  </a:moveTo>
                  <a:cubicBezTo>
                    <a:pt x="972" y="27"/>
                    <a:pt x="972" y="28"/>
                    <a:pt x="971" y="28"/>
                  </a:cubicBezTo>
                  <a:cubicBezTo>
                    <a:pt x="972" y="28"/>
                    <a:pt x="972" y="28"/>
                    <a:pt x="972" y="27"/>
                  </a:cubicBezTo>
                  <a:close/>
                  <a:moveTo>
                    <a:pt x="876" y="37"/>
                  </a:moveTo>
                  <a:cubicBezTo>
                    <a:pt x="877" y="37"/>
                    <a:pt x="877" y="36"/>
                    <a:pt x="877" y="36"/>
                  </a:cubicBezTo>
                  <a:cubicBezTo>
                    <a:pt x="877" y="36"/>
                    <a:pt x="876" y="36"/>
                    <a:pt x="876" y="37"/>
                  </a:cubicBezTo>
                  <a:close/>
                  <a:moveTo>
                    <a:pt x="1702" y="76"/>
                  </a:moveTo>
                  <a:cubicBezTo>
                    <a:pt x="1702" y="76"/>
                    <a:pt x="1702" y="76"/>
                    <a:pt x="1703" y="75"/>
                  </a:cubicBezTo>
                  <a:cubicBezTo>
                    <a:pt x="1702" y="75"/>
                    <a:pt x="1702" y="76"/>
                    <a:pt x="1702" y="76"/>
                  </a:cubicBezTo>
                  <a:close/>
                  <a:moveTo>
                    <a:pt x="1411" y="77"/>
                  </a:moveTo>
                  <a:cubicBezTo>
                    <a:pt x="1412" y="77"/>
                    <a:pt x="1412" y="76"/>
                    <a:pt x="1411" y="76"/>
                  </a:cubicBezTo>
                  <a:cubicBezTo>
                    <a:pt x="1411" y="76"/>
                    <a:pt x="1411" y="77"/>
                    <a:pt x="1411" y="77"/>
                  </a:cubicBezTo>
                  <a:close/>
                  <a:moveTo>
                    <a:pt x="1570" y="28"/>
                  </a:moveTo>
                  <a:cubicBezTo>
                    <a:pt x="1570" y="28"/>
                    <a:pt x="1570" y="27"/>
                    <a:pt x="1570" y="27"/>
                  </a:cubicBezTo>
                  <a:cubicBezTo>
                    <a:pt x="1570" y="27"/>
                    <a:pt x="1570" y="28"/>
                    <a:pt x="1570" y="28"/>
                  </a:cubicBezTo>
                  <a:close/>
                  <a:moveTo>
                    <a:pt x="1738" y="28"/>
                  </a:moveTo>
                  <a:cubicBezTo>
                    <a:pt x="1738" y="28"/>
                    <a:pt x="1738" y="27"/>
                    <a:pt x="1738" y="27"/>
                  </a:cubicBezTo>
                  <a:cubicBezTo>
                    <a:pt x="1738" y="27"/>
                    <a:pt x="1738" y="28"/>
                    <a:pt x="1738" y="28"/>
                  </a:cubicBezTo>
                  <a:close/>
                  <a:moveTo>
                    <a:pt x="1041" y="76"/>
                  </a:moveTo>
                  <a:cubicBezTo>
                    <a:pt x="1041" y="77"/>
                    <a:pt x="1041" y="77"/>
                    <a:pt x="1041" y="78"/>
                  </a:cubicBezTo>
                  <a:cubicBezTo>
                    <a:pt x="1041" y="77"/>
                    <a:pt x="1042" y="77"/>
                    <a:pt x="1041" y="76"/>
                  </a:cubicBezTo>
                  <a:close/>
                  <a:moveTo>
                    <a:pt x="1111" y="43"/>
                  </a:moveTo>
                  <a:cubicBezTo>
                    <a:pt x="1112" y="43"/>
                    <a:pt x="1112" y="43"/>
                    <a:pt x="1112" y="42"/>
                  </a:cubicBezTo>
                  <a:cubicBezTo>
                    <a:pt x="1112" y="43"/>
                    <a:pt x="1111" y="43"/>
                    <a:pt x="1111" y="43"/>
                  </a:cubicBezTo>
                  <a:close/>
                  <a:moveTo>
                    <a:pt x="1219" y="77"/>
                  </a:moveTo>
                  <a:cubicBezTo>
                    <a:pt x="1219" y="77"/>
                    <a:pt x="1219" y="78"/>
                    <a:pt x="1219" y="78"/>
                  </a:cubicBezTo>
                  <a:cubicBezTo>
                    <a:pt x="1219" y="78"/>
                    <a:pt x="1219" y="77"/>
                    <a:pt x="1219" y="77"/>
                  </a:cubicBezTo>
                  <a:close/>
                  <a:moveTo>
                    <a:pt x="1412" y="79"/>
                  </a:moveTo>
                  <a:cubicBezTo>
                    <a:pt x="1412" y="78"/>
                    <a:pt x="1412" y="78"/>
                    <a:pt x="1411" y="77"/>
                  </a:cubicBezTo>
                  <a:cubicBezTo>
                    <a:pt x="1412" y="78"/>
                    <a:pt x="1411" y="78"/>
                    <a:pt x="1412" y="79"/>
                  </a:cubicBezTo>
                  <a:close/>
                  <a:moveTo>
                    <a:pt x="686" y="78"/>
                  </a:moveTo>
                  <a:cubicBezTo>
                    <a:pt x="685" y="78"/>
                    <a:pt x="685" y="78"/>
                    <a:pt x="685" y="77"/>
                  </a:cubicBezTo>
                  <a:cubicBezTo>
                    <a:pt x="685" y="78"/>
                    <a:pt x="685" y="78"/>
                    <a:pt x="686" y="78"/>
                  </a:cubicBezTo>
                  <a:close/>
                  <a:moveTo>
                    <a:pt x="1134" y="43"/>
                  </a:moveTo>
                  <a:cubicBezTo>
                    <a:pt x="1133" y="42"/>
                    <a:pt x="1133" y="42"/>
                    <a:pt x="1132" y="42"/>
                  </a:cubicBezTo>
                  <a:cubicBezTo>
                    <a:pt x="1133" y="43"/>
                    <a:pt x="1133" y="43"/>
                    <a:pt x="1134" y="43"/>
                  </a:cubicBezTo>
                  <a:close/>
                  <a:moveTo>
                    <a:pt x="748" y="79"/>
                  </a:moveTo>
                  <a:cubicBezTo>
                    <a:pt x="748" y="78"/>
                    <a:pt x="748" y="78"/>
                    <a:pt x="748" y="77"/>
                  </a:cubicBezTo>
                  <a:cubicBezTo>
                    <a:pt x="748" y="78"/>
                    <a:pt x="747" y="78"/>
                    <a:pt x="748" y="79"/>
                  </a:cubicBezTo>
                  <a:close/>
                  <a:moveTo>
                    <a:pt x="1030" y="80"/>
                  </a:moveTo>
                  <a:cubicBezTo>
                    <a:pt x="1030" y="79"/>
                    <a:pt x="1030" y="79"/>
                    <a:pt x="1030" y="78"/>
                  </a:cubicBezTo>
                  <a:cubicBezTo>
                    <a:pt x="1030" y="79"/>
                    <a:pt x="1030" y="79"/>
                    <a:pt x="1030" y="80"/>
                  </a:cubicBezTo>
                  <a:close/>
                  <a:moveTo>
                    <a:pt x="1215" y="43"/>
                  </a:moveTo>
                  <a:cubicBezTo>
                    <a:pt x="1216" y="43"/>
                    <a:pt x="1216" y="43"/>
                    <a:pt x="1216" y="42"/>
                  </a:cubicBezTo>
                  <a:cubicBezTo>
                    <a:pt x="1215" y="42"/>
                    <a:pt x="1215" y="43"/>
                    <a:pt x="1215" y="43"/>
                  </a:cubicBezTo>
                  <a:close/>
                  <a:moveTo>
                    <a:pt x="1411" y="38"/>
                  </a:moveTo>
                  <a:cubicBezTo>
                    <a:pt x="1411" y="37"/>
                    <a:pt x="1411" y="37"/>
                    <a:pt x="1411" y="36"/>
                  </a:cubicBezTo>
                  <a:cubicBezTo>
                    <a:pt x="1411" y="36"/>
                    <a:pt x="1411" y="37"/>
                    <a:pt x="1411" y="38"/>
                  </a:cubicBezTo>
                  <a:close/>
                  <a:moveTo>
                    <a:pt x="1208" y="80"/>
                  </a:moveTo>
                  <a:cubicBezTo>
                    <a:pt x="1208" y="79"/>
                    <a:pt x="1208" y="79"/>
                    <a:pt x="1208" y="78"/>
                  </a:cubicBezTo>
                  <a:cubicBezTo>
                    <a:pt x="1208" y="79"/>
                    <a:pt x="1208" y="80"/>
                    <a:pt x="1208" y="80"/>
                  </a:cubicBezTo>
                  <a:close/>
                  <a:moveTo>
                    <a:pt x="1543" y="79"/>
                  </a:moveTo>
                  <a:cubicBezTo>
                    <a:pt x="1543" y="79"/>
                    <a:pt x="1542" y="80"/>
                    <a:pt x="1542" y="80"/>
                  </a:cubicBezTo>
                  <a:cubicBezTo>
                    <a:pt x="1543" y="80"/>
                    <a:pt x="1543" y="80"/>
                    <a:pt x="1543" y="79"/>
                  </a:cubicBezTo>
                  <a:close/>
                  <a:moveTo>
                    <a:pt x="1711" y="79"/>
                  </a:moveTo>
                  <a:cubicBezTo>
                    <a:pt x="1711" y="79"/>
                    <a:pt x="1711" y="80"/>
                    <a:pt x="1710" y="80"/>
                  </a:cubicBezTo>
                  <a:cubicBezTo>
                    <a:pt x="1711" y="80"/>
                    <a:pt x="1711" y="80"/>
                    <a:pt x="1711" y="79"/>
                  </a:cubicBezTo>
                  <a:close/>
                  <a:moveTo>
                    <a:pt x="971" y="29"/>
                  </a:moveTo>
                  <a:cubicBezTo>
                    <a:pt x="970" y="29"/>
                    <a:pt x="970" y="29"/>
                    <a:pt x="970" y="30"/>
                  </a:cubicBezTo>
                  <a:cubicBezTo>
                    <a:pt x="971" y="30"/>
                    <a:pt x="971" y="29"/>
                    <a:pt x="971" y="29"/>
                  </a:cubicBezTo>
                  <a:close/>
                  <a:moveTo>
                    <a:pt x="1087" y="55"/>
                  </a:moveTo>
                  <a:cubicBezTo>
                    <a:pt x="1087" y="56"/>
                    <a:pt x="1087" y="56"/>
                    <a:pt x="1087" y="57"/>
                  </a:cubicBezTo>
                  <a:cubicBezTo>
                    <a:pt x="1087" y="56"/>
                    <a:pt x="1088" y="56"/>
                    <a:pt x="1087" y="55"/>
                  </a:cubicBezTo>
                  <a:close/>
                  <a:moveTo>
                    <a:pt x="970" y="81"/>
                  </a:moveTo>
                  <a:cubicBezTo>
                    <a:pt x="971" y="81"/>
                    <a:pt x="971" y="82"/>
                    <a:pt x="971" y="82"/>
                  </a:cubicBezTo>
                  <a:cubicBezTo>
                    <a:pt x="971" y="81"/>
                    <a:pt x="971" y="81"/>
                    <a:pt x="970" y="81"/>
                  </a:cubicBezTo>
                  <a:close/>
                  <a:moveTo>
                    <a:pt x="589" y="83"/>
                  </a:moveTo>
                  <a:cubicBezTo>
                    <a:pt x="589" y="83"/>
                    <a:pt x="589" y="84"/>
                    <a:pt x="589" y="84"/>
                  </a:cubicBezTo>
                  <a:cubicBezTo>
                    <a:pt x="589" y="84"/>
                    <a:pt x="589" y="83"/>
                    <a:pt x="589" y="83"/>
                  </a:cubicBezTo>
                  <a:close/>
                  <a:moveTo>
                    <a:pt x="975" y="85"/>
                  </a:moveTo>
                  <a:cubicBezTo>
                    <a:pt x="975" y="86"/>
                    <a:pt x="975" y="86"/>
                    <a:pt x="976" y="86"/>
                  </a:cubicBezTo>
                  <a:cubicBezTo>
                    <a:pt x="976" y="86"/>
                    <a:pt x="975" y="86"/>
                    <a:pt x="975" y="85"/>
                  </a:cubicBezTo>
                  <a:close/>
                  <a:moveTo>
                    <a:pt x="1675" y="12"/>
                  </a:moveTo>
                  <a:cubicBezTo>
                    <a:pt x="1675" y="13"/>
                    <a:pt x="1675" y="13"/>
                    <a:pt x="1676" y="13"/>
                  </a:cubicBezTo>
                  <a:cubicBezTo>
                    <a:pt x="1676" y="13"/>
                    <a:pt x="1675" y="12"/>
                    <a:pt x="1675" y="12"/>
                  </a:cubicBezTo>
                  <a:close/>
                  <a:moveTo>
                    <a:pt x="1223" y="86"/>
                  </a:moveTo>
                  <a:cubicBezTo>
                    <a:pt x="1223" y="86"/>
                    <a:pt x="1223" y="87"/>
                    <a:pt x="1224" y="87"/>
                  </a:cubicBezTo>
                  <a:cubicBezTo>
                    <a:pt x="1224" y="86"/>
                    <a:pt x="1223" y="86"/>
                    <a:pt x="1223" y="86"/>
                  </a:cubicBezTo>
                  <a:close/>
                  <a:moveTo>
                    <a:pt x="718" y="97"/>
                  </a:moveTo>
                  <a:cubicBezTo>
                    <a:pt x="718" y="97"/>
                    <a:pt x="718" y="97"/>
                    <a:pt x="717" y="96"/>
                  </a:cubicBezTo>
                  <a:cubicBezTo>
                    <a:pt x="717" y="97"/>
                    <a:pt x="718" y="97"/>
                    <a:pt x="718" y="97"/>
                  </a:cubicBezTo>
                  <a:close/>
                  <a:moveTo>
                    <a:pt x="1143" y="55"/>
                  </a:moveTo>
                  <a:cubicBezTo>
                    <a:pt x="1143" y="55"/>
                    <a:pt x="1143" y="54"/>
                    <a:pt x="1143" y="54"/>
                  </a:cubicBezTo>
                  <a:cubicBezTo>
                    <a:pt x="1143" y="54"/>
                    <a:pt x="1143" y="55"/>
                    <a:pt x="1143" y="55"/>
                  </a:cubicBezTo>
                  <a:close/>
                  <a:moveTo>
                    <a:pt x="880" y="44"/>
                  </a:moveTo>
                  <a:cubicBezTo>
                    <a:pt x="879" y="44"/>
                    <a:pt x="879" y="44"/>
                    <a:pt x="879" y="45"/>
                  </a:cubicBezTo>
                  <a:cubicBezTo>
                    <a:pt x="879" y="45"/>
                    <a:pt x="879" y="45"/>
                    <a:pt x="880" y="44"/>
                  </a:cubicBezTo>
                  <a:close/>
                  <a:moveTo>
                    <a:pt x="1348" y="14"/>
                  </a:moveTo>
                  <a:cubicBezTo>
                    <a:pt x="1348" y="13"/>
                    <a:pt x="1349" y="13"/>
                    <a:pt x="1349" y="13"/>
                  </a:cubicBezTo>
                  <a:cubicBezTo>
                    <a:pt x="1348" y="13"/>
                    <a:pt x="1348" y="13"/>
                    <a:pt x="1348" y="14"/>
                  </a:cubicBezTo>
                  <a:close/>
                  <a:moveTo>
                    <a:pt x="1344" y="88"/>
                  </a:moveTo>
                  <a:cubicBezTo>
                    <a:pt x="1344" y="88"/>
                    <a:pt x="1344" y="87"/>
                    <a:pt x="1344" y="87"/>
                  </a:cubicBezTo>
                  <a:cubicBezTo>
                    <a:pt x="1343" y="87"/>
                    <a:pt x="1344" y="87"/>
                    <a:pt x="1344" y="88"/>
                  </a:cubicBezTo>
                  <a:close/>
                  <a:moveTo>
                    <a:pt x="658" y="88"/>
                  </a:moveTo>
                  <a:cubicBezTo>
                    <a:pt x="659" y="88"/>
                    <a:pt x="659" y="88"/>
                    <a:pt x="659" y="88"/>
                  </a:cubicBezTo>
                  <a:cubicBezTo>
                    <a:pt x="659" y="88"/>
                    <a:pt x="659" y="87"/>
                    <a:pt x="658" y="88"/>
                  </a:cubicBezTo>
                  <a:close/>
                  <a:moveTo>
                    <a:pt x="1355" y="87"/>
                  </a:moveTo>
                  <a:cubicBezTo>
                    <a:pt x="1354" y="88"/>
                    <a:pt x="1354" y="88"/>
                    <a:pt x="1354" y="89"/>
                  </a:cubicBezTo>
                  <a:cubicBezTo>
                    <a:pt x="1355" y="88"/>
                    <a:pt x="1355" y="88"/>
                    <a:pt x="1355" y="87"/>
                  </a:cubicBezTo>
                  <a:close/>
                  <a:moveTo>
                    <a:pt x="1557" y="56"/>
                  </a:moveTo>
                  <a:cubicBezTo>
                    <a:pt x="1557" y="56"/>
                    <a:pt x="1558" y="56"/>
                    <a:pt x="1558" y="56"/>
                  </a:cubicBezTo>
                  <a:cubicBezTo>
                    <a:pt x="1558" y="56"/>
                    <a:pt x="1557" y="56"/>
                    <a:pt x="1557" y="56"/>
                  </a:cubicBezTo>
                  <a:close/>
                  <a:moveTo>
                    <a:pt x="660" y="88"/>
                  </a:moveTo>
                  <a:cubicBezTo>
                    <a:pt x="660" y="89"/>
                    <a:pt x="660" y="89"/>
                    <a:pt x="661" y="89"/>
                  </a:cubicBezTo>
                  <a:cubicBezTo>
                    <a:pt x="660" y="89"/>
                    <a:pt x="660" y="88"/>
                    <a:pt x="660" y="88"/>
                  </a:cubicBezTo>
                  <a:close/>
                  <a:moveTo>
                    <a:pt x="962" y="89"/>
                  </a:moveTo>
                  <a:cubicBezTo>
                    <a:pt x="962" y="89"/>
                    <a:pt x="961" y="89"/>
                    <a:pt x="961" y="88"/>
                  </a:cubicBezTo>
                  <a:cubicBezTo>
                    <a:pt x="961" y="89"/>
                    <a:pt x="961" y="89"/>
                    <a:pt x="962" y="89"/>
                  </a:cubicBezTo>
                  <a:close/>
                  <a:moveTo>
                    <a:pt x="1343" y="90"/>
                  </a:moveTo>
                  <a:cubicBezTo>
                    <a:pt x="1344" y="89"/>
                    <a:pt x="1344" y="89"/>
                    <a:pt x="1344" y="88"/>
                  </a:cubicBezTo>
                  <a:cubicBezTo>
                    <a:pt x="1343" y="89"/>
                    <a:pt x="1343" y="89"/>
                    <a:pt x="1343" y="90"/>
                  </a:cubicBezTo>
                  <a:close/>
                  <a:moveTo>
                    <a:pt x="1570" y="38"/>
                  </a:moveTo>
                  <a:cubicBezTo>
                    <a:pt x="1570" y="37"/>
                    <a:pt x="1570" y="37"/>
                    <a:pt x="1570" y="36"/>
                  </a:cubicBezTo>
                  <a:cubicBezTo>
                    <a:pt x="1570" y="37"/>
                    <a:pt x="1570" y="37"/>
                    <a:pt x="1570" y="38"/>
                  </a:cubicBezTo>
                  <a:close/>
                  <a:moveTo>
                    <a:pt x="1265" y="56"/>
                  </a:moveTo>
                  <a:cubicBezTo>
                    <a:pt x="1265" y="56"/>
                    <a:pt x="1265" y="57"/>
                    <a:pt x="1265" y="57"/>
                  </a:cubicBezTo>
                  <a:cubicBezTo>
                    <a:pt x="1265" y="57"/>
                    <a:pt x="1265" y="56"/>
                    <a:pt x="1265" y="56"/>
                  </a:cubicBezTo>
                  <a:close/>
                  <a:moveTo>
                    <a:pt x="1738" y="38"/>
                  </a:moveTo>
                  <a:cubicBezTo>
                    <a:pt x="1738" y="37"/>
                    <a:pt x="1738" y="37"/>
                    <a:pt x="1738" y="36"/>
                  </a:cubicBezTo>
                  <a:cubicBezTo>
                    <a:pt x="1738" y="37"/>
                    <a:pt x="1738" y="37"/>
                    <a:pt x="1738" y="38"/>
                  </a:cubicBezTo>
                  <a:close/>
                  <a:moveTo>
                    <a:pt x="1469" y="31"/>
                  </a:moveTo>
                  <a:cubicBezTo>
                    <a:pt x="1469" y="31"/>
                    <a:pt x="1469" y="32"/>
                    <a:pt x="1469" y="32"/>
                  </a:cubicBezTo>
                  <a:cubicBezTo>
                    <a:pt x="1469" y="32"/>
                    <a:pt x="1469" y="31"/>
                    <a:pt x="1469" y="31"/>
                  </a:cubicBezTo>
                  <a:close/>
                  <a:moveTo>
                    <a:pt x="623" y="89"/>
                  </a:moveTo>
                  <a:cubicBezTo>
                    <a:pt x="623" y="89"/>
                    <a:pt x="623" y="89"/>
                    <a:pt x="624" y="90"/>
                  </a:cubicBezTo>
                  <a:cubicBezTo>
                    <a:pt x="624" y="90"/>
                    <a:pt x="624" y="90"/>
                    <a:pt x="624" y="89"/>
                  </a:cubicBezTo>
                  <a:cubicBezTo>
                    <a:pt x="624" y="89"/>
                    <a:pt x="624" y="89"/>
                    <a:pt x="623" y="89"/>
                  </a:cubicBezTo>
                  <a:close/>
                  <a:moveTo>
                    <a:pt x="554" y="20"/>
                  </a:moveTo>
                  <a:cubicBezTo>
                    <a:pt x="553" y="20"/>
                    <a:pt x="553" y="20"/>
                    <a:pt x="553" y="20"/>
                  </a:cubicBezTo>
                  <a:cubicBezTo>
                    <a:pt x="553" y="20"/>
                    <a:pt x="554" y="20"/>
                    <a:pt x="554" y="20"/>
                  </a:cubicBezTo>
                  <a:close/>
                  <a:moveTo>
                    <a:pt x="1175" y="91"/>
                  </a:moveTo>
                  <a:cubicBezTo>
                    <a:pt x="1175" y="90"/>
                    <a:pt x="1175" y="90"/>
                    <a:pt x="1175" y="89"/>
                  </a:cubicBezTo>
                  <a:cubicBezTo>
                    <a:pt x="1175" y="90"/>
                    <a:pt x="1175" y="90"/>
                    <a:pt x="1175" y="91"/>
                  </a:cubicBezTo>
                  <a:close/>
                  <a:moveTo>
                    <a:pt x="1226" y="89"/>
                  </a:moveTo>
                  <a:cubicBezTo>
                    <a:pt x="1226" y="90"/>
                    <a:pt x="1227" y="90"/>
                    <a:pt x="1227" y="90"/>
                  </a:cubicBezTo>
                  <a:cubicBezTo>
                    <a:pt x="1227" y="90"/>
                    <a:pt x="1226" y="89"/>
                    <a:pt x="1226" y="89"/>
                  </a:cubicBezTo>
                  <a:close/>
                  <a:moveTo>
                    <a:pt x="1479" y="31"/>
                  </a:moveTo>
                  <a:cubicBezTo>
                    <a:pt x="1478" y="31"/>
                    <a:pt x="1478" y="31"/>
                    <a:pt x="1477" y="31"/>
                  </a:cubicBezTo>
                  <a:cubicBezTo>
                    <a:pt x="1478" y="32"/>
                    <a:pt x="1478" y="32"/>
                    <a:pt x="1479" y="31"/>
                  </a:cubicBezTo>
                  <a:close/>
                  <a:moveTo>
                    <a:pt x="555" y="43"/>
                  </a:moveTo>
                  <a:cubicBezTo>
                    <a:pt x="555" y="43"/>
                    <a:pt x="556" y="44"/>
                    <a:pt x="556" y="44"/>
                  </a:cubicBezTo>
                  <a:cubicBezTo>
                    <a:pt x="556" y="43"/>
                    <a:pt x="556" y="43"/>
                    <a:pt x="555" y="43"/>
                  </a:cubicBezTo>
                  <a:close/>
                  <a:moveTo>
                    <a:pt x="766" y="90"/>
                  </a:moveTo>
                  <a:cubicBezTo>
                    <a:pt x="767" y="90"/>
                    <a:pt x="767" y="90"/>
                    <a:pt x="767" y="90"/>
                  </a:cubicBezTo>
                  <a:cubicBezTo>
                    <a:pt x="767" y="90"/>
                    <a:pt x="767" y="90"/>
                    <a:pt x="766" y="90"/>
                  </a:cubicBezTo>
                  <a:close/>
                  <a:moveTo>
                    <a:pt x="1355" y="20"/>
                  </a:moveTo>
                  <a:cubicBezTo>
                    <a:pt x="1354" y="20"/>
                    <a:pt x="1354" y="20"/>
                    <a:pt x="1354" y="20"/>
                  </a:cubicBezTo>
                  <a:cubicBezTo>
                    <a:pt x="1354" y="20"/>
                    <a:pt x="1355" y="20"/>
                    <a:pt x="1355" y="20"/>
                  </a:cubicBezTo>
                  <a:close/>
                  <a:moveTo>
                    <a:pt x="575" y="56"/>
                  </a:moveTo>
                  <a:cubicBezTo>
                    <a:pt x="576" y="56"/>
                    <a:pt x="576" y="56"/>
                    <a:pt x="576" y="56"/>
                  </a:cubicBezTo>
                  <a:cubicBezTo>
                    <a:pt x="576" y="56"/>
                    <a:pt x="576" y="56"/>
                    <a:pt x="575" y="56"/>
                  </a:cubicBezTo>
                  <a:close/>
                  <a:moveTo>
                    <a:pt x="727" y="90"/>
                  </a:moveTo>
                  <a:cubicBezTo>
                    <a:pt x="727" y="90"/>
                    <a:pt x="727" y="91"/>
                    <a:pt x="728" y="91"/>
                  </a:cubicBezTo>
                  <a:cubicBezTo>
                    <a:pt x="728" y="91"/>
                    <a:pt x="728" y="90"/>
                    <a:pt x="727" y="90"/>
                  </a:cubicBezTo>
                  <a:close/>
                  <a:moveTo>
                    <a:pt x="753" y="91"/>
                  </a:moveTo>
                  <a:cubicBezTo>
                    <a:pt x="753" y="91"/>
                    <a:pt x="753" y="90"/>
                    <a:pt x="752" y="90"/>
                  </a:cubicBezTo>
                  <a:cubicBezTo>
                    <a:pt x="752" y="91"/>
                    <a:pt x="752" y="91"/>
                    <a:pt x="753" y="91"/>
                  </a:cubicBezTo>
                  <a:close/>
                  <a:moveTo>
                    <a:pt x="755" y="44"/>
                  </a:moveTo>
                  <a:cubicBezTo>
                    <a:pt x="755" y="44"/>
                    <a:pt x="755" y="44"/>
                    <a:pt x="755" y="43"/>
                  </a:cubicBezTo>
                  <a:cubicBezTo>
                    <a:pt x="755" y="43"/>
                    <a:pt x="755" y="44"/>
                    <a:pt x="755" y="44"/>
                  </a:cubicBezTo>
                  <a:close/>
                  <a:moveTo>
                    <a:pt x="1213" y="91"/>
                  </a:moveTo>
                  <a:cubicBezTo>
                    <a:pt x="1213" y="91"/>
                    <a:pt x="1213" y="91"/>
                    <a:pt x="1212" y="90"/>
                  </a:cubicBezTo>
                  <a:cubicBezTo>
                    <a:pt x="1212" y="91"/>
                    <a:pt x="1213" y="91"/>
                    <a:pt x="1213" y="91"/>
                  </a:cubicBezTo>
                  <a:close/>
                  <a:moveTo>
                    <a:pt x="1412" y="34"/>
                  </a:moveTo>
                  <a:cubicBezTo>
                    <a:pt x="1412" y="34"/>
                    <a:pt x="1412" y="33"/>
                    <a:pt x="1412" y="33"/>
                  </a:cubicBezTo>
                  <a:cubicBezTo>
                    <a:pt x="1411" y="33"/>
                    <a:pt x="1412" y="34"/>
                    <a:pt x="1412" y="34"/>
                  </a:cubicBezTo>
                  <a:close/>
                  <a:moveTo>
                    <a:pt x="1469" y="33"/>
                  </a:moveTo>
                  <a:cubicBezTo>
                    <a:pt x="1469" y="33"/>
                    <a:pt x="1469" y="34"/>
                    <a:pt x="1469" y="34"/>
                  </a:cubicBezTo>
                  <a:cubicBezTo>
                    <a:pt x="1469" y="34"/>
                    <a:pt x="1469" y="33"/>
                    <a:pt x="1469" y="33"/>
                  </a:cubicBezTo>
                  <a:close/>
                  <a:moveTo>
                    <a:pt x="675" y="33"/>
                  </a:moveTo>
                  <a:cubicBezTo>
                    <a:pt x="676" y="33"/>
                    <a:pt x="676" y="33"/>
                    <a:pt x="677" y="33"/>
                  </a:cubicBezTo>
                  <a:cubicBezTo>
                    <a:pt x="676" y="33"/>
                    <a:pt x="676" y="33"/>
                    <a:pt x="675" y="33"/>
                  </a:cubicBezTo>
                  <a:close/>
                  <a:moveTo>
                    <a:pt x="771" y="33"/>
                  </a:moveTo>
                  <a:cubicBezTo>
                    <a:pt x="772" y="33"/>
                    <a:pt x="772" y="33"/>
                    <a:pt x="773" y="33"/>
                  </a:cubicBezTo>
                  <a:cubicBezTo>
                    <a:pt x="772" y="33"/>
                    <a:pt x="772" y="33"/>
                    <a:pt x="771" y="33"/>
                  </a:cubicBezTo>
                  <a:close/>
                  <a:moveTo>
                    <a:pt x="784" y="33"/>
                  </a:moveTo>
                  <a:cubicBezTo>
                    <a:pt x="784" y="33"/>
                    <a:pt x="785" y="33"/>
                    <a:pt x="785" y="33"/>
                  </a:cubicBezTo>
                  <a:cubicBezTo>
                    <a:pt x="785" y="33"/>
                    <a:pt x="784" y="33"/>
                    <a:pt x="784" y="33"/>
                  </a:cubicBezTo>
                  <a:close/>
                  <a:moveTo>
                    <a:pt x="843" y="33"/>
                  </a:moveTo>
                  <a:cubicBezTo>
                    <a:pt x="843" y="33"/>
                    <a:pt x="844" y="33"/>
                    <a:pt x="844" y="33"/>
                  </a:cubicBezTo>
                  <a:cubicBezTo>
                    <a:pt x="844" y="33"/>
                    <a:pt x="843" y="33"/>
                    <a:pt x="843" y="33"/>
                  </a:cubicBezTo>
                  <a:close/>
                  <a:moveTo>
                    <a:pt x="1154" y="49"/>
                  </a:moveTo>
                  <a:cubicBezTo>
                    <a:pt x="1154" y="50"/>
                    <a:pt x="1154" y="50"/>
                    <a:pt x="1154" y="51"/>
                  </a:cubicBezTo>
                  <a:cubicBezTo>
                    <a:pt x="1154" y="50"/>
                    <a:pt x="1154" y="50"/>
                    <a:pt x="1154" y="49"/>
                  </a:cubicBezTo>
                  <a:close/>
                  <a:moveTo>
                    <a:pt x="1082" y="43"/>
                  </a:moveTo>
                  <a:cubicBezTo>
                    <a:pt x="1082" y="43"/>
                    <a:pt x="1082" y="44"/>
                    <a:pt x="1083" y="44"/>
                  </a:cubicBezTo>
                  <a:cubicBezTo>
                    <a:pt x="1083" y="44"/>
                    <a:pt x="1083" y="43"/>
                    <a:pt x="1082" y="43"/>
                  </a:cubicBezTo>
                  <a:close/>
                  <a:moveTo>
                    <a:pt x="904" y="37"/>
                  </a:moveTo>
                  <a:cubicBezTo>
                    <a:pt x="905" y="37"/>
                    <a:pt x="905" y="37"/>
                    <a:pt x="905" y="38"/>
                  </a:cubicBezTo>
                  <a:cubicBezTo>
                    <a:pt x="905" y="37"/>
                    <a:pt x="905" y="37"/>
                    <a:pt x="904" y="37"/>
                  </a:cubicBezTo>
                  <a:close/>
                  <a:moveTo>
                    <a:pt x="884" y="33"/>
                  </a:moveTo>
                  <a:cubicBezTo>
                    <a:pt x="884" y="33"/>
                    <a:pt x="885" y="33"/>
                    <a:pt x="885" y="33"/>
                  </a:cubicBezTo>
                  <a:cubicBezTo>
                    <a:pt x="885" y="33"/>
                    <a:pt x="884" y="33"/>
                    <a:pt x="884" y="33"/>
                  </a:cubicBezTo>
                  <a:close/>
                  <a:moveTo>
                    <a:pt x="896" y="33"/>
                  </a:moveTo>
                  <a:cubicBezTo>
                    <a:pt x="896" y="33"/>
                    <a:pt x="896" y="33"/>
                    <a:pt x="897" y="33"/>
                  </a:cubicBezTo>
                  <a:cubicBezTo>
                    <a:pt x="897" y="33"/>
                    <a:pt x="896" y="33"/>
                    <a:pt x="896" y="33"/>
                  </a:cubicBezTo>
                  <a:close/>
                  <a:moveTo>
                    <a:pt x="1463" y="90"/>
                  </a:moveTo>
                  <a:cubicBezTo>
                    <a:pt x="1462" y="91"/>
                    <a:pt x="1462" y="91"/>
                    <a:pt x="1462" y="91"/>
                  </a:cubicBezTo>
                  <a:cubicBezTo>
                    <a:pt x="1462" y="91"/>
                    <a:pt x="1463" y="91"/>
                    <a:pt x="1463" y="90"/>
                  </a:cubicBezTo>
                  <a:close/>
                  <a:moveTo>
                    <a:pt x="754" y="92"/>
                  </a:moveTo>
                  <a:cubicBezTo>
                    <a:pt x="754" y="92"/>
                    <a:pt x="753" y="91"/>
                    <a:pt x="753" y="91"/>
                  </a:cubicBezTo>
                  <a:cubicBezTo>
                    <a:pt x="753" y="92"/>
                    <a:pt x="753" y="92"/>
                    <a:pt x="754" y="92"/>
                  </a:cubicBezTo>
                  <a:close/>
                  <a:moveTo>
                    <a:pt x="1053" y="33"/>
                  </a:moveTo>
                  <a:cubicBezTo>
                    <a:pt x="1054" y="33"/>
                    <a:pt x="1054" y="33"/>
                    <a:pt x="1055" y="33"/>
                  </a:cubicBezTo>
                  <a:cubicBezTo>
                    <a:pt x="1054" y="33"/>
                    <a:pt x="1054" y="33"/>
                    <a:pt x="1053" y="33"/>
                  </a:cubicBezTo>
                  <a:close/>
                  <a:moveTo>
                    <a:pt x="1066" y="33"/>
                  </a:moveTo>
                  <a:cubicBezTo>
                    <a:pt x="1066" y="33"/>
                    <a:pt x="1067" y="33"/>
                    <a:pt x="1067" y="33"/>
                  </a:cubicBezTo>
                  <a:cubicBezTo>
                    <a:pt x="1067" y="33"/>
                    <a:pt x="1066" y="33"/>
                    <a:pt x="1066" y="33"/>
                  </a:cubicBezTo>
                  <a:close/>
                  <a:moveTo>
                    <a:pt x="1126" y="33"/>
                  </a:moveTo>
                  <a:cubicBezTo>
                    <a:pt x="1126" y="33"/>
                    <a:pt x="1127" y="33"/>
                    <a:pt x="1127" y="33"/>
                  </a:cubicBezTo>
                  <a:cubicBezTo>
                    <a:pt x="1127" y="33"/>
                    <a:pt x="1126" y="33"/>
                    <a:pt x="1126" y="33"/>
                  </a:cubicBezTo>
                  <a:close/>
                  <a:moveTo>
                    <a:pt x="1137" y="33"/>
                  </a:moveTo>
                  <a:cubicBezTo>
                    <a:pt x="1138" y="33"/>
                    <a:pt x="1138" y="33"/>
                    <a:pt x="1139" y="33"/>
                  </a:cubicBezTo>
                  <a:cubicBezTo>
                    <a:pt x="1139" y="33"/>
                    <a:pt x="1138" y="33"/>
                    <a:pt x="1137" y="33"/>
                  </a:cubicBezTo>
                  <a:close/>
                  <a:moveTo>
                    <a:pt x="979" y="21"/>
                  </a:moveTo>
                  <a:cubicBezTo>
                    <a:pt x="978" y="22"/>
                    <a:pt x="978" y="22"/>
                    <a:pt x="978" y="22"/>
                  </a:cubicBezTo>
                  <a:cubicBezTo>
                    <a:pt x="978" y="22"/>
                    <a:pt x="979" y="22"/>
                    <a:pt x="979" y="21"/>
                  </a:cubicBezTo>
                  <a:close/>
                  <a:moveTo>
                    <a:pt x="1461" y="14"/>
                  </a:moveTo>
                  <a:cubicBezTo>
                    <a:pt x="1461" y="15"/>
                    <a:pt x="1461" y="15"/>
                    <a:pt x="1462" y="15"/>
                  </a:cubicBezTo>
                  <a:cubicBezTo>
                    <a:pt x="1462" y="15"/>
                    <a:pt x="1461" y="14"/>
                    <a:pt x="1461" y="14"/>
                  </a:cubicBezTo>
                  <a:close/>
                  <a:moveTo>
                    <a:pt x="1231" y="33"/>
                  </a:moveTo>
                  <a:cubicBezTo>
                    <a:pt x="1232" y="33"/>
                    <a:pt x="1232" y="33"/>
                    <a:pt x="1233" y="33"/>
                  </a:cubicBezTo>
                  <a:cubicBezTo>
                    <a:pt x="1232" y="33"/>
                    <a:pt x="1232" y="33"/>
                    <a:pt x="1231" y="33"/>
                  </a:cubicBezTo>
                  <a:close/>
                  <a:moveTo>
                    <a:pt x="1244" y="33"/>
                  </a:moveTo>
                  <a:cubicBezTo>
                    <a:pt x="1244" y="33"/>
                    <a:pt x="1245" y="33"/>
                    <a:pt x="1245" y="33"/>
                  </a:cubicBezTo>
                  <a:cubicBezTo>
                    <a:pt x="1245" y="33"/>
                    <a:pt x="1244" y="33"/>
                    <a:pt x="1244" y="33"/>
                  </a:cubicBezTo>
                  <a:close/>
                  <a:moveTo>
                    <a:pt x="1675" y="53"/>
                  </a:moveTo>
                  <a:cubicBezTo>
                    <a:pt x="1674" y="54"/>
                    <a:pt x="1674" y="54"/>
                    <a:pt x="1674" y="54"/>
                  </a:cubicBezTo>
                  <a:cubicBezTo>
                    <a:pt x="1674" y="54"/>
                    <a:pt x="1674" y="54"/>
                    <a:pt x="1675" y="53"/>
                  </a:cubicBezTo>
                  <a:close/>
                  <a:moveTo>
                    <a:pt x="963" y="21"/>
                  </a:moveTo>
                  <a:cubicBezTo>
                    <a:pt x="963" y="21"/>
                    <a:pt x="963" y="21"/>
                    <a:pt x="964" y="20"/>
                  </a:cubicBezTo>
                  <a:cubicBezTo>
                    <a:pt x="963" y="21"/>
                    <a:pt x="963" y="21"/>
                    <a:pt x="963" y="21"/>
                  </a:cubicBezTo>
                  <a:close/>
                  <a:moveTo>
                    <a:pt x="1146" y="37"/>
                  </a:moveTo>
                  <a:cubicBezTo>
                    <a:pt x="1146" y="37"/>
                    <a:pt x="1147" y="37"/>
                    <a:pt x="1147" y="38"/>
                  </a:cubicBezTo>
                  <a:cubicBezTo>
                    <a:pt x="1147" y="37"/>
                    <a:pt x="1147" y="37"/>
                    <a:pt x="1146" y="37"/>
                  </a:cubicBezTo>
                  <a:close/>
                  <a:moveTo>
                    <a:pt x="987" y="92"/>
                  </a:moveTo>
                  <a:cubicBezTo>
                    <a:pt x="987" y="92"/>
                    <a:pt x="988" y="92"/>
                    <a:pt x="988" y="92"/>
                  </a:cubicBezTo>
                  <a:cubicBezTo>
                    <a:pt x="988" y="92"/>
                    <a:pt x="987" y="92"/>
                    <a:pt x="987" y="92"/>
                  </a:cubicBezTo>
                  <a:close/>
                  <a:moveTo>
                    <a:pt x="1007" y="92"/>
                  </a:moveTo>
                  <a:cubicBezTo>
                    <a:pt x="1007" y="92"/>
                    <a:pt x="1008" y="92"/>
                    <a:pt x="1008" y="92"/>
                  </a:cubicBezTo>
                  <a:cubicBezTo>
                    <a:pt x="1008" y="92"/>
                    <a:pt x="1007" y="92"/>
                    <a:pt x="1007" y="92"/>
                  </a:cubicBezTo>
                  <a:close/>
                  <a:moveTo>
                    <a:pt x="1087" y="53"/>
                  </a:moveTo>
                  <a:cubicBezTo>
                    <a:pt x="1087" y="54"/>
                    <a:pt x="1087" y="54"/>
                    <a:pt x="1087" y="55"/>
                  </a:cubicBezTo>
                  <a:cubicBezTo>
                    <a:pt x="1087" y="54"/>
                    <a:pt x="1087" y="54"/>
                    <a:pt x="1087" y="53"/>
                  </a:cubicBezTo>
                  <a:close/>
                  <a:moveTo>
                    <a:pt x="988" y="92"/>
                  </a:moveTo>
                  <a:cubicBezTo>
                    <a:pt x="989" y="93"/>
                    <a:pt x="989" y="92"/>
                    <a:pt x="990" y="92"/>
                  </a:cubicBezTo>
                  <a:cubicBezTo>
                    <a:pt x="990" y="92"/>
                    <a:pt x="989" y="92"/>
                    <a:pt x="988" y="92"/>
                  </a:cubicBezTo>
                  <a:close/>
                  <a:moveTo>
                    <a:pt x="755" y="93"/>
                  </a:moveTo>
                  <a:cubicBezTo>
                    <a:pt x="755" y="93"/>
                    <a:pt x="754" y="93"/>
                    <a:pt x="754" y="92"/>
                  </a:cubicBezTo>
                  <a:cubicBezTo>
                    <a:pt x="754" y="93"/>
                    <a:pt x="754" y="93"/>
                    <a:pt x="755" y="93"/>
                  </a:cubicBezTo>
                  <a:close/>
                  <a:moveTo>
                    <a:pt x="1419" y="93"/>
                  </a:moveTo>
                  <a:cubicBezTo>
                    <a:pt x="1419" y="93"/>
                    <a:pt x="1418" y="93"/>
                    <a:pt x="1418" y="92"/>
                  </a:cubicBezTo>
                  <a:cubicBezTo>
                    <a:pt x="1418" y="93"/>
                    <a:pt x="1418" y="93"/>
                    <a:pt x="1419" y="93"/>
                  </a:cubicBezTo>
                  <a:close/>
                  <a:moveTo>
                    <a:pt x="1052" y="34"/>
                  </a:moveTo>
                  <a:cubicBezTo>
                    <a:pt x="1052" y="34"/>
                    <a:pt x="1053" y="34"/>
                    <a:pt x="1053" y="33"/>
                  </a:cubicBezTo>
                  <a:cubicBezTo>
                    <a:pt x="1053" y="33"/>
                    <a:pt x="1052" y="33"/>
                    <a:pt x="1052" y="34"/>
                  </a:cubicBezTo>
                  <a:close/>
                  <a:moveTo>
                    <a:pt x="754" y="45"/>
                  </a:moveTo>
                  <a:cubicBezTo>
                    <a:pt x="754" y="45"/>
                    <a:pt x="754" y="45"/>
                    <a:pt x="754" y="44"/>
                  </a:cubicBezTo>
                  <a:cubicBezTo>
                    <a:pt x="754" y="45"/>
                    <a:pt x="754" y="45"/>
                    <a:pt x="754" y="45"/>
                  </a:cubicBezTo>
                  <a:close/>
                  <a:moveTo>
                    <a:pt x="787" y="93"/>
                  </a:moveTo>
                  <a:cubicBezTo>
                    <a:pt x="787" y="93"/>
                    <a:pt x="788" y="93"/>
                    <a:pt x="788" y="93"/>
                  </a:cubicBezTo>
                  <a:cubicBezTo>
                    <a:pt x="788" y="93"/>
                    <a:pt x="787" y="93"/>
                    <a:pt x="787" y="93"/>
                  </a:cubicBezTo>
                  <a:close/>
                  <a:moveTo>
                    <a:pt x="966" y="94"/>
                  </a:moveTo>
                  <a:cubicBezTo>
                    <a:pt x="966" y="93"/>
                    <a:pt x="966" y="93"/>
                    <a:pt x="965" y="93"/>
                  </a:cubicBezTo>
                  <a:cubicBezTo>
                    <a:pt x="965" y="93"/>
                    <a:pt x="966" y="93"/>
                    <a:pt x="966" y="94"/>
                  </a:cubicBezTo>
                  <a:close/>
                  <a:moveTo>
                    <a:pt x="670" y="93"/>
                  </a:moveTo>
                  <a:cubicBezTo>
                    <a:pt x="671" y="94"/>
                    <a:pt x="671" y="94"/>
                    <a:pt x="672" y="93"/>
                  </a:cubicBezTo>
                  <a:cubicBezTo>
                    <a:pt x="671" y="93"/>
                    <a:pt x="671" y="93"/>
                    <a:pt x="670" y="93"/>
                  </a:cubicBezTo>
                  <a:close/>
                  <a:moveTo>
                    <a:pt x="1419" y="16"/>
                  </a:moveTo>
                  <a:cubicBezTo>
                    <a:pt x="1420" y="16"/>
                    <a:pt x="1420" y="15"/>
                    <a:pt x="1420" y="15"/>
                  </a:cubicBezTo>
                  <a:cubicBezTo>
                    <a:pt x="1420" y="15"/>
                    <a:pt x="1420" y="15"/>
                    <a:pt x="1419" y="16"/>
                  </a:cubicBezTo>
                  <a:close/>
                  <a:moveTo>
                    <a:pt x="834" y="38"/>
                  </a:moveTo>
                  <a:cubicBezTo>
                    <a:pt x="834" y="38"/>
                    <a:pt x="834" y="37"/>
                    <a:pt x="835" y="37"/>
                  </a:cubicBezTo>
                  <a:cubicBezTo>
                    <a:pt x="834" y="37"/>
                    <a:pt x="834" y="37"/>
                    <a:pt x="834" y="38"/>
                  </a:cubicBezTo>
                  <a:close/>
                  <a:moveTo>
                    <a:pt x="1576" y="15"/>
                  </a:moveTo>
                  <a:cubicBezTo>
                    <a:pt x="1577" y="15"/>
                    <a:pt x="1577" y="16"/>
                    <a:pt x="1577" y="16"/>
                  </a:cubicBezTo>
                  <a:cubicBezTo>
                    <a:pt x="1577" y="15"/>
                    <a:pt x="1577" y="15"/>
                    <a:pt x="1576" y="15"/>
                  </a:cubicBezTo>
                  <a:close/>
                  <a:moveTo>
                    <a:pt x="605" y="66"/>
                  </a:moveTo>
                  <a:cubicBezTo>
                    <a:pt x="605" y="66"/>
                    <a:pt x="605" y="66"/>
                    <a:pt x="604" y="65"/>
                  </a:cubicBezTo>
                  <a:cubicBezTo>
                    <a:pt x="604" y="66"/>
                    <a:pt x="604" y="66"/>
                    <a:pt x="605" y="66"/>
                  </a:cubicBezTo>
                  <a:close/>
                  <a:moveTo>
                    <a:pt x="900" y="52"/>
                  </a:moveTo>
                  <a:cubicBezTo>
                    <a:pt x="901" y="52"/>
                    <a:pt x="900" y="51"/>
                    <a:pt x="900" y="51"/>
                  </a:cubicBezTo>
                  <a:cubicBezTo>
                    <a:pt x="900" y="51"/>
                    <a:pt x="900" y="52"/>
                    <a:pt x="900" y="52"/>
                  </a:cubicBezTo>
                  <a:close/>
                  <a:moveTo>
                    <a:pt x="1086" y="51"/>
                  </a:moveTo>
                  <a:cubicBezTo>
                    <a:pt x="1086" y="51"/>
                    <a:pt x="1086" y="52"/>
                    <a:pt x="1086" y="52"/>
                  </a:cubicBezTo>
                  <a:cubicBezTo>
                    <a:pt x="1086" y="52"/>
                    <a:pt x="1086" y="51"/>
                    <a:pt x="1086" y="51"/>
                  </a:cubicBezTo>
                  <a:close/>
                  <a:moveTo>
                    <a:pt x="1433" y="7"/>
                  </a:moveTo>
                  <a:cubicBezTo>
                    <a:pt x="1433" y="7"/>
                    <a:pt x="1434" y="7"/>
                    <a:pt x="1434" y="7"/>
                  </a:cubicBezTo>
                  <a:cubicBezTo>
                    <a:pt x="1433" y="6"/>
                    <a:pt x="1433" y="6"/>
                    <a:pt x="1433" y="7"/>
                  </a:cubicBezTo>
                  <a:close/>
                  <a:moveTo>
                    <a:pt x="1448" y="7"/>
                  </a:moveTo>
                  <a:cubicBezTo>
                    <a:pt x="1449" y="7"/>
                    <a:pt x="1449" y="7"/>
                    <a:pt x="1449" y="7"/>
                  </a:cubicBezTo>
                  <a:cubicBezTo>
                    <a:pt x="1449" y="6"/>
                    <a:pt x="1449" y="6"/>
                    <a:pt x="1448" y="7"/>
                  </a:cubicBezTo>
                  <a:close/>
                  <a:moveTo>
                    <a:pt x="1396" y="22"/>
                  </a:moveTo>
                  <a:cubicBezTo>
                    <a:pt x="1396" y="23"/>
                    <a:pt x="1396" y="23"/>
                    <a:pt x="1396" y="23"/>
                  </a:cubicBezTo>
                  <a:cubicBezTo>
                    <a:pt x="1396" y="23"/>
                    <a:pt x="1397" y="22"/>
                    <a:pt x="1396" y="22"/>
                  </a:cubicBezTo>
                  <a:close/>
                  <a:moveTo>
                    <a:pt x="1545" y="7"/>
                  </a:moveTo>
                  <a:cubicBezTo>
                    <a:pt x="1545" y="7"/>
                    <a:pt x="1546" y="7"/>
                    <a:pt x="1546" y="7"/>
                  </a:cubicBezTo>
                  <a:cubicBezTo>
                    <a:pt x="1546" y="7"/>
                    <a:pt x="1545" y="6"/>
                    <a:pt x="1545" y="7"/>
                  </a:cubicBezTo>
                  <a:close/>
                  <a:moveTo>
                    <a:pt x="1562" y="7"/>
                  </a:moveTo>
                  <a:cubicBezTo>
                    <a:pt x="1563" y="7"/>
                    <a:pt x="1563" y="7"/>
                    <a:pt x="1564" y="7"/>
                  </a:cubicBezTo>
                  <a:cubicBezTo>
                    <a:pt x="1563" y="6"/>
                    <a:pt x="1563" y="7"/>
                    <a:pt x="1562" y="7"/>
                  </a:cubicBezTo>
                  <a:close/>
                  <a:moveTo>
                    <a:pt x="1713" y="7"/>
                  </a:moveTo>
                  <a:cubicBezTo>
                    <a:pt x="1713" y="7"/>
                    <a:pt x="1714" y="7"/>
                    <a:pt x="1714" y="7"/>
                  </a:cubicBezTo>
                  <a:cubicBezTo>
                    <a:pt x="1714" y="7"/>
                    <a:pt x="1713" y="6"/>
                    <a:pt x="1713" y="7"/>
                  </a:cubicBezTo>
                  <a:close/>
                  <a:moveTo>
                    <a:pt x="1731" y="7"/>
                  </a:moveTo>
                  <a:cubicBezTo>
                    <a:pt x="1731" y="7"/>
                    <a:pt x="1731" y="7"/>
                    <a:pt x="1732" y="7"/>
                  </a:cubicBezTo>
                  <a:cubicBezTo>
                    <a:pt x="1731" y="6"/>
                    <a:pt x="1731" y="7"/>
                    <a:pt x="1731" y="7"/>
                  </a:cubicBezTo>
                  <a:close/>
                  <a:moveTo>
                    <a:pt x="556" y="7"/>
                  </a:moveTo>
                  <a:cubicBezTo>
                    <a:pt x="556" y="7"/>
                    <a:pt x="557" y="7"/>
                    <a:pt x="557" y="7"/>
                  </a:cubicBezTo>
                  <a:cubicBezTo>
                    <a:pt x="557" y="7"/>
                    <a:pt x="556" y="7"/>
                    <a:pt x="556" y="7"/>
                  </a:cubicBezTo>
                  <a:close/>
                  <a:moveTo>
                    <a:pt x="986" y="7"/>
                  </a:moveTo>
                  <a:cubicBezTo>
                    <a:pt x="987" y="7"/>
                    <a:pt x="987" y="7"/>
                    <a:pt x="988" y="7"/>
                  </a:cubicBezTo>
                  <a:cubicBezTo>
                    <a:pt x="987" y="7"/>
                    <a:pt x="987" y="7"/>
                    <a:pt x="986" y="7"/>
                  </a:cubicBezTo>
                  <a:close/>
                  <a:moveTo>
                    <a:pt x="1359" y="7"/>
                  </a:moveTo>
                  <a:cubicBezTo>
                    <a:pt x="1360" y="7"/>
                    <a:pt x="1360" y="7"/>
                    <a:pt x="1360" y="7"/>
                  </a:cubicBezTo>
                  <a:cubicBezTo>
                    <a:pt x="1360" y="7"/>
                    <a:pt x="1360" y="7"/>
                    <a:pt x="1359" y="7"/>
                  </a:cubicBezTo>
                  <a:close/>
                  <a:moveTo>
                    <a:pt x="1379" y="7"/>
                  </a:moveTo>
                  <a:cubicBezTo>
                    <a:pt x="1380" y="7"/>
                    <a:pt x="1380" y="7"/>
                    <a:pt x="1381" y="7"/>
                  </a:cubicBezTo>
                  <a:cubicBezTo>
                    <a:pt x="1380" y="7"/>
                    <a:pt x="1380" y="7"/>
                    <a:pt x="1379" y="7"/>
                  </a:cubicBezTo>
                  <a:close/>
                  <a:moveTo>
                    <a:pt x="1466" y="22"/>
                  </a:moveTo>
                  <a:cubicBezTo>
                    <a:pt x="1466" y="23"/>
                    <a:pt x="1466" y="23"/>
                    <a:pt x="1466" y="23"/>
                  </a:cubicBezTo>
                  <a:cubicBezTo>
                    <a:pt x="1466" y="23"/>
                    <a:pt x="1466" y="22"/>
                    <a:pt x="1466" y="22"/>
                  </a:cubicBezTo>
                  <a:close/>
                  <a:moveTo>
                    <a:pt x="1031" y="56"/>
                  </a:moveTo>
                  <a:cubicBezTo>
                    <a:pt x="1031" y="56"/>
                    <a:pt x="1031" y="56"/>
                    <a:pt x="1031" y="55"/>
                  </a:cubicBezTo>
                  <a:cubicBezTo>
                    <a:pt x="1031" y="56"/>
                    <a:pt x="1031" y="56"/>
                    <a:pt x="1031" y="56"/>
                  </a:cubicBezTo>
                  <a:close/>
                  <a:moveTo>
                    <a:pt x="1468" y="29"/>
                  </a:moveTo>
                  <a:cubicBezTo>
                    <a:pt x="1468" y="30"/>
                    <a:pt x="1468" y="30"/>
                    <a:pt x="1469" y="31"/>
                  </a:cubicBezTo>
                  <a:cubicBezTo>
                    <a:pt x="1469" y="30"/>
                    <a:pt x="1469" y="30"/>
                    <a:pt x="1468" y="29"/>
                  </a:cubicBezTo>
                  <a:close/>
                  <a:moveTo>
                    <a:pt x="1543" y="7"/>
                  </a:moveTo>
                  <a:cubicBezTo>
                    <a:pt x="1544" y="7"/>
                    <a:pt x="1544" y="7"/>
                    <a:pt x="1545" y="7"/>
                  </a:cubicBezTo>
                  <a:cubicBezTo>
                    <a:pt x="1544" y="7"/>
                    <a:pt x="1544" y="7"/>
                    <a:pt x="1543" y="7"/>
                  </a:cubicBezTo>
                  <a:close/>
                  <a:moveTo>
                    <a:pt x="1300" y="44"/>
                  </a:moveTo>
                  <a:cubicBezTo>
                    <a:pt x="1300" y="44"/>
                    <a:pt x="1299" y="44"/>
                    <a:pt x="1299" y="44"/>
                  </a:cubicBezTo>
                  <a:cubicBezTo>
                    <a:pt x="1299" y="44"/>
                    <a:pt x="1300" y="44"/>
                    <a:pt x="1300" y="44"/>
                  </a:cubicBezTo>
                  <a:close/>
                  <a:moveTo>
                    <a:pt x="1712" y="7"/>
                  </a:moveTo>
                  <a:cubicBezTo>
                    <a:pt x="1712" y="7"/>
                    <a:pt x="1712" y="7"/>
                    <a:pt x="1713" y="7"/>
                  </a:cubicBezTo>
                  <a:cubicBezTo>
                    <a:pt x="1712" y="7"/>
                    <a:pt x="1712" y="7"/>
                    <a:pt x="1712" y="7"/>
                  </a:cubicBezTo>
                  <a:close/>
                  <a:moveTo>
                    <a:pt x="1264" y="50"/>
                  </a:moveTo>
                  <a:cubicBezTo>
                    <a:pt x="1264" y="50"/>
                    <a:pt x="1264" y="51"/>
                    <a:pt x="1264" y="51"/>
                  </a:cubicBezTo>
                  <a:cubicBezTo>
                    <a:pt x="1264" y="51"/>
                    <a:pt x="1264" y="50"/>
                    <a:pt x="1264" y="50"/>
                  </a:cubicBezTo>
                  <a:close/>
                  <a:moveTo>
                    <a:pt x="555" y="8"/>
                  </a:moveTo>
                  <a:cubicBezTo>
                    <a:pt x="555" y="8"/>
                    <a:pt x="555" y="8"/>
                    <a:pt x="556" y="7"/>
                  </a:cubicBezTo>
                  <a:cubicBezTo>
                    <a:pt x="555" y="7"/>
                    <a:pt x="555" y="7"/>
                    <a:pt x="555" y="8"/>
                  </a:cubicBezTo>
                  <a:close/>
                  <a:moveTo>
                    <a:pt x="581" y="7"/>
                  </a:moveTo>
                  <a:cubicBezTo>
                    <a:pt x="581" y="7"/>
                    <a:pt x="581" y="8"/>
                    <a:pt x="582" y="8"/>
                  </a:cubicBezTo>
                  <a:cubicBezTo>
                    <a:pt x="581" y="7"/>
                    <a:pt x="581" y="7"/>
                    <a:pt x="581" y="7"/>
                  </a:cubicBezTo>
                  <a:close/>
                  <a:moveTo>
                    <a:pt x="985" y="8"/>
                  </a:moveTo>
                  <a:cubicBezTo>
                    <a:pt x="985" y="8"/>
                    <a:pt x="986" y="8"/>
                    <a:pt x="986" y="7"/>
                  </a:cubicBezTo>
                  <a:cubicBezTo>
                    <a:pt x="986" y="7"/>
                    <a:pt x="985" y="7"/>
                    <a:pt x="985" y="8"/>
                  </a:cubicBezTo>
                  <a:close/>
                  <a:moveTo>
                    <a:pt x="1014" y="7"/>
                  </a:moveTo>
                  <a:cubicBezTo>
                    <a:pt x="1014" y="8"/>
                    <a:pt x="1014" y="8"/>
                    <a:pt x="1015" y="7"/>
                  </a:cubicBezTo>
                  <a:cubicBezTo>
                    <a:pt x="1014" y="7"/>
                    <a:pt x="1014" y="7"/>
                    <a:pt x="1014" y="7"/>
                  </a:cubicBezTo>
                  <a:close/>
                  <a:moveTo>
                    <a:pt x="1227" y="35"/>
                  </a:moveTo>
                  <a:cubicBezTo>
                    <a:pt x="1227" y="35"/>
                    <a:pt x="1227" y="35"/>
                    <a:pt x="1228" y="34"/>
                  </a:cubicBezTo>
                  <a:cubicBezTo>
                    <a:pt x="1227" y="34"/>
                    <a:pt x="1227" y="34"/>
                    <a:pt x="1227" y="35"/>
                  </a:cubicBezTo>
                  <a:close/>
                  <a:moveTo>
                    <a:pt x="1749" y="40"/>
                  </a:moveTo>
                  <a:cubicBezTo>
                    <a:pt x="1748" y="41"/>
                    <a:pt x="1748" y="41"/>
                    <a:pt x="1748" y="42"/>
                  </a:cubicBezTo>
                  <a:cubicBezTo>
                    <a:pt x="1749" y="41"/>
                    <a:pt x="1749" y="41"/>
                    <a:pt x="1749" y="40"/>
                  </a:cubicBezTo>
                  <a:close/>
                  <a:moveTo>
                    <a:pt x="1483" y="30"/>
                  </a:moveTo>
                  <a:cubicBezTo>
                    <a:pt x="1482" y="30"/>
                    <a:pt x="1482" y="30"/>
                    <a:pt x="1482" y="30"/>
                  </a:cubicBezTo>
                  <a:cubicBezTo>
                    <a:pt x="1482" y="30"/>
                    <a:pt x="1483" y="30"/>
                    <a:pt x="1483" y="30"/>
                  </a:cubicBezTo>
                  <a:close/>
                  <a:moveTo>
                    <a:pt x="613" y="58"/>
                  </a:moveTo>
                  <a:cubicBezTo>
                    <a:pt x="613" y="58"/>
                    <a:pt x="613" y="58"/>
                    <a:pt x="613" y="59"/>
                  </a:cubicBezTo>
                  <a:cubicBezTo>
                    <a:pt x="613" y="58"/>
                    <a:pt x="613" y="58"/>
                    <a:pt x="613" y="58"/>
                  </a:cubicBezTo>
                  <a:close/>
                  <a:moveTo>
                    <a:pt x="1263" y="49"/>
                  </a:moveTo>
                  <a:cubicBezTo>
                    <a:pt x="1263" y="49"/>
                    <a:pt x="1263" y="50"/>
                    <a:pt x="1264" y="50"/>
                  </a:cubicBezTo>
                  <a:cubicBezTo>
                    <a:pt x="1264" y="50"/>
                    <a:pt x="1264" y="49"/>
                    <a:pt x="1263" y="49"/>
                  </a:cubicBezTo>
                  <a:close/>
                  <a:moveTo>
                    <a:pt x="1264" y="51"/>
                  </a:moveTo>
                  <a:cubicBezTo>
                    <a:pt x="1264" y="51"/>
                    <a:pt x="1264" y="52"/>
                    <a:pt x="1264" y="52"/>
                  </a:cubicBezTo>
                  <a:cubicBezTo>
                    <a:pt x="1264" y="52"/>
                    <a:pt x="1264" y="51"/>
                    <a:pt x="1264" y="51"/>
                  </a:cubicBezTo>
                  <a:close/>
                  <a:moveTo>
                    <a:pt x="691" y="44"/>
                  </a:moveTo>
                  <a:cubicBezTo>
                    <a:pt x="691" y="43"/>
                    <a:pt x="690" y="43"/>
                    <a:pt x="690" y="43"/>
                  </a:cubicBezTo>
                  <a:cubicBezTo>
                    <a:pt x="690" y="44"/>
                    <a:pt x="691" y="44"/>
                    <a:pt x="691" y="44"/>
                  </a:cubicBezTo>
                  <a:close/>
                  <a:moveTo>
                    <a:pt x="1412" y="31"/>
                  </a:moveTo>
                  <a:cubicBezTo>
                    <a:pt x="1413" y="31"/>
                    <a:pt x="1413" y="31"/>
                    <a:pt x="1413" y="30"/>
                  </a:cubicBezTo>
                  <a:cubicBezTo>
                    <a:pt x="1412" y="30"/>
                    <a:pt x="1412" y="31"/>
                    <a:pt x="1412" y="31"/>
                  </a:cubicBezTo>
                  <a:close/>
                  <a:moveTo>
                    <a:pt x="644" y="64"/>
                  </a:moveTo>
                  <a:cubicBezTo>
                    <a:pt x="644" y="65"/>
                    <a:pt x="644" y="65"/>
                    <a:pt x="644" y="65"/>
                  </a:cubicBezTo>
                  <a:cubicBezTo>
                    <a:pt x="644" y="65"/>
                    <a:pt x="644" y="65"/>
                    <a:pt x="644" y="64"/>
                  </a:cubicBezTo>
                  <a:close/>
                  <a:moveTo>
                    <a:pt x="553" y="8"/>
                  </a:moveTo>
                  <a:cubicBezTo>
                    <a:pt x="554" y="8"/>
                    <a:pt x="554" y="8"/>
                    <a:pt x="555" y="8"/>
                  </a:cubicBezTo>
                  <a:cubicBezTo>
                    <a:pt x="554" y="8"/>
                    <a:pt x="554" y="7"/>
                    <a:pt x="553" y="8"/>
                  </a:cubicBezTo>
                  <a:close/>
                  <a:moveTo>
                    <a:pt x="1569" y="42"/>
                  </a:moveTo>
                  <a:cubicBezTo>
                    <a:pt x="1569" y="41"/>
                    <a:pt x="1569" y="41"/>
                    <a:pt x="1569" y="41"/>
                  </a:cubicBezTo>
                  <a:cubicBezTo>
                    <a:pt x="1569" y="41"/>
                    <a:pt x="1569" y="41"/>
                    <a:pt x="1569" y="42"/>
                  </a:cubicBezTo>
                  <a:close/>
                  <a:moveTo>
                    <a:pt x="984" y="8"/>
                  </a:moveTo>
                  <a:cubicBezTo>
                    <a:pt x="984" y="8"/>
                    <a:pt x="985" y="8"/>
                    <a:pt x="985" y="8"/>
                  </a:cubicBezTo>
                  <a:cubicBezTo>
                    <a:pt x="984" y="8"/>
                    <a:pt x="984" y="7"/>
                    <a:pt x="984" y="8"/>
                  </a:cubicBezTo>
                  <a:close/>
                  <a:moveTo>
                    <a:pt x="1015" y="8"/>
                  </a:moveTo>
                  <a:cubicBezTo>
                    <a:pt x="1015" y="8"/>
                    <a:pt x="1016" y="8"/>
                    <a:pt x="1016" y="8"/>
                  </a:cubicBezTo>
                  <a:cubicBezTo>
                    <a:pt x="1016" y="7"/>
                    <a:pt x="1015" y="8"/>
                    <a:pt x="1015" y="8"/>
                  </a:cubicBezTo>
                  <a:close/>
                  <a:moveTo>
                    <a:pt x="1183" y="15"/>
                  </a:moveTo>
                  <a:cubicBezTo>
                    <a:pt x="1184" y="15"/>
                    <a:pt x="1184" y="15"/>
                    <a:pt x="1185" y="15"/>
                  </a:cubicBezTo>
                  <a:cubicBezTo>
                    <a:pt x="1184" y="15"/>
                    <a:pt x="1184" y="14"/>
                    <a:pt x="1183" y="15"/>
                  </a:cubicBezTo>
                  <a:close/>
                  <a:moveTo>
                    <a:pt x="1481" y="19"/>
                  </a:moveTo>
                  <a:cubicBezTo>
                    <a:pt x="1482" y="19"/>
                    <a:pt x="1482" y="19"/>
                    <a:pt x="1482" y="19"/>
                  </a:cubicBezTo>
                  <a:cubicBezTo>
                    <a:pt x="1482" y="19"/>
                    <a:pt x="1482" y="19"/>
                    <a:pt x="1481" y="19"/>
                  </a:cubicBezTo>
                  <a:close/>
                  <a:moveTo>
                    <a:pt x="1430" y="8"/>
                  </a:moveTo>
                  <a:cubicBezTo>
                    <a:pt x="1430" y="8"/>
                    <a:pt x="1430" y="8"/>
                    <a:pt x="1431" y="8"/>
                  </a:cubicBezTo>
                  <a:cubicBezTo>
                    <a:pt x="1430" y="8"/>
                    <a:pt x="1430" y="7"/>
                    <a:pt x="1430" y="8"/>
                  </a:cubicBezTo>
                  <a:close/>
                  <a:moveTo>
                    <a:pt x="1452" y="8"/>
                  </a:moveTo>
                  <a:cubicBezTo>
                    <a:pt x="1452" y="8"/>
                    <a:pt x="1452" y="8"/>
                    <a:pt x="1453" y="8"/>
                  </a:cubicBezTo>
                  <a:cubicBezTo>
                    <a:pt x="1452" y="7"/>
                    <a:pt x="1452" y="8"/>
                    <a:pt x="1452" y="8"/>
                  </a:cubicBezTo>
                  <a:close/>
                  <a:moveTo>
                    <a:pt x="1580" y="44"/>
                  </a:moveTo>
                  <a:cubicBezTo>
                    <a:pt x="1579" y="44"/>
                    <a:pt x="1579" y="44"/>
                    <a:pt x="1579" y="45"/>
                  </a:cubicBezTo>
                  <a:cubicBezTo>
                    <a:pt x="1580" y="45"/>
                    <a:pt x="1580" y="44"/>
                    <a:pt x="1580" y="44"/>
                  </a:cubicBezTo>
                  <a:close/>
                  <a:moveTo>
                    <a:pt x="1570" y="39"/>
                  </a:moveTo>
                  <a:cubicBezTo>
                    <a:pt x="1570" y="39"/>
                    <a:pt x="1570" y="39"/>
                    <a:pt x="1570" y="38"/>
                  </a:cubicBezTo>
                  <a:cubicBezTo>
                    <a:pt x="1569" y="38"/>
                    <a:pt x="1570" y="39"/>
                    <a:pt x="1570" y="39"/>
                  </a:cubicBezTo>
                  <a:close/>
                  <a:moveTo>
                    <a:pt x="1738" y="39"/>
                  </a:moveTo>
                  <a:cubicBezTo>
                    <a:pt x="1738" y="39"/>
                    <a:pt x="1738" y="39"/>
                    <a:pt x="1738" y="38"/>
                  </a:cubicBezTo>
                  <a:cubicBezTo>
                    <a:pt x="1738" y="38"/>
                    <a:pt x="1738" y="39"/>
                    <a:pt x="1738" y="39"/>
                  </a:cubicBezTo>
                  <a:close/>
                  <a:moveTo>
                    <a:pt x="1480" y="31"/>
                  </a:moveTo>
                  <a:cubicBezTo>
                    <a:pt x="1479" y="31"/>
                    <a:pt x="1479" y="31"/>
                    <a:pt x="1479" y="31"/>
                  </a:cubicBezTo>
                  <a:cubicBezTo>
                    <a:pt x="1479" y="31"/>
                    <a:pt x="1479" y="31"/>
                    <a:pt x="1480" y="31"/>
                  </a:cubicBezTo>
                  <a:close/>
                  <a:moveTo>
                    <a:pt x="1289" y="57"/>
                  </a:moveTo>
                  <a:cubicBezTo>
                    <a:pt x="1289" y="57"/>
                    <a:pt x="1289" y="58"/>
                    <a:pt x="1289" y="58"/>
                  </a:cubicBezTo>
                  <a:cubicBezTo>
                    <a:pt x="1289" y="58"/>
                    <a:pt x="1289" y="57"/>
                    <a:pt x="1289" y="57"/>
                  </a:cubicBezTo>
                  <a:close/>
                  <a:moveTo>
                    <a:pt x="605" y="36"/>
                  </a:moveTo>
                  <a:cubicBezTo>
                    <a:pt x="605" y="36"/>
                    <a:pt x="605" y="37"/>
                    <a:pt x="605" y="37"/>
                  </a:cubicBezTo>
                  <a:cubicBezTo>
                    <a:pt x="605" y="36"/>
                    <a:pt x="605" y="36"/>
                    <a:pt x="605" y="36"/>
                  </a:cubicBezTo>
                  <a:close/>
                  <a:moveTo>
                    <a:pt x="1412" y="33"/>
                  </a:moveTo>
                  <a:cubicBezTo>
                    <a:pt x="1412" y="32"/>
                    <a:pt x="1412" y="32"/>
                    <a:pt x="1412" y="32"/>
                  </a:cubicBezTo>
                  <a:cubicBezTo>
                    <a:pt x="1412" y="32"/>
                    <a:pt x="1412" y="32"/>
                    <a:pt x="1412" y="33"/>
                  </a:cubicBezTo>
                  <a:close/>
                  <a:moveTo>
                    <a:pt x="983" y="8"/>
                  </a:moveTo>
                  <a:cubicBezTo>
                    <a:pt x="983" y="8"/>
                    <a:pt x="983" y="8"/>
                    <a:pt x="984" y="8"/>
                  </a:cubicBezTo>
                  <a:cubicBezTo>
                    <a:pt x="983" y="8"/>
                    <a:pt x="983" y="8"/>
                    <a:pt x="983" y="8"/>
                  </a:cubicBezTo>
                  <a:close/>
                  <a:moveTo>
                    <a:pt x="1182" y="15"/>
                  </a:moveTo>
                  <a:cubicBezTo>
                    <a:pt x="1183" y="15"/>
                    <a:pt x="1183" y="15"/>
                    <a:pt x="1184" y="15"/>
                  </a:cubicBezTo>
                  <a:cubicBezTo>
                    <a:pt x="1183" y="15"/>
                    <a:pt x="1183" y="15"/>
                    <a:pt x="1182" y="15"/>
                  </a:cubicBezTo>
                  <a:close/>
                  <a:moveTo>
                    <a:pt x="652" y="44"/>
                  </a:moveTo>
                  <a:cubicBezTo>
                    <a:pt x="652" y="44"/>
                    <a:pt x="652" y="45"/>
                    <a:pt x="652" y="45"/>
                  </a:cubicBezTo>
                  <a:cubicBezTo>
                    <a:pt x="652" y="45"/>
                    <a:pt x="652" y="44"/>
                    <a:pt x="652" y="44"/>
                  </a:cubicBezTo>
                  <a:close/>
                  <a:moveTo>
                    <a:pt x="616" y="67"/>
                  </a:moveTo>
                  <a:cubicBezTo>
                    <a:pt x="616" y="67"/>
                    <a:pt x="616" y="67"/>
                    <a:pt x="616" y="68"/>
                  </a:cubicBezTo>
                  <a:cubicBezTo>
                    <a:pt x="616" y="67"/>
                    <a:pt x="616" y="67"/>
                    <a:pt x="616" y="67"/>
                  </a:cubicBezTo>
                  <a:close/>
                  <a:moveTo>
                    <a:pt x="1143" y="54"/>
                  </a:moveTo>
                  <a:cubicBezTo>
                    <a:pt x="1143" y="53"/>
                    <a:pt x="1143" y="53"/>
                    <a:pt x="1143" y="53"/>
                  </a:cubicBezTo>
                  <a:cubicBezTo>
                    <a:pt x="1143" y="53"/>
                    <a:pt x="1143" y="54"/>
                    <a:pt x="1143" y="54"/>
                  </a:cubicBezTo>
                  <a:close/>
                  <a:moveTo>
                    <a:pt x="1181" y="16"/>
                  </a:moveTo>
                  <a:cubicBezTo>
                    <a:pt x="1182" y="16"/>
                    <a:pt x="1182" y="16"/>
                    <a:pt x="1182" y="15"/>
                  </a:cubicBezTo>
                  <a:cubicBezTo>
                    <a:pt x="1182" y="15"/>
                    <a:pt x="1182" y="15"/>
                    <a:pt x="1181" y="16"/>
                  </a:cubicBezTo>
                  <a:close/>
                  <a:moveTo>
                    <a:pt x="804" y="53"/>
                  </a:moveTo>
                  <a:cubicBezTo>
                    <a:pt x="804" y="53"/>
                    <a:pt x="804" y="54"/>
                    <a:pt x="805" y="54"/>
                  </a:cubicBezTo>
                  <a:cubicBezTo>
                    <a:pt x="805" y="54"/>
                    <a:pt x="805" y="53"/>
                    <a:pt x="804" y="53"/>
                  </a:cubicBezTo>
                  <a:close/>
                  <a:moveTo>
                    <a:pt x="1567" y="8"/>
                  </a:moveTo>
                  <a:cubicBezTo>
                    <a:pt x="1567" y="8"/>
                    <a:pt x="1567" y="8"/>
                    <a:pt x="1568" y="8"/>
                  </a:cubicBezTo>
                  <a:cubicBezTo>
                    <a:pt x="1568" y="8"/>
                    <a:pt x="1567" y="8"/>
                    <a:pt x="1567" y="8"/>
                  </a:cubicBezTo>
                  <a:close/>
                  <a:moveTo>
                    <a:pt x="1669" y="57"/>
                  </a:moveTo>
                  <a:cubicBezTo>
                    <a:pt x="1668" y="57"/>
                    <a:pt x="1668" y="57"/>
                    <a:pt x="1668" y="57"/>
                  </a:cubicBezTo>
                  <a:cubicBezTo>
                    <a:pt x="1668" y="57"/>
                    <a:pt x="1669" y="57"/>
                    <a:pt x="1669" y="57"/>
                  </a:cubicBezTo>
                  <a:close/>
                  <a:moveTo>
                    <a:pt x="1735" y="8"/>
                  </a:moveTo>
                  <a:cubicBezTo>
                    <a:pt x="1735" y="8"/>
                    <a:pt x="1735" y="8"/>
                    <a:pt x="1736" y="8"/>
                  </a:cubicBezTo>
                  <a:cubicBezTo>
                    <a:pt x="1736" y="8"/>
                    <a:pt x="1735" y="8"/>
                    <a:pt x="1735" y="8"/>
                  </a:cubicBezTo>
                  <a:close/>
                  <a:moveTo>
                    <a:pt x="552" y="9"/>
                  </a:moveTo>
                  <a:cubicBezTo>
                    <a:pt x="552" y="9"/>
                    <a:pt x="552" y="9"/>
                    <a:pt x="553" y="8"/>
                  </a:cubicBezTo>
                  <a:cubicBezTo>
                    <a:pt x="552" y="8"/>
                    <a:pt x="552" y="8"/>
                    <a:pt x="552" y="9"/>
                  </a:cubicBezTo>
                  <a:close/>
                  <a:moveTo>
                    <a:pt x="830" y="53"/>
                  </a:moveTo>
                  <a:cubicBezTo>
                    <a:pt x="830" y="53"/>
                    <a:pt x="829" y="53"/>
                    <a:pt x="829" y="54"/>
                  </a:cubicBezTo>
                  <a:cubicBezTo>
                    <a:pt x="830" y="54"/>
                    <a:pt x="830" y="53"/>
                    <a:pt x="830" y="53"/>
                  </a:cubicBezTo>
                  <a:close/>
                  <a:moveTo>
                    <a:pt x="982" y="9"/>
                  </a:moveTo>
                  <a:cubicBezTo>
                    <a:pt x="982" y="9"/>
                    <a:pt x="982" y="9"/>
                    <a:pt x="983" y="8"/>
                  </a:cubicBezTo>
                  <a:cubicBezTo>
                    <a:pt x="982" y="8"/>
                    <a:pt x="982" y="8"/>
                    <a:pt x="982" y="9"/>
                  </a:cubicBezTo>
                  <a:close/>
                  <a:moveTo>
                    <a:pt x="1017" y="8"/>
                  </a:moveTo>
                  <a:cubicBezTo>
                    <a:pt x="1018" y="9"/>
                    <a:pt x="1018" y="9"/>
                    <a:pt x="1018" y="9"/>
                  </a:cubicBezTo>
                  <a:cubicBezTo>
                    <a:pt x="1018" y="8"/>
                    <a:pt x="1018" y="8"/>
                    <a:pt x="1017" y="8"/>
                  </a:cubicBezTo>
                  <a:close/>
                  <a:moveTo>
                    <a:pt x="1016" y="19"/>
                  </a:moveTo>
                  <a:cubicBezTo>
                    <a:pt x="1016" y="19"/>
                    <a:pt x="1016" y="19"/>
                    <a:pt x="1015" y="19"/>
                  </a:cubicBezTo>
                  <a:cubicBezTo>
                    <a:pt x="1016" y="19"/>
                    <a:pt x="1016" y="19"/>
                    <a:pt x="1016" y="19"/>
                  </a:cubicBezTo>
                  <a:close/>
                  <a:moveTo>
                    <a:pt x="1180" y="16"/>
                  </a:moveTo>
                  <a:cubicBezTo>
                    <a:pt x="1181" y="16"/>
                    <a:pt x="1181" y="16"/>
                    <a:pt x="1181" y="16"/>
                  </a:cubicBezTo>
                  <a:cubicBezTo>
                    <a:pt x="1181" y="16"/>
                    <a:pt x="1181" y="15"/>
                    <a:pt x="1180" y="16"/>
                  </a:cubicBezTo>
                  <a:close/>
                  <a:moveTo>
                    <a:pt x="1364" y="16"/>
                  </a:moveTo>
                  <a:cubicBezTo>
                    <a:pt x="1364" y="16"/>
                    <a:pt x="1364" y="16"/>
                    <a:pt x="1363" y="16"/>
                  </a:cubicBezTo>
                  <a:cubicBezTo>
                    <a:pt x="1364" y="16"/>
                    <a:pt x="1364" y="16"/>
                    <a:pt x="1364" y="16"/>
                  </a:cubicBezTo>
                  <a:close/>
                  <a:moveTo>
                    <a:pt x="615" y="66"/>
                  </a:moveTo>
                  <a:cubicBezTo>
                    <a:pt x="615" y="66"/>
                    <a:pt x="615" y="66"/>
                    <a:pt x="616" y="67"/>
                  </a:cubicBezTo>
                  <a:cubicBezTo>
                    <a:pt x="616" y="66"/>
                    <a:pt x="616" y="66"/>
                    <a:pt x="615" y="66"/>
                  </a:cubicBezTo>
                  <a:close/>
                  <a:moveTo>
                    <a:pt x="853" y="33"/>
                  </a:moveTo>
                  <a:cubicBezTo>
                    <a:pt x="854" y="33"/>
                    <a:pt x="854" y="33"/>
                    <a:pt x="855" y="33"/>
                  </a:cubicBezTo>
                  <a:cubicBezTo>
                    <a:pt x="854" y="33"/>
                    <a:pt x="854" y="33"/>
                    <a:pt x="853" y="33"/>
                  </a:cubicBezTo>
                  <a:close/>
                  <a:moveTo>
                    <a:pt x="1480" y="19"/>
                  </a:moveTo>
                  <a:cubicBezTo>
                    <a:pt x="1481" y="19"/>
                    <a:pt x="1481" y="19"/>
                    <a:pt x="1481" y="19"/>
                  </a:cubicBezTo>
                  <a:cubicBezTo>
                    <a:pt x="1481" y="19"/>
                    <a:pt x="1481" y="19"/>
                    <a:pt x="1480" y="19"/>
                  </a:cubicBezTo>
                  <a:close/>
                  <a:moveTo>
                    <a:pt x="1559" y="16"/>
                  </a:moveTo>
                  <a:cubicBezTo>
                    <a:pt x="1559" y="16"/>
                    <a:pt x="1558" y="16"/>
                    <a:pt x="1558" y="16"/>
                  </a:cubicBezTo>
                  <a:cubicBezTo>
                    <a:pt x="1558" y="16"/>
                    <a:pt x="1559" y="16"/>
                    <a:pt x="1559" y="16"/>
                  </a:cubicBezTo>
                  <a:close/>
                  <a:moveTo>
                    <a:pt x="1727" y="16"/>
                  </a:moveTo>
                  <a:cubicBezTo>
                    <a:pt x="1727" y="16"/>
                    <a:pt x="1727" y="16"/>
                    <a:pt x="1726" y="16"/>
                  </a:cubicBezTo>
                  <a:cubicBezTo>
                    <a:pt x="1726" y="16"/>
                    <a:pt x="1727" y="16"/>
                    <a:pt x="1727" y="16"/>
                  </a:cubicBezTo>
                  <a:close/>
                  <a:moveTo>
                    <a:pt x="605" y="37"/>
                  </a:moveTo>
                  <a:cubicBezTo>
                    <a:pt x="605" y="37"/>
                    <a:pt x="605" y="38"/>
                    <a:pt x="606" y="38"/>
                  </a:cubicBezTo>
                  <a:cubicBezTo>
                    <a:pt x="606" y="37"/>
                    <a:pt x="606" y="37"/>
                    <a:pt x="605" y="37"/>
                  </a:cubicBezTo>
                  <a:close/>
                  <a:moveTo>
                    <a:pt x="606" y="38"/>
                  </a:moveTo>
                  <a:cubicBezTo>
                    <a:pt x="606" y="38"/>
                    <a:pt x="606" y="39"/>
                    <a:pt x="606" y="39"/>
                  </a:cubicBezTo>
                  <a:cubicBezTo>
                    <a:pt x="606" y="38"/>
                    <a:pt x="606" y="38"/>
                    <a:pt x="606" y="38"/>
                  </a:cubicBezTo>
                  <a:close/>
                  <a:moveTo>
                    <a:pt x="670" y="53"/>
                  </a:moveTo>
                  <a:cubicBezTo>
                    <a:pt x="670" y="54"/>
                    <a:pt x="670" y="54"/>
                    <a:pt x="670" y="54"/>
                  </a:cubicBezTo>
                  <a:cubicBezTo>
                    <a:pt x="670" y="54"/>
                    <a:pt x="670" y="53"/>
                    <a:pt x="670" y="53"/>
                  </a:cubicBezTo>
                  <a:close/>
                  <a:moveTo>
                    <a:pt x="981" y="9"/>
                  </a:moveTo>
                  <a:cubicBezTo>
                    <a:pt x="981" y="9"/>
                    <a:pt x="981" y="9"/>
                    <a:pt x="982" y="9"/>
                  </a:cubicBezTo>
                  <a:cubicBezTo>
                    <a:pt x="981" y="9"/>
                    <a:pt x="981" y="8"/>
                    <a:pt x="981" y="9"/>
                  </a:cubicBezTo>
                  <a:close/>
                  <a:moveTo>
                    <a:pt x="674" y="34"/>
                  </a:moveTo>
                  <a:cubicBezTo>
                    <a:pt x="674" y="34"/>
                    <a:pt x="675" y="34"/>
                    <a:pt x="675" y="33"/>
                  </a:cubicBezTo>
                  <a:cubicBezTo>
                    <a:pt x="675" y="33"/>
                    <a:pt x="674" y="33"/>
                    <a:pt x="674" y="34"/>
                  </a:cubicBezTo>
                  <a:close/>
                  <a:moveTo>
                    <a:pt x="1363" y="16"/>
                  </a:moveTo>
                  <a:cubicBezTo>
                    <a:pt x="1363" y="16"/>
                    <a:pt x="1362" y="16"/>
                    <a:pt x="1362" y="16"/>
                  </a:cubicBezTo>
                  <a:cubicBezTo>
                    <a:pt x="1362" y="16"/>
                    <a:pt x="1363" y="16"/>
                    <a:pt x="1363" y="16"/>
                  </a:cubicBezTo>
                  <a:close/>
                  <a:moveTo>
                    <a:pt x="1376" y="16"/>
                  </a:moveTo>
                  <a:cubicBezTo>
                    <a:pt x="1376" y="16"/>
                    <a:pt x="1375" y="16"/>
                    <a:pt x="1375" y="16"/>
                  </a:cubicBezTo>
                  <a:cubicBezTo>
                    <a:pt x="1375" y="16"/>
                    <a:pt x="1376" y="16"/>
                    <a:pt x="1376" y="16"/>
                  </a:cubicBezTo>
                  <a:close/>
                  <a:moveTo>
                    <a:pt x="690" y="33"/>
                  </a:moveTo>
                  <a:cubicBezTo>
                    <a:pt x="690" y="34"/>
                    <a:pt x="691" y="34"/>
                    <a:pt x="691" y="34"/>
                  </a:cubicBezTo>
                  <a:cubicBezTo>
                    <a:pt x="691" y="33"/>
                    <a:pt x="690" y="33"/>
                    <a:pt x="690" y="33"/>
                  </a:cubicBezTo>
                  <a:close/>
                  <a:moveTo>
                    <a:pt x="1301" y="43"/>
                  </a:moveTo>
                  <a:cubicBezTo>
                    <a:pt x="1301" y="43"/>
                    <a:pt x="1301" y="43"/>
                    <a:pt x="1300" y="44"/>
                  </a:cubicBezTo>
                  <a:cubicBezTo>
                    <a:pt x="1301" y="44"/>
                    <a:pt x="1301" y="44"/>
                    <a:pt x="1301" y="43"/>
                  </a:cubicBezTo>
                  <a:close/>
                  <a:moveTo>
                    <a:pt x="770" y="34"/>
                  </a:moveTo>
                  <a:cubicBezTo>
                    <a:pt x="770" y="34"/>
                    <a:pt x="771" y="34"/>
                    <a:pt x="771" y="33"/>
                  </a:cubicBezTo>
                  <a:cubicBezTo>
                    <a:pt x="771" y="33"/>
                    <a:pt x="770" y="33"/>
                    <a:pt x="770" y="34"/>
                  </a:cubicBezTo>
                  <a:close/>
                  <a:moveTo>
                    <a:pt x="785" y="33"/>
                  </a:moveTo>
                  <a:cubicBezTo>
                    <a:pt x="786" y="34"/>
                    <a:pt x="786" y="34"/>
                    <a:pt x="787" y="34"/>
                  </a:cubicBezTo>
                  <a:cubicBezTo>
                    <a:pt x="786" y="33"/>
                    <a:pt x="786" y="33"/>
                    <a:pt x="785" y="33"/>
                  </a:cubicBezTo>
                  <a:close/>
                  <a:moveTo>
                    <a:pt x="1548" y="16"/>
                  </a:moveTo>
                  <a:cubicBezTo>
                    <a:pt x="1547" y="16"/>
                    <a:pt x="1547" y="16"/>
                    <a:pt x="1546" y="16"/>
                  </a:cubicBezTo>
                  <a:cubicBezTo>
                    <a:pt x="1547" y="16"/>
                    <a:pt x="1547" y="16"/>
                    <a:pt x="1548" y="16"/>
                  </a:cubicBezTo>
                  <a:close/>
                  <a:moveTo>
                    <a:pt x="1666" y="9"/>
                  </a:moveTo>
                  <a:cubicBezTo>
                    <a:pt x="1667" y="9"/>
                    <a:pt x="1667" y="9"/>
                    <a:pt x="1667" y="9"/>
                  </a:cubicBezTo>
                  <a:cubicBezTo>
                    <a:pt x="1667" y="9"/>
                    <a:pt x="1667" y="9"/>
                    <a:pt x="1666" y="9"/>
                  </a:cubicBezTo>
                  <a:close/>
                  <a:moveTo>
                    <a:pt x="1581" y="23"/>
                  </a:moveTo>
                  <a:cubicBezTo>
                    <a:pt x="1581" y="24"/>
                    <a:pt x="1581" y="24"/>
                    <a:pt x="1581" y="24"/>
                  </a:cubicBezTo>
                  <a:cubicBezTo>
                    <a:pt x="1581" y="24"/>
                    <a:pt x="1581" y="23"/>
                    <a:pt x="1581" y="23"/>
                  </a:cubicBezTo>
                  <a:close/>
                  <a:moveTo>
                    <a:pt x="1716" y="16"/>
                  </a:moveTo>
                  <a:cubicBezTo>
                    <a:pt x="1715" y="16"/>
                    <a:pt x="1715" y="16"/>
                    <a:pt x="1715" y="16"/>
                  </a:cubicBezTo>
                  <a:cubicBezTo>
                    <a:pt x="1715" y="16"/>
                    <a:pt x="1715" y="16"/>
                    <a:pt x="1716" y="16"/>
                  </a:cubicBezTo>
                  <a:close/>
                  <a:moveTo>
                    <a:pt x="841" y="34"/>
                  </a:moveTo>
                  <a:cubicBezTo>
                    <a:pt x="842" y="34"/>
                    <a:pt x="842" y="34"/>
                    <a:pt x="842" y="33"/>
                  </a:cubicBezTo>
                  <a:cubicBezTo>
                    <a:pt x="842" y="33"/>
                    <a:pt x="842" y="33"/>
                    <a:pt x="841" y="34"/>
                  </a:cubicBezTo>
                  <a:close/>
                  <a:moveTo>
                    <a:pt x="1395" y="43"/>
                  </a:moveTo>
                  <a:cubicBezTo>
                    <a:pt x="1395" y="44"/>
                    <a:pt x="1395" y="44"/>
                    <a:pt x="1395" y="44"/>
                  </a:cubicBezTo>
                  <a:cubicBezTo>
                    <a:pt x="1396" y="44"/>
                    <a:pt x="1395" y="44"/>
                    <a:pt x="1395" y="43"/>
                  </a:cubicBezTo>
                  <a:close/>
                  <a:moveTo>
                    <a:pt x="615" y="65"/>
                  </a:moveTo>
                  <a:cubicBezTo>
                    <a:pt x="615" y="65"/>
                    <a:pt x="615" y="65"/>
                    <a:pt x="615" y="66"/>
                  </a:cubicBezTo>
                  <a:cubicBezTo>
                    <a:pt x="615" y="65"/>
                    <a:pt x="615" y="65"/>
                    <a:pt x="615" y="65"/>
                  </a:cubicBezTo>
                  <a:close/>
                  <a:moveTo>
                    <a:pt x="718" y="17"/>
                  </a:moveTo>
                  <a:cubicBezTo>
                    <a:pt x="719" y="17"/>
                    <a:pt x="719" y="17"/>
                    <a:pt x="719" y="16"/>
                  </a:cubicBezTo>
                  <a:cubicBezTo>
                    <a:pt x="719" y="16"/>
                    <a:pt x="718" y="16"/>
                    <a:pt x="718" y="17"/>
                  </a:cubicBezTo>
                  <a:close/>
                  <a:moveTo>
                    <a:pt x="1749" y="23"/>
                  </a:moveTo>
                  <a:cubicBezTo>
                    <a:pt x="1749" y="24"/>
                    <a:pt x="1749" y="24"/>
                    <a:pt x="1749" y="24"/>
                  </a:cubicBezTo>
                  <a:cubicBezTo>
                    <a:pt x="1749" y="24"/>
                    <a:pt x="1749" y="23"/>
                    <a:pt x="1749" y="23"/>
                  </a:cubicBezTo>
                  <a:close/>
                  <a:moveTo>
                    <a:pt x="1479" y="20"/>
                  </a:moveTo>
                  <a:cubicBezTo>
                    <a:pt x="1480" y="20"/>
                    <a:pt x="1480" y="20"/>
                    <a:pt x="1480" y="19"/>
                  </a:cubicBezTo>
                  <a:cubicBezTo>
                    <a:pt x="1480" y="19"/>
                    <a:pt x="1480" y="19"/>
                    <a:pt x="1479" y="20"/>
                  </a:cubicBezTo>
                  <a:close/>
                  <a:moveTo>
                    <a:pt x="1580" y="42"/>
                  </a:moveTo>
                  <a:cubicBezTo>
                    <a:pt x="1580" y="42"/>
                    <a:pt x="1580" y="42"/>
                    <a:pt x="1580" y="43"/>
                  </a:cubicBezTo>
                  <a:cubicBezTo>
                    <a:pt x="1580" y="42"/>
                    <a:pt x="1580" y="42"/>
                    <a:pt x="1580" y="42"/>
                  </a:cubicBezTo>
                  <a:close/>
                  <a:moveTo>
                    <a:pt x="1362" y="16"/>
                  </a:moveTo>
                  <a:cubicBezTo>
                    <a:pt x="1362" y="16"/>
                    <a:pt x="1361" y="16"/>
                    <a:pt x="1361" y="17"/>
                  </a:cubicBezTo>
                  <a:cubicBezTo>
                    <a:pt x="1361" y="17"/>
                    <a:pt x="1362" y="17"/>
                    <a:pt x="1362" y="16"/>
                  </a:cubicBezTo>
                  <a:close/>
                  <a:moveTo>
                    <a:pt x="1377" y="17"/>
                  </a:moveTo>
                  <a:cubicBezTo>
                    <a:pt x="1377" y="16"/>
                    <a:pt x="1376" y="16"/>
                    <a:pt x="1376" y="16"/>
                  </a:cubicBezTo>
                  <a:cubicBezTo>
                    <a:pt x="1376" y="17"/>
                    <a:pt x="1377" y="17"/>
                    <a:pt x="1377" y="17"/>
                  </a:cubicBezTo>
                  <a:close/>
                  <a:moveTo>
                    <a:pt x="883" y="34"/>
                  </a:moveTo>
                  <a:cubicBezTo>
                    <a:pt x="883" y="34"/>
                    <a:pt x="883" y="34"/>
                    <a:pt x="884" y="33"/>
                  </a:cubicBezTo>
                  <a:cubicBezTo>
                    <a:pt x="883" y="33"/>
                    <a:pt x="883" y="33"/>
                    <a:pt x="883" y="34"/>
                  </a:cubicBezTo>
                  <a:close/>
                  <a:moveTo>
                    <a:pt x="897" y="33"/>
                  </a:moveTo>
                  <a:cubicBezTo>
                    <a:pt x="898" y="34"/>
                    <a:pt x="898" y="34"/>
                    <a:pt x="898" y="34"/>
                  </a:cubicBezTo>
                  <a:cubicBezTo>
                    <a:pt x="898" y="33"/>
                    <a:pt x="898" y="33"/>
                    <a:pt x="897" y="33"/>
                  </a:cubicBezTo>
                  <a:close/>
                  <a:moveTo>
                    <a:pt x="1068" y="33"/>
                  </a:moveTo>
                  <a:cubicBezTo>
                    <a:pt x="1068" y="34"/>
                    <a:pt x="1068" y="34"/>
                    <a:pt x="1069" y="34"/>
                  </a:cubicBezTo>
                  <a:cubicBezTo>
                    <a:pt x="1068" y="33"/>
                    <a:pt x="1068" y="33"/>
                    <a:pt x="1068" y="33"/>
                  </a:cubicBezTo>
                  <a:close/>
                  <a:moveTo>
                    <a:pt x="1397" y="24"/>
                  </a:moveTo>
                  <a:cubicBezTo>
                    <a:pt x="1397" y="24"/>
                    <a:pt x="1397" y="24"/>
                    <a:pt x="1397" y="25"/>
                  </a:cubicBezTo>
                  <a:cubicBezTo>
                    <a:pt x="1397" y="24"/>
                    <a:pt x="1397" y="24"/>
                    <a:pt x="1397" y="24"/>
                  </a:cubicBezTo>
                  <a:close/>
                  <a:moveTo>
                    <a:pt x="1124" y="34"/>
                  </a:moveTo>
                  <a:cubicBezTo>
                    <a:pt x="1125" y="34"/>
                    <a:pt x="1125" y="34"/>
                    <a:pt x="1126" y="33"/>
                  </a:cubicBezTo>
                  <a:cubicBezTo>
                    <a:pt x="1125" y="33"/>
                    <a:pt x="1125" y="33"/>
                    <a:pt x="1124" y="34"/>
                  </a:cubicBezTo>
                  <a:close/>
                  <a:moveTo>
                    <a:pt x="1139" y="33"/>
                  </a:moveTo>
                  <a:cubicBezTo>
                    <a:pt x="1139" y="34"/>
                    <a:pt x="1140" y="34"/>
                    <a:pt x="1140" y="34"/>
                  </a:cubicBezTo>
                  <a:cubicBezTo>
                    <a:pt x="1140" y="33"/>
                    <a:pt x="1140" y="33"/>
                    <a:pt x="1139" y="33"/>
                  </a:cubicBezTo>
                  <a:close/>
                  <a:moveTo>
                    <a:pt x="1683" y="24"/>
                  </a:moveTo>
                  <a:cubicBezTo>
                    <a:pt x="1683" y="24"/>
                    <a:pt x="1683" y="24"/>
                    <a:pt x="1683" y="25"/>
                  </a:cubicBezTo>
                  <a:cubicBezTo>
                    <a:pt x="1683" y="24"/>
                    <a:pt x="1683" y="24"/>
                    <a:pt x="1683" y="24"/>
                  </a:cubicBezTo>
                  <a:close/>
                  <a:moveTo>
                    <a:pt x="1230" y="34"/>
                  </a:moveTo>
                  <a:cubicBezTo>
                    <a:pt x="1230" y="34"/>
                    <a:pt x="1231" y="34"/>
                    <a:pt x="1231" y="33"/>
                  </a:cubicBezTo>
                  <a:cubicBezTo>
                    <a:pt x="1231" y="33"/>
                    <a:pt x="1230" y="33"/>
                    <a:pt x="1230" y="34"/>
                  </a:cubicBezTo>
                  <a:close/>
                  <a:moveTo>
                    <a:pt x="537" y="25"/>
                  </a:moveTo>
                  <a:cubicBezTo>
                    <a:pt x="538" y="25"/>
                    <a:pt x="538" y="24"/>
                    <a:pt x="538" y="24"/>
                  </a:cubicBezTo>
                  <a:cubicBezTo>
                    <a:pt x="537" y="24"/>
                    <a:pt x="537" y="25"/>
                    <a:pt x="537" y="25"/>
                  </a:cubicBezTo>
                  <a:close/>
                  <a:moveTo>
                    <a:pt x="560" y="17"/>
                  </a:moveTo>
                  <a:cubicBezTo>
                    <a:pt x="560" y="17"/>
                    <a:pt x="559" y="17"/>
                    <a:pt x="559" y="17"/>
                  </a:cubicBezTo>
                  <a:cubicBezTo>
                    <a:pt x="559" y="17"/>
                    <a:pt x="560" y="17"/>
                    <a:pt x="560" y="17"/>
                  </a:cubicBezTo>
                  <a:close/>
                  <a:moveTo>
                    <a:pt x="717" y="17"/>
                  </a:moveTo>
                  <a:cubicBezTo>
                    <a:pt x="717" y="17"/>
                    <a:pt x="718" y="17"/>
                    <a:pt x="718" y="17"/>
                  </a:cubicBezTo>
                  <a:cubicBezTo>
                    <a:pt x="718" y="17"/>
                    <a:pt x="717" y="16"/>
                    <a:pt x="717" y="17"/>
                  </a:cubicBezTo>
                  <a:close/>
                  <a:moveTo>
                    <a:pt x="610" y="50"/>
                  </a:moveTo>
                  <a:cubicBezTo>
                    <a:pt x="610" y="50"/>
                    <a:pt x="610" y="50"/>
                    <a:pt x="610" y="51"/>
                  </a:cubicBezTo>
                  <a:cubicBezTo>
                    <a:pt x="610" y="50"/>
                    <a:pt x="610" y="50"/>
                    <a:pt x="610" y="50"/>
                  </a:cubicBezTo>
                  <a:close/>
                  <a:moveTo>
                    <a:pt x="1478" y="20"/>
                  </a:moveTo>
                  <a:cubicBezTo>
                    <a:pt x="1479" y="20"/>
                    <a:pt x="1479" y="20"/>
                    <a:pt x="1479" y="20"/>
                  </a:cubicBezTo>
                  <a:cubicBezTo>
                    <a:pt x="1479" y="20"/>
                    <a:pt x="1479" y="20"/>
                    <a:pt x="1478" y="20"/>
                  </a:cubicBezTo>
                  <a:close/>
                  <a:moveTo>
                    <a:pt x="1748" y="42"/>
                  </a:moveTo>
                  <a:cubicBezTo>
                    <a:pt x="1748" y="42"/>
                    <a:pt x="1748" y="42"/>
                    <a:pt x="1748" y="43"/>
                  </a:cubicBezTo>
                  <a:cubicBezTo>
                    <a:pt x="1749" y="42"/>
                    <a:pt x="1748" y="42"/>
                    <a:pt x="1748" y="42"/>
                  </a:cubicBezTo>
                  <a:close/>
                  <a:moveTo>
                    <a:pt x="601" y="57"/>
                  </a:moveTo>
                  <a:cubicBezTo>
                    <a:pt x="601" y="56"/>
                    <a:pt x="601" y="56"/>
                    <a:pt x="600" y="56"/>
                  </a:cubicBezTo>
                  <a:cubicBezTo>
                    <a:pt x="600" y="56"/>
                    <a:pt x="600" y="56"/>
                    <a:pt x="601" y="57"/>
                  </a:cubicBezTo>
                  <a:close/>
                  <a:moveTo>
                    <a:pt x="1245" y="33"/>
                  </a:moveTo>
                  <a:cubicBezTo>
                    <a:pt x="1246" y="34"/>
                    <a:pt x="1246" y="34"/>
                    <a:pt x="1246" y="34"/>
                  </a:cubicBezTo>
                  <a:cubicBezTo>
                    <a:pt x="1246" y="33"/>
                    <a:pt x="1246" y="33"/>
                    <a:pt x="1245" y="33"/>
                  </a:cubicBezTo>
                  <a:close/>
                  <a:moveTo>
                    <a:pt x="608" y="44"/>
                  </a:moveTo>
                  <a:cubicBezTo>
                    <a:pt x="608" y="44"/>
                    <a:pt x="608" y="45"/>
                    <a:pt x="608" y="45"/>
                  </a:cubicBezTo>
                  <a:cubicBezTo>
                    <a:pt x="608" y="44"/>
                    <a:pt x="608" y="44"/>
                    <a:pt x="608" y="44"/>
                  </a:cubicBezTo>
                  <a:close/>
                  <a:moveTo>
                    <a:pt x="641" y="43"/>
                  </a:moveTo>
                  <a:cubicBezTo>
                    <a:pt x="641" y="43"/>
                    <a:pt x="642" y="42"/>
                    <a:pt x="642" y="42"/>
                  </a:cubicBezTo>
                  <a:cubicBezTo>
                    <a:pt x="641" y="42"/>
                    <a:pt x="641" y="43"/>
                    <a:pt x="641" y="43"/>
                  </a:cubicBezTo>
                  <a:close/>
                  <a:moveTo>
                    <a:pt x="1466" y="24"/>
                  </a:moveTo>
                  <a:cubicBezTo>
                    <a:pt x="1466" y="24"/>
                    <a:pt x="1466" y="25"/>
                    <a:pt x="1467" y="25"/>
                  </a:cubicBezTo>
                  <a:cubicBezTo>
                    <a:pt x="1467" y="25"/>
                    <a:pt x="1467" y="24"/>
                    <a:pt x="1466" y="24"/>
                  </a:cubicBezTo>
                  <a:close/>
                  <a:moveTo>
                    <a:pt x="1301" y="34"/>
                  </a:moveTo>
                  <a:cubicBezTo>
                    <a:pt x="1302" y="34"/>
                    <a:pt x="1302" y="34"/>
                    <a:pt x="1302" y="33"/>
                  </a:cubicBezTo>
                  <a:cubicBezTo>
                    <a:pt x="1302" y="33"/>
                    <a:pt x="1301" y="33"/>
                    <a:pt x="1301" y="34"/>
                  </a:cubicBezTo>
                  <a:close/>
                  <a:moveTo>
                    <a:pt x="1310" y="33"/>
                  </a:moveTo>
                  <a:cubicBezTo>
                    <a:pt x="1310" y="34"/>
                    <a:pt x="1311" y="34"/>
                    <a:pt x="1311" y="34"/>
                  </a:cubicBezTo>
                  <a:cubicBezTo>
                    <a:pt x="1311" y="33"/>
                    <a:pt x="1310" y="33"/>
                    <a:pt x="1310" y="33"/>
                  </a:cubicBezTo>
                  <a:close/>
                  <a:moveTo>
                    <a:pt x="672" y="34"/>
                  </a:moveTo>
                  <a:cubicBezTo>
                    <a:pt x="673" y="34"/>
                    <a:pt x="673" y="34"/>
                    <a:pt x="674" y="34"/>
                  </a:cubicBezTo>
                  <a:cubicBezTo>
                    <a:pt x="673" y="34"/>
                    <a:pt x="673" y="34"/>
                    <a:pt x="672" y="34"/>
                  </a:cubicBezTo>
                  <a:close/>
                  <a:moveTo>
                    <a:pt x="691" y="34"/>
                  </a:moveTo>
                  <a:cubicBezTo>
                    <a:pt x="691" y="34"/>
                    <a:pt x="692" y="34"/>
                    <a:pt x="692" y="34"/>
                  </a:cubicBezTo>
                  <a:cubicBezTo>
                    <a:pt x="692" y="34"/>
                    <a:pt x="692" y="34"/>
                    <a:pt x="691" y="34"/>
                  </a:cubicBezTo>
                  <a:close/>
                  <a:moveTo>
                    <a:pt x="640" y="47"/>
                  </a:moveTo>
                  <a:cubicBezTo>
                    <a:pt x="640" y="47"/>
                    <a:pt x="640" y="46"/>
                    <a:pt x="640" y="46"/>
                  </a:cubicBezTo>
                  <a:cubicBezTo>
                    <a:pt x="640" y="46"/>
                    <a:pt x="640" y="46"/>
                    <a:pt x="640" y="47"/>
                  </a:cubicBezTo>
                  <a:close/>
                  <a:moveTo>
                    <a:pt x="632" y="67"/>
                  </a:moveTo>
                  <a:cubicBezTo>
                    <a:pt x="633" y="66"/>
                    <a:pt x="633" y="66"/>
                    <a:pt x="633" y="66"/>
                  </a:cubicBezTo>
                  <a:cubicBezTo>
                    <a:pt x="632" y="66"/>
                    <a:pt x="632" y="66"/>
                    <a:pt x="632" y="67"/>
                  </a:cubicBezTo>
                  <a:close/>
                  <a:moveTo>
                    <a:pt x="840" y="34"/>
                  </a:moveTo>
                  <a:cubicBezTo>
                    <a:pt x="841" y="34"/>
                    <a:pt x="841" y="34"/>
                    <a:pt x="841" y="34"/>
                  </a:cubicBezTo>
                  <a:cubicBezTo>
                    <a:pt x="841" y="34"/>
                    <a:pt x="841" y="34"/>
                    <a:pt x="840" y="34"/>
                  </a:cubicBezTo>
                  <a:close/>
                  <a:moveTo>
                    <a:pt x="1264" y="52"/>
                  </a:moveTo>
                  <a:cubicBezTo>
                    <a:pt x="1264" y="53"/>
                    <a:pt x="1264" y="53"/>
                    <a:pt x="1265" y="54"/>
                  </a:cubicBezTo>
                  <a:cubicBezTo>
                    <a:pt x="1265" y="53"/>
                    <a:pt x="1265" y="53"/>
                    <a:pt x="1264" y="52"/>
                  </a:cubicBezTo>
                  <a:close/>
                  <a:moveTo>
                    <a:pt x="632" y="68"/>
                  </a:moveTo>
                  <a:cubicBezTo>
                    <a:pt x="632" y="67"/>
                    <a:pt x="632" y="67"/>
                    <a:pt x="632" y="67"/>
                  </a:cubicBezTo>
                  <a:cubicBezTo>
                    <a:pt x="632" y="67"/>
                    <a:pt x="632" y="67"/>
                    <a:pt x="632" y="68"/>
                  </a:cubicBezTo>
                  <a:close/>
                  <a:moveTo>
                    <a:pt x="559" y="17"/>
                  </a:moveTo>
                  <a:cubicBezTo>
                    <a:pt x="559" y="17"/>
                    <a:pt x="558" y="17"/>
                    <a:pt x="558" y="17"/>
                  </a:cubicBezTo>
                  <a:cubicBezTo>
                    <a:pt x="558" y="17"/>
                    <a:pt x="559" y="17"/>
                    <a:pt x="559" y="17"/>
                  </a:cubicBezTo>
                  <a:close/>
                  <a:moveTo>
                    <a:pt x="576" y="17"/>
                  </a:moveTo>
                  <a:cubicBezTo>
                    <a:pt x="576" y="17"/>
                    <a:pt x="576" y="17"/>
                    <a:pt x="575" y="17"/>
                  </a:cubicBezTo>
                  <a:cubicBezTo>
                    <a:pt x="576" y="17"/>
                    <a:pt x="576" y="17"/>
                    <a:pt x="576" y="17"/>
                  </a:cubicBezTo>
                  <a:close/>
                  <a:moveTo>
                    <a:pt x="716" y="17"/>
                  </a:moveTo>
                  <a:cubicBezTo>
                    <a:pt x="716" y="17"/>
                    <a:pt x="717" y="17"/>
                    <a:pt x="717" y="17"/>
                  </a:cubicBezTo>
                  <a:cubicBezTo>
                    <a:pt x="717" y="17"/>
                    <a:pt x="716" y="17"/>
                    <a:pt x="716" y="17"/>
                  </a:cubicBezTo>
                  <a:close/>
                  <a:moveTo>
                    <a:pt x="989" y="17"/>
                  </a:moveTo>
                  <a:cubicBezTo>
                    <a:pt x="989" y="17"/>
                    <a:pt x="988" y="17"/>
                    <a:pt x="988" y="17"/>
                  </a:cubicBezTo>
                  <a:cubicBezTo>
                    <a:pt x="989" y="17"/>
                    <a:pt x="989" y="17"/>
                    <a:pt x="989" y="17"/>
                  </a:cubicBezTo>
                  <a:close/>
                  <a:moveTo>
                    <a:pt x="1010" y="17"/>
                  </a:moveTo>
                  <a:cubicBezTo>
                    <a:pt x="1010" y="17"/>
                    <a:pt x="1009" y="17"/>
                    <a:pt x="1009" y="17"/>
                  </a:cubicBezTo>
                  <a:cubicBezTo>
                    <a:pt x="1009" y="17"/>
                    <a:pt x="1010" y="17"/>
                    <a:pt x="1010" y="17"/>
                  </a:cubicBezTo>
                  <a:close/>
                  <a:moveTo>
                    <a:pt x="1477" y="21"/>
                  </a:moveTo>
                  <a:cubicBezTo>
                    <a:pt x="1478" y="20"/>
                    <a:pt x="1478" y="20"/>
                    <a:pt x="1478" y="20"/>
                  </a:cubicBezTo>
                  <a:cubicBezTo>
                    <a:pt x="1478" y="20"/>
                    <a:pt x="1477" y="20"/>
                    <a:pt x="1477" y="21"/>
                  </a:cubicBezTo>
                  <a:close/>
                  <a:moveTo>
                    <a:pt x="1030" y="58"/>
                  </a:moveTo>
                  <a:cubicBezTo>
                    <a:pt x="1031" y="57"/>
                    <a:pt x="1031" y="57"/>
                    <a:pt x="1031" y="57"/>
                  </a:cubicBezTo>
                  <a:cubicBezTo>
                    <a:pt x="1030" y="57"/>
                    <a:pt x="1030" y="57"/>
                    <a:pt x="1030" y="58"/>
                  </a:cubicBezTo>
                  <a:close/>
                  <a:moveTo>
                    <a:pt x="898" y="34"/>
                  </a:moveTo>
                  <a:cubicBezTo>
                    <a:pt x="899" y="34"/>
                    <a:pt x="899" y="34"/>
                    <a:pt x="899" y="34"/>
                  </a:cubicBezTo>
                  <a:cubicBezTo>
                    <a:pt x="899" y="34"/>
                    <a:pt x="899" y="34"/>
                    <a:pt x="898" y="34"/>
                  </a:cubicBezTo>
                  <a:close/>
                  <a:moveTo>
                    <a:pt x="911" y="47"/>
                  </a:moveTo>
                  <a:cubicBezTo>
                    <a:pt x="911" y="47"/>
                    <a:pt x="911" y="48"/>
                    <a:pt x="911" y="48"/>
                  </a:cubicBezTo>
                  <a:cubicBezTo>
                    <a:pt x="911" y="48"/>
                    <a:pt x="911" y="47"/>
                    <a:pt x="911" y="47"/>
                  </a:cubicBezTo>
                  <a:close/>
                  <a:moveTo>
                    <a:pt x="651" y="46"/>
                  </a:moveTo>
                  <a:cubicBezTo>
                    <a:pt x="651" y="46"/>
                    <a:pt x="651" y="46"/>
                    <a:pt x="651" y="47"/>
                  </a:cubicBezTo>
                  <a:cubicBezTo>
                    <a:pt x="651" y="47"/>
                    <a:pt x="651" y="46"/>
                    <a:pt x="651" y="46"/>
                  </a:cubicBezTo>
                  <a:close/>
                  <a:moveTo>
                    <a:pt x="1051" y="34"/>
                  </a:moveTo>
                  <a:cubicBezTo>
                    <a:pt x="1051" y="34"/>
                    <a:pt x="1052" y="34"/>
                    <a:pt x="1052" y="34"/>
                  </a:cubicBezTo>
                  <a:cubicBezTo>
                    <a:pt x="1052" y="34"/>
                    <a:pt x="1051" y="34"/>
                    <a:pt x="1051" y="34"/>
                  </a:cubicBezTo>
                  <a:close/>
                  <a:moveTo>
                    <a:pt x="804" y="50"/>
                  </a:moveTo>
                  <a:cubicBezTo>
                    <a:pt x="804" y="51"/>
                    <a:pt x="804" y="51"/>
                    <a:pt x="804" y="51"/>
                  </a:cubicBezTo>
                  <a:cubicBezTo>
                    <a:pt x="804" y="51"/>
                    <a:pt x="804" y="51"/>
                    <a:pt x="804" y="50"/>
                  </a:cubicBezTo>
                  <a:close/>
                  <a:moveTo>
                    <a:pt x="1683" y="25"/>
                  </a:moveTo>
                  <a:cubicBezTo>
                    <a:pt x="1683" y="25"/>
                    <a:pt x="1683" y="25"/>
                    <a:pt x="1684" y="26"/>
                  </a:cubicBezTo>
                  <a:cubicBezTo>
                    <a:pt x="1684" y="25"/>
                    <a:pt x="1684" y="25"/>
                    <a:pt x="1683" y="25"/>
                  </a:cubicBezTo>
                  <a:close/>
                  <a:moveTo>
                    <a:pt x="1069" y="34"/>
                  </a:moveTo>
                  <a:cubicBezTo>
                    <a:pt x="1069" y="34"/>
                    <a:pt x="1070" y="34"/>
                    <a:pt x="1070" y="34"/>
                  </a:cubicBezTo>
                  <a:cubicBezTo>
                    <a:pt x="1070" y="34"/>
                    <a:pt x="1069" y="34"/>
                    <a:pt x="1069" y="34"/>
                  </a:cubicBezTo>
                  <a:close/>
                  <a:moveTo>
                    <a:pt x="638" y="51"/>
                  </a:moveTo>
                  <a:cubicBezTo>
                    <a:pt x="639" y="50"/>
                    <a:pt x="639" y="50"/>
                    <a:pt x="639" y="50"/>
                  </a:cubicBezTo>
                  <a:cubicBezTo>
                    <a:pt x="638" y="50"/>
                    <a:pt x="638" y="50"/>
                    <a:pt x="638" y="51"/>
                  </a:cubicBezTo>
                  <a:close/>
                  <a:moveTo>
                    <a:pt x="1123" y="34"/>
                  </a:moveTo>
                  <a:cubicBezTo>
                    <a:pt x="1124" y="34"/>
                    <a:pt x="1124" y="34"/>
                    <a:pt x="1124" y="34"/>
                  </a:cubicBezTo>
                  <a:cubicBezTo>
                    <a:pt x="1124" y="34"/>
                    <a:pt x="1124" y="34"/>
                    <a:pt x="1123" y="34"/>
                  </a:cubicBezTo>
                  <a:close/>
                  <a:moveTo>
                    <a:pt x="1140" y="34"/>
                  </a:moveTo>
                  <a:cubicBezTo>
                    <a:pt x="1141" y="34"/>
                    <a:pt x="1141" y="34"/>
                    <a:pt x="1141" y="34"/>
                  </a:cubicBezTo>
                  <a:cubicBezTo>
                    <a:pt x="1141" y="34"/>
                    <a:pt x="1141" y="34"/>
                    <a:pt x="1140" y="34"/>
                  </a:cubicBezTo>
                  <a:close/>
                  <a:moveTo>
                    <a:pt x="1385" y="26"/>
                  </a:moveTo>
                  <a:cubicBezTo>
                    <a:pt x="1385" y="26"/>
                    <a:pt x="1385" y="25"/>
                    <a:pt x="1385" y="25"/>
                  </a:cubicBezTo>
                  <a:cubicBezTo>
                    <a:pt x="1385" y="25"/>
                    <a:pt x="1385" y="26"/>
                    <a:pt x="1385" y="26"/>
                  </a:cubicBezTo>
                  <a:close/>
                  <a:moveTo>
                    <a:pt x="1414" y="26"/>
                  </a:moveTo>
                  <a:cubicBezTo>
                    <a:pt x="1414" y="26"/>
                    <a:pt x="1414" y="25"/>
                    <a:pt x="1414" y="25"/>
                  </a:cubicBezTo>
                  <a:cubicBezTo>
                    <a:pt x="1414" y="25"/>
                    <a:pt x="1414" y="26"/>
                    <a:pt x="1414" y="26"/>
                  </a:cubicBezTo>
                  <a:close/>
                  <a:moveTo>
                    <a:pt x="952" y="43"/>
                  </a:moveTo>
                  <a:cubicBezTo>
                    <a:pt x="952" y="43"/>
                    <a:pt x="952" y="42"/>
                    <a:pt x="952" y="42"/>
                  </a:cubicBezTo>
                  <a:cubicBezTo>
                    <a:pt x="952" y="42"/>
                    <a:pt x="952" y="43"/>
                    <a:pt x="952" y="43"/>
                  </a:cubicBezTo>
                  <a:close/>
                  <a:moveTo>
                    <a:pt x="1467" y="25"/>
                  </a:moveTo>
                  <a:cubicBezTo>
                    <a:pt x="1467" y="25"/>
                    <a:pt x="1467" y="26"/>
                    <a:pt x="1467" y="26"/>
                  </a:cubicBezTo>
                  <a:cubicBezTo>
                    <a:pt x="1467" y="26"/>
                    <a:pt x="1467" y="25"/>
                    <a:pt x="1467" y="25"/>
                  </a:cubicBezTo>
                  <a:close/>
                  <a:moveTo>
                    <a:pt x="1229" y="34"/>
                  </a:moveTo>
                  <a:cubicBezTo>
                    <a:pt x="1229" y="34"/>
                    <a:pt x="1230" y="34"/>
                    <a:pt x="1230" y="34"/>
                  </a:cubicBezTo>
                  <a:cubicBezTo>
                    <a:pt x="1229" y="34"/>
                    <a:pt x="1229" y="34"/>
                    <a:pt x="1229" y="34"/>
                  </a:cubicBezTo>
                  <a:close/>
                  <a:moveTo>
                    <a:pt x="715" y="18"/>
                  </a:moveTo>
                  <a:cubicBezTo>
                    <a:pt x="715" y="18"/>
                    <a:pt x="716" y="18"/>
                    <a:pt x="716" y="17"/>
                  </a:cubicBezTo>
                  <a:cubicBezTo>
                    <a:pt x="716" y="17"/>
                    <a:pt x="715" y="17"/>
                    <a:pt x="715" y="18"/>
                  </a:cubicBezTo>
                  <a:close/>
                  <a:moveTo>
                    <a:pt x="988" y="17"/>
                  </a:moveTo>
                  <a:cubicBezTo>
                    <a:pt x="988" y="17"/>
                    <a:pt x="987" y="17"/>
                    <a:pt x="987" y="18"/>
                  </a:cubicBezTo>
                  <a:cubicBezTo>
                    <a:pt x="987" y="18"/>
                    <a:pt x="988" y="18"/>
                    <a:pt x="988" y="17"/>
                  </a:cubicBezTo>
                  <a:close/>
                  <a:moveTo>
                    <a:pt x="1011" y="18"/>
                  </a:moveTo>
                  <a:cubicBezTo>
                    <a:pt x="1011" y="17"/>
                    <a:pt x="1011" y="17"/>
                    <a:pt x="1010" y="17"/>
                  </a:cubicBezTo>
                  <a:cubicBezTo>
                    <a:pt x="1010" y="18"/>
                    <a:pt x="1011" y="18"/>
                    <a:pt x="1011" y="18"/>
                  </a:cubicBezTo>
                  <a:close/>
                  <a:moveTo>
                    <a:pt x="1247" y="34"/>
                  </a:moveTo>
                  <a:cubicBezTo>
                    <a:pt x="1247" y="34"/>
                    <a:pt x="1247" y="34"/>
                    <a:pt x="1248" y="34"/>
                  </a:cubicBezTo>
                  <a:cubicBezTo>
                    <a:pt x="1248" y="34"/>
                    <a:pt x="1247" y="34"/>
                    <a:pt x="1247" y="34"/>
                  </a:cubicBezTo>
                  <a:close/>
                  <a:moveTo>
                    <a:pt x="1209" y="56"/>
                  </a:moveTo>
                  <a:cubicBezTo>
                    <a:pt x="1209" y="56"/>
                    <a:pt x="1209" y="56"/>
                    <a:pt x="1209" y="55"/>
                  </a:cubicBezTo>
                  <a:cubicBezTo>
                    <a:pt x="1208" y="55"/>
                    <a:pt x="1209" y="56"/>
                    <a:pt x="1209" y="56"/>
                  </a:cubicBezTo>
                  <a:close/>
                  <a:moveTo>
                    <a:pt x="901" y="53"/>
                  </a:moveTo>
                  <a:cubicBezTo>
                    <a:pt x="901" y="53"/>
                    <a:pt x="901" y="53"/>
                    <a:pt x="901" y="52"/>
                  </a:cubicBezTo>
                  <a:cubicBezTo>
                    <a:pt x="901" y="53"/>
                    <a:pt x="900" y="53"/>
                    <a:pt x="901" y="53"/>
                  </a:cubicBezTo>
                  <a:close/>
                  <a:moveTo>
                    <a:pt x="549" y="34"/>
                  </a:moveTo>
                  <a:cubicBezTo>
                    <a:pt x="549" y="34"/>
                    <a:pt x="549" y="35"/>
                    <a:pt x="549" y="35"/>
                  </a:cubicBezTo>
                  <a:cubicBezTo>
                    <a:pt x="549" y="35"/>
                    <a:pt x="549" y="34"/>
                    <a:pt x="549" y="34"/>
                  </a:cubicBezTo>
                  <a:close/>
                  <a:moveTo>
                    <a:pt x="671" y="34"/>
                  </a:moveTo>
                  <a:cubicBezTo>
                    <a:pt x="672" y="34"/>
                    <a:pt x="672" y="34"/>
                    <a:pt x="673" y="34"/>
                  </a:cubicBezTo>
                  <a:cubicBezTo>
                    <a:pt x="672" y="34"/>
                    <a:pt x="672" y="34"/>
                    <a:pt x="671" y="34"/>
                  </a:cubicBezTo>
                  <a:close/>
                  <a:moveTo>
                    <a:pt x="692" y="34"/>
                  </a:moveTo>
                  <a:cubicBezTo>
                    <a:pt x="693" y="34"/>
                    <a:pt x="693" y="34"/>
                    <a:pt x="693" y="34"/>
                  </a:cubicBezTo>
                  <a:cubicBezTo>
                    <a:pt x="693" y="34"/>
                    <a:pt x="693" y="34"/>
                    <a:pt x="692" y="34"/>
                  </a:cubicBezTo>
                  <a:close/>
                  <a:moveTo>
                    <a:pt x="1581" y="40"/>
                  </a:moveTo>
                  <a:cubicBezTo>
                    <a:pt x="1580" y="41"/>
                    <a:pt x="1580" y="41"/>
                    <a:pt x="1580" y="42"/>
                  </a:cubicBezTo>
                  <a:cubicBezTo>
                    <a:pt x="1581" y="41"/>
                    <a:pt x="1581" y="41"/>
                    <a:pt x="1581" y="40"/>
                  </a:cubicBezTo>
                  <a:close/>
                  <a:moveTo>
                    <a:pt x="653" y="42"/>
                  </a:moveTo>
                  <a:cubicBezTo>
                    <a:pt x="652" y="43"/>
                    <a:pt x="652" y="43"/>
                    <a:pt x="652" y="43"/>
                  </a:cubicBezTo>
                  <a:cubicBezTo>
                    <a:pt x="653" y="43"/>
                    <a:pt x="653" y="43"/>
                    <a:pt x="653" y="42"/>
                  </a:cubicBezTo>
                  <a:close/>
                  <a:moveTo>
                    <a:pt x="678" y="42"/>
                  </a:moveTo>
                  <a:cubicBezTo>
                    <a:pt x="677" y="42"/>
                    <a:pt x="677" y="42"/>
                    <a:pt x="677" y="43"/>
                  </a:cubicBezTo>
                  <a:cubicBezTo>
                    <a:pt x="677" y="43"/>
                    <a:pt x="677" y="43"/>
                    <a:pt x="678" y="42"/>
                  </a:cubicBezTo>
                  <a:close/>
                  <a:moveTo>
                    <a:pt x="604" y="65"/>
                  </a:moveTo>
                  <a:cubicBezTo>
                    <a:pt x="604" y="64"/>
                    <a:pt x="604" y="64"/>
                    <a:pt x="604" y="64"/>
                  </a:cubicBezTo>
                  <a:cubicBezTo>
                    <a:pt x="604" y="64"/>
                    <a:pt x="603" y="64"/>
                    <a:pt x="604" y="65"/>
                  </a:cubicBezTo>
                  <a:close/>
                  <a:moveTo>
                    <a:pt x="610" y="51"/>
                  </a:moveTo>
                  <a:cubicBezTo>
                    <a:pt x="610" y="51"/>
                    <a:pt x="610" y="51"/>
                    <a:pt x="611" y="52"/>
                  </a:cubicBezTo>
                  <a:cubicBezTo>
                    <a:pt x="611" y="51"/>
                    <a:pt x="611" y="51"/>
                    <a:pt x="610" y="51"/>
                  </a:cubicBezTo>
                  <a:close/>
                  <a:moveTo>
                    <a:pt x="1153" y="47"/>
                  </a:moveTo>
                  <a:cubicBezTo>
                    <a:pt x="1153" y="47"/>
                    <a:pt x="1153" y="48"/>
                    <a:pt x="1154" y="48"/>
                  </a:cubicBezTo>
                  <a:cubicBezTo>
                    <a:pt x="1154" y="48"/>
                    <a:pt x="1154" y="47"/>
                    <a:pt x="1153" y="47"/>
                  </a:cubicBezTo>
                  <a:close/>
                  <a:moveTo>
                    <a:pt x="598" y="50"/>
                  </a:moveTo>
                  <a:cubicBezTo>
                    <a:pt x="598" y="50"/>
                    <a:pt x="598" y="50"/>
                    <a:pt x="598" y="49"/>
                  </a:cubicBezTo>
                  <a:cubicBezTo>
                    <a:pt x="598" y="50"/>
                    <a:pt x="598" y="50"/>
                    <a:pt x="598" y="50"/>
                  </a:cubicBezTo>
                  <a:close/>
                  <a:moveTo>
                    <a:pt x="829" y="55"/>
                  </a:moveTo>
                  <a:cubicBezTo>
                    <a:pt x="829" y="55"/>
                    <a:pt x="829" y="56"/>
                    <a:pt x="829" y="56"/>
                  </a:cubicBezTo>
                  <a:cubicBezTo>
                    <a:pt x="829" y="56"/>
                    <a:pt x="829" y="55"/>
                    <a:pt x="829" y="55"/>
                  </a:cubicBezTo>
                  <a:close/>
                  <a:moveTo>
                    <a:pt x="841" y="42"/>
                  </a:moveTo>
                  <a:cubicBezTo>
                    <a:pt x="841" y="42"/>
                    <a:pt x="840" y="42"/>
                    <a:pt x="840" y="43"/>
                  </a:cubicBezTo>
                  <a:cubicBezTo>
                    <a:pt x="840" y="43"/>
                    <a:pt x="841" y="43"/>
                    <a:pt x="841" y="42"/>
                  </a:cubicBezTo>
                  <a:close/>
                  <a:moveTo>
                    <a:pt x="849" y="43"/>
                  </a:moveTo>
                  <a:cubicBezTo>
                    <a:pt x="849" y="42"/>
                    <a:pt x="848" y="42"/>
                    <a:pt x="848" y="42"/>
                  </a:cubicBezTo>
                  <a:cubicBezTo>
                    <a:pt x="848" y="43"/>
                    <a:pt x="849" y="43"/>
                    <a:pt x="849" y="43"/>
                  </a:cubicBezTo>
                  <a:close/>
                  <a:moveTo>
                    <a:pt x="1385" y="39"/>
                  </a:moveTo>
                  <a:cubicBezTo>
                    <a:pt x="1386" y="39"/>
                    <a:pt x="1386" y="38"/>
                    <a:pt x="1386" y="38"/>
                  </a:cubicBezTo>
                  <a:cubicBezTo>
                    <a:pt x="1385" y="38"/>
                    <a:pt x="1385" y="39"/>
                    <a:pt x="1385" y="39"/>
                  </a:cubicBezTo>
                  <a:close/>
                  <a:moveTo>
                    <a:pt x="1570" y="27"/>
                  </a:moveTo>
                  <a:cubicBezTo>
                    <a:pt x="1570" y="26"/>
                    <a:pt x="1570" y="26"/>
                    <a:pt x="1570" y="26"/>
                  </a:cubicBezTo>
                  <a:cubicBezTo>
                    <a:pt x="1570" y="26"/>
                    <a:pt x="1569" y="26"/>
                    <a:pt x="1570" y="27"/>
                  </a:cubicBezTo>
                  <a:close/>
                  <a:moveTo>
                    <a:pt x="803" y="49"/>
                  </a:moveTo>
                  <a:cubicBezTo>
                    <a:pt x="803" y="50"/>
                    <a:pt x="803" y="50"/>
                    <a:pt x="804" y="50"/>
                  </a:cubicBezTo>
                  <a:cubicBezTo>
                    <a:pt x="804" y="50"/>
                    <a:pt x="804" y="50"/>
                    <a:pt x="803" y="49"/>
                  </a:cubicBezTo>
                  <a:close/>
                  <a:moveTo>
                    <a:pt x="1738" y="27"/>
                  </a:moveTo>
                  <a:cubicBezTo>
                    <a:pt x="1738" y="26"/>
                    <a:pt x="1738" y="26"/>
                    <a:pt x="1738" y="26"/>
                  </a:cubicBezTo>
                  <a:cubicBezTo>
                    <a:pt x="1738" y="26"/>
                    <a:pt x="1738" y="26"/>
                    <a:pt x="1738" y="27"/>
                  </a:cubicBezTo>
                  <a:close/>
                  <a:moveTo>
                    <a:pt x="892" y="43"/>
                  </a:moveTo>
                  <a:cubicBezTo>
                    <a:pt x="892" y="42"/>
                    <a:pt x="891" y="42"/>
                    <a:pt x="891" y="42"/>
                  </a:cubicBezTo>
                  <a:cubicBezTo>
                    <a:pt x="891" y="43"/>
                    <a:pt x="892" y="43"/>
                    <a:pt x="892" y="43"/>
                  </a:cubicBezTo>
                  <a:close/>
                  <a:moveTo>
                    <a:pt x="964" y="42"/>
                  </a:moveTo>
                  <a:cubicBezTo>
                    <a:pt x="964" y="43"/>
                    <a:pt x="964" y="43"/>
                    <a:pt x="964" y="43"/>
                  </a:cubicBezTo>
                  <a:cubicBezTo>
                    <a:pt x="964" y="43"/>
                    <a:pt x="964" y="43"/>
                    <a:pt x="964" y="42"/>
                  </a:cubicBezTo>
                  <a:close/>
                  <a:moveTo>
                    <a:pt x="1125" y="42"/>
                  </a:moveTo>
                  <a:cubicBezTo>
                    <a:pt x="1125" y="42"/>
                    <a:pt x="1124" y="42"/>
                    <a:pt x="1124" y="43"/>
                  </a:cubicBezTo>
                  <a:cubicBezTo>
                    <a:pt x="1124" y="43"/>
                    <a:pt x="1125" y="43"/>
                    <a:pt x="1125" y="42"/>
                  </a:cubicBezTo>
                  <a:close/>
                  <a:moveTo>
                    <a:pt x="549" y="26"/>
                  </a:moveTo>
                  <a:cubicBezTo>
                    <a:pt x="549" y="26"/>
                    <a:pt x="549" y="27"/>
                    <a:pt x="549" y="27"/>
                  </a:cubicBezTo>
                  <a:cubicBezTo>
                    <a:pt x="549" y="27"/>
                    <a:pt x="549" y="26"/>
                    <a:pt x="549" y="26"/>
                  </a:cubicBezTo>
                  <a:close/>
                  <a:moveTo>
                    <a:pt x="1737" y="42"/>
                  </a:moveTo>
                  <a:cubicBezTo>
                    <a:pt x="1737" y="41"/>
                    <a:pt x="1737" y="41"/>
                    <a:pt x="1737" y="41"/>
                  </a:cubicBezTo>
                  <a:cubicBezTo>
                    <a:pt x="1737" y="41"/>
                    <a:pt x="1737" y="41"/>
                    <a:pt x="1737" y="42"/>
                  </a:cubicBezTo>
                  <a:close/>
                  <a:moveTo>
                    <a:pt x="1396" y="21"/>
                  </a:moveTo>
                  <a:cubicBezTo>
                    <a:pt x="1396" y="22"/>
                    <a:pt x="1396" y="22"/>
                    <a:pt x="1396" y="22"/>
                  </a:cubicBezTo>
                  <a:cubicBezTo>
                    <a:pt x="1396" y="22"/>
                    <a:pt x="1396" y="21"/>
                    <a:pt x="1396" y="21"/>
                  </a:cubicBezTo>
                  <a:close/>
                  <a:moveTo>
                    <a:pt x="1013" y="18"/>
                  </a:moveTo>
                  <a:cubicBezTo>
                    <a:pt x="1012" y="18"/>
                    <a:pt x="1012" y="18"/>
                    <a:pt x="1012" y="18"/>
                  </a:cubicBezTo>
                  <a:cubicBezTo>
                    <a:pt x="1012" y="18"/>
                    <a:pt x="1012" y="18"/>
                    <a:pt x="1013" y="18"/>
                  </a:cubicBezTo>
                  <a:close/>
                  <a:moveTo>
                    <a:pt x="1386" y="27"/>
                  </a:moveTo>
                  <a:cubicBezTo>
                    <a:pt x="1386" y="27"/>
                    <a:pt x="1386" y="26"/>
                    <a:pt x="1385" y="26"/>
                  </a:cubicBezTo>
                  <a:cubicBezTo>
                    <a:pt x="1385" y="26"/>
                    <a:pt x="1385" y="27"/>
                    <a:pt x="1386" y="27"/>
                  </a:cubicBezTo>
                  <a:close/>
                  <a:moveTo>
                    <a:pt x="1050" y="34"/>
                  </a:moveTo>
                  <a:cubicBezTo>
                    <a:pt x="1050" y="34"/>
                    <a:pt x="1051" y="34"/>
                    <a:pt x="1051" y="34"/>
                  </a:cubicBezTo>
                  <a:cubicBezTo>
                    <a:pt x="1050" y="34"/>
                    <a:pt x="1050" y="34"/>
                    <a:pt x="1050" y="34"/>
                  </a:cubicBezTo>
                  <a:close/>
                  <a:moveTo>
                    <a:pt x="1467" y="26"/>
                  </a:moveTo>
                  <a:cubicBezTo>
                    <a:pt x="1467" y="26"/>
                    <a:pt x="1467" y="27"/>
                    <a:pt x="1468" y="27"/>
                  </a:cubicBezTo>
                  <a:cubicBezTo>
                    <a:pt x="1468" y="27"/>
                    <a:pt x="1468" y="26"/>
                    <a:pt x="1467" y="26"/>
                  </a:cubicBezTo>
                  <a:close/>
                  <a:moveTo>
                    <a:pt x="607" y="43"/>
                  </a:moveTo>
                  <a:cubicBezTo>
                    <a:pt x="607" y="43"/>
                    <a:pt x="607" y="43"/>
                    <a:pt x="608" y="44"/>
                  </a:cubicBezTo>
                  <a:cubicBezTo>
                    <a:pt x="608" y="43"/>
                    <a:pt x="608" y="43"/>
                    <a:pt x="607" y="43"/>
                  </a:cubicBezTo>
                  <a:close/>
                  <a:moveTo>
                    <a:pt x="1070" y="34"/>
                  </a:moveTo>
                  <a:cubicBezTo>
                    <a:pt x="1070" y="34"/>
                    <a:pt x="1071" y="34"/>
                    <a:pt x="1071" y="34"/>
                  </a:cubicBezTo>
                  <a:cubicBezTo>
                    <a:pt x="1071" y="34"/>
                    <a:pt x="1070" y="34"/>
                    <a:pt x="1070" y="34"/>
                  </a:cubicBezTo>
                  <a:close/>
                  <a:moveTo>
                    <a:pt x="643" y="68"/>
                  </a:moveTo>
                  <a:cubicBezTo>
                    <a:pt x="642" y="68"/>
                    <a:pt x="642" y="68"/>
                    <a:pt x="642" y="69"/>
                  </a:cubicBezTo>
                  <a:cubicBezTo>
                    <a:pt x="643" y="69"/>
                    <a:pt x="643" y="68"/>
                    <a:pt x="643" y="68"/>
                  </a:cubicBezTo>
                  <a:close/>
                  <a:moveTo>
                    <a:pt x="1031" y="54"/>
                  </a:moveTo>
                  <a:cubicBezTo>
                    <a:pt x="1032" y="54"/>
                    <a:pt x="1032" y="54"/>
                    <a:pt x="1032" y="53"/>
                  </a:cubicBezTo>
                  <a:cubicBezTo>
                    <a:pt x="1031" y="53"/>
                    <a:pt x="1031" y="54"/>
                    <a:pt x="1031" y="54"/>
                  </a:cubicBezTo>
                  <a:close/>
                  <a:moveTo>
                    <a:pt x="689" y="43"/>
                  </a:moveTo>
                  <a:cubicBezTo>
                    <a:pt x="688" y="43"/>
                    <a:pt x="688" y="43"/>
                    <a:pt x="687" y="43"/>
                  </a:cubicBezTo>
                  <a:cubicBezTo>
                    <a:pt x="688" y="43"/>
                    <a:pt x="688" y="43"/>
                    <a:pt x="689" y="43"/>
                  </a:cubicBezTo>
                  <a:close/>
                  <a:moveTo>
                    <a:pt x="748" y="58"/>
                  </a:moveTo>
                  <a:cubicBezTo>
                    <a:pt x="748" y="58"/>
                    <a:pt x="748" y="58"/>
                    <a:pt x="748" y="57"/>
                  </a:cubicBezTo>
                  <a:cubicBezTo>
                    <a:pt x="748" y="58"/>
                    <a:pt x="748" y="58"/>
                    <a:pt x="748" y="58"/>
                  </a:cubicBezTo>
                  <a:close/>
                  <a:moveTo>
                    <a:pt x="659" y="47"/>
                  </a:moveTo>
                  <a:cubicBezTo>
                    <a:pt x="659" y="47"/>
                    <a:pt x="659" y="47"/>
                    <a:pt x="659" y="46"/>
                  </a:cubicBezTo>
                  <a:cubicBezTo>
                    <a:pt x="659" y="46"/>
                    <a:pt x="659" y="47"/>
                    <a:pt x="659" y="47"/>
                  </a:cubicBezTo>
                  <a:close/>
                  <a:moveTo>
                    <a:pt x="1248" y="34"/>
                  </a:moveTo>
                  <a:cubicBezTo>
                    <a:pt x="1248" y="34"/>
                    <a:pt x="1249" y="34"/>
                    <a:pt x="1249" y="34"/>
                  </a:cubicBezTo>
                  <a:cubicBezTo>
                    <a:pt x="1249" y="34"/>
                    <a:pt x="1248" y="34"/>
                    <a:pt x="1248" y="34"/>
                  </a:cubicBezTo>
                  <a:close/>
                  <a:moveTo>
                    <a:pt x="602" y="58"/>
                  </a:moveTo>
                  <a:cubicBezTo>
                    <a:pt x="602" y="58"/>
                    <a:pt x="601" y="58"/>
                    <a:pt x="601" y="57"/>
                  </a:cubicBezTo>
                  <a:cubicBezTo>
                    <a:pt x="601" y="58"/>
                    <a:pt x="601" y="58"/>
                    <a:pt x="602" y="58"/>
                  </a:cubicBezTo>
                  <a:close/>
                  <a:moveTo>
                    <a:pt x="580" y="18"/>
                  </a:moveTo>
                  <a:cubicBezTo>
                    <a:pt x="579" y="18"/>
                    <a:pt x="579" y="18"/>
                    <a:pt x="579" y="18"/>
                  </a:cubicBezTo>
                  <a:cubicBezTo>
                    <a:pt x="579" y="18"/>
                    <a:pt x="579" y="18"/>
                    <a:pt x="580" y="18"/>
                  </a:cubicBezTo>
                  <a:close/>
                  <a:moveTo>
                    <a:pt x="850" y="43"/>
                  </a:moveTo>
                  <a:cubicBezTo>
                    <a:pt x="850" y="43"/>
                    <a:pt x="850" y="43"/>
                    <a:pt x="849" y="43"/>
                  </a:cubicBezTo>
                  <a:cubicBezTo>
                    <a:pt x="850" y="43"/>
                    <a:pt x="850" y="43"/>
                    <a:pt x="850" y="43"/>
                  </a:cubicBezTo>
                  <a:close/>
                  <a:moveTo>
                    <a:pt x="1468" y="27"/>
                  </a:moveTo>
                  <a:cubicBezTo>
                    <a:pt x="1467" y="27"/>
                    <a:pt x="1468" y="28"/>
                    <a:pt x="1468" y="28"/>
                  </a:cubicBezTo>
                  <a:cubicBezTo>
                    <a:pt x="1468" y="28"/>
                    <a:pt x="1468" y="27"/>
                    <a:pt x="1468" y="27"/>
                  </a:cubicBezTo>
                  <a:close/>
                  <a:moveTo>
                    <a:pt x="1014" y="18"/>
                  </a:moveTo>
                  <a:cubicBezTo>
                    <a:pt x="1013" y="18"/>
                    <a:pt x="1013" y="18"/>
                    <a:pt x="1013" y="18"/>
                  </a:cubicBezTo>
                  <a:cubicBezTo>
                    <a:pt x="1013" y="18"/>
                    <a:pt x="1013" y="18"/>
                    <a:pt x="1014" y="18"/>
                  </a:cubicBezTo>
                  <a:close/>
                  <a:moveTo>
                    <a:pt x="893" y="43"/>
                  </a:moveTo>
                  <a:cubicBezTo>
                    <a:pt x="893" y="43"/>
                    <a:pt x="893" y="43"/>
                    <a:pt x="892" y="43"/>
                  </a:cubicBezTo>
                  <a:cubicBezTo>
                    <a:pt x="892" y="43"/>
                    <a:pt x="893" y="43"/>
                    <a:pt x="893" y="43"/>
                  </a:cubicBezTo>
                  <a:close/>
                  <a:moveTo>
                    <a:pt x="954" y="37"/>
                  </a:moveTo>
                  <a:cubicBezTo>
                    <a:pt x="954" y="37"/>
                    <a:pt x="954" y="36"/>
                    <a:pt x="954" y="36"/>
                  </a:cubicBezTo>
                  <a:cubicBezTo>
                    <a:pt x="954" y="36"/>
                    <a:pt x="954" y="37"/>
                    <a:pt x="954" y="37"/>
                  </a:cubicBezTo>
                  <a:close/>
                  <a:moveTo>
                    <a:pt x="911" y="46"/>
                  </a:moveTo>
                  <a:cubicBezTo>
                    <a:pt x="911" y="46"/>
                    <a:pt x="911" y="47"/>
                    <a:pt x="911" y="47"/>
                  </a:cubicBezTo>
                  <a:cubicBezTo>
                    <a:pt x="911" y="47"/>
                    <a:pt x="911" y="46"/>
                    <a:pt x="911" y="46"/>
                  </a:cubicBezTo>
                  <a:close/>
                  <a:moveTo>
                    <a:pt x="1124" y="43"/>
                  </a:moveTo>
                  <a:cubicBezTo>
                    <a:pt x="1123" y="43"/>
                    <a:pt x="1123" y="43"/>
                    <a:pt x="1123" y="43"/>
                  </a:cubicBezTo>
                  <a:cubicBezTo>
                    <a:pt x="1123" y="43"/>
                    <a:pt x="1123" y="43"/>
                    <a:pt x="1124" y="43"/>
                  </a:cubicBezTo>
                  <a:close/>
                  <a:moveTo>
                    <a:pt x="1135" y="43"/>
                  </a:moveTo>
                  <a:cubicBezTo>
                    <a:pt x="1134" y="43"/>
                    <a:pt x="1134" y="43"/>
                    <a:pt x="1134" y="43"/>
                  </a:cubicBezTo>
                  <a:cubicBezTo>
                    <a:pt x="1134" y="43"/>
                    <a:pt x="1134" y="43"/>
                    <a:pt x="1135" y="43"/>
                  </a:cubicBezTo>
                  <a:close/>
                  <a:moveTo>
                    <a:pt x="608" y="45"/>
                  </a:moveTo>
                  <a:cubicBezTo>
                    <a:pt x="608" y="45"/>
                    <a:pt x="608" y="46"/>
                    <a:pt x="608" y="46"/>
                  </a:cubicBezTo>
                  <a:cubicBezTo>
                    <a:pt x="608" y="45"/>
                    <a:pt x="609" y="45"/>
                    <a:pt x="608" y="45"/>
                  </a:cubicBezTo>
                  <a:close/>
                  <a:moveTo>
                    <a:pt x="964" y="41"/>
                  </a:moveTo>
                  <a:cubicBezTo>
                    <a:pt x="964" y="41"/>
                    <a:pt x="964" y="42"/>
                    <a:pt x="964" y="42"/>
                  </a:cubicBezTo>
                  <a:cubicBezTo>
                    <a:pt x="965" y="42"/>
                    <a:pt x="965" y="42"/>
                    <a:pt x="964" y="41"/>
                  </a:cubicBezTo>
                  <a:close/>
                  <a:moveTo>
                    <a:pt x="804" y="51"/>
                  </a:moveTo>
                  <a:cubicBezTo>
                    <a:pt x="804" y="52"/>
                    <a:pt x="804" y="52"/>
                    <a:pt x="804" y="53"/>
                  </a:cubicBezTo>
                  <a:cubicBezTo>
                    <a:pt x="804" y="52"/>
                    <a:pt x="805" y="52"/>
                    <a:pt x="804" y="51"/>
                  </a:cubicBezTo>
                  <a:close/>
                  <a:moveTo>
                    <a:pt x="644" y="36"/>
                  </a:moveTo>
                  <a:cubicBezTo>
                    <a:pt x="644" y="36"/>
                    <a:pt x="644" y="36"/>
                    <a:pt x="644" y="35"/>
                  </a:cubicBezTo>
                  <a:cubicBezTo>
                    <a:pt x="644" y="36"/>
                    <a:pt x="644" y="36"/>
                    <a:pt x="644" y="36"/>
                  </a:cubicBezTo>
                  <a:close/>
                  <a:moveTo>
                    <a:pt x="643" y="66"/>
                  </a:moveTo>
                  <a:cubicBezTo>
                    <a:pt x="643" y="66"/>
                    <a:pt x="643" y="67"/>
                    <a:pt x="643" y="67"/>
                  </a:cubicBezTo>
                  <a:cubicBezTo>
                    <a:pt x="643" y="67"/>
                    <a:pt x="643" y="66"/>
                    <a:pt x="643" y="66"/>
                  </a:cubicBezTo>
                  <a:close/>
                  <a:moveTo>
                    <a:pt x="900" y="51"/>
                  </a:moveTo>
                  <a:cubicBezTo>
                    <a:pt x="900" y="51"/>
                    <a:pt x="900" y="50"/>
                    <a:pt x="900" y="50"/>
                  </a:cubicBezTo>
                  <a:cubicBezTo>
                    <a:pt x="900" y="50"/>
                    <a:pt x="900" y="51"/>
                    <a:pt x="900" y="51"/>
                  </a:cubicBezTo>
                  <a:close/>
                  <a:moveTo>
                    <a:pt x="1748" y="43"/>
                  </a:moveTo>
                  <a:cubicBezTo>
                    <a:pt x="1748" y="43"/>
                    <a:pt x="1748" y="43"/>
                    <a:pt x="1748" y="44"/>
                  </a:cubicBezTo>
                  <a:cubicBezTo>
                    <a:pt x="1748" y="43"/>
                    <a:pt x="1748" y="43"/>
                    <a:pt x="1748" y="43"/>
                  </a:cubicBezTo>
                  <a:close/>
                  <a:moveTo>
                    <a:pt x="964" y="67"/>
                  </a:moveTo>
                  <a:cubicBezTo>
                    <a:pt x="964" y="68"/>
                    <a:pt x="964" y="68"/>
                    <a:pt x="964" y="69"/>
                  </a:cubicBezTo>
                  <a:cubicBezTo>
                    <a:pt x="964" y="68"/>
                    <a:pt x="964" y="68"/>
                    <a:pt x="964" y="67"/>
                  </a:cubicBezTo>
                  <a:close/>
                  <a:moveTo>
                    <a:pt x="953" y="38"/>
                  </a:moveTo>
                  <a:cubicBezTo>
                    <a:pt x="954" y="38"/>
                    <a:pt x="954" y="38"/>
                    <a:pt x="954" y="37"/>
                  </a:cubicBezTo>
                  <a:cubicBezTo>
                    <a:pt x="953" y="37"/>
                    <a:pt x="953" y="38"/>
                    <a:pt x="953" y="38"/>
                  </a:cubicBezTo>
                  <a:close/>
                  <a:moveTo>
                    <a:pt x="1580" y="22"/>
                  </a:moveTo>
                  <a:cubicBezTo>
                    <a:pt x="1580" y="22"/>
                    <a:pt x="1580" y="23"/>
                    <a:pt x="1581" y="23"/>
                  </a:cubicBezTo>
                  <a:cubicBezTo>
                    <a:pt x="1581" y="23"/>
                    <a:pt x="1581" y="22"/>
                    <a:pt x="1580" y="22"/>
                  </a:cubicBezTo>
                  <a:close/>
                  <a:moveTo>
                    <a:pt x="1468" y="28"/>
                  </a:moveTo>
                  <a:cubicBezTo>
                    <a:pt x="1468" y="29"/>
                    <a:pt x="1468" y="29"/>
                    <a:pt x="1468" y="29"/>
                  </a:cubicBezTo>
                  <a:cubicBezTo>
                    <a:pt x="1468" y="29"/>
                    <a:pt x="1468" y="29"/>
                    <a:pt x="1468" y="28"/>
                  </a:cubicBezTo>
                  <a:close/>
                  <a:moveTo>
                    <a:pt x="690" y="43"/>
                  </a:moveTo>
                  <a:cubicBezTo>
                    <a:pt x="690" y="43"/>
                    <a:pt x="689" y="43"/>
                    <a:pt x="689" y="43"/>
                  </a:cubicBezTo>
                  <a:cubicBezTo>
                    <a:pt x="689" y="43"/>
                    <a:pt x="690" y="43"/>
                    <a:pt x="690" y="43"/>
                  </a:cubicBezTo>
                  <a:close/>
                  <a:moveTo>
                    <a:pt x="953" y="39"/>
                  </a:moveTo>
                  <a:cubicBezTo>
                    <a:pt x="953" y="39"/>
                    <a:pt x="953" y="39"/>
                    <a:pt x="953" y="38"/>
                  </a:cubicBezTo>
                  <a:cubicBezTo>
                    <a:pt x="953" y="38"/>
                    <a:pt x="953" y="39"/>
                    <a:pt x="953" y="39"/>
                  </a:cubicBezTo>
                  <a:close/>
                  <a:moveTo>
                    <a:pt x="985" y="18"/>
                  </a:moveTo>
                  <a:cubicBezTo>
                    <a:pt x="985" y="18"/>
                    <a:pt x="984" y="18"/>
                    <a:pt x="984" y="19"/>
                  </a:cubicBezTo>
                  <a:cubicBezTo>
                    <a:pt x="984" y="19"/>
                    <a:pt x="985" y="19"/>
                    <a:pt x="985" y="18"/>
                  </a:cubicBezTo>
                  <a:close/>
                  <a:moveTo>
                    <a:pt x="1748" y="22"/>
                  </a:moveTo>
                  <a:cubicBezTo>
                    <a:pt x="1748" y="22"/>
                    <a:pt x="1748" y="23"/>
                    <a:pt x="1749" y="23"/>
                  </a:cubicBezTo>
                  <a:cubicBezTo>
                    <a:pt x="1749" y="23"/>
                    <a:pt x="1749" y="22"/>
                    <a:pt x="1748" y="22"/>
                  </a:cubicBezTo>
                  <a:close/>
                  <a:moveTo>
                    <a:pt x="964" y="66"/>
                  </a:moveTo>
                  <a:cubicBezTo>
                    <a:pt x="963" y="66"/>
                    <a:pt x="963" y="67"/>
                    <a:pt x="964" y="67"/>
                  </a:cubicBezTo>
                  <a:cubicBezTo>
                    <a:pt x="964" y="67"/>
                    <a:pt x="964" y="66"/>
                    <a:pt x="964" y="66"/>
                  </a:cubicBezTo>
                  <a:close/>
                  <a:moveTo>
                    <a:pt x="659" y="59"/>
                  </a:moveTo>
                  <a:cubicBezTo>
                    <a:pt x="659" y="58"/>
                    <a:pt x="659" y="58"/>
                    <a:pt x="659" y="58"/>
                  </a:cubicBezTo>
                  <a:cubicBezTo>
                    <a:pt x="659" y="58"/>
                    <a:pt x="659" y="58"/>
                    <a:pt x="659" y="59"/>
                  </a:cubicBezTo>
                  <a:close/>
                  <a:moveTo>
                    <a:pt x="588" y="70"/>
                  </a:moveTo>
                  <a:cubicBezTo>
                    <a:pt x="588" y="70"/>
                    <a:pt x="588" y="70"/>
                    <a:pt x="588" y="71"/>
                  </a:cubicBezTo>
                  <a:cubicBezTo>
                    <a:pt x="588" y="70"/>
                    <a:pt x="588" y="70"/>
                    <a:pt x="588" y="70"/>
                  </a:cubicBezTo>
                  <a:close/>
                  <a:moveTo>
                    <a:pt x="631" y="71"/>
                  </a:moveTo>
                  <a:cubicBezTo>
                    <a:pt x="631" y="70"/>
                    <a:pt x="631" y="70"/>
                    <a:pt x="631" y="70"/>
                  </a:cubicBezTo>
                  <a:cubicBezTo>
                    <a:pt x="631" y="70"/>
                    <a:pt x="631" y="70"/>
                    <a:pt x="631" y="71"/>
                  </a:cubicBezTo>
                  <a:close/>
                  <a:moveTo>
                    <a:pt x="952" y="71"/>
                  </a:moveTo>
                  <a:cubicBezTo>
                    <a:pt x="952" y="70"/>
                    <a:pt x="952" y="70"/>
                    <a:pt x="952" y="69"/>
                  </a:cubicBezTo>
                  <a:cubicBezTo>
                    <a:pt x="952" y="70"/>
                    <a:pt x="952" y="70"/>
                    <a:pt x="952" y="71"/>
                  </a:cubicBezTo>
                  <a:close/>
                  <a:moveTo>
                    <a:pt x="588" y="71"/>
                  </a:moveTo>
                  <a:cubicBezTo>
                    <a:pt x="588" y="71"/>
                    <a:pt x="588" y="71"/>
                    <a:pt x="589" y="72"/>
                  </a:cubicBezTo>
                  <a:cubicBezTo>
                    <a:pt x="589" y="71"/>
                    <a:pt x="589" y="71"/>
                    <a:pt x="588" y="71"/>
                  </a:cubicBezTo>
                  <a:close/>
                  <a:moveTo>
                    <a:pt x="953" y="72"/>
                  </a:moveTo>
                  <a:cubicBezTo>
                    <a:pt x="953" y="71"/>
                    <a:pt x="953" y="71"/>
                    <a:pt x="952" y="71"/>
                  </a:cubicBezTo>
                  <a:cubicBezTo>
                    <a:pt x="952" y="71"/>
                    <a:pt x="952" y="72"/>
                    <a:pt x="953" y="72"/>
                  </a:cubicBezTo>
                  <a:close/>
                  <a:moveTo>
                    <a:pt x="952" y="42"/>
                  </a:moveTo>
                  <a:cubicBezTo>
                    <a:pt x="953" y="41"/>
                    <a:pt x="953" y="41"/>
                    <a:pt x="953" y="41"/>
                  </a:cubicBezTo>
                  <a:cubicBezTo>
                    <a:pt x="952" y="41"/>
                    <a:pt x="952" y="41"/>
                    <a:pt x="952" y="42"/>
                  </a:cubicBezTo>
                  <a:close/>
                  <a:moveTo>
                    <a:pt x="607" y="73"/>
                  </a:moveTo>
                  <a:cubicBezTo>
                    <a:pt x="607" y="72"/>
                    <a:pt x="607" y="72"/>
                    <a:pt x="607" y="72"/>
                  </a:cubicBezTo>
                  <a:cubicBezTo>
                    <a:pt x="607" y="72"/>
                    <a:pt x="607" y="72"/>
                    <a:pt x="607" y="73"/>
                  </a:cubicBezTo>
                  <a:close/>
                  <a:moveTo>
                    <a:pt x="617" y="72"/>
                  </a:moveTo>
                  <a:cubicBezTo>
                    <a:pt x="617" y="72"/>
                    <a:pt x="617" y="72"/>
                    <a:pt x="618" y="73"/>
                  </a:cubicBezTo>
                  <a:cubicBezTo>
                    <a:pt x="618" y="72"/>
                    <a:pt x="618" y="72"/>
                    <a:pt x="617" y="72"/>
                  </a:cubicBezTo>
                  <a:close/>
                  <a:moveTo>
                    <a:pt x="589" y="72"/>
                  </a:moveTo>
                  <a:cubicBezTo>
                    <a:pt x="589" y="72"/>
                    <a:pt x="589" y="73"/>
                    <a:pt x="589" y="73"/>
                  </a:cubicBezTo>
                  <a:cubicBezTo>
                    <a:pt x="589" y="73"/>
                    <a:pt x="589" y="72"/>
                    <a:pt x="589" y="72"/>
                  </a:cubicBezTo>
                  <a:close/>
                  <a:moveTo>
                    <a:pt x="953" y="73"/>
                  </a:moveTo>
                  <a:cubicBezTo>
                    <a:pt x="953" y="73"/>
                    <a:pt x="953" y="72"/>
                    <a:pt x="953" y="72"/>
                  </a:cubicBezTo>
                  <a:cubicBezTo>
                    <a:pt x="953" y="72"/>
                    <a:pt x="953" y="73"/>
                    <a:pt x="953" y="73"/>
                  </a:cubicBezTo>
                  <a:close/>
                  <a:moveTo>
                    <a:pt x="618" y="73"/>
                  </a:moveTo>
                  <a:cubicBezTo>
                    <a:pt x="618" y="73"/>
                    <a:pt x="618" y="73"/>
                    <a:pt x="618" y="74"/>
                  </a:cubicBezTo>
                  <a:cubicBezTo>
                    <a:pt x="618" y="73"/>
                    <a:pt x="618" y="73"/>
                    <a:pt x="618" y="73"/>
                  </a:cubicBezTo>
                  <a:close/>
                  <a:moveTo>
                    <a:pt x="637" y="53"/>
                  </a:moveTo>
                  <a:cubicBezTo>
                    <a:pt x="638" y="53"/>
                    <a:pt x="638" y="53"/>
                    <a:pt x="638" y="52"/>
                  </a:cubicBezTo>
                  <a:cubicBezTo>
                    <a:pt x="637" y="53"/>
                    <a:pt x="637" y="53"/>
                    <a:pt x="637" y="53"/>
                  </a:cubicBezTo>
                  <a:close/>
                  <a:moveTo>
                    <a:pt x="608" y="74"/>
                  </a:moveTo>
                  <a:cubicBezTo>
                    <a:pt x="608" y="74"/>
                    <a:pt x="608" y="74"/>
                    <a:pt x="607" y="73"/>
                  </a:cubicBezTo>
                  <a:cubicBezTo>
                    <a:pt x="607" y="74"/>
                    <a:pt x="607" y="74"/>
                    <a:pt x="608" y="74"/>
                  </a:cubicBezTo>
                  <a:close/>
                  <a:moveTo>
                    <a:pt x="630" y="74"/>
                  </a:moveTo>
                  <a:cubicBezTo>
                    <a:pt x="630" y="74"/>
                    <a:pt x="630" y="74"/>
                    <a:pt x="630" y="73"/>
                  </a:cubicBezTo>
                  <a:cubicBezTo>
                    <a:pt x="630" y="74"/>
                    <a:pt x="630" y="74"/>
                    <a:pt x="630" y="74"/>
                  </a:cubicBezTo>
                  <a:close/>
                  <a:moveTo>
                    <a:pt x="618" y="74"/>
                  </a:moveTo>
                  <a:cubicBezTo>
                    <a:pt x="618" y="74"/>
                    <a:pt x="618" y="74"/>
                    <a:pt x="619" y="75"/>
                  </a:cubicBezTo>
                  <a:cubicBezTo>
                    <a:pt x="619" y="74"/>
                    <a:pt x="619" y="74"/>
                    <a:pt x="618" y="74"/>
                  </a:cubicBezTo>
                  <a:close/>
                  <a:moveTo>
                    <a:pt x="653" y="41"/>
                  </a:moveTo>
                  <a:cubicBezTo>
                    <a:pt x="653" y="41"/>
                    <a:pt x="653" y="41"/>
                    <a:pt x="653" y="42"/>
                  </a:cubicBezTo>
                  <a:cubicBezTo>
                    <a:pt x="653" y="41"/>
                    <a:pt x="653" y="41"/>
                    <a:pt x="653" y="41"/>
                  </a:cubicBezTo>
                  <a:close/>
                  <a:moveTo>
                    <a:pt x="1030" y="59"/>
                  </a:moveTo>
                  <a:cubicBezTo>
                    <a:pt x="1030" y="59"/>
                    <a:pt x="1030" y="58"/>
                    <a:pt x="1030" y="58"/>
                  </a:cubicBezTo>
                  <a:cubicBezTo>
                    <a:pt x="1030" y="58"/>
                    <a:pt x="1030" y="59"/>
                    <a:pt x="1030" y="59"/>
                  </a:cubicBezTo>
                  <a:close/>
                  <a:moveTo>
                    <a:pt x="911" y="48"/>
                  </a:moveTo>
                  <a:cubicBezTo>
                    <a:pt x="911" y="49"/>
                    <a:pt x="911" y="49"/>
                    <a:pt x="912" y="49"/>
                  </a:cubicBezTo>
                  <a:cubicBezTo>
                    <a:pt x="912" y="49"/>
                    <a:pt x="912" y="49"/>
                    <a:pt x="911" y="48"/>
                  </a:cubicBezTo>
                  <a:close/>
                  <a:moveTo>
                    <a:pt x="1469" y="75"/>
                  </a:moveTo>
                  <a:cubicBezTo>
                    <a:pt x="1469" y="75"/>
                    <a:pt x="1469" y="75"/>
                    <a:pt x="1469" y="76"/>
                  </a:cubicBezTo>
                  <a:cubicBezTo>
                    <a:pt x="1469" y="75"/>
                    <a:pt x="1469" y="75"/>
                    <a:pt x="1469" y="75"/>
                  </a:cubicBezTo>
                  <a:close/>
                  <a:moveTo>
                    <a:pt x="1385" y="41"/>
                  </a:moveTo>
                  <a:cubicBezTo>
                    <a:pt x="1385" y="41"/>
                    <a:pt x="1385" y="41"/>
                    <a:pt x="1385" y="40"/>
                  </a:cubicBezTo>
                  <a:cubicBezTo>
                    <a:pt x="1385" y="41"/>
                    <a:pt x="1385" y="41"/>
                    <a:pt x="1385" y="41"/>
                  </a:cubicBezTo>
                  <a:close/>
                  <a:moveTo>
                    <a:pt x="1666" y="58"/>
                  </a:moveTo>
                  <a:cubicBezTo>
                    <a:pt x="1665" y="58"/>
                    <a:pt x="1665" y="58"/>
                    <a:pt x="1665" y="58"/>
                  </a:cubicBezTo>
                  <a:cubicBezTo>
                    <a:pt x="1665" y="58"/>
                    <a:pt x="1665" y="58"/>
                    <a:pt x="1666" y="58"/>
                  </a:cubicBezTo>
                  <a:close/>
                  <a:moveTo>
                    <a:pt x="629" y="77"/>
                  </a:moveTo>
                  <a:cubicBezTo>
                    <a:pt x="629" y="77"/>
                    <a:pt x="629" y="77"/>
                    <a:pt x="629" y="76"/>
                  </a:cubicBezTo>
                  <a:cubicBezTo>
                    <a:pt x="629" y="76"/>
                    <a:pt x="629" y="77"/>
                    <a:pt x="629" y="77"/>
                  </a:cubicBezTo>
                  <a:close/>
                  <a:moveTo>
                    <a:pt x="954" y="77"/>
                  </a:moveTo>
                  <a:cubicBezTo>
                    <a:pt x="954" y="77"/>
                    <a:pt x="954" y="76"/>
                    <a:pt x="954" y="76"/>
                  </a:cubicBezTo>
                  <a:cubicBezTo>
                    <a:pt x="954" y="76"/>
                    <a:pt x="954" y="77"/>
                    <a:pt x="954" y="77"/>
                  </a:cubicBezTo>
                  <a:close/>
                  <a:moveTo>
                    <a:pt x="1469" y="76"/>
                  </a:moveTo>
                  <a:cubicBezTo>
                    <a:pt x="1468" y="76"/>
                    <a:pt x="1468" y="77"/>
                    <a:pt x="1468" y="77"/>
                  </a:cubicBezTo>
                  <a:cubicBezTo>
                    <a:pt x="1469" y="77"/>
                    <a:pt x="1469" y="76"/>
                    <a:pt x="1469" y="76"/>
                  </a:cubicBezTo>
                  <a:close/>
                  <a:moveTo>
                    <a:pt x="699" y="77"/>
                  </a:moveTo>
                  <a:cubicBezTo>
                    <a:pt x="699" y="77"/>
                    <a:pt x="699" y="78"/>
                    <a:pt x="699" y="78"/>
                  </a:cubicBezTo>
                  <a:cubicBezTo>
                    <a:pt x="699" y="77"/>
                    <a:pt x="699" y="77"/>
                    <a:pt x="699" y="77"/>
                  </a:cubicBezTo>
                  <a:close/>
                  <a:moveTo>
                    <a:pt x="759" y="77"/>
                  </a:moveTo>
                  <a:cubicBezTo>
                    <a:pt x="759" y="78"/>
                    <a:pt x="759" y="78"/>
                    <a:pt x="759" y="79"/>
                  </a:cubicBezTo>
                  <a:cubicBezTo>
                    <a:pt x="759" y="78"/>
                    <a:pt x="760" y="78"/>
                    <a:pt x="759" y="77"/>
                  </a:cubicBezTo>
                  <a:close/>
                  <a:moveTo>
                    <a:pt x="1468" y="77"/>
                  </a:moveTo>
                  <a:cubicBezTo>
                    <a:pt x="1468" y="78"/>
                    <a:pt x="1468" y="78"/>
                    <a:pt x="1468" y="79"/>
                  </a:cubicBezTo>
                  <a:cubicBezTo>
                    <a:pt x="1468" y="78"/>
                    <a:pt x="1468" y="78"/>
                    <a:pt x="1468" y="77"/>
                  </a:cubicBezTo>
                  <a:close/>
                  <a:moveTo>
                    <a:pt x="699" y="78"/>
                  </a:moveTo>
                  <a:cubicBezTo>
                    <a:pt x="699" y="78"/>
                    <a:pt x="699" y="79"/>
                    <a:pt x="699" y="79"/>
                  </a:cubicBezTo>
                  <a:cubicBezTo>
                    <a:pt x="699" y="79"/>
                    <a:pt x="699" y="78"/>
                    <a:pt x="699" y="78"/>
                  </a:cubicBezTo>
                  <a:close/>
                  <a:moveTo>
                    <a:pt x="1041" y="78"/>
                  </a:moveTo>
                  <a:cubicBezTo>
                    <a:pt x="1041" y="79"/>
                    <a:pt x="1041" y="79"/>
                    <a:pt x="1042" y="79"/>
                  </a:cubicBezTo>
                  <a:cubicBezTo>
                    <a:pt x="1042" y="79"/>
                    <a:pt x="1042" y="78"/>
                    <a:pt x="1041" y="78"/>
                  </a:cubicBezTo>
                  <a:close/>
                  <a:moveTo>
                    <a:pt x="1219" y="78"/>
                  </a:moveTo>
                  <a:cubicBezTo>
                    <a:pt x="1219" y="79"/>
                    <a:pt x="1219" y="79"/>
                    <a:pt x="1220" y="79"/>
                  </a:cubicBezTo>
                  <a:cubicBezTo>
                    <a:pt x="1220" y="79"/>
                    <a:pt x="1220" y="78"/>
                    <a:pt x="1219" y="78"/>
                  </a:cubicBezTo>
                  <a:close/>
                  <a:moveTo>
                    <a:pt x="620" y="79"/>
                  </a:moveTo>
                  <a:cubicBezTo>
                    <a:pt x="620" y="79"/>
                    <a:pt x="620" y="79"/>
                    <a:pt x="620" y="80"/>
                  </a:cubicBezTo>
                  <a:cubicBezTo>
                    <a:pt x="620" y="79"/>
                    <a:pt x="620" y="79"/>
                    <a:pt x="620" y="79"/>
                  </a:cubicBezTo>
                  <a:close/>
                  <a:moveTo>
                    <a:pt x="1412" y="80"/>
                  </a:moveTo>
                  <a:cubicBezTo>
                    <a:pt x="1412" y="79"/>
                    <a:pt x="1412" y="79"/>
                    <a:pt x="1412" y="79"/>
                  </a:cubicBezTo>
                  <a:cubicBezTo>
                    <a:pt x="1412" y="79"/>
                    <a:pt x="1412" y="79"/>
                    <a:pt x="1412" y="80"/>
                  </a:cubicBezTo>
                  <a:close/>
                  <a:moveTo>
                    <a:pt x="1468" y="79"/>
                  </a:moveTo>
                  <a:cubicBezTo>
                    <a:pt x="1468" y="79"/>
                    <a:pt x="1468" y="79"/>
                    <a:pt x="1468" y="80"/>
                  </a:cubicBezTo>
                  <a:cubicBezTo>
                    <a:pt x="1468" y="79"/>
                    <a:pt x="1468" y="79"/>
                    <a:pt x="1468" y="79"/>
                  </a:cubicBezTo>
                  <a:close/>
                  <a:moveTo>
                    <a:pt x="760" y="79"/>
                  </a:moveTo>
                  <a:cubicBezTo>
                    <a:pt x="759" y="79"/>
                    <a:pt x="760" y="80"/>
                    <a:pt x="760" y="80"/>
                  </a:cubicBezTo>
                  <a:cubicBezTo>
                    <a:pt x="760" y="80"/>
                    <a:pt x="760" y="79"/>
                    <a:pt x="760" y="79"/>
                  </a:cubicBezTo>
                  <a:close/>
                  <a:moveTo>
                    <a:pt x="748" y="80"/>
                  </a:moveTo>
                  <a:cubicBezTo>
                    <a:pt x="748" y="80"/>
                    <a:pt x="748" y="79"/>
                    <a:pt x="748" y="79"/>
                  </a:cubicBezTo>
                  <a:cubicBezTo>
                    <a:pt x="748" y="80"/>
                    <a:pt x="748" y="80"/>
                    <a:pt x="748" y="80"/>
                  </a:cubicBezTo>
                  <a:close/>
                  <a:moveTo>
                    <a:pt x="1042" y="79"/>
                  </a:moveTo>
                  <a:cubicBezTo>
                    <a:pt x="1042" y="80"/>
                    <a:pt x="1042" y="80"/>
                    <a:pt x="1042" y="80"/>
                  </a:cubicBezTo>
                  <a:cubicBezTo>
                    <a:pt x="1042" y="80"/>
                    <a:pt x="1042" y="80"/>
                    <a:pt x="1042" y="79"/>
                  </a:cubicBezTo>
                  <a:close/>
                  <a:moveTo>
                    <a:pt x="613" y="59"/>
                  </a:moveTo>
                  <a:cubicBezTo>
                    <a:pt x="613" y="59"/>
                    <a:pt x="613" y="59"/>
                    <a:pt x="613" y="60"/>
                  </a:cubicBezTo>
                  <a:cubicBezTo>
                    <a:pt x="613" y="59"/>
                    <a:pt x="613" y="59"/>
                    <a:pt x="613" y="59"/>
                  </a:cubicBezTo>
                  <a:close/>
                  <a:moveTo>
                    <a:pt x="610" y="81"/>
                  </a:moveTo>
                  <a:cubicBezTo>
                    <a:pt x="610" y="80"/>
                    <a:pt x="610" y="80"/>
                    <a:pt x="610" y="80"/>
                  </a:cubicBezTo>
                  <a:cubicBezTo>
                    <a:pt x="610" y="80"/>
                    <a:pt x="610" y="80"/>
                    <a:pt x="610" y="81"/>
                  </a:cubicBezTo>
                  <a:close/>
                  <a:moveTo>
                    <a:pt x="620" y="80"/>
                  </a:moveTo>
                  <a:cubicBezTo>
                    <a:pt x="620" y="80"/>
                    <a:pt x="620" y="80"/>
                    <a:pt x="621" y="81"/>
                  </a:cubicBezTo>
                  <a:cubicBezTo>
                    <a:pt x="621" y="80"/>
                    <a:pt x="621" y="80"/>
                    <a:pt x="620" y="80"/>
                  </a:cubicBezTo>
                  <a:close/>
                  <a:moveTo>
                    <a:pt x="627" y="81"/>
                  </a:moveTo>
                  <a:cubicBezTo>
                    <a:pt x="628" y="81"/>
                    <a:pt x="628" y="80"/>
                    <a:pt x="628" y="80"/>
                  </a:cubicBezTo>
                  <a:cubicBezTo>
                    <a:pt x="627" y="80"/>
                    <a:pt x="627" y="81"/>
                    <a:pt x="627" y="81"/>
                  </a:cubicBezTo>
                  <a:close/>
                  <a:moveTo>
                    <a:pt x="760" y="80"/>
                  </a:moveTo>
                  <a:cubicBezTo>
                    <a:pt x="760" y="80"/>
                    <a:pt x="760" y="81"/>
                    <a:pt x="760" y="81"/>
                  </a:cubicBezTo>
                  <a:cubicBezTo>
                    <a:pt x="760" y="81"/>
                    <a:pt x="760" y="80"/>
                    <a:pt x="760" y="80"/>
                  </a:cubicBezTo>
                  <a:close/>
                  <a:moveTo>
                    <a:pt x="1031" y="81"/>
                  </a:moveTo>
                  <a:cubicBezTo>
                    <a:pt x="1031" y="81"/>
                    <a:pt x="1031" y="80"/>
                    <a:pt x="1030" y="80"/>
                  </a:cubicBezTo>
                  <a:cubicBezTo>
                    <a:pt x="1030" y="80"/>
                    <a:pt x="1030" y="81"/>
                    <a:pt x="1031" y="81"/>
                  </a:cubicBezTo>
                  <a:close/>
                  <a:moveTo>
                    <a:pt x="1413" y="81"/>
                  </a:moveTo>
                  <a:cubicBezTo>
                    <a:pt x="1413" y="81"/>
                    <a:pt x="1413" y="80"/>
                    <a:pt x="1412" y="80"/>
                  </a:cubicBezTo>
                  <a:cubicBezTo>
                    <a:pt x="1412" y="80"/>
                    <a:pt x="1412" y="81"/>
                    <a:pt x="1413" y="81"/>
                  </a:cubicBezTo>
                  <a:close/>
                  <a:moveTo>
                    <a:pt x="1086" y="52"/>
                  </a:moveTo>
                  <a:cubicBezTo>
                    <a:pt x="1086" y="53"/>
                    <a:pt x="1086" y="53"/>
                    <a:pt x="1087" y="53"/>
                  </a:cubicBezTo>
                  <a:cubicBezTo>
                    <a:pt x="1087" y="53"/>
                    <a:pt x="1087" y="52"/>
                    <a:pt x="1086" y="52"/>
                  </a:cubicBezTo>
                  <a:close/>
                  <a:moveTo>
                    <a:pt x="1209" y="81"/>
                  </a:moveTo>
                  <a:cubicBezTo>
                    <a:pt x="1209" y="81"/>
                    <a:pt x="1209" y="80"/>
                    <a:pt x="1208" y="80"/>
                  </a:cubicBezTo>
                  <a:cubicBezTo>
                    <a:pt x="1208" y="81"/>
                    <a:pt x="1208" y="81"/>
                    <a:pt x="1209" y="81"/>
                  </a:cubicBezTo>
                  <a:close/>
                  <a:moveTo>
                    <a:pt x="621" y="81"/>
                  </a:moveTo>
                  <a:cubicBezTo>
                    <a:pt x="621" y="81"/>
                    <a:pt x="621" y="81"/>
                    <a:pt x="621" y="82"/>
                  </a:cubicBezTo>
                  <a:cubicBezTo>
                    <a:pt x="621" y="81"/>
                    <a:pt x="621" y="81"/>
                    <a:pt x="621" y="81"/>
                  </a:cubicBezTo>
                  <a:close/>
                  <a:moveTo>
                    <a:pt x="749" y="82"/>
                  </a:moveTo>
                  <a:cubicBezTo>
                    <a:pt x="749" y="81"/>
                    <a:pt x="749" y="81"/>
                    <a:pt x="748" y="81"/>
                  </a:cubicBezTo>
                  <a:cubicBezTo>
                    <a:pt x="748" y="81"/>
                    <a:pt x="748" y="81"/>
                    <a:pt x="749" y="82"/>
                  </a:cubicBezTo>
                  <a:close/>
                  <a:moveTo>
                    <a:pt x="637" y="81"/>
                  </a:moveTo>
                  <a:cubicBezTo>
                    <a:pt x="637" y="81"/>
                    <a:pt x="637" y="82"/>
                    <a:pt x="637" y="82"/>
                  </a:cubicBezTo>
                  <a:cubicBezTo>
                    <a:pt x="637" y="82"/>
                    <a:pt x="637" y="81"/>
                    <a:pt x="637" y="81"/>
                  </a:cubicBezTo>
                  <a:close/>
                  <a:moveTo>
                    <a:pt x="1413" y="82"/>
                  </a:moveTo>
                  <a:cubicBezTo>
                    <a:pt x="1413" y="82"/>
                    <a:pt x="1413" y="81"/>
                    <a:pt x="1413" y="81"/>
                  </a:cubicBezTo>
                  <a:cubicBezTo>
                    <a:pt x="1413" y="81"/>
                    <a:pt x="1412" y="82"/>
                    <a:pt x="1413" y="82"/>
                  </a:cubicBezTo>
                  <a:close/>
                  <a:moveTo>
                    <a:pt x="611" y="82"/>
                  </a:moveTo>
                  <a:cubicBezTo>
                    <a:pt x="611" y="82"/>
                    <a:pt x="611" y="82"/>
                    <a:pt x="611" y="81"/>
                  </a:cubicBezTo>
                  <a:cubicBezTo>
                    <a:pt x="611" y="82"/>
                    <a:pt x="610" y="82"/>
                    <a:pt x="611" y="82"/>
                  </a:cubicBezTo>
                  <a:close/>
                  <a:moveTo>
                    <a:pt x="1031" y="82"/>
                  </a:moveTo>
                  <a:cubicBezTo>
                    <a:pt x="1031" y="82"/>
                    <a:pt x="1031" y="82"/>
                    <a:pt x="1031" y="81"/>
                  </a:cubicBezTo>
                  <a:cubicBezTo>
                    <a:pt x="1031" y="82"/>
                    <a:pt x="1031" y="82"/>
                    <a:pt x="1031" y="82"/>
                  </a:cubicBezTo>
                  <a:close/>
                  <a:moveTo>
                    <a:pt x="1467" y="82"/>
                  </a:moveTo>
                  <a:cubicBezTo>
                    <a:pt x="1467" y="82"/>
                    <a:pt x="1466" y="82"/>
                    <a:pt x="1466" y="83"/>
                  </a:cubicBezTo>
                  <a:cubicBezTo>
                    <a:pt x="1467" y="82"/>
                    <a:pt x="1467" y="82"/>
                    <a:pt x="1467" y="82"/>
                  </a:cubicBezTo>
                  <a:close/>
                  <a:moveTo>
                    <a:pt x="858" y="53"/>
                  </a:moveTo>
                  <a:cubicBezTo>
                    <a:pt x="858" y="53"/>
                    <a:pt x="858" y="52"/>
                    <a:pt x="858" y="52"/>
                  </a:cubicBezTo>
                  <a:cubicBezTo>
                    <a:pt x="858" y="52"/>
                    <a:pt x="858" y="53"/>
                    <a:pt x="858" y="53"/>
                  </a:cubicBezTo>
                  <a:close/>
                  <a:moveTo>
                    <a:pt x="749" y="83"/>
                  </a:moveTo>
                  <a:cubicBezTo>
                    <a:pt x="749" y="83"/>
                    <a:pt x="749" y="82"/>
                    <a:pt x="749" y="82"/>
                  </a:cubicBezTo>
                  <a:cubicBezTo>
                    <a:pt x="749" y="82"/>
                    <a:pt x="749" y="83"/>
                    <a:pt x="749" y="83"/>
                  </a:cubicBezTo>
                  <a:close/>
                  <a:moveTo>
                    <a:pt x="1413" y="83"/>
                  </a:moveTo>
                  <a:cubicBezTo>
                    <a:pt x="1413" y="83"/>
                    <a:pt x="1413" y="82"/>
                    <a:pt x="1413" y="82"/>
                  </a:cubicBezTo>
                  <a:cubicBezTo>
                    <a:pt x="1413" y="82"/>
                    <a:pt x="1413" y="83"/>
                    <a:pt x="1413" y="83"/>
                  </a:cubicBezTo>
                  <a:close/>
                  <a:moveTo>
                    <a:pt x="637" y="83"/>
                  </a:moveTo>
                  <a:cubicBezTo>
                    <a:pt x="636" y="83"/>
                    <a:pt x="636" y="83"/>
                    <a:pt x="636" y="84"/>
                  </a:cubicBezTo>
                  <a:cubicBezTo>
                    <a:pt x="637" y="84"/>
                    <a:pt x="637" y="83"/>
                    <a:pt x="637" y="83"/>
                  </a:cubicBezTo>
                  <a:close/>
                  <a:moveTo>
                    <a:pt x="1209" y="84"/>
                  </a:moveTo>
                  <a:cubicBezTo>
                    <a:pt x="1209" y="83"/>
                    <a:pt x="1209" y="83"/>
                    <a:pt x="1209" y="83"/>
                  </a:cubicBezTo>
                  <a:cubicBezTo>
                    <a:pt x="1209" y="83"/>
                    <a:pt x="1209" y="83"/>
                    <a:pt x="1209" y="84"/>
                  </a:cubicBezTo>
                  <a:close/>
                  <a:moveTo>
                    <a:pt x="1396" y="41"/>
                  </a:moveTo>
                  <a:cubicBezTo>
                    <a:pt x="1396" y="42"/>
                    <a:pt x="1396" y="42"/>
                    <a:pt x="1396" y="42"/>
                  </a:cubicBezTo>
                  <a:cubicBezTo>
                    <a:pt x="1396" y="42"/>
                    <a:pt x="1396" y="42"/>
                    <a:pt x="1396" y="41"/>
                  </a:cubicBezTo>
                  <a:close/>
                  <a:moveTo>
                    <a:pt x="749" y="84"/>
                  </a:moveTo>
                  <a:cubicBezTo>
                    <a:pt x="749" y="84"/>
                    <a:pt x="749" y="83"/>
                    <a:pt x="749" y="83"/>
                  </a:cubicBezTo>
                  <a:cubicBezTo>
                    <a:pt x="749" y="83"/>
                    <a:pt x="749" y="84"/>
                    <a:pt x="749" y="84"/>
                  </a:cubicBezTo>
                  <a:close/>
                  <a:moveTo>
                    <a:pt x="1667" y="84"/>
                  </a:moveTo>
                  <a:cubicBezTo>
                    <a:pt x="1667" y="84"/>
                    <a:pt x="1667" y="83"/>
                    <a:pt x="1667" y="83"/>
                  </a:cubicBezTo>
                  <a:cubicBezTo>
                    <a:pt x="1667" y="83"/>
                    <a:pt x="1667" y="84"/>
                    <a:pt x="1667" y="84"/>
                  </a:cubicBezTo>
                  <a:close/>
                  <a:moveTo>
                    <a:pt x="626" y="85"/>
                  </a:moveTo>
                  <a:cubicBezTo>
                    <a:pt x="626" y="85"/>
                    <a:pt x="626" y="84"/>
                    <a:pt x="626" y="84"/>
                  </a:cubicBezTo>
                  <a:cubicBezTo>
                    <a:pt x="626" y="84"/>
                    <a:pt x="626" y="84"/>
                    <a:pt x="626" y="85"/>
                  </a:cubicBezTo>
                  <a:close/>
                  <a:moveTo>
                    <a:pt x="589" y="84"/>
                  </a:moveTo>
                  <a:cubicBezTo>
                    <a:pt x="588" y="85"/>
                    <a:pt x="588" y="85"/>
                    <a:pt x="588" y="85"/>
                  </a:cubicBezTo>
                  <a:cubicBezTo>
                    <a:pt x="589" y="85"/>
                    <a:pt x="589" y="85"/>
                    <a:pt x="589" y="84"/>
                  </a:cubicBezTo>
                  <a:close/>
                  <a:moveTo>
                    <a:pt x="636" y="84"/>
                  </a:moveTo>
                  <a:cubicBezTo>
                    <a:pt x="636" y="85"/>
                    <a:pt x="636" y="85"/>
                    <a:pt x="636" y="85"/>
                  </a:cubicBezTo>
                  <a:cubicBezTo>
                    <a:pt x="636" y="85"/>
                    <a:pt x="636" y="85"/>
                    <a:pt x="636" y="84"/>
                  </a:cubicBezTo>
                  <a:close/>
                  <a:moveTo>
                    <a:pt x="1032" y="85"/>
                  </a:moveTo>
                  <a:cubicBezTo>
                    <a:pt x="1032" y="85"/>
                    <a:pt x="1032" y="85"/>
                    <a:pt x="1032" y="84"/>
                  </a:cubicBezTo>
                  <a:cubicBezTo>
                    <a:pt x="1032" y="85"/>
                    <a:pt x="1032" y="85"/>
                    <a:pt x="1032" y="85"/>
                  </a:cubicBezTo>
                  <a:close/>
                  <a:moveTo>
                    <a:pt x="595" y="42"/>
                  </a:moveTo>
                  <a:cubicBezTo>
                    <a:pt x="595" y="42"/>
                    <a:pt x="595" y="42"/>
                    <a:pt x="595" y="41"/>
                  </a:cubicBezTo>
                  <a:cubicBezTo>
                    <a:pt x="595" y="42"/>
                    <a:pt x="595" y="42"/>
                    <a:pt x="595" y="42"/>
                  </a:cubicBezTo>
                  <a:close/>
                  <a:moveTo>
                    <a:pt x="1344" y="87"/>
                  </a:moveTo>
                  <a:cubicBezTo>
                    <a:pt x="1344" y="86"/>
                    <a:pt x="1344" y="86"/>
                    <a:pt x="1344" y="86"/>
                  </a:cubicBezTo>
                  <a:cubicBezTo>
                    <a:pt x="1344" y="86"/>
                    <a:pt x="1344" y="86"/>
                    <a:pt x="1344" y="87"/>
                  </a:cubicBezTo>
                  <a:close/>
                  <a:moveTo>
                    <a:pt x="635" y="60"/>
                  </a:moveTo>
                  <a:cubicBezTo>
                    <a:pt x="635" y="60"/>
                    <a:pt x="635" y="59"/>
                    <a:pt x="635" y="59"/>
                  </a:cubicBezTo>
                  <a:cubicBezTo>
                    <a:pt x="635" y="59"/>
                    <a:pt x="635" y="60"/>
                    <a:pt x="635" y="60"/>
                  </a:cubicBezTo>
                  <a:close/>
                  <a:moveTo>
                    <a:pt x="1355" y="86"/>
                  </a:moveTo>
                  <a:cubicBezTo>
                    <a:pt x="1355" y="86"/>
                    <a:pt x="1355" y="86"/>
                    <a:pt x="1355" y="87"/>
                  </a:cubicBezTo>
                  <a:cubicBezTo>
                    <a:pt x="1355" y="87"/>
                    <a:pt x="1355" y="86"/>
                    <a:pt x="1355" y="86"/>
                  </a:cubicBezTo>
                  <a:close/>
                  <a:moveTo>
                    <a:pt x="1528" y="87"/>
                  </a:moveTo>
                  <a:cubicBezTo>
                    <a:pt x="1528" y="87"/>
                    <a:pt x="1528" y="86"/>
                    <a:pt x="1528" y="86"/>
                  </a:cubicBezTo>
                  <a:cubicBezTo>
                    <a:pt x="1528" y="86"/>
                    <a:pt x="1528" y="87"/>
                    <a:pt x="1528" y="87"/>
                  </a:cubicBezTo>
                  <a:close/>
                  <a:moveTo>
                    <a:pt x="1696" y="87"/>
                  </a:moveTo>
                  <a:cubicBezTo>
                    <a:pt x="1697" y="87"/>
                    <a:pt x="1697" y="86"/>
                    <a:pt x="1697" y="86"/>
                  </a:cubicBezTo>
                  <a:cubicBezTo>
                    <a:pt x="1696" y="86"/>
                    <a:pt x="1696" y="87"/>
                    <a:pt x="1696" y="87"/>
                  </a:cubicBezTo>
                  <a:close/>
                  <a:moveTo>
                    <a:pt x="635" y="86"/>
                  </a:moveTo>
                  <a:cubicBezTo>
                    <a:pt x="635" y="86"/>
                    <a:pt x="635" y="87"/>
                    <a:pt x="635" y="87"/>
                  </a:cubicBezTo>
                  <a:cubicBezTo>
                    <a:pt x="635" y="87"/>
                    <a:pt x="635" y="87"/>
                    <a:pt x="635" y="86"/>
                  </a:cubicBezTo>
                  <a:close/>
                  <a:moveTo>
                    <a:pt x="726" y="86"/>
                  </a:moveTo>
                  <a:cubicBezTo>
                    <a:pt x="726" y="87"/>
                    <a:pt x="726" y="87"/>
                    <a:pt x="726" y="87"/>
                  </a:cubicBezTo>
                  <a:cubicBezTo>
                    <a:pt x="726" y="87"/>
                    <a:pt x="726" y="87"/>
                    <a:pt x="726" y="86"/>
                  </a:cubicBezTo>
                  <a:close/>
                  <a:moveTo>
                    <a:pt x="1539" y="86"/>
                  </a:moveTo>
                  <a:cubicBezTo>
                    <a:pt x="1539" y="86"/>
                    <a:pt x="1539" y="87"/>
                    <a:pt x="1539" y="87"/>
                  </a:cubicBezTo>
                  <a:cubicBezTo>
                    <a:pt x="1539" y="87"/>
                    <a:pt x="1539" y="87"/>
                    <a:pt x="1539" y="86"/>
                  </a:cubicBezTo>
                  <a:close/>
                  <a:moveTo>
                    <a:pt x="1707" y="86"/>
                  </a:moveTo>
                  <a:cubicBezTo>
                    <a:pt x="1707" y="86"/>
                    <a:pt x="1707" y="87"/>
                    <a:pt x="1707" y="87"/>
                  </a:cubicBezTo>
                  <a:cubicBezTo>
                    <a:pt x="1707" y="87"/>
                    <a:pt x="1707" y="87"/>
                    <a:pt x="1707" y="86"/>
                  </a:cubicBezTo>
                  <a:close/>
                  <a:moveTo>
                    <a:pt x="623" y="87"/>
                  </a:moveTo>
                  <a:cubicBezTo>
                    <a:pt x="623" y="87"/>
                    <a:pt x="623" y="87"/>
                    <a:pt x="623" y="88"/>
                  </a:cubicBezTo>
                  <a:cubicBezTo>
                    <a:pt x="623" y="87"/>
                    <a:pt x="623" y="87"/>
                    <a:pt x="623" y="87"/>
                  </a:cubicBezTo>
                  <a:close/>
                  <a:moveTo>
                    <a:pt x="625" y="88"/>
                  </a:moveTo>
                  <a:cubicBezTo>
                    <a:pt x="625" y="87"/>
                    <a:pt x="625" y="87"/>
                    <a:pt x="625" y="87"/>
                  </a:cubicBezTo>
                  <a:cubicBezTo>
                    <a:pt x="625" y="87"/>
                    <a:pt x="625" y="87"/>
                    <a:pt x="625" y="88"/>
                  </a:cubicBezTo>
                  <a:close/>
                  <a:moveTo>
                    <a:pt x="1265" y="54"/>
                  </a:moveTo>
                  <a:cubicBezTo>
                    <a:pt x="1265" y="54"/>
                    <a:pt x="1265" y="55"/>
                    <a:pt x="1265" y="55"/>
                  </a:cubicBezTo>
                  <a:cubicBezTo>
                    <a:pt x="1265" y="55"/>
                    <a:pt x="1265" y="54"/>
                    <a:pt x="1265" y="54"/>
                  </a:cubicBezTo>
                  <a:close/>
                  <a:moveTo>
                    <a:pt x="829" y="54"/>
                  </a:moveTo>
                  <a:cubicBezTo>
                    <a:pt x="829" y="54"/>
                    <a:pt x="829" y="54"/>
                    <a:pt x="829" y="55"/>
                  </a:cubicBezTo>
                  <a:cubicBezTo>
                    <a:pt x="830" y="55"/>
                    <a:pt x="829" y="54"/>
                    <a:pt x="829" y="54"/>
                  </a:cubicBezTo>
                  <a:close/>
                  <a:moveTo>
                    <a:pt x="1528" y="88"/>
                  </a:moveTo>
                  <a:cubicBezTo>
                    <a:pt x="1528" y="88"/>
                    <a:pt x="1528" y="88"/>
                    <a:pt x="1528" y="87"/>
                  </a:cubicBezTo>
                  <a:cubicBezTo>
                    <a:pt x="1528" y="88"/>
                    <a:pt x="1528" y="88"/>
                    <a:pt x="1528" y="88"/>
                  </a:cubicBezTo>
                  <a:close/>
                  <a:moveTo>
                    <a:pt x="1696" y="88"/>
                  </a:moveTo>
                  <a:cubicBezTo>
                    <a:pt x="1696" y="88"/>
                    <a:pt x="1696" y="88"/>
                    <a:pt x="1696" y="87"/>
                  </a:cubicBezTo>
                  <a:cubicBezTo>
                    <a:pt x="1696" y="88"/>
                    <a:pt x="1696" y="88"/>
                    <a:pt x="1696" y="88"/>
                  </a:cubicBezTo>
                  <a:close/>
                  <a:moveTo>
                    <a:pt x="588" y="88"/>
                  </a:moveTo>
                  <a:cubicBezTo>
                    <a:pt x="587" y="88"/>
                    <a:pt x="587" y="88"/>
                    <a:pt x="587" y="89"/>
                  </a:cubicBezTo>
                  <a:cubicBezTo>
                    <a:pt x="588" y="88"/>
                    <a:pt x="588" y="88"/>
                    <a:pt x="588" y="88"/>
                  </a:cubicBezTo>
                  <a:close/>
                  <a:moveTo>
                    <a:pt x="613" y="89"/>
                  </a:moveTo>
                  <a:cubicBezTo>
                    <a:pt x="613" y="88"/>
                    <a:pt x="613" y="88"/>
                    <a:pt x="613" y="88"/>
                  </a:cubicBezTo>
                  <a:cubicBezTo>
                    <a:pt x="613" y="88"/>
                    <a:pt x="613" y="88"/>
                    <a:pt x="613" y="89"/>
                  </a:cubicBezTo>
                  <a:close/>
                  <a:moveTo>
                    <a:pt x="623" y="88"/>
                  </a:moveTo>
                  <a:cubicBezTo>
                    <a:pt x="623" y="88"/>
                    <a:pt x="623" y="88"/>
                    <a:pt x="623" y="89"/>
                  </a:cubicBezTo>
                  <a:cubicBezTo>
                    <a:pt x="623" y="88"/>
                    <a:pt x="623" y="88"/>
                    <a:pt x="623" y="88"/>
                  </a:cubicBezTo>
                  <a:close/>
                  <a:moveTo>
                    <a:pt x="726" y="88"/>
                  </a:moveTo>
                  <a:cubicBezTo>
                    <a:pt x="726" y="88"/>
                    <a:pt x="726" y="88"/>
                    <a:pt x="726" y="89"/>
                  </a:cubicBezTo>
                  <a:cubicBezTo>
                    <a:pt x="726" y="88"/>
                    <a:pt x="727" y="88"/>
                    <a:pt x="726" y="88"/>
                  </a:cubicBezTo>
                  <a:close/>
                  <a:moveTo>
                    <a:pt x="699" y="88"/>
                  </a:moveTo>
                  <a:cubicBezTo>
                    <a:pt x="699" y="88"/>
                    <a:pt x="699" y="89"/>
                    <a:pt x="699" y="89"/>
                  </a:cubicBezTo>
                  <a:cubicBezTo>
                    <a:pt x="699" y="89"/>
                    <a:pt x="699" y="88"/>
                    <a:pt x="699" y="88"/>
                  </a:cubicBezTo>
                  <a:close/>
                  <a:moveTo>
                    <a:pt x="1384" y="42"/>
                  </a:moveTo>
                  <a:cubicBezTo>
                    <a:pt x="1385" y="42"/>
                    <a:pt x="1385" y="42"/>
                    <a:pt x="1385" y="41"/>
                  </a:cubicBezTo>
                  <a:cubicBezTo>
                    <a:pt x="1384" y="42"/>
                    <a:pt x="1384" y="42"/>
                    <a:pt x="1384" y="42"/>
                  </a:cubicBezTo>
                  <a:close/>
                  <a:moveTo>
                    <a:pt x="614" y="90"/>
                  </a:moveTo>
                  <a:cubicBezTo>
                    <a:pt x="614" y="90"/>
                    <a:pt x="614" y="90"/>
                    <a:pt x="614" y="89"/>
                  </a:cubicBezTo>
                  <a:cubicBezTo>
                    <a:pt x="614" y="90"/>
                    <a:pt x="614" y="90"/>
                    <a:pt x="614" y="90"/>
                  </a:cubicBezTo>
                  <a:close/>
                  <a:moveTo>
                    <a:pt x="748" y="57"/>
                  </a:moveTo>
                  <a:cubicBezTo>
                    <a:pt x="749" y="57"/>
                    <a:pt x="749" y="56"/>
                    <a:pt x="749" y="56"/>
                  </a:cubicBezTo>
                  <a:cubicBezTo>
                    <a:pt x="748" y="56"/>
                    <a:pt x="748" y="57"/>
                    <a:pt x="748" y="57"/>
                  </a:cubicBezTo>
                  <a:close/>
                  <a:moveTo>
                    <a:pt x="1014" y="90"/>
                  </a:moveTo>
                  <a:cubicBezTo>
                    <a:pt x="1014" y="90"/>
                    <a:pt x="1015" y="90"/>
                    <a:pt x="1015" y="90"/>
                  </a:cubicBezTo>
                  <a:cubicBezTo>
                    <a:pt x="1015" y="90"/>
                    <a:pt x="1014" y="90"/>
                    <a:pt x="1014" y="90"/>
                  </a:cubicBezTo>
                  <a:close/>
                  <a:moveTo>
                    <a:pt x="715" y="91"/>
                  </a:moveTo>
                  <a:cubicBezTo>
                    <a:pt x="715" y="91"/>
                    <a:pt x="715" y="90"/>
                    <a:pt x="715" y="90"/>
                  </a:cubicBezTo>
                  <a:cubicBezTo>
                    <a:pt x="715" y="90"/>
                    <a:pt x="715" y="91"/>
                    <a:pt x="715" y="91"/>
                  </a:cubicBezTo>
                  <a:close/>
                  <a:moveTo>
                    <a:pt x="613" y="60"/>
                  </a:moveTo>
                  <a:cubicBezTo>
                    <a:pt x="613" y="60"/>
                    <a:pt x="613" y="61"/>
                    <a:pt x="614" y="61"/>
                  </a:cubicBezTo>
                  <a:cubicBezTo>
                    <a:pt x="614" y="60"/>
                    <a:pt x="614" y="60"/>
                    <a:pt x="613" y="60"/>
                  </a:cubicBezTo>
                  <a:close/>
                  <a:moveTo>
                    <a:pt x="1011" y="91"/>
                  </a:moveTo>
                  <a:cubicBezTo>
                    <a:pt x="1011" y="91"/>
                    <a:pt x="1012" y="91"/>
                    <a:pt x="1012" y="91"/>
                  </a:cubicBezTo>
                  <a:cubicBezTo>
                    <a:pt x="1012" y="91"/>
                    <a:pt x="1011" y="91"/>
                    <a:pt x="1011" y="91"/>
                  </a:cubicBezTo>
                  <a:close/>
                  <a:moveTo>
                    <a:pt x="1010" y="91"/>
                  </a:moveTo>
                  <a:cubicBezTo>
                    <a:pt x="1010" y="91"/>
                    <a:pt x="1011" y="91"/>
                    <a:pt x="1011" y="91"/>
                  </a:cubicBezTo>
                  <a:cubicBezTo>
                    <a:pt x="1010" y="91"/>
                    <a:pt x="1010" y="91"/>
                    <a:pt x="1010" y="91"/>
                  </a:cubicBezTo>
                  <a:close/>
                  <a:moveTo>
                    <a:pt x="1176" y="92"/>
                  </a:moveTo>
                  <a:cubicBezTo>
                    <a:pt x="1176" y="92"/>
                    <a:pt x="1175" y="91"/>
                    <a:pt x="1175" y="91"/>
                  </a:cubicBezTo>
                  <a:cubicBezTo>
                    <a:pt x="1175" y="91"/>
                    <a:pt x="1175" y="92"/>
                    <a:pt x="1176" y="92"/>
                  </a:cubicBezTo>
                  <a:close/>
                  <a:moveTo>
                    <a:pt x="1737" y="41"/>
                  </a:moveTo>
                  <a:cubicBezTo>
                    <a:pt x="1738" y="40"/>
                    <a:pt x="1738" y="40"/>
                    <a:pt x="1738" y="40"/>
                  </a:cubicBezTo>
                  <a:cubicBezTo>
                    <a:pt x="1737" y="40"/>
                    <a:pt x="1737" y="40"/>
                    <a:pt x="1737" y="41"/>
                  </a:cubicBezTo>
                  <a:close/>
                  <a:moveTo>
                    <a:pt x="716" y="92"/>
                  </a:moveTo>
                  <a:cubicBezTo>
                    <a:pt x="716" y="92"/>
                    <a:pt x="716" y="92"/>
                    <a:pt x="715" y="91"/>
                  </a:cubicBezTo>
                  <a:cubicBezTo>
                    <a:pt x="715" y="92"/>
                    <a:pt x="715" y="92"/>
                    <a:pt x="716" y="92"/>
                  </a:cubicBezTo>
                  <a:close/>
                  <a:moveTo>
                    <a:pt x="986" y="91"/>
                  </a:moveTo>
                  <a:cubicBezTo>
                    <a:pt x="986" y="92"/>
                    <a:pt x="986" y="92"/>
                    <a:pt x="987" y="92"/>
                  </a:cubicBezTo>
                  <a:cubicBezTo>
                    <a:pt x="987" y="91"/>
                    <a:pt x="986" y="91"/>
                    <a:pt x="986" y="91"/>
                  </a:cubicBezTo>
                  <a:close/>
                  <a:moveTo>
                    <a:pt x="1008" y="92"/>
                  </a:moveTo>
                  <a:cubicBezTo>
                    <a:pt x="1009" y="92"/>
                    <a:pt x="1009" y="92"/>
                    <a:pt x="1010" y="91"/>
                  </a:cubicBezTo>
                  <a:cubicBezTo>
                    <a:pt x="1009" y="91"/>
                    <a:pt x="1009" y="91"/>
                    <a:pt x="1008" y="92"/>
                  </a:cubicBezTo>
                  <a:close/>
                  <a:moveTo>
                    <a:pt x="1251" y="92"/>
                  </a:moveTo>
                  <a:cubicBezTo>
                    <a:pt x="1252" y="92"/>
                    <a:pt x="1252" y="92"/>
                    <a:pt x="1252" y="91"/>
                  </a:cubicBezTo>
                  <a:cubicBezTo>
                    <a:pt x="1252" y="91"/>
                    <a:pt x="1252" y="91"/>
                    <a:pt x="1251" y="92"/>
                  </a:cubicBezTo>
                  <a:close/>
                  <a:moveTo>
                    <a:pt x="791" y="92"/>
                  </a:moveTo>
                  <a:cubicBezTo>
                    <a:pt x="791" y="92"/>
                    <a:pt x="791" y="92"/>
                    <a:pt x="792" y="92"/>
                  </a:cubicBezTo>
                  <a:cubicBezTo>
                    <a:pt x="791" y="92"/>
                    <a:pt x="791" y="92"/>
                    <a:pt x="791" y="92"/>
                  </a:cubicBezTo>
                  <a:close/>
                  <a:moveTo>
                    <a:pt x="667" y="92"/>
                  </a:moveTo>
                  <a:cubicBezTo>
                    <a:pt x="667" y="92"/>
                    <a:pt x="667" y="93"/>
                    <a:pt x="668" y="92"/>
                  </a:cubicBezTo>
                  <a:cubicBezTo>
                    <a:pt x="667" y="92"/>
                    <a:pt x="667" y="92"/>
                    <a:pt x="667" y="92"/>
                  </a:cubicBezTo>
                  <a:close/>
                  <a:moveTo>
                    <a:pt x="789" y="92"/>
                  </a:moveTo>
                  <a:cubicBezTo>
                    <a:pt x="790" y="92"/>
                    <a:pt x="790" y="92"/>
                    <a:pt x="791" y="92"/>
                  </a:cubicBezTo>
                  <a:cubicBezTo>
                    <a:pt x="790" y="92"/>
                    <a:pt x="790" y="92"/>
                    <a:pt x="789" y="92"/>
                  </a:cubicBezTo>
                  <a:close/>
                  <a:moveTo>
                    <a:pt x="1569" y="41"/>
                  </a:moveTo>
                  <a:cubicBezTo>
                    <a:pt x="1570" y="40"/>
                    <a:pt x="1570" y="40"/>
                    <a:pt x="1570" y="40"/>
                  </a:cubicBezTo>
                  <a:cubicBezTo>
                    <a:pt x="1569" y="40"/>
                    <a:pt x="1569" y="40"/>
                    <a:pt x="1569" y="41"/>
                  </a:cubicBezTo>
                  <a:close/>
                  <a:moveTo>
                    <a:pt x="1176" y="93"/>
                  </a:moveTo>
                  <a:cubicBezTo>
                    <a:pt x="1176" y="93"/>
                    <a:pt x="1176" y="92"/>
                    <a:pt x="1175" y="92"/>
                  </a:cubicBezTo>
                  <a:cubicBezTo>
                    <a:pt x="1175" y="92"/>
                    <a:pt x="1175" y="93"/>
                    <a:pt x="1176" y="93"/>
                  </a:cubicBezTo>
                  <a:close/>
                  <a:moveTo>
                    <a:pt x="668" y="92"/>
                  </a:moveTo>
                  <a:cubicBezTo>
                    <a:pt x="668" y="93"/>
                    <a:pt x="668" y="93"/>
                    <a:pt x="669" y="93"/>
                  </a:cubicBezTo>
                  <a:cubicBezTo>
                    <a:pt x="668" y="92"/>
                    <a:pt x="668" y="92"/>
                    <a:pt x="668" y="92"/>
                  </a:cubicBezTo>
                  <a:close/>
                  <a:moveTo>
                    <a:pt x="716" y="93"/>
                  </a:moveTo>
                  <a:cubicBezTo>
                    <a:pt x="716" y="93"/>
                    <a:pt x="716" y="93"/>
                    <a:pt x="716" y="92"/>
                  </a:cubicBezTo>
                  <a:cubicBezTo>
                    <a:pt x="716" y="93"/>
                    <a:pt x="716" y="93"/>
                    <a:pt x="716" y="93"/>
                  </a:cubicBezTo>
                  <a:close/>
                  <a:moveTo>
                    <a:pt x="772" y="92"/>
                  </a:moveTo>
                  <a:cubicBezTo>
                    <a:pt x="772" y="93"/>
                    <a:pt x="772" y="93"/>
                    <a:pt x="773" y="93"/>
                  </a:cubicBezTo>
                  <a:cubicBezTo>
                    <a:pt x="772" y="92"/>
                    <a:pt x="772" y="92"/>
                    <a:pt x="772" y="92"/>
                  </a:cubicBezTo>
                  <a:close/>
                  <a:moveTo>
                    <a:pt x="788" y="93"/>
                  </a:moveTo>
                  <a:cubicBezTo>
                    <a:pt x="789" y="93"/>
                    <a:pt x="789" y="93"/>
                    <a:pt x="789" y="92"/>
                  </a:cubicBezTo>
                  <a:cubicBezTo>
                    <a:pt x="789" y="92"/>
                    <a:pt x="789" y="92"/>
                    <a:pt x="788" y="93"/>
                  </a:cubicBezTo>
                  <a:close/>
                  <a:moveTo>
                    <a:pt x="1070" y="93"/>
                  </a:moveTo>
                  <a:cubicBezTo>
                    <a:pt x="1071" y="93"/>
                    <a:pt x="1071" y="93"/>
                    <a:pt x="1071" y="92"/>
                  </a:cubicBezTo>
                  <a:cubicBezTo>
                    <a:pt x="1071" y="92"/>
                    <a:pt x="1071" y="92"/>
                    <a:pt x="1070" y="93"/>
                  </a:cubicBezTo>
                  <a:close/>
                  <a:moveTo>
                    <a:pt x="1248" y="93"/>
                  </a:moveTo>
                  <a:cubicBezTo>
                    <a:pt x="1249" y="93"/>
                    <a:pt x="1249" y="93"/>
                    <a:pt x="1249" y="92"/>
                  </a:cubicBezTo>
                  <a:cubicBezTo>
                    <a:pt x="1249" y="92"/>
                    <a:pt x="1249" y="92"/>
                    <a:pt x="1248" y="93"/>
                  </a:cubicBezTo>
                  <a:close/>
                  <a:moveTo>
                    <a:pt x="669" y="93"/>
                  </a:moveTo>
                  <a:cubicBezTo>
                    <a:pt x="669" y="93"/>
                    <a:pt x="670" y="93"/>
                    <a:pt x="670" y="93"/>
                  </a:cubicBezTo>
                  <a:cubicBezTo>
                    <a:pt x="670" y="93"/>
                    <a:pt x="669" y="93"/>
                    <a:pt x="669" y="93"/>
                  </a:cubicBezTo>
                  <a:close/>
                  <a:moveTo>
                    <a:pt x="682" y="93"/>
                  </a:moveTo>
                  <a:cubicBezTo>
                    <a:pt x="682" y="93"/>
                    <a:pt x="682" y="93"/>
                    <a:pt x="683" y="93"/>
                  </a:cubicBezTo>
                  <a:cubicBezTo>
                    <a:pt x="682" y="93"/>
                    <a:pt x="682" y="93"/>
                    <a:pt x="682" y="93"/>
                  </a:cubicBezTo>
                  <a:close/>
                  <a:moveTo>
                    <a:pt x="773" y="93"/>
                  </a:moveTo>
                  <a:cubicBezTo>
                    <a:pt x="773" y="93"/>
                    <a:pt x="774" y="93"/>
                    <a:pt x="774" y="93"/>
                  </a:cubicBezTo>
                  <a:cubicBezTo>
                    <a:pt x="774" y="93"/>
                    <a:pt x="773" y="93"/>
                    <a:pt x="773" y="93"/>
                  </a:cubicBezTo>
                  <a:close/>
                  <a:moveTo>
                    <a:pt x="1055" y="93"/>
                  </a:moveTo>
                  <a:cubicBezTo>
                    <a:pt x="1055" y="93"/>
                    <a:pt x="1056" y="93"/>
                    <a:pt x="1056" y="93"/>
                  </a:cubicBezTo>
                  <a:cubicBezTo>
                    <a:pt x="1056" y="93"/>
                    <a:pt x="1055" y="93"/>
                    <a:pt x="1055" y="93"/>
                  </a:cubicBezTo>
                  <a:close/>
                  <a:moveTo>
                    <a:pt x="1069" y="93"/>
                  </a:moveTo>
                  <a:cubicBezTo>
                    <a:pt x="1069" y="93"/>
                    <a:pt x="1070" y="93"/>
                    <a:pt x="1070" y="93"/>
                  </a:cubicBezTo>
                  <a:cubicBezTo>
                    <a:pt x="1070" y="93"/>
                    <a:pt x="1069" y="93"/>
                    <a:pt x="1069" y="93"/>
                  </a:cubicBezTo>
                  <a:close/>
                  <a:moveTo>
                    <a:pt x="1233" y="93"/>
                  </a:moveTo>
                  <a:cubicBezTo>
                    <a:pt x="1233" y="93"/>
                    <a:pt x="1234" y="93"/>
                    <a:pt x="1234" y="93"/>
                  </a:cubicBezTo>
                  <a:cubicBezTo>
                    <a:pt x="1234" y="93"/>
                    <a:pt x="1233" y="93"/>
                    <a:pt x="1233" y="93"/>
                  </a:cubicBezTo>
                  <a:close/>
                  <a:moveTo>
                    <a:pt x="1247" y="93"/>
                  </a:moveTo>
                  <a:cubicBezTo>
                    <a:pt x="1247" y="93"/>
                    <a:pt x="1248" y="93"/>
                    <a:pt x="1248" y="93"/>
                  </a:cubicBezTo>
                  <a:cubicBezTo>
                    <a:pt x="1248" y="93"/>
                    <a:pt x="1247" y="93"/>
                    <a:pt x="1247" y="93"/>
                  </a:cubicBezTo>
                  <a:close/>
                  <a:moveTo>
                    <a:pt x="636" y="57"/>
                  </a:moveTo>
                  <a:cubicBezTo>
                    <a:pt x="636" y="57"/>
                    <a:pt x="636" y="57"/>
                    <a:pt x="636" y="56"/>
                  </a:cubicBezTo>
                  <a:cubicBezTo>
                    <a:pt x="636" y="57"/>
                    <a:pt x="636" y="57"/>
                    <a:pt x="636" y="57"/>
                  </a:cubicBezTo>
                  <a:close/>
                  <a:moveTo>
                    <a:pt x="731" y="93"/>
                  </a:moveTo>
                  <a:cubicBezTo>
                    <a:pt x="732" y="94"/>
                    <a:pt x="732" y="94"/>
                    <a:pt x="733" y="93"/>
                  </a:cubicBezTo>
                  <a:cubicBezTo>
                    <a:pt x="732" y="93"/>
                    <a:pt x="732" y="93"/>
                    <a:pt x="731" y="93"/>
                  </a:cubicBezTo>
                  <a:close/>
                  <a:moveTo>
                    <a:pt x="645" y="61"/>
                  </a:moveTo>
                  <a:cubicBezTo>
                    <a:pt x="645" y="61"/>
                    <a:pt x="645" y="61"/>
                    <a:pt x="645" y="62"/>
                  </a:cubicBezTo>
                  <a:cubicBezTo>
                    <a:pt x="645" y="62"/>
                    <a:pt x="645" y="61"/>
                    <a:pt x="645" y="61"/>
                  </a:cubicBezTo>
                  <a:close/>
                  <a:moveTo>
                    <a:pt x="639" y="50"/>
                  </a:moveTo>
                  <a:cubicBezTo>
                    <a:pt x="639" y="49"/>
                    <a:pt x="639" y="49"/>
                    <a:pt x="639" y="49"/>
                  </a:cubicBezTo>
                  <a:cubicBezTo>
                    <a:pt x="639" y="49"/>
                    <a:pt x="639" y="49"/>
                    <a:pt x="639" y="50"/>
                  </a:cubicBezTo>
                  <a:close/>
                  <a:moveTo>
                    <a:pt x="1197" y="93"/>
                  </a:moveTo>
                  <a:cubicBezTo>
                    <a:pt x="1198" y="94"/>
                    <a:pt x="1198" y="94"/>
                    <a:pt x="1199" y="93"/>
                  </a:cubicBezTo>
                  <a:cubicBezTo>
                    <a:pt x="1198" y="93"/>
                    <a:pt x="1198" y="93"/>
                    <a:pt x="1197" y="93"/>
                  </a:cubicBezTo>
                  <a:close/>
                  <a:moveTo>
                    <a:pt x="595" y="41"/>
                  </a:moveTo>
                  <a:cubicBezTo>
                    <a:pt x="595" y="40"/>
                    <a:pt x="594" y="40"/>
                    <a:pt x="594" y="40"/>
                  </a:cubicBezTo>
                  <a:cubicBezTo>
                    <a:pt x="594" y="40"/>
                    <a:pt x="594" y="40"/>
                    <a:pt x="595" y="41"/>
                  </a:cubicBezTo>
                  <a:close/>
                  <a:moveTo>
                    <a:pt x="670" y="55"/>
                  </a:moveTo>
                  <a:cubicBezTo>
                    <a:pt x="670" y="55"/>
                    <a:pt x="670" y="55"/>
                    <a:pt x="670" y="56"/>
                  </a:cubicBezTo>
                  <a:cubicBezTo>
                    <a:pt x="670" y="55"/>
                    <a:pt x="670" y="55"/>
                    <a:pt x="670" y="55"/>
                  </a:cubicBezTo>
                  <a:close/>
                  <a:moveTo>
                    <a:pt x="871" y="56"/>
                  </a:moveTo>
                  <a:cubicBezTo>
                    <a:pt x="871" y="56"/>
                    <a:pt x="871" y="57"/>
                    <a:pt x="871" y="57"/>
                  </a:cubicBezTo>
                  <a:cubicBezTo>
                    <a:pt x="871" y="57"/>
                    <a:pt x="871" y="57"/>
                    <a:pt x="871" y="56"/>
                  </a:cubicBezTo>
                  <a:close/>
                  <a:moveTo>
                    <a:pt x="1111" y="56"/>
                  </a:moveTo>
                  <a:cubicBezTo>
                    <a:pt x="1111" y="56"/>
                    <a:pt x="1111" y="57"/>
                    <a:pt x="1111" y="57"/>
                  </a:cubicBezTo>
                  <a:cubicBezTo>
                    <a:pt x="1111" y="57"/>
                    <a:pt x="1111" y="57"/>
                    <a:pt x="1111" y="56"/>
                  </a:cubicBezTo>
                  <a:close/>
                  <a:moveTo>
                    <a:pt x="617" y="97"/>
                  </a:moveTo>
                  <a:cubicBezTo>
                    <a:pt x="616" y="96"/>
                    <a:pt x="616" y="96"/>
                    <a:pt x="616" y="96"/>
                  </a:cubicBezTo>
                  <a:cubicBezTo>
                    <a:pt x="616" y="96"/>
                    <a:pt x="616" y="96"/>
                    <a:pt x="617" y="97"/>
                  </a:cubicBezTo>
                  <a:close/>
                  <a:moveTo>
                    <a:pt x="1208" y="57"/>
                  </a:moveTo>
                  <a:cubicBezTo>
                    <a:pt x="1209" y="57"/>
                    <a:pt x="1209" y="57"/>
                    <a:pt x="1209" y="56"/>
                  </a:cubicBezTo>
                  <a:cubicBezTo>
                    <a:pt x="1208" y="57"/>
                    <a:pt x="1208" y="57"/>
                    <a:pt x="1208" y="57"/>
                  </a:cubicBezTo>
                  <a:close/>
                  <a:moveTo>
                    <a:pt x="1684" y="39"/>
                  </a:moveTo>
                  <a:cubicBezTo>
                    <a:pt x="1683" y="39"/>
                    <a:pt x="1683" y="40"/>
                    <a:pt x="1683" y="40"/>
                  </a:cubicBezTo>
                  <a:cubicBezTo>
                    <a:pt x="1684" y="40"/>
                    <a:pt x="1684" y="40"/>
                    <a:pt x="1684" y="39"/>
                  </a:cubicBezTo>
                  <a:close/>
                  <a:moveTo>
                    <a:pt x="617" y="98"/>
                  </a:moveTo>
                  <a:cubicBezTo>
                    <a:pt x="617" y="98"/>
                    <a:pt x="617" y="98"/>
                    <a:pt x="617" y="97"/>
                  </a:cubicBezTo>
                  <a:cubicBezTo>
                    <a:pt x="617" y="98"/>
                    <a:pt x="617" y="98"/>
                    <a:pt x="617" y="98"/>
                  </a:cubicBezTo>
                  <a:close/>
                  <a:moveTo>
                    <a:pt x="1385" y="40"/>
                  </a:moveTo>
                  <a:cubicBezTo>
                    <a:pt x="1385" y="40"/>
                    <a:pt x="1385" y="40"/>
                    <a:pt x="1385" y="39"/>
                  </a:cubicBezTo>
                  <a:cubicBezTo>
                    <a:pt x="1385" y="39"/>
                    <a:pt x="1385" y="40"/>
                    <a:pt x="1385" y="40"/>
                  </a:cubicBezTo>
                  <a:close/>
                  <a:moveTo>
                    <a:pt x="1017" y="99"/>
                  </a:moveTo>
                  <a:cubicBezTo>
                    <a:pt x="1017" y="99"/>
                    <a:pt x="1017" y="99"/>
                    <a:pt x="1016" y="100"/>
                  </a:cubicBezTo>
                  <a:cubicBezTo>
                    <a:pt x="1017" y="100"/>
                    <a:pt x="1017" y="100"/>
                    <a:pt x="1017" y="99"/>
                  </a:cubicBezTo>
                  <a:close/>
                  <a:moveTo>
                    <a:pt x="1255" y="100"/>
                  </a:moveTo>
                  <a:cubicBezTo>
                    <a:pt x="1255" y="100"/>
                    <a:pt x="1254" y="100"/>
                    <a:pt x="1254" y="100"/>
                  </a:cubicBezTo>
                  <a:cubicBezTo>
                    <a:pt x="1255" y="100"/>
                    <a:pt x="1255" y="101"/>
                    <a:pt x="1255" y="100"/>
                  </a:cubicBezTo>
                  <a:close/>
                  <a:moveTo>
                    <a:pt x="794" y="100"/>
                  </a:moveTo>
                  <a:cubicBezTo>
                    <a:pt x="794" y="100"/>
                    <a:pt x="794" y="101"/>
                    <a:pt x="793" y="101"/>
                  </a:cubicBezTo>
                  <a:cubicBezTo>
                    <a:pt x="794" y="101"/>
                    <a:pt x="794" y="101"/>
                    <a:pt x="794" y="100"/>
                  </a:cubicBezTo>
                  <a:close/>
                  <a:moveTo>
                    <a:pt x="573" y="101"/>
                  </a:moveTo>
                  <a:cubicBezTo>
                    <a:pt x="573" y="101"/>
                    <a:pt x="572" y="101"/>
                    <a:pt x="572" y="101"/>
                  </a:cubicBezTo>
                  <a:cubicBezTo>
                    <a:pt x="573" y="101"/>
                    <a:pt x="573" y="101"/>
                    <a:pt x="573" y="101"/>
                  </a:cubicBezTo>
                  <a:close/>
                  <a:moveTo>
                    <a:pt x="765" y="101"/>
                  </a:moveTo>
                  <a:cubicBezTo>
                    <a:pt x="765" y="101"/>
                    <a:pt x="765" y="101"/>
                    <a:pt x="764" y="101"/>
                  </a:cubicBezTo>
                  <a:cubicBezTo>
                    <a:pt x="765" y="101"/>
                    <a:pt x="765" y="101"/>
                    <a:pt x="765" y="101"/>
                  </a:cubicBezTo>
                  <a:close/>
                  <a:moveTo>
                    <a:pt x="1013" y="101"/>
                  </a:moveTo>
                  <a:cubicBezTo>
                    <a:pt x="1013" y="101"/>
                    <a:pt x="1012" y="101"/>
                    <a:pt x="1012" y="101"/>
                  </a:cubicBezTo>
                  <a:cubicBezTo>
                    <a:pt x="1013" y="101"/>
                    <a:pt x="1013" y="101"/>
                    <a:pt x="1013" y="101"/>
                  </a:cubicBezTo>
                  <a:close/>
                  <a:moveTo>
                    <a:pt x="1076" y="101"/>
                  </a:moveTo>
                  <a:cubicBezTo>
                    <a:pt x="1075" y="101"/>
                    <a:pt x="1075" y="101"/>
                    <a:pt x="1074" y="101"/>
                  </a:cubicBezTo>
                  <a:cubicBezTo>
                    <a:pt x="1075" y="101"/>
                    <a:pt x="1075" y="101"/>
                    <a:pt x="1076" y="101"/>
                  </a:cubicBezTo>
                  <a:close/>
                  <a:moveTo>
                    <a:pt x="572" y="101"/>
                  </a:moveTo>
                  <a:cubicBezTo>
                    <a:pt x="572" y="101"/>
                    <a:pt x="571" y="101"/>
                    <a:pt x="571" y="101"/>
                  </a:cubicBezTo>
                  <a:cubicBezTo>
                    <a:pt x="572" y="102"/>
                    <a:pt x="572" y="102"/>
                    <a:pt x="572" y="101"/>
                  </a:cubicBezTo>
                  <a:close/>
                  <a:moveTo>
                    <a:pt x="629" y="101"/>
                  </a:moveTo>
                  <a:cubicBezTo>
                    <a:pt x="629" y="101"/>
                    <a:pt x="629" y="102"/>
                    <a:pt x="629" y="102"/>
                  </a:cubicBezTo>
                  <a:cubicBezTo>
                    <a:pt x="629" y="102"/>
                    <a:pt x="629" y="102"/>
                    <a:pt x="629" y="101"/>
                  </a:cubicBezTo>
                  <a:close/>
                  <a:moveTo>
                    <a:pt x="792" y="101"/>
                  </a:moveTo>
                  <a:cubicBezTo>
                    <a:pt x="792" y="101"/>
                    <a:pt x="791" y="101"/>
                    <a:pt x="791" y="102"/>
                  </a:cubicBezTo>
                  <a:cubicBezTo>
                    <a:pt x="792" y="102"/>
                    <a:pt x="792" y="102"/>
                    <a:pt x="792" y="101"/>
                  </a:cubicBezTo>
                  <a:close/>
                  <a:moveTo>
                    <a:pt x="982" y="102"/>
                  </a:moveTo>
                  <a:cubicBezTo>
                    <a:pt x="981" y="101"/>
                    <a:pt x="981" y="101"/>
                    <a:pt x="981" y="101"/>
                  </a:cubicBezTo>
                  <a:cubicBezTo>
                    <a:pt x="981" y="102"/>
                    <a:pt x="981" y="102"/>
                    <a:pt x="982" y="102"/>
                  </a:cubicBezTo>
                  <a:close/>
                  <a:moveTo>
                    <a:pt x="1012" y="101"/>
                  </a:moveTo>
                  <a:cubicBezTo>
                    <a:pt x="1012" y="101"/>
                    <a:pt x="1011" y="101"/>
                    <a:pt x="1011" y="101"/>
                  </a:cubicBezTo>
                  <a:cubicBezTo>
                    <a:pt x="1011" y="101"/>
                    <a:pt x="1012" y="102"/>
                    <a:pt x="1012" y="101"/>
                  </a:cubicBezTo>
                  <a:close/>
                  <a:moveTo>
                    <a:pt x="1048" y="101"/>
                  </a:moveTo>
                  <a:cubicBezTo>
                    <a:pt x="1048" y="101"/>
                    <a:pt x="1048" y="101"/>
                    <a:pt x="1047" y="101"/>
                  </a:cubicBezTo>
                  <a:cubicBezTo>
                    <a:pt x="1048" y="102"/>
                    <a:pt x="1048" y="101"/>
                    <a:pt x="1048" y="101"/>
                  </a:cubicBezTo>
                  <a:close/>
                  <a:moveTo>
                    <a:pt x="1075" y="101"/>
                  </a:moveTo>
                  <a:cubicBezTo>
                    <a:pt x="1074" y="101"/>
                    <a:pt x="1074" y="101"/>
                    <a:pt x="1073" y="101"/>
                  </a:cubicBezTo>
                  <a:cubicBezTo>
                    <a:pt x="1074" y="101"/>
                    <a:pt x="1074" y="102"/>
                    <a:pt x="1075" y="101"/>
                  </a:cubicBezTo>
                  <a:close/>
                  <a:moveTo>
                    <a:pt x="1226" y="101"/>
                  </a:moveTo>
                  <a:cubicBezTo>
                    <a:pt x="1226" y="101"/>
                    <a:pt x="1226" y="101"/>
                    <a:pt x="1225" y="101"/>
                  </a:cubicBezTo>
                  <a:cubicBezTo>
                    <a:pt x="1225" y="102"/>
                    <a:pt x="1226" y="102"/>
                    <a:pt x="1226" y="101"/>
                  </a:cubicBezTo>
                  <a:close/>
                  <a:moveTo>
                    <a:pt x="571" y="101"/>
                  </a:moveTo>
                  <a:cubicBezTo>
                    <a:pt x="571" y="101"/>
                    <a:pt x="570" y="101"/>
                    <a:pt x="570" y="102"/>
                  </a:cubicBezTo>
                  <a:cubicBezTo>
                    <a:pt x="570" y="102"/>
                    <a:pt x="571" y="102"/>
                    <a:pt x="571" y="101"/>
                  </a:cubicBezTo>
                  <a:close/>
                  <a:moveTo>
                    <a:pt x="618" y="103"/>
                  </a:moveTo>
                  <a:cubicBezTo>
                    <a:pt x="618" y="102"/>
                    <a:pt x="618" y="102"/>
                    <a:pt x="618" y="102"/>
                  </a:cubicBezTo>
                  <a:cubicBezTo>
                    <a:pt x="618" y="102"/>
                    <a:pt x="618" y="102"/>
                    <a:pt x="618" y="103"/>
                  </a:cubicBezTo>
                  <a:close/>
                  <a:moveTo>
                    <a:pt x="665" y="102"/>
                  </a:moveTo>
                  <a:cubicBezTo>
                    <a:pt x="664" y="101"/>
                    <a:pt x="664" y="101"/>
                    <a:pt x="663" y="101"/>
                  </a:cubicBezTo>
                  <a:cubicBezTo>
                    <a:pt x="664" y="102"/>
                    <a:pt x="664" y="102"/>
                    <a:pt x="665" y="102"/>
                  </a:cubicBezTo>
                  <a:close/>
                  <a:moveTo>
                    <a:pt x="724" y="102"/>
                  </a:moveTo>
                  <a:cubicBezTo>
                    <a:pt x="724" y="102"/>
                    <a:pt x="724" y="101"/>
                    <a:pt x="723" y="101"/>
                  </a:cubicBezTo>
                  <a:cubicBezTo>
                    <a:pt x="724" y="102"/>
                    <a:pt x="724" y="102"/>
                    <a:pt x="724" y="102"/>
                  </a:cubicBezTo>
                  <a:close/>
                  <a:moveTo>
                    <a:pt x="791" y="101"/>
                  </a:moveTo>
                  <a:cubicBezTo>
                    <a:pt x="791" y="101"/>
                    <a:pt x="790" y="101"/>
                    <a:pt x="790" y="102"/>
                  </a:cubicBezTo>
                  <a:cubicBezTo>
                    <a:pt x="790" y="102"/>
                    <a:pt x="791" y="102"/>
                    <a:pt x="791" y="101"/>
                  </a:cubicBezTo>
                  <a:close/>
                  <a:moveTo>
                    <a:pt x="983" y="102"/>
                  </a:moveTo>
                  <a:cubicBezTo>
                    <a:pt x="982" y="101"/>
                    <a:pt x="982" y="101"/>
                    <a:pt x="982" y="101"/>
                  </a:cubicBezTo>
                  <a:cubicBezTo>
                    <a:pt x="982" y="102"/>
                    <a:pt x="982" y="102"/>
                    <a:pt x="983" y="102"/>
                  </a:cubicBezTo>
                  <a:close/>
                  <a:moveTo>
                    <a:pt x="1050" y="102"/>
                  </a:moveTo>
                  <a:cubicBezTo>
                    <a:pt x="1049" y="102"/>
                    <a:pt x="1049" y="101"/>
                    <a:pt x="1048" y="101"/>
                  </a:cubicBezTo>
                  <a:cubicBezTo>
                    <a:pt x="1049" y="102"/>
                    <a:pt x="1049" y="102"/>
                    <a:pt x="1050" y="102"/>
                  </a:cubicBezTo>
                  <a:close/>
                  <a:moveTo>
                    <a:pt x="1073" y="102"/>
                  </a:moveTo>
                  <a:cubicBezTo>
                    <a:pt x="1073" y="102"/>
                    <a:pt x="1072" y="102"/>
                    <a:pt x="1072" y="102"/>
                  </a:cubicBezTo>
                  <a:cubicBezTo>
                    <a:pt x="1072" y="102"/>
                    <a:pt x="1073" y="102"/>
                    <a:pt x="1073" y="102"/>
                  </a:cubicBezTo>
                  <a:close/>
                  <a:moveTo>
                    <a:pt x="1227" y="102"/>
                  </a:moveTo>
                  <a:cubicBezTo>
                    <a:pt x="1227" y="102"/>
                    <a:pt x="1227" y="101"/>
                    <a:pt x="1226" y="101"/>
                  </a:cubicBezTo>
                  <a:cubicBezTo>
                    <a:pt x="1227" y="102"/>
                    <a:pt x="1227" y="102"/>
                    <a:pt x="1227" y="102"/>
                  </a:cubicBezTo>
                  <a:close/>
                  <a:moveTo>
                    <a:pt x="1251" y="102"/>
                  </a:moveTo>
                  <a:cubicBezTo>
                    <a:pt x="1251" y="101"/>
                    <a:pt x="1250" y="102"/>
                    <a:pt x="1250" y="102"/>
                  </a:cubicBezTo>
                  <a:cubicBezTo>
                    <a:pt x="1250" y="102"/>
                    <a:pt x="1251" y="102"/>
                    <a:pt x="1251" y="102"/>
                  </a:cubicBezTo>
                  <a:close/>
                  <a:moveTo>
                    <a:pt x="1430" y="102"/>
                  </a:moveTo>
                  <a:cubicBezTo>
                    <a:pt x="1430" y="102"/>
                    <a:pt x="1430" y="101"/>
                    <a:pt x="1429" y="101"/>
                  </a:cubicBezTo>
                  <a:cubicBezTo>
                    <a:pt x="1429" y="102"/>
                    <a:pt x="1430" y="102"/>
                    <a:pt x="1430" y="102"/>
                  </a:cubicBezTo>
                  <a:close/>
                  <a:moveTo>
                    <a:pt x="570" y="102"/>
                  </a:moveTo>
                  <a:cubicBezTo>
                    <a:pt x="569" y="102"/>
                    <a:pt x="569" y="102"/>
                    <a:pt x="569" y="102"/>
                  </a:cubicBezTo>
                  <a:cubicBezTo>
                    <a:pt x="569" y="102"/>
                    <a:pt x="569" y="102"/>
                    <a:pt x="570" y="102"/>
                  </a:cubicBezTo>
                  <a:close/>
                  <a:moveTo>
                    <a:pt x="666" y="102"/>
                  </a:moveTo>
                  <a:cubicBezTo>
                    <a:pt x="666" y="102"/>
                    <a:pt x="665" y="102"/>
                    <a:pt x="665" y="102"/>
                  </a:cubicBezTo>
                  <a:cubicBezTo>
                    <a:pt x="665" y="102"/>
                    <a:pt x="666" y="102"/>
                    <a:pt x="666" y="102"/>
                  </a:cubicBezTo>
                  <a:close/>
                  <a:moveTo>
                    <a:pt x="685" y="102"/>
                  </a:moveTo>
                  <a:cubicBezTo>
                    <a:pt x="685" y="102"/>
                    <a:pt x="684" y="102"/>
                    <a:pt x="684" y="102"/>
                  </a:cubicBezTo>
                  <a:cubicBezTo>
                    <a:pt x="684" y="102"/>
                    <a:pt x="685" y="102"/>
                    <a:pt x="685" y="102"/>
                  </a:cubicBezTo>
                  <a:close/>
                  <a:moveTo>
                    <a:pt x="740" y="102"/>
                  </a:moveTo>
                  <a:cubicBezTo>
                    <a:pt x="740" y="102"/>
                    <a:pt x="740" y="102"/>
                    <a:pt x="739" y="102"/>
                  </a:cubicBezTo>
                  <a:cubicBezTo>
                    <a:pt x="740" y="102"/>
                    <a:pt x="740" y="102"/>
                    <a:pt x="740" y="102"/>
                  </a:cubicBezTo>
                  <a:close/>
                  <a:moveTo>
                    <a:pt x="769" y="102"/>
                  </a:moveTo>
                  <a:cubicBezTo>
                    <a:pt x="768" y="102"/>
                    <a:pt x="768" y="102"/>
                    <a:pt x="768" y="102"/>
                  </a:cubicBezTo>
                  <a:cubicBezTo>
                    <a:pt x="768" y="102"/>
                    <a:pt x="768" y="102"/>
                    <a:pt x="769" y="102"/>
                  </a:cubicBezTo>
                  <a:close/>
                  <a:moveTo>
                    <a:pt x="790" y="102"/>
                  </a:moveTo>
                  <a:cubicBezTo>
                    <a:pt x="789" y="102"/>
                    <a:pt x="789" y="102"/>
                    <a:pt x="789" y="102"/>
                  </a:cubicBezTo>
                  <a:cubicBezTo>
                    <a:pt x="789" y="102"/>
                    <a:pt x="789" y="102"/>
                    <a:pt x="790" y="102"/>
                  </a:cubicBezTo>
                  <a:close/>
                  <a:moveTo>
                    <a:pt x="1031" y="55"/>
                  </a:moveTo>
                  <a:cubicBezTo>
                    <a:pt x="1031" y="55"/>
                    <a:pt x="1031" y="55"/>
                    <a:pt x="1031" y="54"/>
                  </a:cubicBezTo>
                  <a:cubicBezTo>
                    <a:pt x="1031" y="54"/>
                    <a:pt x="1031" y="55"/>
                    <a:pt x="1031" y="55"/>
                  </a:cubicBezTo>
                  <a:close/>
                  <a:moveTo>
                    <a:pt x="1051" y="102"/>
                  </a:moveTo>
                  <a:cubicBezTo>
                    <a:pt x="1050" y="102"/>
                    <a:pt x="1050" y="102"/>
                    <a:pt x="1049" y="102"/>
                  </a:cubicBezTo>
                  <a:cubicBezTo>
                    <a:pt x="1050" y="102"/>
                    <a:pt x="1050" y="102"/>
                    <a:pt x="1051" y="102"/>
                  </a:cubicBezTo>
                  <a:close/>
                  <a:moveTo>
                    <a:pt x="1072" y="102"/>
                  </a:moveTo>
                  <a:cubicBezTo>
                    <a:pt x="1071" y="102"/>
                    <a:pt x="1071" y="102"/>
                    <a:pt x="1071" y="102"/>
                  </a:cubicBezTo>
                  <a:cubicBezTo>
                    <a:pt x="1071" y="102"/>
                    <a:pt x="1071" y="102"/>
                    <a:pt x="1072" y="102"/>
                  </a:cubicBezTo>
                  <a:close/>
                  <a:moveTo>
                    <a:pt x="1185" y="102"/>
                  </a:moveTo>
                  <a:cubicBezTo>
                    <a:pt x="1185" y="102"/>
                    <a:pt x="1185" y="102"/>
                    <a:pt x="1184" y="102"/>
                  </a:cubicBezTo>
                  <a:cubicBezTo>
                    <a:pt x="1184" y="102"/>
                    <a:pt x="1185" y="102"/>
                    <a:pt x="1185" y="102"/>
                  </a:cubicBezTo>
                  <a:close/>
                  <a:moveTo>
                    <a:pt x="1200" y="102"/>
                  </a:moveTo>
                  <a:cubicBezTo>
                    <a:pt x="1200" y="102"/>
                    <a:pt x="1199" y="102"/>
                    <a:pt x="1199" y="102"/>
                  </a:cubicBezTo>
                  <a:cubicBezTo>
                    <a:pt x="1200" y="102"/>
                    <a:pt x="1200" y="102"/>
                    <a:pt x="1200" y="102"/>
                  </a:cubicBezTo>
                  <a:close/>
                  <a:moveTo>
                    <a:pt x="1229" y="102"/>
                  </a:moveTo>
                  <a:cubicBezTo>
                    <a:pt x="1228" y="102"/>
                    <a:pt x="1228" y="102"/>
                    <a:pt x="1227" y="102"/>
                  </a:cubicBezTo>
                  <a:cubicBezTo>
                    <a:pt x="1228" y="102"/>
                    <a:pt x="1228" y="102"/>
                    <a:pt x="1229" y="102"/>
                  </a:cubicBezTo>
                  <a:close/>
                  <a:moveTo>
                    <a:pt x="1250" y="102"/>
                  </a:moveTo>
                  <a:cubicBezTo>
                    <a:pt x="1249" y="102"/>
                    <a:pt x="1249" y="102"/>
                    <a:pt x="1248" y="102"/>
                  </a:cubicBezTo>
                  <a:cubicBezTo>
                    <a:pt x="1249" y="102"/>
                    <a:pt x="1249" y="102"/>
                    <a:pt x="1250" y="102"/>
                  </a:cubicBezTo>
                  <a:close/>
                  <a:moveTo>
                    <a:pt x="1431" y="102"/>
                  </a:moveTo>
                  <a:cubicBezTo>
                    <a:pt x="1431" y="102"/>
                    <a:pt x="1431" y="102"/>
                    <a:pt x="1430" y="102"/>
                  </a:cubicBezTo>
                  <a:cubicBezTo>
                    <a:pt x="1431" y="102"/>
                    <a:pt x="1431" y="102"/>
                    <a:pt x="1431" y="102"/>
                  </a:cubicBezTo>
                  <a:close/>
                  <a:moveTo>
                    <a:pt x="1448" y="102"/>
                  </a:moveTo>
                  <a:cubicBezTo>
                    <a:pt x="1448" y="102"/>
                    <a:pt x="1448" y="102"/>
                    <a:pt x="1447" y="102"/>
                  </a:cubicBezTo>
                  <a:cubicBezTo>
                    <a:pt x="1448" y="102"/>
                    <a:pt x="1448" y="102"/>
                    <a:pt x="1448" y="102"/>
                  </a:cubicBezTo>
                  <a:close/>
                  <a:moveTo>
                    <a:pt x="1652" y="62"/>
                  </a:moveTo>
                  <a:cubicBezTo>
                    <a:pt x="1651" y="62"/>
                    <a:pt x="1651" y="62"/>
                    <a:pt x="1651" y="62"/>
                  </a:cubicBezTo>
                  <a:cubicBezTo>
                    <a:pt x="1651" y="62"/>
                    <a:pt x="1651" y="62"/>
                    <a:pt x="1652" y="62"/>
                  </a:cubicBezTo>
                  <a:close/>
                  <a:moveTo>
                    <a:pt x="667" y="103"/>
                  </a:moveTo>
                  <a:cubicBezTo>
                    <a:pt x="667" y="102"/>
                    <a:pt x="667" y="102"/>
                    <a:pt x="666" y="102"/>
                  </a:cubicBezTo>
                  <a:cubicBezTo>
                    <a:pt x="667" y="103"/>
                    <a:pt x="667" y="103"/>
                    <a:pt x="667" y="103"/>
                  </a:cubicBezTo>
                  <a:close/>
                  <a:moveTo>
                    <a:pt x="727" y="103"/>
                  </a:moveTo>
                  <a:cubicBezTo>
                    <a:pt x="726" y="102"/>
                    <a:pt x="726" y="102"/>
                    <a:pt x="725" y="102"/>
                  </a:cubicBezTo>
                  <a:cubicBezTo>
                    <a:pt x="726" y="103"/>
                    <a:pt x="726" y="103"/>
                    <a:pt x="727" y="103"/>
                  </a:cubicBezTo>
                  <a:close/>
                  <a:moveTo>
                    <a:pt x="739" y="102"/>
                  </a:moveTo>
                  <a:cubicBezTo>
                    <a:pt x="739" y="102"/>
                    <a:pt x="738" y="102"/>
                    <a:pt x="738" y="103"/>
                  </a:cubicBezTo>
                  <a:cubicBezTo>
                    <a:pt x="738" y="103"/>
                    <a:pt x="739" y="103"/>
                    <a:pt x="739" y="102"/>
                  </a:cubicBezTo>
                  <a:close/>
                  <a:moveTo>
                    <a:pt x="770" y="103"/>
                  </a:moveTo>
                  <a:cubicBezTo>
                    <a:pt x="770" y="102"/>
                    <a:pt x="769" y="102"/>
                    <a:pt x="769" y="102"/>
                  </a:cubicBezTo>
                  <a:cubicBezTo>
                    <a:pt x="769" y="103"/>
                    <a:pt x="770" y="103"/>
                    <a:pt x="770" y="103"/>
                  </a:cubicBezTo>
                  <a:close/>
                  <a:moveTo>
                    <a:pt x="1186" y="103"/>
                  </a:moveTo>
                  <a:cubicBezTo>
                    <a:pt x="1186" y="102"/>
                    <a:pt x="1186" y="102"/>
                    <a:pt x="1185" y="102"/>
                  </a:cubicBezTo>
                  <a:cubicBezTo>
                    <a:pt x="1186" y="103"/>
                    <a:pt x="1186" y="103"/>
                    <a:pt x="1186" y="103"/>
                  </a:cubicBezTo>
                  <a:close/>
                  <a:moveTo>
                    <a:pt x="1199" y="102"/>
                  </a:moveTo>
                  <a:cubicBezTo>
                    <a:pt x="1199" y="102"/>
                    <a:pt x="1198" y="102"/>
                    <a:pt x="1198" y="103"/>
                  </a:cubicBezTo>
                  <a:cubicBezTo>
                    <a:pt x="1198" y="103"/>
                    <a:pt x="1199" y="103"/>
                    <a:pt x="1199" y="102"/>
                  </a:cubicBezTo>
                  <a:close/>
                  <a:moveTo>
                    <a:pt x="953" y="40"/>
                  </a:moveTo>
                  <a:cubicBezTo>
                    <a:pt x="953" y="40"/>
                    <a:pt x="953" y="40"/>
                    <a:pt x="953" y="39"/>
                  </a:cubicBezTo>
                  <a:cubicBezTo>
                    <a:pt x="953" y="39"/>
                    <a:pt x="953" y="40"/>
                    <a:pt x="953" y="40"/>
                  </a:cubicBezTo>
                  <a:close/>
                  <a:moveTo>
                    <a:pt x="645" y="63"/>
                  </a:moveTo>
                  <a:cubicBezTo>
                    <a:pt x="644" y="63"/>
                    <a:pt x="644" y="63"/>
                    <a:pt x="644" y="64"/>
                  </a:cubicBezTo>
                  <a:cubicBezTo>
                    <a:pt x="645" y="63"/>
                    <a:pt x="645" y="63"/>
                    <a:pt x="645" y="63"/>
                  </a:cubicBezTo>
                  <a:close/>
                  <a:moveTo>
                    <a:pt x="611" y="52"/>
                  </a:moveTo>
                  <a:cubicBezTo>
                    <a:pt x="610" y="52"/>
                    <a:pt x="611" y="53"/>
                    <a:pt x="611" y="53"/>
                  </a:cubicBezTo>
                  <a:cubicBezTo>
                    <a:pt x="611" y="52"/>
                    <a:pt x="611" y="52"/>
                    <a:pt x="611" y="52"/>
                  </a:cubicBezTo>
                  <a:close/>
                  <a:moveTo>
                    <a:pt x="642" y="40"/>
                  </a:moveTo>
                  <a:cubicBezTo>
                    <a:pt x="643" y="40"/>
                    <a:pt x="643" y="40"/>
                    <a:pt x="643" y="39"/>
                  </a:cubicBezTo>
                  <a:cubicBezTo>
                    <a:pt x="642" y="39"/>
                    <a:pt x="642" y="40"/>
                    <a:pt x="642" y="40"/>
                  </a:cubicBezTo>
                  <a:close/>
                  <a:moveTo>
                    <a:pt x="803" y="48"/>
                  </a:moveTo>
                  <a:cubicBezTo>
                    <a:pt x="803" y="48"/>
                    <a:pt x="803" y="48"/>
                    <a:pt x="803" y="49"/>
                  </a:cubicBezTo>
                  <a:cubicBezTo>
                    <a:pt x="803" y="48"/>
                    <a:pt x="803" y="48"/>
                    <a:pt x="803" y="48"/>
                  </a:cubicBezTo>
                  <a:close/>
                  <a:moveTo>
                    <a:pt x="670" y="48"/>
                  </a:moveTo>
                  <a:cubicBezTo>
                    <a:pt x="670" y="48"/>
                    <a:pt x="670" y="48"/>
                    <a:pt x="670" y="49"/>
                  </a:cubicBezTo>
                  <a:cubicBezTo>
                    <a:pt x="670" y="48"/>
                    <a:pt x="670" y="48"/>
                    <a:pt x="670" y="48"/>
                  </a:cubicBezTo>
                  <a:close/>
                  <a:moveTo>
                    <a:pt x="651" y="48"/>
                  </a:moveTo>
                  <a:cubicBezTo>
                    <a:pt x="650" y="48"/>
                    <a:pt x="650" y="48"/>
                    <a:pt x="650" y="49"/>
                  </a:cubicBezTo>
                  <a:cubicBezTo>
                    <a:pt x="651" y="48"/>
                    <a:pt x="651" y="48"/>
                    <a:pt x="651" y="48"/>
                  </a:cubicBezTo>
                  <a:close/>
                  <a:moveTo>
                    <a:pt x="598" y="49"/>
                  </a:moveTo>
                  <a:cubicBezTo>
                    <a:pt x="598" y="48"/>
                    <a:pt x="598" y="48"/>
                    <a:pt x="597" y="48"/>
                  </a:cubicBezTo>
                  <a:cubicBezTo>
                    <a:pt x="597" y="48"/>
                    <a:pt x="597" y="48"/>
                    <a:pt x="598" y="49"/>
                  </a:cubicBezTo>
                  <a:close/>
                  <a:moveTo>
                    <a:pt x="629" y="103"/>
                  </a:moveTo>
                  <a:cubicBezTo>
                    <a:pt x="628" y="103"/>
                    <a:pt x="628" y="104"/>
                    <a:pt x="628" y="104"/>
                  </a:cubicBezTo>
                  <a:cubicBezTo>
                    <a:pt x="629" y="104"/>
                    <a:pt x="629" y="103"/>
                    <a:pt x="629" y="103"/>
                  </a:cubicBezTo>
                  <a:close/>
                  <a:moveTo>
                    <a:pt x="628" y="105"/>
                  </a:moveTo>
                  <a:cubicBezTo>
                    <a:pt x="628" y="105"/>
                    <a:pt x="628" y="105"/>
                    <a:pt x="628" y="106"/>
                  </a:cubicBezTo>
                  <a:cubicBezTo>
                    <a:pt x="628" y="105"/>
                    <a:pt x="628" y="105"/>
                    <a:pt x="628" y="105"/>
                  </a:cubicBezTo>
                  <a:close/>
                  <a:moveTo>
                    <a:pt x="627" y="106"/>
                  </a:moveTo>
                  <a:cubicBezTo>
                    <a:pt x="627" y="107"/>
                    <a:pt x="627" y="107"/>
                    <a:pt x="627" y="107"/>
                  </a:cubicBezTo>
                  <a:cubicBezTo>
                    <a:pt x="627" y="107"/>
                    <a:pt x="627" y="107"/>
                    <a:pt x="627" y="106"/>
                  </a:cubicBezTo>
                  <a:close/>
                  <a:moveTo>
                    <a:pt x="596" y="123"/>
                  </a:moveTo>
                  <a:cubicBezTo>
                    <a:pt x="596" y="123"/>
                    <a:pt x="596" y="123"/>
                    <a:pt x="597" y="123"/>
                  </a:cubicBezTo>
                  <a:cubicBezTo>
                    <a:pt x="596" y="123"/>
                    <a:pt x="596" y="123"/>
                    <a:pt x="596" y="123"/>
                  </a:cubicBezTo>
                  <a:close/>
                  <a:moveTo>
                    <a:pt x="634" y="64"/>
                  </a:moveTo>
                  <a:cubicBezTo>
                    <a:pt x="634" y="64"/>
                    <a:pt x="634" y="63"/>
                    <a:pt x="634" y="63"/>
                  </a:cubicBezTo>
                  <a:cubicBezTo>
                    <a:pt x="633" y="63"/>
                    <a:pt x="634" y="64"/>
                    <a:pt x="634" y="64"/>
                  </a:cubicBezTo>
                  <a:close/>
                  <a:moveTo>
                    <a:pt x="603" y="123"/>
                  </a:moveTo>
                  <a:cubicBezTo>
                    <a:pt x="604" y="123"/>
                    <a:pt x="604" y="123"/>
                    <a:pt x="604" y="123"/>
                  </a:cubicBezTo>
                  <a:cubicBezTo>
                    <a:pt x="604" y="123"/>
                    <a:pt x="604" y="123"/>
                    <a:pt x="603" y="123"/>
                  </a:cubicBezTo>
                  <a:close/>
                  <a:moveTo>
                    <a:pt x="1032" y="52"/>
                  </a:moveTo>
                  <a:cubicBezTo>
                    <a:pt x="1032" y="52"/>
                    <a:pt x="1032" y="52"/>
                    <a:pt x="1032" y="51"/>
                  </a:cubicBezTo>
                  <a:cubicBezTo>
                    <a:pt x="1032" y="52"/>
                    <a:pt x="1032" y="52"/>
                    <a:pt x="1032" y="52"/>
                  </a:cubicBezTo>
                  <a:close/>
                  <a:moveTo>
                    <a:pt x="608" y="132"/>
                  </a:moveTo>
                  <a:cubicBezTo>
                    <a:pt x="607" y="132"/>
                    <a:pt x="607" y="132"/>
                    <a:pt x="607" y="132"/>
                  </a:cubicBezTo>
                  <a:cubicBezTo>
                    <a:pt x="607" y="132"/>
                    <a:pt x="607" y="133"/>
                    <a:pt x="608" y="132"/>
                  </a:cubicBezTo>
                  <a:close/>
                  <a:moveTo>
                    <a:pt x="1179" y="16"/>
                  </a:moveTo>
                  <a:cubicBezTo>
                    <a:pt x="1180" y="16"/>
                    <a:pt x="1180" y="16"/>
                    <a:pt x="1180" y="16"/>
                  </a:cubicBezTo>
                  <a:cubicBezTo>
                    <a:pt x="1180" y="16"/>
                    <a:pt x="1180" y="16"/>
                    <a:pt x="1179" y="16"/>
                  </a:cubicBezTo>
                  <a:close/>
                  <a:moveTo>
                    <a:pt x="1393" y="16"/>
                  </a:moveTo>
                  <a:cubicBezTo>
                    <a:pt x="1393" y="16"/>
                    <a:pt x="1393" y="16"/>
                    <a:pt x="1393" y="17"/>
                  </a:cubicBezTo>
                  <a:cubicBezTo>
                    <a:pt x="1393" y="16"/>
                    <a:pt x="1393" y="16"/>
                    <a:pt x="1393" y="16"/>
                  </a:cubicBezTo>
                  <a:close/>
                  <a:moveTo>
                    <a:pt x="1462" y="16"/>
                  </a:moveTo>
                  <a:cubicBezTo>
                    <a:pt x="1462" y="16"/>
                    <a:pt x="1462" y="16"/>
                    <a:pt x="1463" y="17"/>
                  </a:cubicBezTo>
                  <a:cubicBezTo>
                    <a:pt x="1463" y="16"/>
                    <a:pt x="1463" y="16"/>
                    <a:pt x="1462" y="16"/>
                  </a:cubicBezTo>
                  <a:close/>
                  <a:moveTo>
                    <a:pt x="1488" y="16"/>
                  </a:moveTo>
                  <a:cubicBezTo>
                    <a:pt x="1488" y="16"/>
                    <a:pt x="1489" y="16"/>
                    <a:pt x="1489" y="16"/>
                  </a:cubicBezTo>
                  <a:cubicBezTo>
                    <a:pt x="1489" y="16"/>
                    <a:pt x="1488" y="16"/>
                    <a:pt x="1488" y="16"/>
                  </a:cubicBezTo>
                  <a:close/>
                  <a:moveTo>
                    <a:pt x="1560" y="16"/>
                  </a:moveTo>
                  <a:cubicBezTo>
                    <a:pt x="1560" y="16"/>
                    <a:pt x="1560" y="16"/>
                    <a:pt x="1559" y="16"/>
                  </a:cubicBezTo>
                  <a:cubicBezTo>
                    <a:pt x="1560" y="16"/>
                    <a:pt x="1560" y="16"/>
                    <a:pt x="1560" y="16"/>
                  </a:cubicBezTo>
                  <a:close/>
                  <a:moveTo>
                    <a:pt x="1728" y="16"/>
                  </a:moveTo>
                  <a:cubicBezTo>
                    <a:pt x="1728" y="16"/>
                    <a:pt x="1728" y="16"/>
                    <a:pt x="1728" y="16"/>
                  </a:cubicBezTo>
                  <a:cubicBezTo>
                    <a:pt x="1728" y="16"/>
                    <a:pt x="1728" y="16"/>
                    <a:pt x="1728" y="16"/>
                  </a:cubicBezTo>
                  <a:close/>
                  <a:moveTo>
                    <a:pt x="541" y="17"/>
                  </a:moveTo>
                  <a:cubicBezTo>
                    <a:pt x="542" y="17"/>
                    <a:pt x="542" y="17"/>
                    <a:pt x="542" y="16"/>
                  </a:cubicBezTo>
                  <a:cubicBezTo>
                    <a:pt x="541" y="16"/>
                    <a:pt x="541" y="17"/>
                    <a:pt x="541" y="17"/>
                  </a:cubicBezTo>
                  <a:close/>
                  <a:moveTo>
                    <a:pt x="1568" y="44"/>
                  </a:moveTo>
                  <a:cubicBezTo>
                    <a:pt x="1568" y="44"/>
                    <a:pt x="1568" y="44"/>
                    <a:pt x="1568" y="43"/>
                  </a:cubicBezTo>
                  <a:cubicBezTo>
                    <a:pt x="1568" y="44"/>
                    <a:pt x="1568" y="44"/>
                    <a:pt x="1568" y="44"/>
                  </a:cubicBezTo>
                  <a:close/>
                  <a:moveTo>
                    <a:pt x="1178" y="17"/>
                  </a:moveTo>
                  <a:cubicBezTo>
                    <a:pt x="1179" y="17"/>
                    <a:pt x="1179" y="17"/>
                    <a:pt x="1179" y="16"/>
                  </a:cubicBezTo>
                  <a:cubicBezTo>
                    <a:pt x="1179" y="16"/>
                    <a:pt x="1178" y="16"/>
                    <a:pt x="1178" y="17"/>
                  </a:cubicBezTo>
                  <a:close/>
                  <a:moveTo>
                    <a:pt x="1682" y="43"/>
                  </a:moveTo>
                  <a:cubicBezTo>
                    <a:pt x="1682" y="44"/>
                    <a:pt x="1682" y="44"/>
                    <a:pt x="1682" y="44"/>
                  </a:cubicBezTo>
                  <a:cubicBezTo>
                    <a:pt x="1682" y="44"/>
                    <a:pt x="1682" y="44"/>
                    <a:pt x="1682" y="43"/>
                  </a:cubicBezTo>
                  <a:close/>
                  <a:moveTo>
                    <a:pt x="1487" y="17"/>
                  </a:moveTo>
                  <a:cubicBezTo>
                    <a:pt x="1488" y="17"/>
                    <a:pt x="1488" y="17"/>
                    <a:pt x="1488" y="16"/>
                  </a:cubicBezTo>
                  <a:cubicBezTo>
                    <a:pt x="1488" y="16"/>
                    <a:pt x="1488" y="16"/>
                    <a:pt x="1487" y="17"/>
                  </a:cubicBezTo>
                  <a:close/>
                  <a:moveTo>
                    <a:pt x="1546" y="16"/>
                  </a:moveTo>
                  <a:cubicBezTo>
                    <a:pt x="1546" y="16"/>
                    <a:pt x="1546" y="16"/>
                    <a:pt x="1545" y="17"/>
                  </a:cubicBezTo>
                  <a:cubicBezTo>
                    <a:pt x="1546" y="17"/>
                    <a:pt x="1546" y="17"/>
                    <a:pt x="1546" y="16"/>
                  </a:cubicBezTo>
                  <a:close/>
                  <a:moveTo>
                    <a:pt x="1561" y="17"/>
                  </a:moveTo>
                  <a:cubicBezTo>
                    <a:pt x="1561" y="16"/>
                    <a:pt x="1561" y="16"/>
                    <a:pt x="1560" y="16"/>
                  </a:cubicBezTo>
                  <a:cubicBezTo>
                    <a:pt x="1561" y="17"/>
                    <a:pt x="1561" y="17"/>
                    <a:pt x="1561" y="17"/>
                  </a:cubicBezTo>
                  <a:close/>
                  <a:moveTo>
                    <a:pt x="1577" y="16"/>
                  </a:moveTo>
                  <a:cubicBezTo>
                    <a:pt x="1577" y="17"/>
                    <a:pt x="1578" y="17"/>
                    <a:pt x="1578" y="17"/>
                  </a:cubicBezTo>
                  <a:cubicBezTo>
                    <a:pt x="1578" y="17"/>
                    <a:pt x="1578" y="16"/>
                    <a:pt x="1577" y="16"/>
                  </a:cubicBezTo>
                  <a:close/>
                  <a:moveTo>
                    <a:pt x="1736" y="44"/>
                  </a:moveTo>
                  <a:cubicBezTo>
                    <a:pt x="1736" y="44"/>
                    <a:pt x="1736" y="44"/>
                    <a:pt x="1736" y="43"/>
                  </a:cubicBezTo>
                  <a:cubicBezTo>
                    <a:pt x="1736" y="44"/>
                    <a:pt x="1736" y="44"/>
                    <a:pt x="1736" y="44"/>
                  </a:cubicBezTo>
                  <a:close/>
                  <a:moveTo>
                    <a:pt x="1714" y="16"/>
                  </a:moveTo>
                  <a:cubicBezTo>
                    <a:pt x="1714" y="16"/>
                    <a:pt x="1714" y="16"/>
                    <a:pt x="1713" y="17"/>
                  </a:cubicBezTo>
                  <a:cubicBezTo>
                    <a:pt x="1714" y="17"/>
                    <a:pt x="1714" y="17"/>
                    <a:pt x="1714" y="16"/>
                  </a:cubicBezTo>
                  <a:close/>
                  <a:moveTo>
                    <a:pt x="1729" y="17"/>
                  </a:moveTo>
                  <a:cubicBezTo>
                    <a:pt x="1729" y="16"/>
                    <a:pt x="1729" y="16"/>
                    <a:pt x="1729" y="16"/>
                  </a:cubicBezTo>
                  <a:cubicBezTo>
                    <a:pt x="1729" y="17"/>
                    <a:pt x="1729" y="17"/>
                    <a:pt x="1729" y="17"/>
                  </a:cubicBezTo>
                  <a:close/>
                  <a:moveTo>
                    <a:pt x="1746" y="16"/>
                  </a:moveTo>
                  <a:cubicBezTo>
                    <a:pt x="1746" y="17"/>
                    <a:pt x="1746" y="17"/>
                    <a:pt x="1746" y="17"/>
                  </a:cubicBezTo>
                  <a:cubicBezTo>
                    <a:pt x="1746" y="17"/>
                    <a:pt x="1746" y="16"/>
                    <a:pt x="1746" y="16"/>
                  </a:cubicBezTo>
                  <a:close/>
                  <a:moveTo>
                    <a:pt x="1177" y="17"/>
                  </a:moveTo>
                  <a:cubicBezTo>
                    <a:pt x="1178" y="17"/>
                    <a:pt x="1178" y="17"/>
                    <a:pt x="1178" y="17"/>
                  </a:cubicBezTo>
                  <a:cubicBezTo>
                    <a:pt x="1178" y="17"/>
                    <a:pt x="1177" y="17"/>
                    <a:pt x="1177" y="17"/>
                  </a:cubicBezTo>
                  <a:close/>
                  <a:moveTo>
                    <a:pt x="1361" y="17"/>
                  </a:moveTo>
                  <a:cubicBezTo>
                    <a:pt x="1361" y="17"/>
                    <a:pt x="1360" y="17"/>
                    <a:pt x="1360" y="17"/>
                  </a:cubicBezTo>
                  <a:cubicBezTo>
                    <a:pt x="1361" y="17"/>
                    <a:pt x="1361" y="17"/>
                    <a:pt x="1361" y="17"/>
                  </a:cubicBezTo>
                  <a:close/>
                  <a:moveTo>
                    <a:pt x="1378" y="17"/>
                  </a:moveTo>
                  <a:cubicBezTo>
                    <a:pt x="1378" y="17"/>
                    <a:pt x="1377" y="17"/>
                    <a:pt x="1377" y="17"/>
                  </a:cubicBezTo>
                  <a:cubicBezTo>
                    <a:pt x="1377" y="17"/>
                    <a:pt x="1377" y="17"/>
                    <a:pt x="1378" y="17"/>
                  </a:cubicBezTo>
                  <a:close/>
                  <a:moveTo>
                    <a:pt x="1418" y="17"/>
                  </a:moveTo>
                  <a:cubicBezTo>
                    <a:pt x="1419" y="17"/>
                    <a:pt x="1419" y="17"/>
                    <a:pt x="1419" y="17"/>
                  </a:cubicBezTo>
                  <a:cubicBezTo>
                    <a:pt x="1419" y="17"/>
                    <a:pt x="1418" y="17"/>
                    <a:pt x="1418" y="17"/>
                  </a:cubicBezTo>
                  <a:close/>
                  <a:moveTo>
                    <a:pt x="660" y="44"/>
                  </a:moveTo>
                  <a:cubicBezTo>
                    <a:pt x="660" y="44"/>
                    <a:pt x="660" y="44"/>
                    <a:pt x="660" y="44"/>
                  </a:cubicBezTo>
                  <a:cubicBezTo>
                    <a:pt x="660" y="44"/>
                    <a:pt x="660" y="44"/>
                    <a:pt x="660" y="44"/>
                  </a:cubicBezTo>
                  <a:close/>
                  <a:moveTo>
                    <a:pt x="1487" y="17"/>
                  </a:moveTo>
                  <a:cubicBezTo>
                    <a:pt x="1487" y="17"/>
                    <a:pt x="1487" y="17"/>
                    <a:pt x="1487" y="17"/>
                  </a:cubicBezTo>
                  <a:cubicBezTo>
                    <a:pt x="1487" y="17"/>
                    <a:pt x="1487" y="17"/>
                    <a:pt x="1487" y="17"/>
                  </a:cubicBezTo>
                  <a:close/>
                  <a:moveTo>
                    <a:pt x="1545" y="17"/>
                  </a:moveTo>
                  <a:cubicBezTo>
                    <a:pt x="1545" y="17"/>
                    <a:pt x="1545" y="17"/>
                    <a:pt x="1544" y="17"/>
                  </a:cubicBezTo>
                  <a:cubicBezTo>
                    <a:pt x="1545" y="17"/>
                    <a:pt x="1545" y="17"/>
                    <a:pt x="1545" y="17"/>
                  </a:cubicBezTo>
                  <a:close/>
                  <a:moveTo>
                    <a:pt x="1562" y="17"/>
                  </a:moveTo>
                  <a:cubicBezTo>
                    <a:pt x="1562" y="17"/>
                    <a:pt x="1561" y="17"/>
                    <a:pt x="1561" y="17"/>
                  </a:cubicBezTo>
                  <a:cubicBezTo>
                    <a:pt x="1561" y="17"/>
                    <a:pt x="1562" y="17"/>
                    <a:pt x="1562" y="17"/>
                  </a:cubicBezTo>
                  <a:close/>
                  <a:moveTo>
                    <a:pt x="674" y="44"/>
                  </a:moveTo>
                  <a:cubicBezTo>
                    <a:pt x="674" y="44"/>
                    <a:pt x="674" y="44"/>
                    <a:pt x="674" y="44"/>
                  </a:cubicBezTo>
                  <a:cubicBezTo>
                    <a:pt x="674" y="44"/>
                    <a:pt x="674" y="44"/>
                    <a:pt x="674" y="44"/>
                  </a:cubicBezTo>
                  <a:close/>
                  <a:moveTo>
                    <a:pt x="1713" y="17"/>
                  </a:moveTo>
                  <a:cubicBezTo>
                    <a:pt x="1713" y="17"/>
                    <a:pt x="1713" y="17"/>
                    <a:pt x="1713" y="17"/>
                  </a:cubicBezTo>
                  <a:cubicBezTo>
                    <a:pt x="1713" y="17"/>
                    <a:pt x="1713" y="17"/>
                    <a:pt x="1713" y="17"/>
                  </a:cubicBezTo>
                  <a:close/>
                  <a:moveTo>
                    <a:pt x="1730" y="17"/>
                  </a:moveTo>
                  <a:cubicBezTo>
                    <a:pt x="1730" y="17"/>
                    <a:pt x="1730" y="17"/>
                    <a:pt x="1729" y="17"/>
                  </a:cubicBezTo>
                  <a:cubicBezTo>
                    <a:pt x="1729" y="17"/>
                    <a:pt x="1730" y="17"/>
                    <a:pt x="1730" y="17"/>
                  </a:cubicBezTo>
                  <a:close/>
                  <a:moveTo>
                    <a:pt x="692" y="44"/>
                  </a:moveTo>
                  <a:cubicBezTo>
                    <a:pt x="692" y="44"/>
                    <a:pt x="691" y="44"/>
                    <a:pt x="691" y="44"/>
                  </a:cubicBezTo>
                  <a:cubicBezTo>
                    <a:pt x="691" y="44"/>
                    <a:pt x="691" y="44"/>
                    <a:pt x="692" y="44"/>
                  </a:cubicBezTo>
                  <a:close/>
                  <a:moveTo>
                    <a:pt x="1176" y="17"/>
                  </a:moveTo>
                  <a:cubicBezTo>
                    <a:pt x="1176" y="17"/>
                    <a:pt x="1177" y="17"/>
                    <a:pt x="1177" y="17"/>
                  </a:cubicBezTo>
                  <a:cubicBezTo>
                    <a:pt x="1177" y="17"/>
                    <a:pt x="1176" y="17"/>
                    <a:pt x="1176" y="17"/>
                  </a:cubicBezTo>
                  <a:close/>
                  <a:moveTo>
                    <a:pt x="1360" y="17"/>
                  </a:moveTo>
                  <a:cubicBezTo>
                    <a:pt x="1360" y="17"/>
                    <a:pt x="1359" y="17"/>
                    <a:pt x="1359" y="17"/>
                  </a:cubicBezTo>
                  <a:cubicBezTo>
                    <a:pt x="1360" y="17"/>
                    <a:pt x="1360" y="17"/>
                    <a:pt x="1360" y="17"/>
                  </a:cubicBezTo>
                  <a:close/>
                  <a:moveTo>
                    <a:pt x="1378" y="17"/>
                  </a:moveTo>
                  <a:cubicBezTo>
                    <a:pt x="1378" y="17"/>
                    <a:pt x="1378" y="17"/>
                    <a:pt x="1378" y="17"/>
                  </a:cubicBezTo>
                  <a:cubicBezTo>
                    <a:pt x="1378" y="17"/>
                    <a:pt x="1378" y="17"/>
                    <a:pt x="1378" y="17"/>
                  </a:cubicBezTo>
                  <a:close/>
                  <a:moveTo>
                    <a:pt x="1394" y="17"/>
                  </a:moveTo>
                  <a:cubicBezTo>
                    <a:pt x="1394" y="17"/>
                    <a:pt x="1394" y="17"/>
                    <a:pt x="1394" y="18"/>
                  </a:cubicBezTo>
                  <a:cubicBezTo>
                    <a:pt x="1394" y="17"/>
                    <a:pt x="1394" y="17"/>
                    <a:pt x="1394" y="17"/>
                  </a:cubicBezTo>
                  <a:close/>
                  <a:moveTo>
                    <a:pt x="1463" y="17"/>
                  </a:moveTo>
                  <a:cubicBezTo>
                    <a:pt x="1463" y="17"/>
                    <a:pt x="1463" y="18"/>
                    <a:pt x="1463" y="18"/>
                  </a:cubicBezTo>
                  <a:cubicBezTo>
                    <a:pt x="1463" y="17"/>
                    <a:pt x="1463" y="17"/>
                    <a:pt x="1463" y="17"/>
                  </a:cubicBezTo>
                  <a:close/>
                  <a:moveTo>
                    <a:pt x="1486" y="17"/>
                  </a:moveTo>
                  <a:cubicBezTo>
                    <a:pt x="1486" y="17"/>
                    <a:pt x="1487" y="17"/>
                    <a:pt x="1487" y="17"/>
                  </a:cubicBezTo>
                  <a:cubicBezTo>
                    <a:pt x="1486" y="17"/>
                    <a:pt x="1486" y="17"/>
                    <a:pt x="1486" y="17"/>
                  </a:cubicBezTo>
                  <a:close/>
                  <a:moveTo>
                    <a:pt x="1544" y="17"/>
                  </a:moveTo>
                  <a:cubicBezTo>
                    <a:pt x="1544" y="17"/>
                    <a:pt x="1544" y="17"/>
                    <a:pt x="1544" y="17"/>
                  </a:cubicBezTo>
                  <a:cubicBezTo>
                    <a:pt x="1544" y="17"/>
                    <a:pt x="1544" y="17"/>
                    <a:pt x="1544" y="17"/>
                  </a:cubicBezTo>
                  <a:close/>
                  <a:moveTo>
                    <a:pt x="1563" y="17"/>
                  </a:moveTo>
                  <a:cubicBezTo>
                    <a:pt x="1562" y="17"/>
                    <a:pt x="1562" y="17"/>
                    <a:pt x="1562" y="17"/>
                  </a:cubicBezTo>
                  <a:cubicBezTo>
                    <a:pt x="1562" y="17"/>
                    <a:pt x="1562" y="17"/>
                    <a:pt x="1563" y="17"/>
                  </a:cubicBezTo>
                  <a:close/>
                  <a:moveTo>
                    <a:pt x="801" y="44"/>
                  </a:moveTo>
                  <a:cubicBezTo>
                    <a:pt x="801" y="44"/>
                    <a:pt x="801" y="44"/>
                    <a:pt x="801" y="44"/>
                  </a:cubicBezTo>
                  <a:cubicBezTo>
                    <a:pt x="801" y="44"/>
                    <a:pt x="801" y="44"/>
                    <a:pt x="801" y="44"/>
                  </a:cubicBezTo>
                  <a:close/>
                  <a:moveTo>
                    <a:pt x="1713" y="17"/>
                  </a:moveTo>
                  <a:cubicBezTo>
                    <a:pt x="1712" y="17"/>
                    <a:pt x="1712" y="17"/>
                    <a:pt x="1712" y="17"/>
                  </a:cubicBezTo>
                  <a:cubicBezTo>
                    <a:pt x="1712" y="17"/>
                    <a:pt x="1712" y="17"/>
                    <a:pt x="1713" y="17"/>
                  </a:cubicBezTo>
                  <a:close/>
                  <a:moveTo>
                    <a:pt x="1731" y="17"/>
                  </a:moveTo>
                  <a:cubicBezTo>
                    <a:pt x="1731" y="17"/>
                    <a:pt x="1730" y="17"/>
                    <a:pt x="1730" y="17"/>
                  </a:cubicBezTo>
                  <a:cubicBezTo>
                    <a:pt x="1730" y="17"/>
                    <a:pt x="1730" y="17"/>
                    <a:pt x="1731" y="17"/>
                  </a:cubicBezTo>
                  <a:close/>
                  <a:moveTo>
                    <a:pt x="837" y="44"/>
                  </a:moveTo>
                  <a:cubicBezTo>
                    <a:pt x="837" y="44"/>
                    <a:pt x="837" y="44"/>
                    <a:pt x="837" y="44"/>
                  </a:cubicBezTo>
                  <a:cubicBezTo>
                    <a:pt x="837" y="44"/>
                    <a:pt x="837" y="44"/>
                    <a:pt x="837" y="44"/>
                  </a:cubicBezTo>
                  <a:close/>
                  <a:moveTo>
                    <a:pt x="852" y="44"/>
                  </a:moveTo>
                  <a:cubicBezTo>
                    <a:pt x="852" y="44"/>
                    <a:pt x="852" y="44"/>
                    <a:pt x="852" y="44"/>
                  </a:cubicBezTo>
                  <a:cubicBezTo>
                    <a:pt x="852" y="44"/>
                    <a:pt x="852" y="44"/>
                    <a:pt x="852" y="44"/>
                  </a:cubicBezTo>
                  <a:close/>
                  <a:moveTo>
                    <a:pt x="558" y="17"/>
                  </a:moveTo>
                  <a:cubicBezTo>
                    <a:pt x="558" y="17"/>
                    <a:pt x="557" y="17"/>
                    <a:pt x="557" y="18"/>
                  </a:cubicBezTo>
                  <a:cubicBezTo>
                    <a:pt x="558" y="18"/>
                    <a:pt x="558" y="18"/>
                    <a:pt x="558" y="17"/>
                  </a:cubicBezTo>
                  <a:close/>
                  <a:moveTo>
                    <a:pt x="578" y="18"/>
                  </a:moveTo>
                  <a:cubicBezTo>
                    <a:pt x="577" y="17"/>
                    <a:pt x="577" y="17"/>
                    <a:pt x="577" y="17"/>
                  </a:cubicBezTo>
                  <a:cubicBezTo>
                    <a:pt x="577" y="18"/>
                    <a:pt x="577" y="18"/>
                    <a:pt x="578" y="18"/>
                  </a:cubicBezTo>
                  <a:close/>
                  <a:moveTo>
                    <a:pt x="1175" y="18"/>
                  </a:moveTo>
                  <a:cubicBezTo>
                    <a:pt x="1175" y="18"/>
                    <a:pt x="1176" y="18"/>
                    <a:pt x="1176" y="17"/>
                  </a:cubicBezTo>
                  <a:cubicBezTo>
                    <a:pt x="1176" y="17"/>
                    <a:pt x="1175" y="17"/>
                    <a:pt x="1175" y="18"/>
                  </a:cubicBezTo>
                  <a:close/>
                  <a:moveTo>
                    <a:pt x="1359" y="17"/>
                  </a:moveTo>
                  <a:cubicBezTo>
                    <a:pt x="1359" y="17"/>
                    <a:pt x="1359" y="17"/>
                    <a:pt x="1359" y="18"/>
                  </a:cubicBezTo>
                  <a:cubicBezTo>
                    <a:pt x="1359" y="18"/>
                    <a:pt x="1359" y="18"/>
                    <a:pt x="1359" y="17"/>
                  </a:cubicBezTo>
                  <a:close/>
                  <a:moveTo>
                    <a:pt x="1379" y="18"/>
                  </a:moveTo>
                  <a:cubicBezTo>
                    <a:pt x="1379" y="17"/>
                    <a:pt x="1379" y="17"/>
                    <a:pt x="1378" y="17"/>
                  </a:cubicBezTo>
                  <a:cubicBezTo>
                    <a:pt x="1379" y="18"/>
                    <a:pt x="1379" y="18"/>
                    <a:pt x="1379" y="18"/>
                  </a:cubicBezTo>
                  <a:close/>
                  <a:moveTo>
                    <a:pt x="867" y="44"/>
                  </a:moveTo>
                  <a:cubicBezTo>
                    <a:pt x="867" y="44"/>
                    <a:pt x="867" y="44"/>
                    <a:pt x="867" y="44"/>
                  </a:cubicBezTo>
                  <a:cubicBezTo>
                    <a:pt x="867" y="44"/>
                    <a:pt x="867" y="44"/>
                    <a:pt x="867" y="44"/>
                  </a:cubicBezTo>
                  <a:close/>
                  <a:moveTo>
                    <a:pt x="1485" y="18"/>
                  </a:moveTo>
                  <a:cubicBezTo>
                    <a:pt x="1485" y="18"/>
                    <a:pt x="1486" y="18"/>
                    <a:pt x="1486" y="17"/>
                  </a:cubicBezTo>
                  <a:cubicBezTo>
                    <a:pt x="1485" y="17"/>
                    <a:pt x="1485" y="17"/>
                    <a:pt x="1485" y="18"/>
                  </a:cubicBezTo>
                  <a:close/>
                  <a:moveTo>
                    <a:pt x="1543" y="17"/>
                  </a:moveTo>
                  <a:cubicBezTo>
                    <a:pt x="1543" y="17"/>
                    <a:pt x="1543" y="17"/>
                    <a:pt x="1543" y="18"/>
                  </a:cubicBezTo>
                  <a:cubicBezTo>
                    <a:pt x="1543" y="18"/>
                    <a:pt x="1543" y="18"/>
                    <a:pt x="1543" y="17"/>
                  </a:cubicBezTo>
                  <a:close/>
                  <a:moveTo>
                    <a:pt x="1563" y="18"/>
                  </a:moveTo>
                  <a:cubicBezTo>
                    <a:pt x="1563" y="17"/>
                    <a:pt x="1563" y="17"/>
                    <a:pt x="1563" y="17"/>
                  </a:cubicBezTo>
                  <a:cubicBezTo>
                    <a:pt x="1563" y="18"/>
                    <a:pt x="1563" y="18"/>
                    <a:pt x="1563" y="18"/>
                  </a:cubicBezTo>
                  <a:close/>
                  <a:moveTo>
                    <a:pt x="1578" y="17"/>
                  </a:moveTo>
                  <a:cubicBezTo>
                    <a:pt x="1578" y="18"/>
                    <a:pt x="1578" y="18"/>
                    <a:pt x="1579" y="18"/>
                  </a:cubicBezTo>
                  <a:cubicBezTo>
                    <a:pt x="1579" y="18"/>
                    <a:pt x="1579" y="17"/>
                    <a:pt x="1578" y="17"/>
                  </a:cubicBezTo>
                  <a:close/>
                  <a:moveTo>
                    <a:pt x="1680" y="17"/>
                  </a:moveTo>
                  <a:cubicBezTo>
                    <a:pt x="1680" y="18"/>
                    <a:pt x="1680" y="18"/>
                    <a:pt x="1680" y="18"/>
                  </a:cubicBezTo>
                  <a:cubicBezTo>
                    <a:pt x="1680" y="18"/>
                    <a:pt x="1680" y="17"/>
                    <a:pt x="1680" y="17"/>
                  </a:cubicBezTo>
                  <a:close/>
                  <a:moveTo>
                    <a:pt x="1712" y="17"/>
                  </a:moveTo>
                  <a:cubicBezTo>
                    <a:pt x="1711" y="17"/>
                    <a:pt x="1711" y="17"/>
                    <a:pt x="1711" y="18"/>
                  </a:cubicBezTo>
                  <a:cubicBezTo>
                    <a:pt x="1711" y="18"/>
                    <a:pt x="1711" y="18"/>
                    <a:pt x="1712" y="17"/>
                  </a:cubicBezTo>
                  <a:close/>
                  <a:moveTo>
                    <a:pt x="1731" y="18"/>
                  </a:moveTo>
                  <a:cubicBezTo>
                    <a:pt x="1731" y="17"/>
                    <a:pt x="1731" y="17"/>
                    <a:pt x="1731" y="17"/>
                  </a:cubicBezTo>
                  <a:cubicBezTo>
                    <a:pt x="1731" y="18"/>
                    <a:pt x="1731" y="18"/>
                    <a:pt x="1731" y="18"/>
                  </a:cubicBezTo>
                  <a:close/>
                  <a:moveTo>
                    <a:pt x="1746" y="17"/>
                  </a:moveTo>
                  <a:cubicBezTo>
                    <a:pt x="1746" y="18"/>
                    <a:pt x="1746" y="18"/>
                    <a:pt x="1747" y="18"/>
                  </a:cubicBezTo>
                  <a:cubicBezTo>
                    <a:pt x="1747" y="18"/>
                    <a:pt x="1747" y="17"/>
                    <a:pt x="1746" y="17"/>
                  </a:cubicBezTo>
                  <a:close/>
                  <a:moveTo>
                    <a:pt x="540" y="18"/>
                  </a:moveTo>
                  <a:cubicBezTo>
                    <a:pt x="541" y="18"/>
                    <a:pt x="541" y="18"/>
                    <a:pt x="541" y="18"/>
                  </a:cubicBezTo>
                  <a:cubicBezTo>
                    <a:pt x="540" y="18"/>
                    <a:pt x="540" y="18"/>
                    <a:pt x="540" y="18"/>
                  </a:cubicBezTo>
                  <a:close/>
                  <a:moveTo>
                    <a:pt x="557" y="18"/>
                  </a:moveTo>
                  <a:cubicBezTo>
                    <a:pt x="557" y="18"/>
                    <a:pt x="557" y="18"/>
                    <a:pt x="556" y="18"/>
                  </a:cubicBezTo>
                  <a:cubicBezTo>
                    <a:pt x="557" y="18"/>
                    <a:pt x="557" y="18"/>
                    <a:pt x="557" y="18"/>
                  </a:cubicBezTo>
                  <a:close/>
                  <a:moveTo>
                    <a:pt x="579" y="18"/>
                  </a:moveTo>
                  <a:cubicBezTo>
                    <a:pt x="578" y="18"/>
                    <a:pt x="578" y="18"/>
                    <a:pt x="578" y="18"/>
                  </a:cubicBezTo>
                  <a:cubicBezTo>
                    <a:pt x="578" y="18"/>
                    <a:pt x="578" y="18"/>
                    <a:pt x="579" y="18"/>
                  </a:cubicBezTo>
                  <a:close/>
                  <a:moveTo>
                    <a:pt x="869" y="44"/>
                  </a:moveTo>
                  <a:cubicBezTo>
                    <a:pt x="869" y="44"/>
                    <a:pt x="870" y="44"/>
                    <a:pt x="870" y="44"/>
                  </a:cubicBezTo>
                  <a:cubicBezTo>
                    <a:pt x="869" y="44"/>
                    <a:pt x="869" y="44"/>
                    <a:pt x="869" y="44"/>
                  </a:cubicBezTo>
                  <a:close/>
                  <a:moveTo>
                    <a:pt x="987" y="18"/>
                  </a:moveTo>
                  <a:cubicBezTo>
                    <a:pt x="986" y="18"/>
                    <a:pt x="986" y="18"/>
                    <a:pt x="986" y="18"/>
                  </a:cubicBezTo>
                  <a:cubicBezTo>
                    <a:pt x="986" y="18"/>
                    <a:pt x="987" y="18"/>
                    <a:pt x="987" y="18"/>
                  </a:cubicBezTo>
                  <a:close/>
                  <a:moveTo>
                    <a:pt x="1359" y="18"/>
                  </a:moveTo>
                  <a:cubicBezTo>
                    <a:pt x="1358" y="18"/>
                    <a:pt x="1358" y="18"/>
                    <a:pt x="1358" y="18"/>
                  </a:cubicBezTo>
                  <a:cubicBezTo>
                    <a:pt x="1358" y="18"/>
                    <a:pt x="1358" y="18"/>
                    <a:pt x="1359" y="18"/>
                  </a:cubicBezTo>
                  <a:close/>
                  <a:moveTo>
                    <a:pt x="880" y="44"/>
                  </a:moveTo>
                  <a:cubicBezTo>
                    <a:pt x="880" y="44"/>
                    <a:pt x="880" y="44"/>
                    <a:pt x="880" y="44"/>
                  </a:cubicBezTo>
                  <a:cubicBezTo>
                    <a:pt x="880" y="44"/>
                    <a:pt x="880" y="44"/>
                    <a:pt x="880" y="44"/>
                  </a:cubicBezTo>
                  <a:close/>
                  <a:moveTo>
                    <a:pt x="1394" y="18"/>
                  </a:moveTo>
                  <a:cubicBezTo>
                    <a:pt x="1394" y="18"/>
                    <a:pt x="1394" y="18"/>
                    <a:pt x="1394" y="18"/>
                  </a:cubicBezTo>
                  <a:cubicBezTo>
                    <a:pt x="1394" y="18"/>
                    <a:pt x="1394" y="18"/>
                    <a:pt x="1394" y="18"/>
                  </a:cubicBezTo>
                  <a:close/>
                  <a:moveTo>
                    <a:pt x="1418" y="18"/>
                  </a:moveTo>
                  <a:cubicBezTo>
                    <a:pt x="1418" y="18"/>
                    <a:pt x="1418" y="18"/>
                    <a:pt x="1418" y="18"/>
                  </a:cubicBezTo>
                  <a:cubicBezTo>
                    <a:pt x="1418" y="18"/>
                    <a:pt x="1418" y="18"/>
                    <a:pt x="1418" y="18"/>
                  </a:cubicBezTo>
                  <a:close/>
                  <a:moveTo>
                    <a:pt x="1463" y="18"/>
                  </a:moveTo>
                  <a:cubicBezTo>
                    <a:pt x="1463" y="18"/>
                    <a:pt x="1463" y="18"/>
                    <a:pt x="1464" y="18"/>
                  </a:cubicBezTo>
                  <a:cubicBezTo>
                    <a:pt x="1464" y="18"/>
                    <a:pt x="1464" y="18"/>
                    <a:pt x="1463" y="18"/>
                  </a:cubicBezTo>
                  <a:close/>
                  <a:moveTo>
                    <a:pt x="1484" y="18"/>
                  </a:moveTo>
                  <a:cubicBezTo>
                    <a:pt x="1485" y="18"/>
                    <a:pt x="1485" y="18"/>
                    <a:pt x="1485" y="18"/>
                  </a:cubicBezTo>
                  <a:cubicBezTo>
                    <a:pt x="1485" y="18"/>
                    <a:pt x="1484" y="18"/>
                    <a:pt x="1484" y="18"/>
                  </a:cubicBezTo>
                  <a:close/>
                  <a:moveTo>
                    <a:pt x="1543" y="18"/>
                  </a:moveTo>
                  <a:cubicBezTo>
                    <a:pt x="1542" y="18"/>
                    <a:pt x="1542" y="18"/>
                    <a:pt x="1542" y="18"/>
                  </a:cubicBezTo>
                  <a:cubicBezTo>
                    <a:pt x="1542" y="18"/>
                    <a:pt x="1543" y="18"/>
                    <a:pt x="1543" y="18"/>
                  </a:cubicBezTo>
                  <a:close/>
                  <a:moveTo>
                    <a:pt x="895" y="44"/>
                  </a:moveTo>
                  <a:cubicBezTo>
                    <a:pt x="895" y="44"/>
                    <a:pt x="895" y="44"/>
                    <a:pt x="895" y="44"/>
                  </a:cubicBezTo>
                  <a:cubicBezTo>
                    <a:pt x="895" y="44"/>
                    <a:pt x="895" y="44"/>
                    <a:pt x="895" y="44"/>
                  </a:cubicBezTo>
                  <a:close/>
                  <a:moveTo>
                    <a:pt x="1711" y="18"/>
                  </a:moveTo>
                  <a:cubicBezTo>
                    <a:pt x="1711" y="18"/>
                    <a:pt x="1710" y="18"/>
                    <a:pt x="1710" y="18"/>
                  </a:cubicBezTo>
                  <a:cubicBezTo>
                    <a:pt x="1710" y="18"/>
                    <a:pt x="1711" y="18"/>
                    <a:pt x="1711" y="18"/>
                  </a:cubicBezTo>
                  <a:close/>
                  <a:moveTo>
                    <a:pt x="557" y="18"/>
                  </a:moveTo>
                  <a:cubicBezTo>
                    <a:pt x="556" y="18"/>
                    <a:pt x="556" y="18"/>
                    <a:pt x="556" y="18"/>
                  </a:cubicBezTo>
                  <a:cubicBezTo>
                    <a:pt x="556" y="18"/>
                    <a:pt x="556" y="18"/>
                    <a:pt x="557" y="18"/>
                  </a:cubicBezTo>
                  <a:close/>
                  <a:moveTo>
                    <a:pt x="986" y="18"/>
                  </a:moveTo>
                  <a:cubicBezTo>
                    <a:pt x="985" y="18"/>
                    <a:pt x="985" y="18"/>
                    <a:pt x="985" y="18"/>
                  </a:cubicBezTo>
                  <a:cubicBezTo>
                    <a:pt x="985" y="18"/>
                    <a:pt x="986" y="18"/>
                    <a:pt x="986" y="18"/>
                  </a:cubicBezTo>
                  <a:close/>
                  <a:moveTo>
                    <a:pt x="1358" y="18"/>
                  </a:moveTo>
                  <a:cubicBezTo>
                    <a:pt x="1358" y="18"/>
                    <a:pt x="1357" y="18"/>
                    <a:pt x="1357" y="18"/>
                  </a:cubicBezTo>
                  <a:cubicBezTo>
                    <a:pt x="1357" y="18"/>
                    <a:pt x="1358" y="18"/>
                    <a:pt x="1358" y="18"/>
                  </a:cubicBezTo>
                  <a:close/>
                  <a:moveTo>
                    <a:pt x="1484" y="18"/>
                  </a:moveTo>
                  <a:cubicBezTo>
                    <a:pt x="1484" y="18"/>
                    <a:pt x="1484" y="18"/>
                    <a:pt x="1484" y="18"/>
                  </a:cubicBezTo>
                  <a:cubicBezTo>
                    <a:pt x="1484" y="18"/>
                    <a:pt x="1484" y="18"/>
                    <a:pt x="1484" y="18"/>
                  </a:cubicBezTo>
                  <a:close/>
                  <a:moveTo>
                    <a:pt x="1542" y="18"/>
                  </a:moveTo>
                  <a:cubicBezTo>
                    <a:pt x="1542" y="18"/>
                    <a:pt x="1541" y="18"/>
                    <a:pt x="1541" y="18"/>
                  </a:cubicBezTo>
                  <a:cubicBezTo>
                    <a:pt x="1542" y="18"/>
                    <a:pt x="1542" y="18"/>
                    <a:pt x="1542" y="18"/>
                  </a:cubicBezTo>
                  <a:close/>
                  <a:moveTo>
                    <a:pt x="1564" y="18"/>
                  </a:moveTo>
                  <a:cubicBezTo>
                    <a:pt x="1564" y="18"/>
                    <a:pt x="1564" y="18"/>
                    <a:pt x="1564" y="18"/>
                  </a:cubicBezTo>
                  <a:cubicBezTo>
                    <a:pt x="1564" y="18"/>
                    <a:pt x="1564" y="18"/>
                    <a:pt x="1564" y="18"/>
                  </a:cubicBezTo>
                  <a:close/>
                  <a:moveTo>
                    <a:pt x="1579" y="18"/>
                  </a:moveTo>
                  <a:cubicBezTo>
                    <a:pt x="1579" y="18"/>
                    <a:pt x="1579" y="19"/>
                    <a:pt x="1579" y="19"/>
                  </a:cubicBezTo>
                  <a:cubicBezTo>
                    <a:pt x="1579" y="18"/>
                    <a:pt x="1579" y="18"/>
                    <a:pt x="1579" y="18"/>
                  </a:cubicBezTo>
                  <a:close/>
                  <a:moveTo>
                    <a:pt x="1111" y="44"/>
                  </a:moveTo>
                  <a:cubicBezTo>
                    <a:pt x="1111" y="44"/>
                    <a:pt x="1111" y="44"/>
                    <a:pt x="1111" y="44"/>
                  </a:cubicBezTo>
                  <a:cubicBezTo>
                    <a:pt x="1111" y="44"/>
                    <a:pt x="1111" y="44"/>
                    <a:pt x="1111" y="44"/>
                  </a:cubicBezTo>
                  <a:close/>
                  <a:moveTo>
                    <a:pt x="1710" y="18"/>
                  </a:moveTo>
                  <a:cubicBezTo>
                    <a:pt x="1710" y="18"/>
                    <a:pt x="1710" y="18"/>
                    <a:pt x="1709" y="18"/>
                  </a:cubicBezTo>
                  <a:cubicBezTo>
                    <a:pt x="1710" y="18"/>
                    <a:pt x="1710" y="18"/>
                    <a:pt x="1710" y="18"/>
                  </a:cubicBezTo>
                  <a:close/>
                  <a:moveTo>
                    <a:pt x="1732" y="18"/>
                  </a:moveTo>
                  <a:cubicBezTo>
                    <a:pt x="1732" y="18"/>
                    <a:pt x="1732" y="18"/>
                    <a:pt x="1732" y="18"/>
                  </a:cubicBezTo>
                  <a:cubicBezTo>
                    <a:pt x="1732" y="18"/>
                    <a:pt x="1732" y="18"/>
                    <a:pt x="1732" y="18"/>
                  </a:cubicBezTo>
                  <a:close/>
                  <a:moveTo>
                    <a:pt x="1747" y="18"/>
                  </a:moveTo>
                  <a:cubicBezTo>
                    <a:pt x="1747" y="18"/>
                    <a:pt x="1747" y="19"/>
                    <a:pt x="1747" y="19"/>
                  </a:cubicBezTo>
                  <a:cubicBezTo>
                    <a:pt x="1747" y="18"/>
                    <a:pt x="1747" y="18"/>
                    <a:pt x="1747" y="18"/>
                  </a:cubicBezTo>
                  <a:close/>
                  <a:moveTo>
                    <a:pt x="540" y="19"/>
                  </a:moveTo>
                  <a:cubicBezTo>
                    <a:pt x="540" y="19"/>
                    <a:pt x="540" y="19"/>
                    <a:pt x="540" y="18"/>
                  </a:cubicBezTo>
                  <a:cubicBezTo>
                    <a:pt x="540" y="18"/>
                    <a:pt x="540" y="19"/>
                    <a:pt x="540" y="19"/>
                  </a:cubicBezTo>
                  <a:close/>
                  <a:moveTo>
                    <a:pt x="556" y="18"/>
                  </a:moveTo>
                  <a:cubicBezTo>
                    <a:pt x="556" y="18"/>
                    <a:pt x="555" y="18"/>
                    <a:pt x="555" y="19"/>
                  </a:cubicBezTo>
                  <a:cubicBezTo>
                    <a:pt x="555" y="19"/>
                    <a:pt x="556" y="19"/>
                    <a:pt x="556" y="18"/>
                  </a:cubicBezTo>
                  <a:close/>
                  <a:moveTo>
                    <a:pt x="580" y="19"/>
                  </a:moveTo>
                  <a:cubicBezTo>
                    <a:pt x="580" y="18"/>
                    <a:pt x="580" y="18"/>
                    <a:pt x="580" y="18"/>
                  </a:cubicBezTo>
                  <a:cubicBezTo>
                    <a:pt x="580" y="19"/>
                    <a:pt x="580" y="19"/>
                    <a:pt x="580" y="19"/>
                  </a:cubicBezTo>
                  <a:close/>
                  <a:moveTo>
                    <a:pt x="650" y="49"/>
                  </a:moveTo>
                  <a:cubicBezTo>
                    <a:pt x="650" y="50"/>
                    <a:pt x="649" y="50"/>
                    <a:pt x="649" y="50"/>
                  </a:cubicBezTo>
                  <a:cubicBezTo>
                    <a:pt x="650" y="50"/>
                    <a:pt x="650" y="50"/>
                    <a:pt x="650" y="49"/>
                  </a:cubicBezTo>
                  <a:close/>
                  <a:moveTo>
                    <a:pt x="1014" y="19"/>
                  </a:moveTo>
                  <a:cubicBezTo>
                    <a:pt x="1014" y="18"/>
                    <a:pt x="1014" y="18"/>
                    <a:pt x="1014" y="18"/>
                  </a:cubicBezTo>
                  <a:cubicBezTo>
                    <a:pt x="1014" y="19"/>
                    <a:pt x="1014" y="19"/>
                    <a:pt x="1014" y="19"/>
                  </a:cubicBezTo>
                  <a:close/>
                  <a:moveTo>
                    <a:pt x="1357" y="18"/>
                  </a:moveTo>
                  <a:cubicBezTo>
                    <a:pt x="1357" y="18"/>
                    <a:pt x="1357" y="18"/>
                    <a:pt x="1356" y="19"/>
                  </a:cubicBezTo>
                  <a:cubicBezTo>
                    <a:pt x="1357" y="19"/>
                    <a:pt x="1357" y="19"/>
                    <a:pt x="1357" y="18"/>
                  </a:cubicBezTo>
                  <a:close/>
                  <a:moveTo>
                    <a:pt x="1137" y="44"/>
                  </a:moveTo>
                  <a:cubicBezTo>
                    <a:pt x="1137" y="44"/>
                    <a:pt x="1136" y="44"/>
                    <a:pt x="1136" y="44"/>
                  </a:cubicBezTo>
                  <a:cubicBezTo>
                    <a:pt x="1136" y="44"/>
                    <a:pt x="1137" y="44"/>
                    <a:pt x="1137" y="44"/>
                  </a:cubicBezTo>
                  <a:close/>
                  <a:moveTo>
                    <a:pt x="1152" y="44"/>
                  </a:moveTo>
                  <a:cubicBezTo>
                    <a:pt x="1152" y="44"/>
                    <a:pt x="1152" y="44"/>
                    <a:pt x="1152" y="44"/>
                  </a:cubicBezTo>
                  <a:cubicBezTo>
                    <a:pt x="1152" y="44"/>
                    <a:pt x="1152" y="44"/>
                    <a:pt x="1152" y="44"/>
                  </a:cubicBezTo>
                  <a:close/>
                  <a:moveTo>
                    <a:pt x="751" y="50"/>
                  </a:moveTo>
                  <a:cubicBezTo>
                    <a:pt x="751" y="50"/>
                    <a:pt x="751" y="50"/>
                    <a:pt x="751" y="50"/>
                  </a:cubicBezTo>
                  <a:cubicBezTo>
                    <a:pt x="751" y="50"/>
                    <a:pt x="751" y="50"/>
                    <a:pt x="751" y="50"/>
                  </a:cubicBezTo>
                  <a:close/>
                  <a:moveTo>
                    <a:pt x="1482" y="19"/>
                  </a:moveTo>
                  <a:cubicBezTo>
                    <a:pt x="1483" y="19"/>
                    <a:pt x="1483" y="19"/>
                    <a:pt x="1483" y="18"/>
                  </a:cubicBezTo>
                  <a:cubicBezTo>
                    <a:pt x="1483" y="18"/>
                    <a:pt x="1483" y="18"/>
                    <a:pt x="1482" y="19"/>
                  </a:cubicBezTo>
                  <a:close/>
                  <a:moveTo>
                    <a:pt x="1541" y="18"/>
                  </a:moveTo>
                  <a:cubicBezTo>
                    <a:pt x="1541" y="18"/>
                    <a:pt x="1541" y="18"/>
                    <a:pt x="1541" y="19"/>
                  </a:cubicBezTo>
                  <a:cubicBezTo>
                    <a:pt x="1541" y="19"/>
                    <a:pt x="1541" y="19"/>
                    <a:pt x="1541" y="18"/>
                  </a:cubicBezTo>
                  <a:close/>
                  <a:moveTo>
                    <a:pt x="1680" y="18"/>
                  </a:moveTo>
                  <a:cubicBezTo>
                    <a:pt x="1681" y="19"/>
                    <a:pt x="1681" y="19"/>
                    <a:pt x="1681" y="19"/>
                  </a:cubicBezTo>
                  <a:cubicBezTo>
                    <a:pt x="1681" y="19"/>
                    <a:pt x="1681" y="18"/>
                    <a:pt x="1680" y="18"/>
                  </a:cubicBezTo>
                  <a:close/>
                  <a:moveTo>
                    <a:pt x="1709" y="18"/>
                  </a:moveTo>
                  <a:cubicBezTo>
                    <a:pt x="1709" y="18"/>
                    <a:pt x="1709" y="18"/>
                    <a:pt x="1709" y="19"/>
                  </a:cubicBezTo>
                  <a:cubicBezTo>
                    <a:pt x="1709" y="19"/>
                    <a:pt x="1709" y="19"/>
                    <a:pt x="1709" y="18"/>
                  </a:cubicBezTo>
                  <a:close/>
                  <a:moveTo>
                    <a:pt x="555" y="19"/>
                  </a:moveTo>
                  <a:cubicBezTo>
                    <a:pt x="555" y="19"/>
                    <a:pt x="555" y="19"/>
                    <a:pt x="555" y="19"/>
                  </a:cubicBezTo>
                  <a:cubicBezTo>
                    <a:pt x="555" y="19"/>
                    <a:pt x="555" y="19"/>
                    <a:pt x="555" y="19"/>
                  </a:cubicBezTo>
                  <a:close/>
                  <a:moveTo>
                    <a:pt x="581" y="19"/>
                  </a:moveTo>
                  <a:cubicBezTo>
                    <a:pt x="581" y="19"/>
                    <a:pt x="581" y="19"/>
                    <a:pt x="580" y="19"/>
                  </a:cubicBezTo>
                  <a:cubicBezTo>
                    <a:pt x="580" y="19"/>
                    <a:pt x="581" y="19"/>
                    <a:pt x="581" y="19"/>
                  </a:cubicBezTo>
                  <a:close/>
                  <a:moveTo>
                    <a:pt x="1310" y="44"/>
                  </a:moveTo>
                  <a:cubicBezTo>
                    <a:pt x="1309" y="44"/>
                    <a:pt x="1309" y="44"/>
                    <a:pt x="1309" y="44"/>
                  </a:cubicBezTo>
                  <a:cubicBezTo>
                    <a:pt x="1309" y="44"/>
                    <a:pt x="1309" y="44"/>
                    <a:pt x="1310" y="44"/>
                  </a:cubicBezTo>
                  <a:close/>
                  <a:moveTo>
                    <a:pt x="984" y="19"/>
                  </a:moveTo>
                  <a:cubicBezTo>
                    <a:pt x="984" y="19"/>
                    <a:pt x="983" y="19"/>
                    <a:pt x="983" y="19"/>
                  </a:cubicBezTo>
                  <a:cubicBezTo>
                    <a:pt x="984" y="19"/>
                    <a:pt x="984" y="19"/>
                    <a:pt x="984" y="19"/>
                  </a:cubicBezTo>
                  <a:close/>
                  <a:moveTo>
                    <a:pt x="1015" y="19"/>
                  </a:moveTo>
                  <a:cubicBezTo>
                    <a:pt x="1015" y="19"/>
                    <a:pt x="1015" y="19"/>
                    <a:pt x="1015" y="19"/>
                  </a:cubicBezTo>
                  <a:cubicBezTo>
                    <a:pt x="1015" y="19"/>
                    <a:pt x="1015" y="19"/>
                    <a:pt x="1015" y="19"/>
                  </a:cubicBezTo>
                  <a:close/>
                  <a:moveTo>
                    <a:pt x="1356" y="19"/>
                  </a:moveTo>
                  <a:cubicBezTo>
                    <a:pt x="1356" y="19"/>
                    <a:pt x="1356" y="19"/>
                    <a:pt x="1356" y="19"/>
                  </a:cubicBezTo>
                  <a:cubicBezTo>
                    <a:pt x="1356" y="19"/>
                    <a:pt x="1356" y="19"/>
                    <a:pt x="1356" y="19"/>
                  </a:cubicBezTo>
                  <a:close/>
                  <a:moveTo>
                    <a:pt x="1383" y="44"/>
                  </a:moveTo>
                  <a:cubicBezTo>
                    <a:pt x="1384" y="44"/>
                    <a:pt x="1384" y="44"/>
                    <a:pt x="1384" y="44"/>
                  </a:cubicBezTo>
                  <a:cubicBezTo>
                    <a:pt x="1383" y="44"/>
                    <a:pt x="1383" y="44"/>
                    <a:pt x="1383" y="44"/>
                  </a:cubicBezTo>
                  <a:close/>
                  <a:moveTo>
                    <a:pt x="1417" y="19"/>
                  </a:moveTo>
                  <a:cubicBezTo>
                    <a:pt x="1417" y="19"/>
                    <a:pt x="1417" y="19"/>
                    <a:pt x="1417" y="19"/>
                  </a:cubicBezTo>
                  <a:cubicBezTo>
                    <a:pt x="1417" y="19"/>
                    <a:pt x="1417" y="19"/>
                    <a:pt x="1417" y="19"/>
                  </a:cubicBezTo>
                  <a:close/>
                  <a:moveTo>
                    <a:pt x="1464" y="19"/>
                  </a:moveTo>
                  <a:cubicBezTo>
                    <a:pt x="1464" y="19"/>
                    <a:pt x="1464" y="19"/>
                    <a:pt x="1464" y="19"/>
                  </a:cubicBezTo>
                  <a:cubicBezTo>
                    <a:pt x="1464" y="19"/>
                    <a:pt x="1464" y="19"/>
                    <a:pt x="1464" y="19"/>
                  </a:cubicBezTo>
                  <a:close/>
                  <a:moveTo>
                    <a:pt x="1748" y="44"/>
                  </a:moveTo>
                  <a:cubicBezTo>
                    <a:pt x="1747" y="44"/>
                    <a:pt x="1747" y="44"/>
                    <a:pt x="1747" y="44"/>
                  </a:cubicBezTo>
                  <a:cubicBezTo>
                    <a:pt x="1748" y="44"/>
                    <a:pt x="1748" y="44"/>
                    <a:pt x="1748" y="44"/>
                  </a:cubicBezTo>
                  <a:close/>
                  <a:moveTo>
                    <a:pt x="1579" y="19"/>
                  </a:moveTo>
                  <a:cubicBezTo>
                    <a:pt x="1579" y="19"/>
                    <a:pt x="1579" y="19"/>
                    <a:pt x="1579" y="19"/>
                  </a:cubicBezTo>
                  <a:cubicBezTo>
                    <a:pt x="1579" y="19"/>
                    <a:pt x="1579" y="19"/>
                    <a:pt x="1579" y="19"/>
                  </a:cubicBezTo>
                  <a:close/>
                  <a:moveTo>
                    <a:pt x="557" y="44"/>
                  </a:moveTo>
                  <a:cubicBezTo>
                    <a:pt x="557" y="44"/>
                    <a:pt x="557" y="44"/>
                    <a:pt x="557" y="45"/>
                  </a:cubicBezTo>
                  <a:cubicBezTo>
                    <a:pt x="557" y="44"/>
                    <a:pt x="557" y="44"/>
                    <a:pt x="557" y="44"/>
                  </a:cubicBezTo>
                  <a:close/>
                  <a:moveTo>
                    <a:pt x="596" y="45"/>
                  </a:moveTo>
                  <a:cubicBezTo>
                    <a:pt x="596" y="44"/>
                    <a:pt x="596" y="44"/>
                    <a:pt x="596" y="44"/>
                  </a:cubicBezTo>
                  <a:cubicBezTo>
                    <a:pt x="596" y="44"/>
                    <a:pt x="596" y="45"/>
                    <a:pt x="596" y="45"/>
                  </a:cubicBezTo>
                  <a:close/>
                  <a:moveTo>
                    <a:pt x="1747" y="19"/>
                  </a:moveTo>
                  <a:cubicBezTo>
                    <a:pt x="1747" y="19"/>
                    <a:pt x="1747" y="19"/>
                    <a:pt x="1747" y="19"/>
                  </a:cubicBezTo>
                  <a:cubicBezTo>
                    <a:pt x="1747" y="19"/>
                    <a:pt x="1747" y="19"/>
                    <a:pt x="1747" y="19"/>
                  </a:cubicBezTo>
                  <a:close/>
                  <a:moveTo>
                    <a:pt x="640" y="45"/>
                  </a:moveTo>
                  <a:cubicBezTo>
                    <a:pt x="641" y="45"/>
                    <a:pt x="641" y="44"/>
                    <a:pt x="641" y="44"/>
                  </a:cubicBezTo>
                  <a:cubicBezTo>
                    <a:pt x="640" y="44"/>
                    <a:pt x="640" y="45"/>
                    <a:pt x="640" y="45"/>
                  </a:cubicBezTo>
                  <a:close/>
                  <a:moveTo>
                    <a:pt x="582" y="19"/>
                  </a:moveTo>
                  <a:cubicBezTo>
                    <a:pt x="582" y="19"/>
                    <a:pt x="581" y="19"/>
                    <a:pt x="581" y="19"/>
                  </a:cubicBezTo>
                  <a:cubicBezTo>
                    <a:pt x="581" y="19"/>
                    <a:pt x="581" y="19"/>
                    <a:pt x="582" y="19"/>
                  </a:cubicBezTo>
                  <a:close/>
                  <a:moveTo>
                    <a:pt x="983" y="19"/>
                  </a:moveTo>
                  <a:cubicBezTo>
                    <a:pt x="983" y="19"/>
                    <a:pt x="983" y="19"/>
                    <a:pt x="983" y="19"/>
                  </a:cubicBezTo>
                  <a:cubicBezTo>
                    <a:pt x="983" y="19"/>
                    <a:pt x="983" y="19"/>
                    <a:pt x="983" y="19"/>
                  </a:cubicBezTo>
                  <a:close/>
                  <a:moveTo>
                    <a:pt x="692" y="44"/>
                  </a:moveTo>
                  <a:cubicBezTo>
                    <a:pt x="692" y="44"/>
                    <a:pt x="692" y="44"/>
                    <a:pt x="692" y="44"/>
                  </a:cubicBezTo>
                  <a:cubicBezTo>
                    <a:pt x="692" y="44"/>
                    <a:pt x="692" y="44"/>
                    <a:pt x="692" y="44"/>
                  </a:cubicBezTo>
                  <a:close/>
                  <a:moveTo>
                    <a:pt x="837" y="44"/>
                  </a:moveTo>
                  <a:cubicBezTo>
                    <a:pt x="836" y="44"/>
                    <a:pt x="836" y="44"/>
                    <a:pt x="836" y="44"/>
                  </a:cubicBezTo>
                  <a:cubicBezTo>
                    <a:pt x="836" y="44"/>
                    <a:pt x="837" y="44"/>
                    <a:pt x="837" y="44"/>
                  </a:cubicBezTo>
                  <a:close/>
                  <a:moveTo>
                    <a:pt x="1540" y="19"/>
                  </a:moveTo>
                  <a:cubicBezTo>
                    <a:pt x="1540" y="19"/>
                    <a:pt x="1540" y="19"/>
                    <a:pt x="1540" y="19"/>
                  </a:cubicBezTo>
                  <a:cubicBezTo>
                    <a:pt x="1540" y="19"/>
                    <a:pt x="1540" y="19"/>
                    <a:pt x="1540" y="19"/>
                  </a:cubicBezTo>
                  <a:close/>
                  <a:moveTo>
                    <a:pt x="1681" y="19"/>
                  </a:moveTo>
                  <a:cubicBezTo>
                    <a:pt x="1681" y="19"/>
                    <a:pt x="1681" y="20"/>
                    <a:pt x="1681" y="20"/>
                  </a:cubicBezTo>
                  <a:cubicBezTo>
                    <a:pt x="1681" y="19"/>
                    <a:pt x="1681" y="19"/>
                    <a:pt x="1681" y="19"/>
                  </a:cubicBezTo>
                  <a:close/>
                  <a:moveTo>
                    <a:pt x="1708" y="19"/>
                  </a:moveTo>
                  <a:cubicBezTo>
                    <a:pt x="1708" y="19"/>
                    <a:pt x="1708" y="19"/>
                    <a:pt x="1708" y="19"/>
                  </a:cubicBezTo>
                  <a:cubicBezTo>
                    <a:pt x="1708" y="19"/>
                    <a:pt x="1708" y="19"/>
                    <a:pt x="1708" y="19"/>
                  </a:cubicBezTo>
                  <a:close/>
                  <a:moveTo>
                    <a:pt x="539" y="20"/>
                  </a:moveTo>
                  <a:cubicBezTo>
                    <a:pt x="540" y="20"/>
                    <a:pt x="540" y="20"/>
                    <a:pt x="540" y="19"/>
                  </a:cubicBezTo>
                  <a:cubicBezTo>
                    <a:pt x="539" y="20"/>
                    <a:pt x="539" y="20"/>
                    <a:pt x="539" y="20"/>
                  </a:cubicBezTo>
                  <a:close/>
                  <a:moveTo>
                    <a:pt x="1392" y="50"/>
                  </a:moveTo>
                  <a:cubicBezTo>
                    <a:pt x="1392" y="50"/>
                    <a:pt x="1392" y="50"/>
                    <a:pt x="1392" y="50"/>
                  </a:cubicBezTo>
                  <a:cubicBezTo>
                    <a:pt x="1392" y="50"/>
                    <a:pt x="1392" y="50"/>
                    <a:pt x="1392" y="50"/>
                  </a:cubicBezTo>
                  <a:close/>
                  <a:moveTo>
                    <a:pt x="582" y="20"/>
                  </a:moveTo>
                  <a:cubicBezTo>
                    <a:pt x="582" y="19"/>
                    <a:pt x="582" y="19"/>
                    <a:pt x="582" y="19"/>
                  </a:cubicBezTo>
                  <a:cubicBezTo>
                    <a:pt x="582" y="20"/>
                    <a:pt x="582" y="20"/>
                    <a:pt x="582" y="20"/>
                  </a:cubicBezTo>
                  <a:close/>
                  <a:moveTo>
                    <a:pt x="983" y="19"/>
                  </a:moveTo>
                  <a:cubicBezTo>
                    <a:pt x="982" y="19"/>
                    <a:pt x="982" y="19"/>
                    <a:pt x="982" y="20"/>
                  </a:cubicBezTo>
                  <a:cubicBezTo>
                    <a:pt x="982" y="20"/>
                    <a:pt x="982" y="20"/>
                    <a:pt x="983" y="19"/>
                  </a:cubicBezTo>
                  <a:close/>
                  <a:moveTo>
                    <a:pt x="1017" y="20"/>
                  </a:moveTo>
                  <a:cubicBezTo>
                    <a:pt x="1017" y="19"/>
                    <a:pt x="1017" y="19"/>
                    <a:pt x="1016" y="19"/>
                  </a:cubicBezTo>
                  <a:cubicBezTo>
                    <a:pt x="1017" y="20"/>
                    <a:pt x="1017" y="20"/>
                    <a:pt x="1017" y="20"/>
                  </a:cubicBezTo>
                  <a:close/>
                  <a:moveTo>
                    <a:pt x="1355" y="19"/>
                  </a:moveTo>
                  <a:cubicBezTo>
                    <a:pt x="1355" y="19"/>
                    <a:pt x="1355" y="19"/>
                    <a:pt x="1355" y="20"/>
                  </a:cubicBezTo>
                  <a:cubicBezTo>
                    <a:pt x="1355" y="20"/>
                    <a:pt x="1355" y="20"/>
                    <a:pt x="1355" y="19"/>
                  </a:cubicBezTo>
                  <a:close/>
                  <a:moveTo>
                    <a:pt x="1417" y="20"/>
                  </a:moveTo>
                  <a:cubicBezTo>
                    <a:pt x="1417" y="20"/>
                    <a:pt x="1417" y="20"/>
                    <a:pt x="1417" y="19"/>
                  </a:cubicBezTo>
                  <a:cubicBezTo>
                    <a:pt x="1417" y="20"/>
                    <a:pt x="1417" y="20"/>
                    <a:pt x="1417" y="20"/>
                  </a:cubicBezTo>
                  <a:close/>
                  <a:moveTo>
                    <a:pt x="1464" y="19"/>
                  </a:moveTo>
                  <a:cubicBezTo>
                    <a:pt x="1464" y="20"/>
                    <a:pt x="1464" y="20"/>
                    <a:pt x="1465" y="20"/>
                  </a:cubicBezTo>
                  <a:cubicBezTo>
                    <a:pt x="1465" y="20"/>
                    <a:pt x="1465" y="20"/>
                    <a:pt x="1464" y="19"/>
                  </a:cubicBezTo>
                  <a:close/>
                  <a:moveTo>
                    <a:pt x="1540" y="19"/>
                  </a:moveTo>
                  <a:cubicBezTo>
                    <a:pt x="1539" y="19"/>
                    <a:pt x="1539" y="19"/>
                    <a:pt x="1539" y="20"/>
                  </a:cubicBezTo>
                  <a:cubicBezTo>
                    <a:pt x="1539" y="20"/>
                    <a:pt x="1539" y="20"/>
                    <a:pt x="1540" y="19"/>
                  </a:cubicBezTo>
                  <a:close/>
                  <a:moveTo>
                    <a:pt x="1579" y="19"/>
                  </a:moveTo>
                  <a:cubicBezTo>
                    <a:pt x="1579" y="20"/>
                    <a:pt x="1579" y="20"/>
                    <a:pt x="1580" y="20"/>
                  </a:cubicBezTo>
                  <a:cubicBezTo>
                    <a:pt x="1580" y="20"/>
                    <a:pt x="1580" y="20"/>
                    <a:pt x="1579" y="19"/>
                  </a:cubicBezTo>
                  <a:close/>
                  <a:moveTo>
                    <a:pt x="1708" y="19"/>
                  </a:moveTo>
                  <a:cubicBezTo>
                    <a:pt x="1707" y="19"/>
                    <a:pt x="1707" y="19"/>
                    <a:pt x="1707" y="20"/>
                  </a:cubicBezTo>
                  <a:cubicBezTo>
                    <a:pt x="1707" y="20"/>
                    <a:pt x="1708" y="20"/>
                    <a:pt x="1708" y="19"/>
                  </a:cubicBezTo>
                  <a:close/>
                  <a:moveTo>
                    <a:pt x="1747" y="19"/>
                  </a:moveTo>
                  <a:cubicBezTo>
                    <a:pt x="1747" y="20"/>
                    <a:pt x="1747" y="20"/>
                    <a:pt x="1748" y="20"/>
                  </a:cubicBezTo>
                  <a:cubicBezTo>
                    <a:pt x="1748" y="20"/>
                    <a:pt x="1748" y="20"/>
                    <a:pt x="1747" y="19"/>
                  </a:cubicBezTo>
                  <a:close/>
                  <a:moveTo>
                    <a:pt x="910" y="44"/>
                  </a:moveTo>
                  <a:cubicBezTo>
                    <a:pt x="910" y="44"/>
                    <a:pt x="910" y="45"/>
                    <a:pt x="910" y="45"/>
                  </a:cubicBezTo>
                  <a:cubicBezTo>
                    <a:pt x="910" y="45"/>
                    <a:pt x="910" y="44"/>
                    <a:pt x="910" y="44"/>
                  </a:cubicBezTo>
                  <a:close/>
                  <a:moveTo>
                    <a:pt x="1083" y="44"/>
                  </a:moveTo>
                  <a:cubicBezTo>
                    <a:pt x="1083" y="44"/>
                    <a:pt x="1083" y="45"/>
                    <a:pt x="1083" y="45"/>
                  </a:cubicBezTo>
                  <a:cubicBezTo>
                    <a:pt x="1083" y="44"/>
                    <a:pt x="1083" y="44"/>
                    <a:pt x="1083" y="44"/>
                  </a:cubicBezTo>
                  <a:close/>
                  <a:moveTo>
                    <a:pt x="982" y="20"/>
                  </a:moveTo>
                  <a:cubicBezTo>
                    <a:pt x="982" y="20"/>
                    <a:pt x="981" y="20"/>
                    <a:pt x="981" y="20"/>
                  </a:cubicBezTo>
                  <a:cubicBezTo>
                    <a:pt x="982" y="20"/>
                    <a:pt x="982" y="20"/>
                    <a:pt x="982" y="20"/>
                  </a:cubicBezTo>
                  <a:close/>
                  <a:moveTo>
                    <a:pt x="1018" y="20"/>
                  </a:moveTo>
                  <a:cubicBezTo>
                    <a:pt x="1018" y="20"/>
                    <a:pt x="1017" y="20"/>
                    <a:pt x="1017" y="20"/>
                  </a:cubicBezTo>
                  <a:cubicBezTo>
                    <a:pt x="1017" y="20"/>
                    <a:pt x="1018" y="20"/>
                    <a:pt x="1018" y="20"/>
                  </a:cubicBezTo>
                  <a:close/>
                  <a:moveTo>
                    <a:pt x="1395" y="20"/>
                  </a:moveTo>
                  <a:cubicBezTo>
                    <a:pt x="1395" y="20"/>
                    <a:pt x="1395" y="20"/>
                    <a:pt x="1395" y="20"/>
                  </a:cubicBezTo>
                  <a:cubicBezTo>
                    <a:pt x="1395" y="20"/>
                    <a:pt x="1395" y="20"/>
                    <a:pt x="1395" y="20"/>
                  </a:cubicBezTo>
                  <a:close/>
                  <a:moveTo>
                    <a:pt x="1214" y="45"/>
                  </a:moveTo>
                  <a:cubicBezTo>
                    <a:pt x="1214" y="45"/>
                    <a:pt x="1215" y="44"/>
                    <a:pt x="1215" y="44"/>
                  </a:cubicBezTo>
                  <a:cubicBezTo>
                    <a:pt x="1214" y="44"/>
                    <a:pt x="1214" y="44"/>
                    <a:pt x="1214" y="45"/>
                  </a:cubicBezTo>
                  <a:close/>
                  <a:moveTo>
                    <a:pt x="1261" y="44"/>
                  </a:moveTo>
                  <a:cubicBezTo>
                    <a:pt x="1261" y="44"/>
                    <a:pt x="1261" y="45"/>
                    <a:pt x="1261" y="45"/>
                  </a:cubicBezTo>
                  <a:cubicBezTo>
                    <a:pt x="1261" y="44"/>
                    <a:pt x="1261" y="44"/>
                    <a:pt x="1261" y="44"/>
                  </a:cubicBezTo>
                  <a:close/>
                  <a:moveTo>
                    <a:pt x="539" y="21"/>
                  </a:moveTo>
                  <a:cubicBezTo>
                    <a:pt x="539" y="21"/>
                    <a:pt x="539" y="20"/>
                    <a:pt x="539" y="20"/>
                  </a:cubicBezTo>
                  <a:cubicBezTo>
                    <a:pt x="539" y="20"/>
                    <a:pt x="539" y="21"/>
                    <a:pt x="539" y="21"/>
                  </a:cubicBezTo>
                  <a:close/>
                  <a:moveTo>
                    <a:pt x="583" y="20"/>
                  </a:moveTo>
                  <a:cubicBezTo>
                    <a:pt x="583" y="20"/>
                    <a:pt x="583" y="20"/>
                    <a:pt x="583" y="20"/>
                  </a:cubicBezTo>
                  <a:cubicBezTo>
                    <a:pt x="583" y="20"/>
                    <a:pt x="583" y="20"/>
                    <a:pt x="583" y="20"/>
                  </a:cubicBezTo>
                  <a:close/>
                  <a:moveTo>
                    <a:pt x="1289" y="45"/>
                  </a:moveTo>
                  <a:cubicBezTo>
                    <a:pt x="1290" y="45"/>
                    <a:pt x="1290" y="44"/>
                    <a:pt x="1290" y="44"/>
                  </a:cubicBezTo>
                  <a:cubicBezTo>
                    <a:pt x="1289" y="44"/>
                    <a:pt x="1289" y="44"/>
                    <a:pt x="1289" y="45"/>
                  </a:cubicBezTo>
                  <a:close/>
                  <a:moveTo>
                    <a:pt x="981" y="20"/>
                  </a:moveTo>
                  <a:cubicBezTo>
                    <a:pt x="981" y="20"/>
                    <a:pt x="981" y="20"/>
                    <a:pt x="981" y="20"/>
                  </a:cubicBezTo>
                  <a:cubicBezTo>
                    <a:pt x="981" y="20"/>
                    <a:pt x="981" y="20"/>
                    <a:pt x="981" y="20"/>
                  </a:cubicBezTo>
                  <a:close/>
                  <a:moveTo>
                    <a:pt x="1019" y="20"/>
                  </a:moveTo>
                  <a:cubicBezTo>
                    <a:pt x="1018" y="20"/>
                    <a:pt x="1018" y="20"/>
                    <a:pt x="1018" y="20"/>
                  </a:cubicBezTo>
                  <a:cubicBezTo>
                    <a:pt x="1018" y="20"/>
                    <a:pt x="1018" y="20"/>
                    <a:pt x="1019" y="20"/>
                  </a:cubicBezTo>
                  <a:close/>
                  <a:moveTo>
                    <a:pt x="1299" y="44"/>
                  </a:moveTo>
                  <a:cubicBezTo>
                    <a:pt x="1299" y="44"/>
                    <a:pt x="1298" y="44"/>
                    <a:pt x="1298" y="44"/>
                  </a:cubicBezTo>
                  <a:cubicBezTo>
                    <a:pt x="1299" y="44"/>
                    <a:pt x="1299" y="44"/>
                    <a:pt x="1299" y="44"/>
                  </a:cubicBezTo>
                  <a:close/>
                  <a:moveTo>
                    <a:pt x="1311" y="44"/>
                  </a:moveTo>
                  <a:cubicBezTo>
                    <a:pt x="1310" y="44"/>
                    <a:pt x="1310" y="44"/>
                    <a:pt x="1310" y="44"/>
                  </a:cubicBezTo>
                  <a:cubicBezTo>
                    <a:pt x="1310" y="44"/>
                    <a:pt x="1310" y="44"/>
                    <a:pt x="1311" y="44"/>
                  </a:cubicBezTo>
                  <a:close/>
                  <a:moveTo>
                    <a:pt x="1465" y="20"/>
                  </a:moveTo>
                  <a:cubicBezTo>
                    <a:pt x="1465" y="20"/>
                    <a:pt x="1465" y="21"/>
                    <a:pt x="1465" y="21"/>
                  </a:cubicBezTo>
                  <a:cubicBezTo>
                    <a:pt x="1465" y="20"/>
                    <a:pt x="1465" y="20"/>
                    <a:pt x="1465" y="20"/>
                  </a:cubicBezTo>
                  <a:close/>
                  <a:moveTo>
                    <a:pt x="1539" y="20"/>
                  </a:moveTo>
                  <a:cubicBezTo>
                    <a:pt x="1538" y="20"/>
                    <a:pt x="1538" y="20"/>
                    <a:pt x="1538" y="20"/>
                  </a:cubicBezTo>
                  <a:cubicBezTo>
                    <a:pt x="1538" y="20"/>
                    <a:pt x="1538" y="20"/>
                    <a:pt x="1539" y="20"/>
                  </a:cubicBezTo>
                  <a:close/>
                  <a:moveTo>
                    <a:pt x="1580" y="20"/>
                  </a:moveTo>
                  <a:cubicBezTo>
                    <a:pt x="1580" y="20"/>
                    <a:pt x="1580" y="21"/>
                    <a:pt x="1580" y="21"/>
                  </a:cubicBezTo>
                  <a:cubicBezTo>
                    <a:pt x="1580" y="21"/>
                    <a:pt x="1580" y="20"/>
                    <a:pt x="1580" y="20"/>
                  </a:cubicBezTo>
                  <a:close/>
                  <a:moveTo>
                    <a:pt x="1682" y="20"/>
                  </a:moveTo>
                  <a:cubicBezTo>
                    <a:pt x="1682" y="20"/>
                    <a:pt x="1682" y="21"/>
                    <a:pt x="1682" y="21"/>
                  </a:cubicBezTo>
                  <a:cubicBezTo>
                    <a:pt x="1682" y="21"/>
                    <a:pt x="1682" y="20"/>
                    <a:pt x="1682" y="20"/>
                  </a:cubicBezTo>
                  <a:close/>
                  <a:moveTo>
                    <a:pt x="1707" y="20"/>
                  </a:moveTo>
                  <a:cubicBezTo>
                    <a:pt x="1706" y="20"/>
                    <a:pt x="1706" y="20"/>
                    <a:pt x="1706" y="20"/>
                  </a:cubicBezTo>
                  <a:cubicBezTo>
                    <a:pt x="1706" y="20"/>
                    <a:pt x="1707" y="20"/>
                    <a:pt x="1707" y="20"/>
                  </a:cubicBezTo>
                  <a:close/>
                  <a:moveTo>
                    <a:pt x="1748" y="20"/>
                  </a:moveTo>
                  <a:cubicBezTo>
                    <a:pt x="1748" y="20"/>
                    <a:pt x="1748" y="21"/>
                    <a:pt x="1748" y="21"/>
                  </a:cubicBezTo>
                  <a:cubicBezTo>
                    <a:pt x="1748" y="21"/>
                    <a:pt x="1748" y="20"/>
                    <a:pt x="1748" y="20"/>
                  </a:cubicBezTo>
                  <a:close/>
                  <a:moveTo>
                    <a:pt x="1567" y="45"/>
                  </a:moveTo>
                  <a:cubicBezTo>
                    <a:pt x="1568" y="45"/>
                    <a:pt x="1568" y="44"/>
                    <a:pt x="1568" y="44"/>
                  </a:cubicBezTo>
                  <a:cubicBezTo>
                    <a:pt x="1568" y="44"/>
                    <a:pt x="1567" y="44"/>
                    <a:pt x="1567" y="45"/>
                  </a:cubicBezTo>
                  <a:close/>
                  <a:moveTo>
                    <a:pt x="584" y="21"/>
                  </a:moveTo>
                  <a:cubicBezTo>
                    <a:pt x="584" y="21"/>
                    <a:pt x="584" y="20"/>
                    <a:pt x="583" y="20"/>
                  </a:cubicBezTo>
                  <a:cubicBezTo>
                    <a:pt x="583" y="21"/>
                    <a:pt x="584" y="21"/>
                    <a:pt x="584" y="21"/>
                  </a:cubicBezTo>
                  <a:close/>
                  <a:moveTo>
                    <a:pt x="981" y="20"/>
                  </a:moveTo>
                  <a:cubicBezTo>
                    <a:pt x="980" y="20"/>
                    <a:pt x="980" y="20"/>
                    <a:pt x="980" y="21"/>
                  </a:cubicBezTo>
                  <a:cubicBezTo>
                    <a:pt x="980" y="21"/>
                    <a:pt x="980" y="21"/>
                    <a:pt x="981" y="20"/>
                  </a:cubicBezTo>
                  <a:close/>
                  <a:moveTo>
                    <a:pt x="1019" y="21"/>
                  </a:moveTo>
                  <a:cubicBezTo>
                    <a:pt x="1019" y="20"/>
                    <a:pt x="1019" y="20"/>
                    <a:pt x="1019" y="20"/>
                  </a:cubicBezTo>
                  <a:cubicBezTo>
                    <a:pt x="1019" y="21"/>
                    <a:pt x="1019" y="21"/>
                    <a:pt x="1019" y="21"/>
                  </a:cubicBezTo>
                  <a:close/>
                  <a:moveTo>
                    <a:pt x="1682" y="44"/>
                  </a:moveTo>
                  <a:cubicBezTo>
                    <a:pt x="1682" y="44"/>
                    <a:pt x="1682" y="44"/>
                    <a:pt x="1682" y="45"/>
                  </a:cubicBezTo>
                  <a:cubicBezTo>
                    <a:pt x="1682" y="45"/>
                    <a:pt x="1682" y="44"/>
                    <a:pt x="1682" y="44"/>
                  </a:cubicBezTo>
                  <a:close/>
                  <a:moveTo>
                    <a:pt x="1736" y="45"/>
                  </a:moveTo>
                  <a:cubicBezTo>
                    <a:pt x="1736" y="45"/>
                    <a:pt x="1736" y="44"/>
                    <a:pt x="1736" y="44"/>
                  </a:cubicBezTo>
                  <a:cubicBezTo>
                    <a:pt x="1736" y="44"/>
                    <a:pt x="1736" y="44"/>
                    <a:pt x="1736" y="45"/>
                  </a:cubicBezTo>
                  <a:close/>
                  <a:moveTo>
                    <a:pt x="1395" y="20"/>
                  </a:moveTo>
                  <a:cubicBezTo>
                    <a:pt x="1395" y="21"/>
                    <a:pt x="1395" y="21"/>
                    <a:pt x="1396" y="21"/>
                  </a:cubicBezTo>
                  <a:cubicBezTo>
                    <a:pt x="1396" y="21"/>
                    <a:pt x="1396" y="21"/>
                    <a:pt x="1395" y="20"/>
                  </a:cubicBezTo>
                  <a:close/>
                  <a:moveTo>
                    <a:pt x="566" y="50"/>
                  </a:moveTo>
                  <a:cubicBezTo>
                    <a:pt x="566" y="50"/>
                    <a:pt x="567" y="50"/>
                    <a:pt x="567" y="50"/>
                  </a:cubicBezTo>
                  <a:cubicBezTo>
                    <a:pt x="567" y="50"/>
                    <a:pt x="567" y="50"/>
                    <a:pt x="566" y="50"/>
                  </a:cubicBezTo>
                  <a:close/>
                  <a:moveTo>
                    <a:pt x="660" y="45"/>
                  </a:moveTo>
                  <a:cubicBezTo>
                    <a:pt x="660" y="45"/>
                    <a:pt x="660" y="45"/>
                    <a:pt x="660" y="44"/>
                  </a:cubicBezTo>
                  <a:cubicBezTo>
                    <a:pt x="660" y="45"/>
                    <a:pt x="660" y="45"/>
                    <a:pt x="660" y="45"/>
                  </a:cubicBezTo>
                  <a:close/>
                  <a:moveTo>
                    <a:pt x="693" y="45"/>
                  </a:moveTo>
                  <a:cubicBezTo>
                    <a:pt x="693" y="44"/>
                    <a:pt x="693" y="44"/>
                    <a:pt x="692" y="44"/>
                  </a:cubicBezTo>
                  <a:cubicBezTo>
                    <a:pt x="692" y="45"/>
                    <a:pt x="693" y="45"/>
                    <a:pt x="693" y="45"/>
                  </a:cubicBezTo>
                  <a:close/>
                  <a:moveTo>
                    <a:pt x="1020" y="21"/>
                  </a:moveTo>
                  <a:cubicBezTo>
                    <a:pt x="1020" y="21"/>
                    <a:pt x="1020" y="21"/>
                    <a:pt x="1019" y="21"/>
                  </a:cubicBezTo>
                  <a:cubicBezTo>
                    <a:pt x="1019" y="21"/>
                    <a:pt x="1020" y="21"/>
                    <a:pt x="1020" y="21"/>
                  </a:cubicBezTo>
                  <a:close/>
                  <a:moveTo>
                    <a:pt x="1353" y="21"/>
                  </a:moveTo>
                  <a:cubicBezTo>
                    <a:pt x="1353" y="21"/>
                    <a:pt x="1353" y="21"/>
                    <a:pt x="1353" y="21"/>
                  </a:cubicBezTo>
                  <a:cubicBezTo>
                    <a:pt x="1353" y="21"/>
                    <a:pt x="1353" y="21"/>
                    <a:pt x="1353" y="21"/>
                  </a:cubicBezTo>
                  <a:close/>
                  <a:moveTo>
                    <a:pt x="831" y="50"/>
                  </a:moveTo>
                  <a:cubicBezTo>
                    <a:pt x="831" y="50"/>
                    <a:pt x="831" y="50"/>
                    <a:pt x="831" y="51"/>
                  </a:cubicBezTo>
                  <a:cubicBezTo>
                    <a:pt x="831" y="51"/>
                    <a:pt x="831" y="50"/>
                    <a:pt x="831" y="50"/>
                  </a:cubicBezTo>
                  <a:close/>
                  <a:moveTo>
                    <a:pt x="858" y="51"/>
                  </a:moveTo>
                  <a:cubicBezTo>
                    <a:pt x="858" y="50"/>
                    <a:pt x="858" y="50"/>
                    <a:pt x="857" y="50"/>
                  </a:cubicBezTo>
                  <a:cubicBezTo>
                    <a:pt x="857" y="50"/>
                    <a:pt x="857" y="51"/>
                    <a:pt x="858" y="51"/>
                  </a:cubicBezTo>
                  <a:close/>
                  <a:moveTo>
                    <a:pt x="1465" y="21"/>
                  </a:moveTo>
                  <a:cubicBezTo>
                    <a:pt x="1465" y="21"/>
                    <a:pt x="1465" y="21"/>
                    <a:pt x="1465" y="21"/>
                  </a:cubicBezTo>
                  <a:cubicBezTo>
                    <a:pt x="1465" y="21"/>
                    <a:pt x="1465" y="21"/>
                    <a:pt x="1465" y="21"/>
                  </a:cubicBezTo>
                  <a:close/>
                  <a:moveTo>
                    <a:pt x="853" y="45"/>
                  </a:moveTo>
                  <a:cubicBezTo>
                    <a:pt x="853" y="45"/>
                    <a:pt x="853" y="44"/>
                    <a:pt x="853" y="44"/>
                  </a:cubicBezTo>
                  <a:cubicBezTo>
                    <a:pt x="853" y="45"/>
                    <a:pt x="853" y="45"/>
                    <a:pt x="853" y="45"/>
                  </a:cubicBezTo>
                  <a:close/>
                  <a:moveTo>
                    <a:pt x="1682" y="21"/>
                  </a:moveTo>
                  <a:cubicBezTo>
                    <a:pt x="1682" y="21"/>
                    <a:pt x="1682" y="21"/>
                    <a:pt x="1682" y="22"/>
                  </a:cubicBezTo>
                  <a:cubicBezTo>
                    <a:pt x="1682" y="21"/>
                    <a:pt x="1682" y="21"/>
                    <a:pt x="1682" y="21"/>
                  </a:cubicBezTo>
                  <a:close/>
                  <a:moveTo>
                    <a:pt x="867" y="44"/>
                  </a:moveTo>
                  <a:cubicBezTo>
                    <a:pt x="867" y="45"/>
                    <a:pt x="867" y="45"/>
                    <a:pt x="868" y="45"/>
                  </a:cubicBezTo>
                  <a:cubicBezTo>
                    <a:pt x="868" y="45"/>
                    <a:pt x="868" y="45"/>
                    <a:pt x="867" y="44"/>
                  </a:cubicBezTo>
                  <a:close/>
                  <a:moveTo>
                    <a:pt x="538" y="22"/>
                  </a:moveTo>
                  <a:cubicBezTo>
                    <a:pt x="539" y="22"/>
                    <a:pt x="539" y="21"/>
                    <a:pt x="539" y="21"/>
                  </a:cubicBezTo>
                  <a:cubicBezTo>
                    <a:pt x="539" y="21"/>
                    <a:pt x="538" y="22"/>
                    <a:pt x="538" y="22"/>
                  </a:cubicBezTo>
                  <a:close/>
                  <a:moveTo>
                    <a:pt x="896" y="45"/>
                  </a:moveTo>
                  <a:cubicBezTo>
                    <a:pt x="896" y="44"/>
                    <a:pt x="896" y="44"/>
                    <a:pt x="896" y="44"/>
                  </a:cubicBezTo>
                  <a:cubicBezTo>
                    <a:pt x="896" y="45"/>
                    <a:pt x="896" y="45"/>
                    <a:pt x="896" y="45"/>
                  </a:cubicBezTo>
                  <a:close/>
                  <a:moveTo>
                    <a:pt x="979" y="21"/>
                  </a:moveTo>
                  <a:cubicBezTo>
                    <a:pt x="979" y="21"/>
                    <a:pt x="979" y="21"/>
                    <a:pt x="979" y="21"/>
                  </a:cubicBezTo>
                  <a:cubicBezTo>
                    <a:pt x="979" y="21"/>
                    <a:pt x="979" y="21"/>
                    <a:pt x="979" y="21"/>
                  </a:cubicBezTo>
                  <a:close/>
                  <a:moveTo>
                    <a:pt x="1021" y="21"/>
                  </a:moveTo>
                  <a:cubicBezTo>
                    <a:pt x="1020" y="21"/>
                    <a:pt x="1020" y="21"/>
                    <a:pt x="1020" y="21"/>
                  </a:cubicBezTo>
                  <a:cubicBezTo>
                    <a:pt x="1020" y="21"/>
                    <a:pt x="1020" y="21"/>
                    <a:pt x="1021" y="21"/>
                  </a:cubicBezTo>
                  <a:close/>
                  <a:moveTo>
                    <a:pt x="1120" y="44"/>
                  </a:moveTo>
                  <a:cubicBezTo>
                    <a:pt x="1119" y="44"/>
                    <a:pt x="1119" y="44"/>
                    <a:pt x="1119" y="45"/>
                  </a:cubicBezTo>
                  <a:cubicBezTo>
                    <a:pt x="1119" y="45"/>
                    <a:pt x="1120" y="45"/>
                    <a:pt x="1120" y="44"/>
                  </a:cubicBezTo>
                  <a:close/>
                  <a:moveTo>
                    <a:pt x="1383" y="22"/>
                  </a:moveTo>
                  <a:cubicBezTo>
                    <a:pt x="1383" y="21"/>
                    <a:pt x="1383" y="21"/>
                    <a:pt x="1383" y="21"/>
                  </a:cubicBezTo>
                  <a:cubicBezTo>
                    <a:pt x="1383" y="21"/>
                    <a:pt x="1383" y="22"/>
                    <a:pt x="1383" y="22"/>
                  </a:cubicBezTo>
                  <a:close/>
                  <a:moveTo>
                    <a:pt x="1416" y="22"/>
                  </a:moveTo>
                  <a:cubicBezTo>
                    <a:pt x="1416" y="22"/>
                    <a:pt x="1416" y="21"/>
                    <a:pt x="1416" y="21"/>
                  </a:cubicBezTo>
                  <a:cubicBezTo>
                    <a:pt x="1416" y="21"/>
                    <a:pt x="1416" y="22"/>
                    <a:pt x="1416" y="22"/>
                  </a:cubicBezTo>
                  <a:close/>
                  <a:moveTo>
                    <a:pt x="1138" y="45"/>
                  </a:moveTo>
                  <a:cubicBezTo>
                    <a:pt x="1138" y="45"/>
                    <a:pt x="1138" y="44"/>
                    <a:pt x="1137" y="44"/>
                  </a:cubicBezTo>
                  <a:cubicBezTo>
                    <a:pt x="1137" y="45"/>
                    <a:pt x="1138" y="45"/>
                    <a:pt x="1138" y="45"/>
                  </a:cubicBezTo>
                  <a:close/>
                  <a:moveTo>
                    <a:pt x="1152" y="44"/>
                  </a:moveTo>
                  <a:cubicBezTo>
                    <a:pt x="1152" y="45"/>
                    <a:pt x="1152" y="45"/>
                    <a:pt x="1152" y="45"/>
                  </a:cubicBezTo>
                  <a:cubicBezTo>
                    <a:pt x="1153" y="45"/>
                    <a:pt x="1152" y="45"/>
                    <a:pt x="1152" y="44"/>
                  </a:cubicBezTo>
                  <a:close/>
                  <a:moveTo>
                    <a:pt x="1580" y="21"/>
                  </a:moveTo>
                  <a:cubicBezTo>
                    <a:pt x="1580" y="21"/>
                    <a:pt x="1580" y="22"/>
                    <a:pt x="1580" y="22"/>
                  </a:cubicBezTo>
                  <a:cubicBezTo>
                    <a:pt x="1580" y="22"/>
                    <a:pt x="1580" y="21"/>
                    <a:pt x="1580" y="21"/>
                  </a:cubicBezTo>
                  <a:close/>
                  <a:moveTo>
                    <a:pt x="1298" y="44"/>
                  </a:moveTo>
                  <a:cubicBezTo>
                    <a:pt x="1298" y="44"/>
                    <a:pt x="1298" y="44"/>
                    <a:pt x="1298" y="45"/>
                  </a:cubicBezTo>
                  <a:cubicBezTo>
                    <a:pt x="1298" y="45"/>
                    <a:pt x="1298" y="45"/>
                    <a:pt x="1298" y="44"/>
                  </a:cubicBezTo>
                  <a:close/>
                  <a:moveTo>
                    <a:pt x="1748" y="21"/>
                  </a:moveTo>
                  <a:cubicBezTo>
                    <a:pt x="1748" y="21"/>
                    <a:pt x="1748" y="22"/>
                    <a:pt x="1748" y="22"/>
                  </a:cubicBezTo>
                  <a:cubicBezTo>
                    <a:pt x="1748" y="22"/>
                    <a:pt x="1748" y="21"/>
                    <a:pt x="1748" y="21"/>
                  </a:cubicBezTo>
                  <a:close/>
                  <a:moveTo>
                    <a:pt x="1311" y="45"/>
                  </a:moveTo>
                  <a:cubicBezTo>
                    <a:pt x="1311" y="45"/>
                    <a:pt x="1311" y="44"/>
                    <a:pt x="1311" y="44"/>
                  </a:cubicBezTo>
                  <a:cubicBezTo>
                    <a:pt x="1311" y="45"/>
                    <a:pt x="1311" y="45"/>
                    <a:pt x="1311" y="45"/>
                  </a:cubicBezTo>
                  <a:close/>
                  <a:moveTo>
                    <a:pt x="652" y="43"/>
                  </a:moveTo>
                  <a:cubicBezTo>
                    <a:pt x="652" y="43"/>
                    <a:pt x="652" y="44"/>
                    <a:pt x="652" y="44"/>
                  </a:cubicBezTo>
                  <a:cubicBezTo>
                    <a:pt x="652" y="44"/>
                    <a:pt x="652" y="44"/>
                    <a:pt x="652" y="43"/>
                  </a:cubicBezTo>
                  <a:close/>
                  <a:moveTo>
                    <a:pt x="1383" y="45"/>
                  </a:moveTo>
                  <a:cubicBezTo>
                    <a:pt x="1383" y="45"/>
                    <a:pt x="1383" y="45"/>
                    <a:pt x="1383" y="44"/>
                  </a:cubicBezTo>
                  <a:cubicBezTo>
                    <a:pt x="1383" y="45"/>
                    <a:pt x="1383" y="45"/>
                    <a:pt x="1383" y="45"/>
                  </a:cubicBezTo>
                  <a:close/>
                  <a:moveTo>
                    <a:pt x="1395" y="44"/>
                  </a:moveTo>
                  <a:cubicBezTo>
                    <a:pt x="1395" y="45"/>
                    <a:pt x="1395" y="45"/>
                    <a:pt x="1395" y="45"/>
                  </a:cubicBezTo>
                  <a:cubicBezTo>
                    <a:pt x="1395" y="45"/>
                    <a:pt x="1395" y="45"/>
                    <a:pt x="1395" y="44"/>
                  </a:cubicBezTo>
                  <a:close/>
                  <a:moveTo>
                    <a:pt x="1465" y="21"/>
                  </a:moveTo>
                  <a:cubicBezTo>
                    <a:pt x="1465" y="22"/>
                    <a:pt x="1465" y="22"/>
                    <a:pt x="1466" y="22"/>
                  </a:cubicBezTo>
                  <a:cubicBezTo>
                    <a:pt x="1466" y="22"/>
                    <a:pt x="1466" y="22"/>
                    <a:pt x="1465" y="21"/>
                  </a:cubicBezTo>
                  <a:close/>
                  <a:moveTo>
                    <a:pt x="558" y="45"/>
                  </a:moveTo>
                  <a:cubicBezTo>
                    <a:pt x="558" y="45"/>
                    <a:pt x="558" y="45"/>
                    <a:pt x="558" y="45"/>
                  </a:cubicBezTo>
                  <a:cubicBezTo>
                    <a:pt x="558" y="45"/>
                    <a:pt x="558" y="45"/>
                    <a:pt x="558" y="45"/>
                  </a:cubicBezTo>
                  <a:close/>
                  <a:moveTo>
                    <a:pt x="1568" y="22"/>
                  </a:moveTo>
                  <a:cubicBezTo>
                    <a:pt x="1568" y="22"/>
                    <a:pt x="1568" y="22"/>
                    <a:pt x="1567" y="21"/>
                  </a:cubicBezTo>
                  <a:cubicBezTo>
                    <a:pt x="1567" y="22"/>
                    <a:pt x="1568" y="22"/>
                    <a:pt x="1568" y="22"/>
                  </a:cubicBezTo>
                  <a:close/>
                  <a:moveTo>
                    <a:pt x="1736" y="22"/>
                  </a:moveTo>
                  <a:cubicBezTo>
                    <a:pt x="1736" y="22"/>
                    <a:pt x="1736" y="22"/>
                    <a:pt x="1736" y="21"/>
                  </a:cubicBezTo>
                  <a:cubicBezTo>
                    <a:pt x="1736" y="22"/>
                    <a:pt x="1736" y="22"/>
                    <a:pt x="1736" y="22"/>
                  </a:cubicBezTo>
                  <a:close/>
                  <a:moveTo>
                    <a:pt x="538" y="23"/>
                  </a:moveTo>
                  <a:cubicBezTo>
                    <a:pt x="538" y="22"/>
                    <a:pt x="538" y="22"/>
                    <a:pt x="538" y="22"/>
                  </a:cubicBezTo>
                  <a:cubicBezTo>
                    <a:pt x="538" y="22"/>
                    <a:pt x="538" y="22"/>
                    <a:pt x="538" y="23"/>
                  </a:cubicBezTo>
                  <a:close/>
                  <a:moveTo>
                    <a:pt x="694" y="45"/>
                  </a:moveTo>
                  <a:cubicBezTo>
                    <a:pt x="694" y="45"/>
                    <a:pt x="693" y="45"/>
                    <a:pt x="693" y="45"/>
                  </a:cubicBezTo>
                  <a:cubicBezTo>
                    <a:pt x="693" y="45"/>
                    <a:pt x="693" y="45"/>
                    <a:pt x="694" y="45"/>
                  </a:cubicBezTo>
                  <a:close/>
                  <a:moveTo>
                    <a:pt x="1352" y="22"/>
                  </a:moveTo>
                  <a:cubicBezTo>
                    <a:pt x="1352" y="22"/>
                    <a:pt x="1351" y="22"/>
                    <a:pt x="1351" y="22"/>
                  </a:cubicBezTo>
                  <a:cubicBezTo>
                    <a:pt x="1352" y="22"/>
                    <a:pt x="1352" y="22"/>
                    <a:pt x="1352" y="22"/>
                  </a:cubicBezTo>
                  <a:close/>
                  <a:moveTo>
                    <a:pt x="1415" y="23"/>
                  </a:moveTo>
                  <a:cubicBezTo>
                    <a:pt x="1416" y="22"/>
                    <a:pt x="1416" y="22"/>
                    <a:pt x="1416" y="22"/>
                  </a:cubicBezTo>
                  <a:cubicBezTo>
                    <a:pt x="1415" y="22"/>
                    <a:pt x="1415" y="22"/>
                    <a:pt x="1415" y="23"/>
                  </a:cubicBezTo>
                  <a:close/>
                  <a:moveTo>
                    <a:pt x="1033" y="51"/>
                  </a:moveTo>
                  <a:cubicBezTo>
                    <a:pt x="1033" y="51"/>
                    <a:pt x="1033" y="50"/>
                    <a:pt x="1033" y="50"/>
                  </a:cubicBezTo>
                  <a:cubicBezTo>
                    <a:pt x="1033" y="50"/>
                    <a:pt x="1033" y="50"/>
                    <a:pt x="1033" y="51"/>
                  </a:cubicBezTo>
                  <a:close/>
                  <a:moveTo>
                    <a:pt x="1682" y="22"/>
                  </a:moveTo>
                  <a:cubicBezTo>
                    <a:pt x="1682" y="22"/>
                    <a:pt x="1682" y="22"/>
                    <a:pt x="1683" y="23"/>
                  </a:cubicBezTo>
                  <a:cubicBezTo>
                    <a:pt x="1683" y="22"/>
                    <a:pt x="1683" y="22"/>
                    <a:pt x="1682" y="22"/>
                  </a:cubicBezTo>
                  <a:close/>
                  <a:moveTo>
                    <a:pt x="869" y="46"/>
                  </a:moveTo>
                  <a:cubicBezTo>
                    <a:pt x="869" y="45"/>
                    <a:pt x="869" y="45"/>
                    <a:pt x="869" y="45"/>
                  </a:cubicBezTo>
                  <a:cubicBezTo>
                    <a:pt x="869" y="45"/>
                    <a:pt x="868" y="45"/>
                    <a:pt x="869" y="46"/>
                  </a:cubicBezTo>
                  <a:close/>
                  <a:moveTo>
                    <a:pt x="1086" y="50"/>
                  </a:moveTo>
                  <a:cubicBezTo>
                    <a:pt x="1086" y="50"/>
                    <a:pt x="1086" y="51"/>
                    <a:pt x="1086" y="51"/>
                  </a:cubicBezTo>
                  <a:cubicBezTo>
                    <a:pt x="1086" y="51"/>
                    <a:pt x="1086" y="50"/>
                    <a:pt x="1086" y="50"/>
                  </a:cubicBezTo>
                  <a:close/>
                  <a:moveTo>
                    <a:pt x="1114" y="50"/>
                  </a:moveTo>
                  <a:cubicBezTo>
                    <a:pt x="1114" y="50"/>
                    <a:pt x="1113" y="50"/>
                    <a:pt x="1113" y="51"/>
                  </a:cubicBezTo>
                  <a:cubicBezTo>
                    <a:pt x="1114" y="51"/>
                    <a:pt x="1114" y="50"/>
                    <a:pt x="1114" y="50"/>
                  </a:cubicBezTo>
                  <a:close/>
                  <a:moveTo>
                    <a:pt x="1142" y="51"/>
                  </a:moveTo>
                  <a:cubicBezTo>
                    <a:pt x="1142" y="50"/>
                    <a:pt x="1142" y="50"/>
                    <a:pt x="1142" y="50"/>
                  </a:cubicBezTo>
                  <a:cubicBezTo>
                    <a:pt x="1142" y="50"/>
                    <a:pt x="1142" y="51"/>
                    <a:pt x="1142" y="51"/>
                  </a:cubicBezTo>
                  <a:close/>
                  <a:moveTo>
                    <a:pt x="1384" y="23"/>
                  </a:moveTo>
                  <a:cubicBezTo>
                    <a:pt x="1384" y="23"/>
                    <a:pt x="1384" y="22"/>
                    <a:pt x="1384" y="22"/>
                  </a:cubicBezTo>
                  <a:cubicBezTo>
                    <a:pt x="1384" y="22"/>
                    <a:pt x="1384" y="23"/>
                    <a:pt x="1384" y="23"/>
                  </a:cubicBezTo>
                  <a:close/>
                  <a:moveTo>
                    <a:pt x="1211" y="51"/>
                  </a:moveTo>
                  <a:cubicBezTo>
                    <a:pt x="1211" y="51"/>
                    <a:pt x="1211" y="50"/>
                    <a:pt x="1211" y="50"/>
                  </a:cubicBezTo>
                  <a:cubicBezTo>
                    <a:pt x="1211" y="50"/>
                    <a:pt x="1211" y="50"/>
                    <a:pt x="1211" y="51"/>
                  </a:cubicBezTo>
                  <a:close/>
                  <a:moveTo>
                    <a:pt x="1536" y="22"/>
                  </a:moveTo>
                  <a:cubicBezTo>
                    <a:pt x="1535" y="22"/>
                    <a:pt x="1535" y="22"/>
                    <a:pt x="1535" y="23"/>
                  </a:cubicBezTo>
                  <a:cubicBezTo>
                    <a:pt x="1535" y="22"/>
                    <a:pt x="1536" y="22"/>
                    <a:pt x="1536" y="22"/>
                  </a:cubicBezTo>
                  <a:close/>
                  <a:moveTo>
                    <a:pt x="1704" y="22"/>
                  </a:moveTo>
                  <a:cubicBezTo>
                    <a:pt x="1704" y="22"/>
                    <a:pt x="1703" y="22"/>
                    <a:pt x="1703" y="23"/>
                  </a:cubicBezTo>
                  <a:cubicBezTo>
                    <a:pt x="1704" y="22"/>
                    <a:pt x="1704" y="22"/>
                    <a:pt x="1704" y="22"/>
                  </a:cubicBezTo>
                  <a:close/>
                  <a:moveTo>
                    <a:pt x="872" y="55"/>
                  </a:moveTo>
                  <a:cubicBezTo>
                    <a:pt x="871" y="55"/>
                    <a:pt x="871" y="56"/>
                    <a:pt x="871" y="56"/>
                  </a:cubicBezTo>
                  <a:cubicBezTo>
                    <a:pt x="872" y="56"/>
                    <a:pt x="872" y="55"/>
                    <a:pt x="872" y="55"/>
                  </a:cubicBezTo>
                  <a:close/>
                  <a:moveTo>
                    <a:pt x="572" y="53"/>
                  </a:moveTo>
                  <a:cubicBezTo>
                    <a:pt x="572" y="53"/>
                    <a:pt x="572" y="53"/>
                    <a:pt x="572" y="54"/>
                  </a:cubicBezTo>
                  <a:cubicBezTo>
                    <a:pt x="572" y="53"/>
                    <a:pt x="572" y="53"/>
                    <a:pt x="572" y="53"/>
                  </a:cubicBezTo>
                  <a:close/>
                  <a:moveTo>
                    <a:pt x="977" y="22"/>
                  </a:moveTo>
                  <a:cubicBezTo>
                    <a:pt x="977" y="22"/>
                    <a:pt x="977" y="23"/>
                    <a:pt x="977" y="23"/>
                  </a:cubicBezTo>
                  <a:cubicBezTo>
                    <a:pt x="977" y="23"/>
                    <a:pt x="977" y="23"/>
                    <a:pt x="977" y="22"/>
                  </a:cubicBezTo>
                  <a:close/>
                  <a:moveTo>
                    <a:pt x="1261" y="45"/>
                  </a:moveTo>
                  <a:cubicBezTo>
                    <a:pt x="1261" y="45"/>
                    <a:pt x="1261" y="45"/>
                    <a:pt x="1261" y="45"/>
                  </a:cubicBezTo>
                  <a:cubicBezTo>
                    <a:pt x="1261" y="45"/>
                    <a:pt x="1261" y="45"/>
                    <a:pt x="1261" y="45"/>
                  </a:cubicBezTo>
                  <a:close/>
                  <a:moveTo>
                    <a:pt x="1415" y="23"/>
                  </a:moveTo>
                  <a:cubicBezTo>
                    <a:pt x="1415" y="23"/>
                    <a:pt x="1415" y="23"/>
                    <a:pt x="1415" y="23"/>
                  </a:cubicBezTo>
                  <a:cubicBezTo>
                    <a:pt x="1415" y="23"/>
                    <a:pt x="1415" y="23"/>
                    <a:pt x="1415" y="23"/>
                  </a:cubicBezTo>
                  <a:close/>
                  <a:moveTo>
                    <a:pt x="1497" y="22"/>
                  </a:moveTo>
                  <a:cubicBezTo>
                    <a:pt x="1496" y="22"/>
                    <a:pt x="1496" y="23"/>
                    <a:pt x="1496" y="23"/>
                  </a:cubicBezTo>
                  <a:cubicBezTo>
                    <a:pt x="1496" y="23"/>
                    <a:pt x="1497" y="23"/>
                    <a:pt x="1497" y="22"/>
                  </a:cubicBezTo>
                  <a:close/>
                  <a:moveTo>
                    <a:pt x="1289" y="45"/>
                  </a:moveTo>
                  <a:cubicBezTo>
                    <a:pt x="1289" y="45"/>
                    <a:pt x="1289" y="45"/>
                    <a:pt x="1289" y="45"/>
                  </a:cubicBezTo>
                  <a:cubicBezTo>
                    <a:pt x="1289" y="45"/>
                    <a:pt x="1289" y="45"/>
                    <a:pt x="1289" y="45"/>
                  </a:cubicBezTo>
                  <a:close/>
                  <a:moveTo>
                    <a:pt x="1568" y="23"/>
                  </a:moveTo>
                  <a:cubicBezTo>
                    <a:pt x="1568" y="23"/>
                    <a:pt x="1568" y="23"/>
                    <a:pt x="1568" y="23"/>
                  </a:cubicBezTo>
                  <a:cubicBezTo>
                    <a:pt x="1568" y="23"/>
                    <a:pt x="1568" y="23"/>
                    <a:pt x="1568" y="23"/>
                  </a:cubicBezTo>
                  <a:close/>
                  <a:moveTo>
                    <a:pt x="1683" y="23"/>
                  </a:moveTo>
                  <a:cubicBezTo>
                    <a:pt x="1683" y="23"/>
                    <a:pt x="1683" y="23"/>
                    <a:pt x="1683" y="23"/>
                  </a:cubicBezTo>
                  <a:cubicBezTo>
                    <a:pt x="1683" y="23"/>
                    <a:pt x="1683" y="23"/>
                    <a:pt x="1683" y="23"/>
                  </a:cubicBezTo>
                  <a:close/>
                  <a:moveTo>
                    <a:pt x="1298" y="45"/>
                  </a:moveTo>
                  <a:cubicBezTo>
                    <a:pt x="1297" y="45"/>
                    <a:pt x="1297" y="45"/>
                    <a:pt x="1297" y="45"/>
                  </a:cubicBezTo>
                  <a:cubicBezTo>
                    <a:pt x="1297" y="45"/>
                    <a:pt x="1298" y="45"/>
                    <a:pt x="1298" y="45"/>
                  </a:cubicBezTo>
                  <a:close/>
                  <a:moveTo>
                    <a:pt x="1737" y="23"/>
                  </a:moveTo>
                  <a:cubicBezTo>
                    <a:pt x="1737" y="23"/>
                    <a:pt x="1737" y="23"/>
                    <a:pt x="1736" y="23"/>
                  </a:cubicBezTo>
                  <a:cubicBezTo>
                    <a:pt x="1736" y="23"/>
                    <a:pt x="1736" y="23"/>
                    <a:pt x="1737" y="23"/>
                  </a:cubicBezTo>
                  <a:close/>
                  <a:moveTo>
                    <a:pt x="538" y="24"/>
                  </a:moveTo>
                  <a:cubicBezTo>
                    <a:pt x="538" y="23"/>
                    <a:pt x="538" y="23"/>
                    <a:pt x="538" y="23"/>
                  </a:cubicBezTo>
                  <a:cubicBezTo>
                    <a:pt x="538" y="23"/>
                    <a:pt x="538" y="23"/>
                    <a:pt x="538" y="24"/>
                  </a:cubicBezTo>
                  <a:close/>
                  <a:moveTo>
                    <a:pt x="551" y="23"/>
                  </a:moveTo>
                  <a:cubicBezTo>
                    <a:pt x="550" y="23"/>
                    <a:pt x="550" y="23"/>
                    <a:pt x="550" y="24"/>
                  </a:cubicBezTo>
                  <a:cubicBezTo>
                    <a:pt x="551" y="23"/>
                    <a:pt x="551" y="23"/>
                    <a:pt x="551" y="23"/>
                  </a:cubicBezTo>
                  <a:close/>
                  <a:moveTo>
                    <a:pt x="600" y="54"/>
                  </a:moveTo>
                  <a:cubicBezTo>
                    <a:pt x="600" y="53"/>
                    <a:pt x="600" y="53"/>
                    <a:pt x="599" y="53"/>
                  </a:cubicBezTo>
                  <a:cubicBezTo>
                    <a:pt x="599" y="53"/>
                    <a:pt x="599" y="54"/>
                    <a:pt x="600" y="54"/>
                  </a:cubicBezTo>
                  <a:close/>
                  <a:moveTo>
                    <a:pt x="648" y="53"/>
                  </a:moveTo>
                  <a:cubicBezTo>
                    <a:pt x="648" y="53"/>
                    <a:pt x="648" y="53"/>
                    <a:pt x="648" y="54"/>
                  </a:cubicBezTo>
                  <a:cubicBezTo>
                    <a:pt x="648" y="54"/>
                    <a:pt x="648" y="53"/>
                    <a:pt x="648" y="53"/>
                  </a:cubicBezTo>
                  <a:close/>
                  <a:moveTo>
                    <a:pt x="1384" y="24"/>
                  </a:moveTo>
                  <a:cubicBezTo>
                    <a:pt x="1384" y="23"/>
                    <a:pt x="1384" y="23"/>
                    <a:pt x="1384" y="23"/>
                  </a:cubicBezTo>
                  <a:cubicBezTo>
                    <a:pt x="1384" y="23"/>
                    <a:pt x="1384" y="23"/>
                    <a:pt x="1384" y="24"/>
                  </a:cubicBezTo>
                  <a:close/>
                  <a:moveTo>
                    <a:pt x="1579" y="45"/>
                  </a:moveTo>
                  <a:cubicBezTo>
                    <a:pt x="1579" y="45"/>
                    <a:pt x="1579" y="45"/>
                    <a:pt x="1579" y="45"/>
                  </a:cubicBezTo>
                  <a:cubicBezTo>
                    <a:pt x="1579" y="45"/>
                    <a:pt x="1579" y="45"/>
                    <a:pt x="1579" y="45"/>
                  </a:cubicBezTo>
                  <a:close/>
                  <a:moveTo>
                    <a:pt x="1682" y="45"/>
                  </a:moveTo>
                  <a:cubicBezTo>
                    <a:pt x="1681" y="45"/>
                    <a:pt x="1681" y="45"/>
                    <a:pt x="1681" y="45"/>
                  </a:cubicBezTo>
                  <a:cubicBezTo>
                    <a:pt x="1682" y="45"/>
                    <a:pt x="1682" y="45"/>
                    <a:pt x="1682" y="45"/>
                  </a:cubicBezTo>
                  <a:close/>
                  <a:moveTo>
                    <a:pt x="1747" y="45"/>
                  </a:moveTo>
                  <a:cubicBezTo>
                    <a:pt x="1747" y="45"/>
                    <a:pt x="1747" y="45"/>
                    <a:pt x="1747" y="45"/>
                  </a:cubicBezTo>
                  <a:cubicBezTo>
                    <a:pt x="1747" y="45"/>
                    <a:pt x="1747" y="45"/>
                    <a:pt x="1747" y="45"/>
                  </a:cubicBezTo>
                  <a:close/>
                  <a:moveTo>
                    <a:pt x="1466" y="23"/>
                  </a:moveTo>
                  <a:cubicBezTo>
                    <a:pt x="1466" y="23"/>
                    <a:pt x="1466" y="24"/>
                    <a:pt x="1466" y="24"/>
                  </a:cubicBezTo>
                  <a:cubicBezTo>
                    <a:pt x="1466" y="24"/>
                    <a:pt x="1466" y="23"/>
                    <a:pt x="1466" y="23"/>
                  </a:cubicBezTo>
                  <a:close/>
                  <a:moveTo>
                    <a:pt x="1496" y="23"/>
                  </a:moveTo>
                  <a:cubicBezTo>
                    <a:pt x="1495" y="23"/>
                    <a:pt x="1495" y="23"/>
                    <a:pt x="1495" y="24"/>
                  </a:cubicBezTo>
                  <a:cubicBezTo>
                    <a:pt x="1495" y="24"/>
                    <a:pt x="1496" y="23"/>
                    <a:pt x="1496" y="23"/>
                  </a:cubicBezTo>
                  <a:close/>
                  <a:moveTo>
                    <a:pt x="597" y="46"/>
                  </a:moveTo>
                  <a:cubicBezTo>
                    <a:pt x="597" y="45"/>
                    <a:pt x="597" y="45"/>
                    <a:pt x="596" y="45"/>
                  </a:cubicBezTo>
                  <a:cubicBezTo>
                    <a:pt x="596" y="45"/>
                    <a:pt x="596" y="46"/>
                    <a:pt x="597" y="46"/>
                  </a:cubicBezTo>
                  <a:close/>
                  <a:moveTo>
                    <a:pt x="1569" y="24"/>
                  </a:moveTo>
                  <a:cubicBezTo>
                    <a:pt x="1569" y="24"/>
                    <a:pt x="1569" y="23"/>
                    <a:pt x="1568" y="23"/>
                  </a:cubicBezTo>
                  <a:cubicBezTo>
                    <a:pt x="1568" y="23"/>
                    <a:pt x="1569" y="24"/>
                    <a:pt x="1569" y="24"/>
                  </a:cubicBezTo>
                  <a:close/>
                  <a:moveTo>
                    <a:pt x="640" y="46"/>
                  </a:moveTo>
                  <a:cubicBezTo>
                    <a:pt x="640" y="46"/>
                    <a:pt x="640" y="45"/>
                    <a:pt x="640" y="45"/>
                  </a:cubicBezTo>
                  <a:cubicBezTo>
                    <a:pt x="640" y="45"/>
                    <a:pt x="640" y="46"/>
                    <a:pt x="640" y="46"/>
                  </a:cubicBezTo>
                  <a:close/>
                  <a:moveTo>
                    <a:pt x="1737" y="24"/>
                  </a:moveTo>
                  <a:cubicBezTo>
                    <a:pt x="1737" y="24"/>
                    <a:pt x="1737" y="23"/>
                    <a:pt x="1737" y="23"/>
                  </a:cubicBezTo>
                  <a:cubicBezTo>
                    <a:pt x="1737" y="23"/>
                    <a:pt x="1737" y="24"/>
                    <a:pt x="1737" y="24"/>
                  </a:cubicBezTo>
                  <a:close/>
                  <a:moveTo>
                    <a:pt x="550" y="23"/>
                  </a:moveTo>
                  <a:cubicBezTo>
                    <a:pt x="550" y="24"/>
                    <a:pt x="550" y="24"/>
                    <a:pt x="550" y="24"/>
                  </a:cubicBezTo>
                  <a:cubicBezTo>
                    <a:pt x="550" y="24"/>
                    <a:pt x="550" y="24"/>
                    <a:pt x="550" y="23"/>
                  </a:cubicBezTo>
                  <a:close/>
                  <a:moveTo>
                    <a:pt x="652" y="45"/>
                  </a:moveTo>
                  <a:cubicBezTo>
                    <a:pt x="651" y="45"/>
                    <a:pt x="651" y="46"/>
                    <a:pt x="651" y="46"/>
                  </a:cubicBezTo>
                  <a:cubicBezTo>
                    <a:pt x="652" y="46"/>
                    <a:pt x="652" y="45"/>
                    <a:pt x="652" y="45"/>
                  </a:cubicBezTo>
                  <a:close/>
                  <a:moveTo>
                    <a:pt x="1385" y="24"/>
                  </a:moveTo>
                  <a:cubicBezTo>
                    <a:pt x="1385" y="24"/>
                    <a:pt x="1385" y="24"/>
                    <a:pt x="1384" y="23"/>
                  </a:cubicBezTo>
                  <a:cubicBezTo>
                    <a:pt x="1384" y="24"/>
                    <a:pt x="1384" y="24"/>
                    <a:pt x="1385" y="24"/>
                  </a:cubicBezTo>
                  <a:close/>
                  <a:moveTo>
                    <a:pt x="1415" y="24"/>
                  </a:moveTo>
                  <a:cubicBezTo>
                    <a:pt x="1415" y="24"/>
                    <a:pt x="1415" y="24"/>
                    <a:pt x="1415" y="24"/>
                  </a:cubicBezTo>
                  <a:cubicBezTo>
                    <a:pt x="1415" y="24"/>
                    <a:pt x="1415" y="24"/>
                    <a:pt x="1415" y="24"/>
                  </a:cubicBezTo>
                  <a:close/>
                  <a:moveTo>
                    <a:pt x="694" y="45"/>
                  </a:moveTo>
                  <a:cubicBezTo>
                    <a:pt x="694" y="45"/>
                    <a:pt x="694" y="45"/>
                    <a:pt x="694" y="45"/>
                  </a:cubicBezTo>
                  <a:cubicBezTo>
                    <a:pt x="694" y="45"/>
                    <a:pt x="694" y="45"/>
                    <a:pt x="694" y="45"/>
                  </a:cubicBezTo>
                  <a:close/>
                  <a:moveTo>
                    <a:pt x="567" y="50"/>
                  </a:moveTo>
                  <a:cubicBezTo>
                    <a:pt x="567" y="51"/>
                    <a:pt x="567" y="51"/>
                    <a:pt x="568" y="51"/>
                  </a:cubicBezTo>
                  <a:cubicBezTo>
                    <a:pt x="568" y="50"/>
                    <a:pt x="567" y="50"/>
                    <a:pt x="567" y="50"/>
                  </a:cubicBezTo>
                  <a:close/>
                  <a:moveTo>
                    <a:pt x="599" y="51"/>
                  </a:moveTo>
                  <a:cubicBezTo>
                    <a:pt x="599" y="51"/>
                    <a:pt x="599" y="50"/>
                    <a:pt x="598" y="50"/>
                  </a:cubicBezTo>
                  <a:cubicBezTo>
                    <a:pt x="598" y="51"/>
                    <a:pt x="598" y="51"/>
                    <a:pt x="599" y="51"/>
                  </a:cubicBezTo>
                  <a:close/>
                  <a:moveTo>
                    <a:pt x="1495" y="24"/>
                  </a:moveTo>
                  <a:cubicBezTo>
                    <a:pt x="1494" y="24"/>
                    <a:pt x="1494" y="24"/>
                    <a:pt x="1494" y="24"/>
                  </a:cubicBezTo>
                  <a:cubicBezTo>
                    <a:pt x="1494" y="24"/>
                    <a:pt x="1495" y="24"/>
                    <a:pt x="1495" y="24"/>
                  </a:cubicBezTo>
                  <a:close/>
                  <a:moveTo>
                    <a:pt x="649" y="50"/>
                  </a:moveTo>
                  <a:cubicBezTo>
                    <a:pt x="649" y="50"/>
                    <a:pt x="649" y="51"/>
                    <a:pt x="649" y="51"/>
                  </a:cubicBezTo>
                  <a:cubicBezTo>
                    <a:pt x="649" y="51"/>
                    <a:pt x="650" y="51"/>
                    <a:pt x="649" y="50"/>
                  </a:cubicBezTo>
                  <a:close/>
                  <a:moveTo>
                    <a:pt x="1569" y="25"/>
                  </a:moveTo>
                  <a:cubicBezTo>
                    <a:pt x="1569" y="24"/>
                    <a:pt x="1569" y="24"/>
                    <a:pt x="1569" y="24"/>
                  </a:cubicBezTo>
                  <a:cubicBezTo>
                    <a:pt x="1569" y="24"/>
                    <a:pt x="1569" y="24"/>
                    <a:pt x="1569" y="25"/>
                  </a:cubicBezTo>
                  <a:close/>
                  <a:moveTo>
                    <a:pt x="750" y="51"/>
                  </a:moveTo>
                  <a:cubicBezTo>
                    <a:pt x="751" y="51"/>
                    <a:pt x="751" y="51"/>
                    <a:pt x="751" y="50"/>
                  </a:cubicBezTo>
                  <a:cubicBezTo>
                    <a:pt x="751" y="51"/>
                    <a:pt x="750" y="51"/>
                    <a:pt x="750" y="51"/>
                  </a:cubicBezTo>
                  <a:close/>
                  <a:moveTo>
                    <a:pt x="1737" y="25"/>
                  </a:moveTo>
                  <a:cubicBezTo>
                    <a:pt x="1737" y="24"/>
                    <a:pt x="1737" y="24"/>
                    <a:pt x="1737" y="24"/>
                  </a:cubicBezTo>
                  <a:cubicBezTo>
                    <a:pt x="1737" y="24"/>
                    <a:pt x="1737" y="24"/>
                    <a:pt x="1737" y="25"/>
                  </a:cubicBezTo>
                  <a:close/>
                  <a:moveTo>
                    <a:pt x="550" y="24"/>
                  </a:moveTo>
                  <a:cubicBezTo>
                    <a:pt x="550" y="24"/>
                    <a:pt x="550" y="25"/>
                    <a:pt x="550" y="25"/>
                  </a:cubicBezTo>
                  <a:cubicBezTo>
                    <a:pt x="550" y="25"/>
                    <a:pt x="550" y="24"/>
                    <a:pt x="550" y="24"/>
                  </a:cubicBezTo>
                  <a:close/>
                  <a:moveTo>
                    <a:pt x="960" y="25"/>
                  </a:moveTo>
                  <a:cubicBezTo>
                    <a:pt x="960" y="25"/>
                    <a:pt x="960" y="25"/>
                    <a:pt x="960" y="24"/>
                  </a:cubicBezTo>
                  <a:cubicBezTo>
                    <a:pt x="960" y="24"/>
                    <a:pt x="960" y="25"/>
                    <a:pt x="960" y="25"/>
                  </a:cubicBezTo>
                  <a:close/>
                  <a:moveTo>
                    <a:pt x="910" y="45"/>
                  </a:moveTo>
                  <a:cubicBezTo>
                    <a:pt x="910" y="45"/>
                    <a:pt x="910" y="46"/>
                    <a:pt x="911" y="46"/>
                  </a:cubicBezTo>
                  <a:cubicBezTo>
                    <a:pt x="911" y="46"/>
                    <a:pt x="911" y="45"/>
                    <a:pt x="910" y="45"/>
                  </a:cubicBezTo>
                  <a:close/>
                  <a:moveTo>
                    <a:pt x="1385" y="25"/>
                  </a:moveTo>
                  <a:cubicBezTo>
                    <a:pt x="1385" y="25"/>
                    <a:pt x="1385" y="24"/>
                    <a:pt x="1385" y="24"/>
                  </a:cubicBezTo>
                  <a:cubicBezTo>
                    <a:pt x="1385" y="24"/>
                    <a:pt x="1385" y="25"/>
                    <a:pt x="1385" y="25"/>
                  </a:cubicBezTo>
                  <a:close/>
                  <a:moveTo>
                    <a:pt x="1414" y="25"/>
                  </a:moveTo>
                  <a:cubicBezTo>
                    <a:pt x="1415" y="25"/>
                    <a:pt x="1415" y="25"/>
                    <a:pt x="1415" y="24"/>
                  </a:cubicBezTo>
                  <a:cubicBezTo>
                    <a:pt x="1414" y="24"/>
                    <a:pt x="1414" y="25"/>
                    <a:pt x="1414" y="25"/>
                  </a:cubicBezTo>
                  <a:close/>
                  <a:moveTo>
                    <a:pt x="1036" y="46"/>
                  </a:moveTo>
                  <a:cubicBezTo>
                    <a:pt x="1036" y="46"/>
                    <a:pt x="1036" y="45"/>
                    <a:pt x="1036" y="45"/>
                  </a:cubicBezTo>
                  <a:cubicBezTo>
                    <a:pt x="1036" y="45"/>
                    <a:pt x="1036" y="46"/>
                    <a:pt x="1036" y="46"/>
                  </a:cubicBezTo>
                  <a:close/>
                  <a:moveTo>
                    <a:pt x="1083" y="45"/>
                  </a:moveTo>
                  <a:cubicBezTo>
                    <a:pt x="1084" y="45"/>
                    <a:pt x="1084" y="46"/>
                    <a:pt x="1084" y="46"/>
                  </a:cubicBezTo>
                  <a:cubicBezTo>
                    <a:pt x="1084" y="46"/>
                    <a:pt x="1084" y="45"/>
                    <a:pt x="1083" y="45"/>
                  </a:cubicBezTo>
                  <a:close/>
                  <a:moveTo>
                    <a:pt x="1494" y="24"/>
                  </a:moveTo>
                  <a:cubicBezTo>
                    <a:pt x="1493" y="25"/>
                    <a:pt x="1493" y="25"/>
                    <a:pt x="1493" y="25"/>
                  </a:cubicBezTo>
                  <a:cubicBezTo>
                    <a:pt x="1493" y="25"/>
                    <a:pt x="1493" y="25"/>
                    <a:pt x="1494" y="24"/>
                  </a:cubicBezTo>
                  <a:close/>
                  <a:moveTo>
                    <a:pt x="1152" y="45"/>
                  </a:moveTo>
                  <a:cubicBezTo>
                    <a:pt x="1152" y="45"/>
                    <a:pt x="1153" y="46"/>
                    <a:pt x="1153" y="46"/>
                  </a:cubicBezTo>
                  <a:cubicBezTo>
                    <a:pt x="1153" y="46"/>
                    <a:pt x="1153" y="45"/>
                    <a:pt x="1152" y="45"/>
                  </a:cubicBezTo>
                  <a:close/>
                  <a:moveTo>
                    <a:pt x="550" y="25"/>
                  </a:moveTo>
                  <a:cubicBezTo>
                    <a:pt x="549" y="25"/>
                    <a:pt x="549" y="25"/>
                    <a:pt x="549" y="26"/>
                  </a:cubicBezTo>
                  <a:cubicBezTo>
                    <a:pt x="550" y="25"/>
                    <a:pt x="550" y="25"/>
                    <a:pt x="550" y="25"/>
                  </a:cubicBezTo>
                  <a:close/>
                  <a:moveTo>
                    <a:pt x="874" y="50"/>
                  </a:moveTo>
                  <a:cubicBezTo>
                    <a:pt x="873" y="50"/>
                    <a:pt x="873" y="51"/>
                    <a:pt x="873" y="51"/>
                  </a:cubicBezTo>
                  <a:cubicBezTo>
                    <a:pt x="874" y="51"/>
                    <a:pt x="874" y="51"/>
                    <a:pt x="874" y="50"/>
                  </a:cubicBezTo>
                  <a:close/>
                  <a:moveTo>
                    <a:pt x="1493" y="25"/>
                  </a:moveTo>
                  <a:cubicBezTo>
                    <a:pt x="1493" y="25"/>
                    <a:pt x="1492" y="25"/>
                    <a:pt x="1492" y="25"/>
                  </a:cubicBezTo>
                  <a:cubicBezTo>
                    <a:pt x="1493" y="25"/>
                    <a:pt x="1493" y="25"/>
                    <a:pt x="1493" y="25"/>
                  </a:cubicBezTo>
                  <a:close/>
                  <a:moveTo>
                    <a:pt x="1312" y="45"/>
                  </a:moveTo>
                  <a:cubicBezTo>
                    <a:pt x="1312" y="45"/>
                    <a:pt x="1312" y="45"/>
                    <a:pt x="1312" y="45"/>
                  </a:cubicBezTo>
                  <a:cubicBezTo>
                    <a:pt x="1312" y="46"/>
                    <a:pt x="1312" y="45"/>
                    <a:pt x="1312" y="45"/>
                  </a:cubicBezTo>
                  <a:close/>
                  <a:moveTo>
                    <a:pt x="1570" y="26"/>
                  </a:moveTo>
                  <a:cubicBezTo>
                    <a:pt x="1570" y="25"/>
                    <a:pt x="1570" y="25"/>
                    <a:pt x="1569" y="25"/>
                  </a:cubicBezTo>
                  <a:cubicBezTo>
                    <a:pt x="1569" y="25"/>
                    <a:pt x="1569" y="25"/>
                    <a:pt x="1570" y="26"/>
                  </a:cubicBezTo>
                  <a:close/>
                  <a:moveTo>
                    <a:pt x="1383" y="46"/>
                  </a:moveTo>
                  <a:cubicBezTo>
                    <a:pt x="1383" y="46"/>
                    <a:pt x="1383" y="45"/>
                    <a:pt x="1383" y="45"/>
                  </a:cubicBezTo>
                  <a:cubicBezTo>
                    <a:pt x="1383" y="45"/>
                    <a:pt x="1383" y="46"/>
                    <a:pt x="1383" y="46"/>
                  </a:cubicBezTo>
                  <a:close/>
                  <a:moveTo>
                    <a:pt x="1738" y="26"/>
                  </a:moveTo>
                  <a:cubicBezTo>
                    <a:pt x="1738" y="25"/>
                    <a:pt x="1738" y="25"/>
                    <a:pt x="1737" y="25"/>
                  </a:cubicBezTo>
                  <a:cubicBezTo>
                    <a:pt x="1737" y="25"/>
                    <a:pt x="1737" y="25"/>
                    <a:pt x="1738" y="26"/>
                  </a:cubicBezTo>
                  <a:close/>
                  <a:moveTo>
                    <a:pt x="959" y="26"/>
                  </a:moveTo>
                  <a:cubicBezTo>
                    <a:pt x="960" y="26"/>
                    <a:pt x="960" y="26"/>
                    <a:pt x="960" y="25"/>
                  </a:cubicBezTo>
                  <a:cubicBezTo>
                    <a:pt x="959" y="25"/>
                    <a:pt x="959" y="26"/>
                    <a:pt x="959" y="26"/>
                  </a:cubicBezTo>
                  <a:close/>
                  <a:moveTo>
                    <a:pt x="1395" y="45"/>
                  </a:moveTo>
                  <a:cubicBezTo>
                    <a:pt x="1395" y="45"/>
                    <a:pt x="1394" y="46"/>
                    <a:pt x="1394" y="46"/>
                  </a:cubicBezTo>
                  <a:cubicBezTo>
                    <a:pt x="1395" y="46"/>
                    <a:pt x="1395" y="45"/>
                    <a:pt x="1395" y="45"/>
                  </a:cubicBezTo>
                  <a:close/>
                  <a:moveTo>
                    <a:pt x="1492" y="25"/>
                  </a:moveTo>
                  <a:cubicBezTo>
                    <a:pt x="1492" y="25"/>
                    <a:pt x="1492" y="25"/>
                    <a:pt x="1492" y="26"/>
                  </a:cubicBezTo>
                  <a:cubicBezTo>
                    <a:pt x="1492" y="26"/>
                    <a:pt x="1492" y="26"/>
                    <a:pt x="1492" y="25"/>
                  </a:cubicBezTo>
                  <a:close/>
                  <a:moveTo>
                    <a:pt x="559" y="45"/>
                  </a:moveTo>
                  <a:cubicBezTo>
                    <a:pt x="559" y="46"/>
                    <a:pt x="559" y="46"/>
                    <a:pt x="559" y="46"/>
                  </a:cubicBezTo>
                  <a:cubicBezTo>
                    <a:pt x="559" y="46"/>
                    <a:pt x="559" y="45"/>
                    <a:pt x="559" y="45"/>
                  </a:cubicBezTo>
                  <a:close/>
                  <a:moveTo>
                    <a:pt x="659" y="46"/>
                  </a:moveTo>
                  <a:cubicBezTo>
                    <a:pt x="660" y="46"/>
                    <a:pt x="660" y="46"/>
                    <a:pt x="660" y="45"/>
                  </a:cubicBezTo>
                  <a:cubicBezTo>
                    <a:pt x="659" y="46"/>
                    <a:pt x="659" y="46"/>
                    <a:pt x="659" y="46"/>
                  </a:cubicBezTo>
                  <a:close/>
                  <a:moveTo>
                    <a:pt x="695" y="46"/>
                  </a:moveTo>
                  <a:cubicBezTo>
                    <a:pt x="695" y="46"/>
                    <a:pt x="695" y="45"/>
                    <a:pt x="694" y="45"/>
                  </a:cubicBezTo>
                  <a:cubicBezTo>
                    <a:pt x="695" y="46"/>
                    <a:pt x="695" y="46"/>
                    <a:pt x="695" y="46"/>
                  </a:cubicBezTo>
                  <a:close/>
                  <a:moveTo>
                    <a:pt x="802" y="46"/>
                  </a:moveTo>
                  <a:cubicBezTo>
                    <a:pt x="802" y="46"/>
                    <a:pt x="802" y="46"/>
                    <a:pt x="802" y="46"/>
                  </a:cubicBezTo>
                  <a:cubicBezTo>
                    <a:pt x="802" y="46"/>
                    <a:pt x="802" y="46"/>
                    <a:pt x="802" y="46"/>
                  </a:cubicBezTo>
                  <a:close/>
                  <a:moveTo>
                    <a:pt x="1292" y="50"/>
                  </a:moveTo>
                  <a:cubicBezTo>
                    <a:pt x="1292" y="50"/>
                    <a:pt x="1292" y="51"/>
                    <a:pt x="1292" y="51"/>
                  </a:cubicBezTo>
                  <a:cubicBezTo>
                    <a:pt x="1292" y="51"/>
                    <a:pt x="1292" y="51"/>
                    <a:pt x="1292" y="50"/>
                  </a:cubicBezTo>
                  <a:close/>
                  <a:moveTo>
                    <a:pt x="1414" y="27"/>
                  </a:moveTo>
                  <a:cubicBezTo>
                    <a:pt x="1414" y="27"/>
                    <a:pt x="1414" y="26"/>
                    <a:pt x="1414" y="26"/>
                  </a:cubicBezTo>
                  <a:cubicBezTo>
                    <a:pt x="1414" y="26"/>
                    <a:pt x="1414" y="26"/>
                    <a:pt x="1414" y="27"/>
                  </a:cubicBezTo>
                  <a:close/>
                  <a:moveTo>
                    <a:pt x="872" y="53"/>
                  </a:moveTo>
                  <a:cubicBezTo>
                    <a:pt x="872" y="53"/>
                    <a:pt x="872" y="54"/>
                    <a:pt x="872" y="54"/>
                  </a:cubicBezTo>
                  <a:cubicBezTo>
                    <a:pt x="872" y="54"/>
                    <a:pt x="872" y="53"/>
                    <a:pt x="872" y="53"/>
                  </a:cubicBezTo>
                  <a:close/>
                  <a:moveTo>
                    <a:pt x="959" y="27"/>
                  </a:moveTo>
                  <a:cubicBezTo>
                    <a:pt x="959" y="27"/>
                    <a:pt x="959" y="27"/>
                    <a:pt x="959" y="26"/>
                  </a:cubicBezTo>
                  <a:cubicBezTo>
                    <a:pt x="959" y="26"/>
                    <a:pt x="959" y="27"/>
                    <a:pt x="959" y="27"/>
                  </a:cubicBezTo>
                  <a:close/>
                  <a:moveTo>
                    <a:pt x="1490" y="26"/>
                  </a:moveTo>
                  <a:cubicBezTo>
                    <a:pt x="1490" y="26"/>
                    <a:pt x="1490" y="26"/>
                    <a:pt x="1490" y="27"/>
                  </a:cubicBezTo>
                  <a:cubicBezTo>
                    <a:pt x="1490" y="27"/>
                    <a:pt x="1490" y="27"/>
                    <a:pt x="1490" y="26"/>
                  </a:cubicBezTo>
                  <a:close/>
                  <a:moveTo>
                    <a:pt x="1490" y="27"/>
                  </a:moveTo>
                  <a:cubicBezTo>
                    <a:pt x="1489" y="27"/>
                    <a:pt x="1489" y="27"/>
                    <a:pt x="1489" y="27"/>
                  </a:cubicBezTo>
                  <a:cubicBezTo>
                    <a:pt x="1489" y="27"/>
                    <a:pt x="1490" y="27"/>
                    <a:pt x="1490" y="27"/>
                  </a:cubicBezTo>
                  <a:close/>
                  <a:moveTo>
                    <a:pt x="1289" y="46"/>
                  </a:moveTo>
                  <a:cubicBezTo>
                    <a:pt x="1289" y="46"/>
                    <a:pt x="1289" y="46"/>
                    <a:pt x="1289" y="45"/>
                  </a:cubicBezTo>
                  <a:cubicBezTo>
                    <a:pt x="1289" y="46"/>
                    <a:pt x="1289" y="46"/>
                    <a:pt x="1289" y="46"/>
                  </a:cubicBezTo>
                  <a:close/>
                  <a:moveTo>
                    <a:pt x="1413" y="28"/>
                  </a:moveTo>
                  <a:cubicBezTo>
                    <a:pt x="1414" y="28"/>
                    <a:pt x="1414" y="27"/>
                    <a:pt x="1414" y="27"/>
                  </a:cubicBezTo>
                  <a:cubicBezTo>
                    <a:pt x="1413" y="27"/>
                    <a:pt x="1413" y="28"/>
                    <a:pt x="1413" y="28"/>
                  </a:cubicBezTo>
                  <a:close/>
                  <a:moveTo>
                    <a:pt x="1489" y="27"/>
                  </a:moveTo>
                  <a:cubicBezTo>
                    <a:pt x="1489" y="27"/>
                    <a:pt x="1489" y="27"/>
                    <a:pt x="1488" y="27"/>
                  </a:cubicBezTo>
                  <a:cubicBezTo>
                    <a:pt x="1489" y="27"/>
                    <a:pt x="1489" y="27"/>
                    <a:pt x="1489" y="27"/>
                  </a:cubicBezTo>
                  <a:close/>
                  <a:moveTo>
                    <a:pt x="958" y="28"/>
                  </a:moveTo>
                  <a:cubicBezTo>
                    <a:pt x="958" y="28"/>
                    <a:pt x="958" y="28"/>
                    <a:pt x="958" y="27"/>
                  </a:cubicBezTo>
                  <a:cubicBezTo>
                    <a:pt x="958" y="28"/>
                    <a:pt x="958" y="28"/>
                    <a:pt x="958" y="28"/>
                  </a:cubicBezTo>
                  <a:close/>
                  <a:moveTo>
                    <a:pt x="1488" y="27"/>
                  </a:moveTo>
                  <a:cubicBezTo>
                    <a:pt x="1488" y="27"/>
                    <a:pt x="1488" y="27"/>
                    <a:pt x="1488" y="28"/>
                  </a:cubicBezTo>
                  <a:cubicBezTo>
                    <a:pt x="1488" y="28"/>
                    <a:pt x="1488" y="28"/>
                    <a:pt x="1488" y="27"/>
                  </a:cubicBezTo>
                  <a:close/>
                  <a:moveTo>
                    <a:pt x="1488" y="28"/>
                  </a:moveTo>
                  <a:cubicBezTo>
                    <a:pt x="1487" y="28"/>
                    <a:pt x="1487" y="28"/>
                    <a:pt x="1487" y="28"/>
                  </a:cubicBezTo>
                  <a:cubicBezTo>
                    <a:pt x="1487" y="28"/>
                    <a:pt x="1488" y="28"/>
                    <a:pt x="1488" y="28"/>
                  </a:cubicBezTo>
                  <a:close/>
                  <a:moveTo>
                    <a:pt x="958" y="29"/>
                  </a:moveTo>
                  <a:cubicBezTo>
                    <a:pt x="958" y="29"/>
                    <a:pt x="958" y="28"/>
                    <a:pt x="958" y="28"/>
                  </a:cubicBezTo>
                  <a:cubicBezTo>
                    <a:pt x="958" y="28"/>
                    <a:pt x="958" y="28"/>
                    <a:pt x="958" y="29"/>
                  </a:cubicBezTo>
                  <a:close/>
                  <a:moveTo>
                    <a:pt x="1576" y="50"/>
                  </a:moveTo>
                  <a:cubicBezTo>
                    <a:pt x="1576" y="51"/>
                    <a:pt x="1576" y="51"/>
                    <a:pt x="1576" y="51"/>
                  </a:cubicBezTo>
                  <a:cubicBezTo>
                    <a:pt x="1576" y="51"/>
                    <a:pt x="1576" y="51"/>
                    <a:pt x="1576" y="50"/>
                  </a:cubicBezTo>
                  <a:close/>
                  <a:moveTo>
                    <a:pt x="1413" y="29"/>
                  </a:moveTo>
                  <a:cubicBezTo>
                    <a:pt x="1413" y="29"/>
                    <a:pt x="1413" y="28"/>
                    <a:pt x="1413" y="28"/>
                  </a:cubicBezTo>
                  <a:cubicBezTo>
                    <a:pt x="1413" y="28"/>
                    <a:pt x="1413" y="29"/>
                    <a:pt x="1413" y="29"/>
                  </a:cubicBezTo>
                  <a:close/>
                  <a:moveTo>
                    <a:pt x="1579" y="45"/>
                  </a:moveTo>
                  <a:cubicBezTo>
                    <a:pt x="1579" y="46"/>
                    <a:pt x="1579" y="46"/>
                    <a:pt x="1579" y="46"/>
                  </a:cubicBezTo>
                  <a:cubicBezTo>
                    <a:pt x="1579" y="46"/>
                    <a:pt x="1579" y="46"/>
                    <a:pt x="1579" y="45"/>
                  </a:cubicBezTo>
                  <a:close/>
                  <a:moveTo>
                    <a:pt x="1486" y="28"/>
                  </a:moveTo>
                  <a:cubicBezTo>
                    <a:pt x="1486" y="28"/>
                    <a:pt x="1485" y="29"/>
                    <a:pt x="1485" y="29"/>
                  </a:cubicBezTo>
                  <a:cubicBezTo>
                    <a:pt x="1486" y="29"/>
                    <a:pt x="1486" y="29"/>
                    <a:pt x="1486" y="28"/>
                  </a:cubicBezTo>
                  <a:close/>
                  <a:moveTo>
                    <a:pt x="957" y="29"/>
                  </a:moveTo>
                  <a:cubicBezTo>
                    <a:pt x="957" y="29"/>
                    <a:pt x="958" y="29"/>
                    <a:pt x="958" y="29"/>
                  </a:cubicBezTo>
                  <a:cubicBezTo>
                    <a:pt x="957" y="29"/>
                    <a:pt x="957" y="29"/>
                    <a:pt x="957" y="29"/>
                  </a:cubicBezTo>
                  <a:close/>
                  <a:moveTo>
                    <a:pt x="1485" y="29"/>
                  </a:moveTo>
                  <a:cubicBezTo>
                    <a:pt x="1485" y="29"/>
                    <a:pt x="1485" y="29"/>
                    <a:pt x="1485" y="29"/>
                  </a:cubicBezTo>
                  <a:cubicBezTo>
                    <a:pt x="1485" y="29"/>
                    <a:pt x="1485" y="29"/>
                    <a:pt x="1485" y="29"/>
                  </a:cubicBezTo>
                  <a:close/>
                  <a:moveTo>
                    <a:pt x="1413" y="30"/>
                  </a:moveTo>
                  <a:cubicBezTo>
                    <a:pt x="1413" y="30"/>
                    <a:pt x="1413" y="29"/>
                    <a:pt x="1413" y="29"/>
                  </a:cubicBezTo>
                  <a:cubicBezTo>
                    <a:pt x="1413" y="29"/>
                    <a:pt x="1413" y="30"/>
                    <a:pt x="1413" y="30"/>
                  </a:cubicBezTo>
                  <a:close/>
                  <a:moveTo>
                    <a:pt x="1485" y="29"/>
                  </a:moveTo>
                  <a:cubicBezTo>
                    <a:pt x="1484" y="29"/>
                    <a:pt x="1484" y="29"/>
                    <a:pt x="1484" y="29"/>
                  </a:cubicBezTo>
                  <a:cubicBezTo>
                    <a:pt x="1484" y="29"/>
                    <a:pt x="1484" y="29"/>
                    <a:pt x="1485" y="29"/>
                  </a:cubicBezTo>
                  <a:close/>
                  <a:moveTo>
                    <a:pt x="1681" y="45"/>
                  </a:moveTo>
                  <a:cubicBezTo>
                    <a:pt x="1681" y="46"/>
                    <a:pt x="1681" y="46"/>
                    <a:pt x="1681" y="46"/>
                  </a:cubicBezTo>
                  <a:cubicBezTo>
                    <a:pt x="1681" y="46"/>
                    <a:pt x="1681" y="46"/>
                    <a:pt x="1681" y="45"/>
                  </a:cubicBezTo>
                  <a:close/>
                  <a:moveTo>
                    <a:pt x="1484" y="29"/>
                  </a:moveTo>
                  <a:cubicBezTo>
                    <a:pt x="1483" y="29"/>
                    <a:pt x="1483" y="30"/>
                    <a:pt x="1483" y="30"/>
                  </a:cubicBezTo>
                  <a:cubicBezTo>
                    <a:pt x="1483" y="30"/>
                    <a:pt x="1483" y="30"/>
                    <a:pt x="1484" y="29"/>
                  </a:cubicBezTo>
                  <a:close/>
                  <a:moveTo>
                    <a:pt x="1744" y="50"/>
                  </a:moveTo>
                  <a:cubicBezTo>
                    <a:pt x="1744" y="51"/>
                    <a:pt x="1744" y="51"/>
                    <a:pt x="1744" y="51"/>
                  </a:cubicBezTo>
                  <a:cubicBezTo>
                    <a:pt x="1744" y="51"/>
                    <a:pt x="1744" y="51"/>
                    <a:pt x="1744" y="50"/>
                  </a:cubicBezTo>
                  <a:close/>
                  <a:moveTo>
                    <a:pt x="1747" y="45"/>
                  </a:moveTo>
                  <a:cubicBezTo>
                    <a:pt x="1747" y="46"/>
                    <a:pt x="1747" y="46"/>
                    <a:pt x="1747" y="46"/>
                  </a:cubicBezTo>
                  <a:cubicBezTo>
                    <a:pt x="1747" y="46"/>
                    <a:pt x="1747" y="46"/>
                    <a:pt x="1747" y="45"/>
                  </a:cubicBezTo>
                  <a:close/>
                  <a:moveTo>
                    <a:pt x="970" y="30"/>
                  </a:moveTo>
                  <a:cubicBezTo>
                    <a:pt x="969" y="30"/>
                    <a:pt x="969" y="31"/>
                    <a:pt x="969" y="31"/>
                  </a:cubicBezTo>
                  <a:cubicBezTo>
                    <a:pt x="970" y="31"/>
                    <a:pt x="970" y="30"/>
                    <a:pt x="970" y="30"/>
                  </a:cubicBezTo>
                  <a:close/>
                  <a:moveTo>
                    <a:pt x="1482" y="30"/>
                  </a:moveTo>
                  <a:cubicBezTo>
                    <a:pt x="1481" y="30"/>
                    <a:pt x="1481" y="30"/>
                    <a:pt x="1481" y="30"/>
                  </a:cubicBezTo>
                  <a:cubicBezTo>
                    <a:pt x="1481" y="30"/>
                    <a:pt x="1482" y="30"/>
                    <a:pt x="1482" y="30"/>
                  </a:cubicBezTo>
                  <a:close/>
                  <a:moveTo>
                    <a:pt x="956" y="31"/>
                  </a:moveTo>
                  <a:cubicBezTo>
                    <a:pt x="957" y="31"/>
                    <a:pt x="957" y="31"/>
                    <a:pt x="957" y="31"/>
                  </a:cubicBezTo>
                  <a:cubicBezTo>
                    <a:pt x="956" y="31"/>
                    <a:pt x="956" y="31"/>
                    <a:pt x="956" y="31"/>
                  </a:cubicBezTo>
                  <a:close/>
                  <a:moveTo>
                    <a:pt x="1481" y="31"/>
                  </a:moveTo>
                  <a:cubicBezTo>
                    <a:pt x="1480" y="30"/>
                    <a:pt x="1480" y="31"/>
                    <a:pt x="1480" y="31"/>
                  </a:cubicBezTo>
                  <a:cubicBezTo>
                    <a:pt x="1480" y="31"/>
                    <a:pt x="1481" y="31"/>
                    <a:pt x="1481" y="31"/>
                  </a:cubicBezTo>
                  <a:close/>
                  <a:moveTo>
                    <a:pt x="1112" y="53"/>
                  </a:moveTo>
                  <a:cubicBezTo>
                    <a:pt x="1112" y="53"/>
                    <a:pt x="1112" y="54"/>
                    <a:pt x="1112" y="54"/>
                  </a:cubicBezTo>
                  <a:cubicBezTo>
                    <a:pt x="1112" y="54"/>
                    <a:pt x="1112" y="53"/>
                    <a:pt x="1112" y="53"/>
                  </a:cubicBezTo>
                  <a:close/>
                  <a:moveTo>
                    <a:pt x="956" y="32"/>
                  </a:moveTo>
                  <a:cubicBezTo>
                    <a:pt x="956" y="32"/>
                    <a:pt x="956" y="32"/>
                    <a:pt x="956" y="31"/>
                  </a:cubicBezTo>
                  <a:cubicBezTo>
                    <a:pt x="956" y="31"/>
                    <a:pt x="956" y="32"/>
                    <a:pt x="956" y="32"/>
                  </a:cubicBezTo>
                  <a:close/>
                  <a:moveTo>
                    <a:pt x="969" y="31"/>
                  </a:moveTo>
                  <a:cubicBezTo>
                    <a:pt x="969" y="31"/>
                    <a:pt x="969" y="32"/>
                    <a:pt x="969" y="32"/>
                  </a:cubicBezTo>
                  <a:cubicBezTo>
                    <a:pt x="969" y="32"/>
                    <a:pt x="969" y="31"/>
                    <a:pt x="969" y="31"/>
                  </a:cubicBezTo>
                  <a:close/>
                  <a:moveTo>
                    <a:pt x="597" y="47"/>
                  </a:moveTo>
                  <a:cubicBezTo>
                    <a:pt x="597" y="46"/>
                    <a:pt x="597" y="46"/>
                    <a:pt x="597" y="46"/>
                  </a:cubicBezTo>
                  <a:cubicBezTo>
                    <a:pt x="597" y="46"/>
                    <a:pt x="597" y="46"/>
                    <a:pt x="597" y="47"/>
                  </a:cubicBezTo>
                  <a:close/>
                  <a:moveTo>
                    <a:pt x="608" y="46"/>
                  </a:moveTo>
                  <a:cubicBezTo>
                    <a:pt x="608" y="46"/>
                    <a:pt x="608" y="46"/>
                    <a:pt x="609" y="47"/>
                  </a:cubicBezTo>
                  <a:cubicBezTo>
                    <a:pt x="609" y="46"/>
                    <a:pt x="609" y="46"/>
                    <a:pt x="608" y="46"/>
                  </a:cubicBezTo>
                  <a:close/>
                  <a:moveTo>
                    <a:pt x="968" y="32"/>
                  </a:moveTo>
                  <a:cubicBezTo>
                    <a:pt x="968" y="32"/>
                    <a:pt x="968" y="33"/>
                    <a:pt x="968" y="33"/>
                  </a:cubicBezTo>
                  <a:cubicBezTo>
                    <a:pt x="968" y="33"/>
                    <a:pt x="968" y="33"/>
                    <a:pt x="968" y="32"/>
                  </a:cubicBezTo>
                  <a:close/>
                  <a:moveTo>
                    <a:pt x="955" y="34"/>
                  </a:moveTo>
                  <a:cubicBezTo>
                    <a:pt x="955" y="33"/>
                    <a:pt x="955" y="33"/>
                    <a:pt x="955" y="33"/>
                  </a:cubicBezTo>
                  <a:cubicBezTo>
                    <a:pt x="955" y="33"/>
                    <a:pt x="955" y="33"/>
                    <a:pt x="955" y="34"/>
                  </a:cubicBezTo>
                  <a:close/>
                  <a:moveTo>
                    <a:pt x="968" y="33"/>
                  </a:moveTo>
                  <a:cubicBezTo>
                    <a:pt x="968" y="33"/>
                    <a:pt x="968" y="33"/>
                    <a:pt x="968" y="34"/>
                  </a:cubicBezTo>
                  <a:cubicBezTo>
                    <a:pt x="968" y="33"/>
                    <a:pt x="968" y="33"/>
                    <a:pt x="968" y="33"/>
                  </a:cubicBezTo>
                  <a:close/>
                  <a:moveTo>
                    <a:pt x="855" y="33"/>
                  </a:moveTo>
                  <a:cubicBezTo>
                    <a:pt x="855" y="34"/>
                    <a:pt x="855" y="34"/>
                    <a:pt x="856" y="34"/>
                  </a:cubicBezTo>
                  <a:cubicBezTo>
                    <a:pt x="855" y="33"/>
                    <a:pt x="855" y="33"/>
                    <a:pt x="855" y="33"/>
                  </a:cubicBezTo>
                  <a:close/>
                  <a:moveTo>
                    <a:pt x="769" y="34"/>
                  </a:moveTo>
                  <a:cubicBezTo>
                    <a:pt x="769" y="34"/>
                    <a:pt x="770" y="34"/>
                    <a:pt x="770" y="34"/>
                  </a:cubicBezTo>
                  <a:cubicBezTo>
                    <a:pt x="769" y="34"/>
                    <a:pt x="769" y="34"/>
                    <a:pt x="769" y="34"/>
                  </a:cubicBezTo>
                  <a:close/>
                  <a:moveTo>
                    <a:pt x="787" y="34"/>
                  </a:moveTo>
                  <a:cubicBezTo>
                    <a:pt x="787" y="34"/>
                    <a:pt x="787" y="34"/>
                    <a:pt x="788" y="34"/>
                  </a:cubicBezTo>
                  <a:cubicBezTo>
                    <a:pt x="787" y="34"/>
                    <a:pt x="787" y="34"/>
                    <a:pt x="787" y="34"/>
                  </a:cubicBezTo>
                  <a:close/>
                  <a:moveTo>
                    <a:pt x="856" y="34"/>
                  </a:moveTo>
                  <a:cubicBezTo>
                    <a:pt x="856" y="34"/>
                    <a:pt x="856" y="34"/>
                    <a:pt x="857" y="34"/>
                  </a:cubicBezTo>
                  <a:cubicBezTo>
                    <a:pt x="856" y="34"/>
                    <a:pt x="856" y="34"/>
                    <a:pt x="856" y="34"/>
                  </a:cubicBezTo>
                  <a:close/>
                  <a:moveTo>
                    <a:pt x="882" y="34"/>
                  </a:moveTo>
                  <a:cubicBezTo>
                    <a:pt x="882" y="34"/>
                    <a:pt x="882" y="34"/>
                    <a:pt x="882" y="34"/>
                  </a:cubicBezTo>
                  <a:cubicBezTo>
                    <a:pt x="882" y="34"/>
                    <a:pt x="882" y="34"/>
                    <a:pt x="882" y="34"/>
                  </a:cubicBezTo>
                  <a:close/>
                  <a:moveTo>
                    <a:pt x="955" y="34"/>
                  </a:moveTo>
                  <a:cubicBezTo>
                    <a:pt x="955" y="34"/>
                    <a:pt x="955" y="34"/>
                    <a:pt x="955" y="34"/>
                  </a:cubicBezTo>
                  <a:cubicBezTo>
                    <a:pt x="955" y="34"/>
                    <a:pt x="955" y="34"/>
                    <a:pt x="955" y="34"/>
                  </a:cubicBezTo>
                  <a:close/>
                  <a:moveTo>
                    <a:pt x="968" y="34"/>
                  </a:moveTo>
                  <a:cubicBezTo>
                    <a:pt x="967" y="34"/>
                    <a:pt x="967" y="34"/>
                    <a:pt x="967" y="34"/>
                  </a:cubicBezTo>
                  <a:cubicBezTo>
                    <a:pt x="968" y="34"/>
                    <a:pt x="968" y="34"/>
                    <a:pt x="968" y="34"/>
                  </a:cubicBezTo>
                  <a:close/>
                  <a:moveTo>
                    <a:pt x="1300" y="34"/>
                  </a:moveTo>
                  <a:cubicBezTo>
                    <a:pt x="1300" y="34"/>
                    <a:pt x="1301" y="34"/>
                    <a:pt x="1301" y="34"/>
                  </a:cubicBezTo>
                  <a:cubicBezTo>
                    <a:pt x="1301" y="34"/>
                    <a:pt x="1300" y="34"/>
                    <a:pt x="1300" y="34"/>
                  </a:cubicBezTo>
                  <a:close/>
                  <a:moveTo>
                    <a:pt x="1311" y="34"/>
                  </a:moveTo>
                  <a:cubicBezTo>
                    <a:pt x="1312" y="34"/>
                    <a:pt x="1312" y="34"/>
                    <a:pt x="1312" y="34"/>
                  </a:cubicBezTo>
                  <a:cubicBezTo>
                    <a:pt x="1312" y="34"/>
                    <a:pt x="1312" y="34"/>
                    <a:pt x="1311" y="34"/>
                  </a:cubicBezTo>
                  <a:close/>
                  <a:moveTo>
                    <a:pt x="768" y="34"/>
                  </a:moveTo>
                  <a:cubicBezTo>
                    <a:pt x="768" y="34"/>
                    <a:pt x="768" y="34"/>
                    <a:pt x="769" y="34"/>
                  </a:cubicBezTo>
                  <a:cubicBezTo>
                    <a:pt x="768" y="34"/>
                    <a:pt x="768" y="34"/>
                    <a:pt x="768" y="34"/>
                  </a:cubicBezTo>
                  <a:close/>
                  <a:moveTo>
                    <a:pt x="788" y="34"/>
                  </a:moveTo>
                  <a:cubicBezTo>
                    <a:pt x="788" y="34"/>
                    <a:pt x="788" y="34"/>
                    <a:pt x="789" y="34"/>
                  </a:cubicBezTo>
                  <a:cubicBezTo>
                    <a:pt x="789" y="34"/>
                    <a:pt x="788" y="34"/>
                    <a:pt x="788" y="34"/>
                  </a:cubicBezTo>
                  <a:close/>
                  <a:moveTo>
                    <a:pt x="840" y="34"/>
                  </a:moveTo>
                  <a:cubicBezTo>
                    <a:pt x="840" y="34"/>
                    <a:pt x="840" y="34"/>
                    <a:pt x="840" y="34"/>
                  </a:cubicBezTo>
                  <a:cubicBezTo>
                    <a:pt x="840" y="34"/>
                    <a:pt x="840" y="34"/>
                    <a:pt x="840" y="34"/>
                  </a:cubicBezTo>
                  <a:close/>
                  <a:moveTo>
                    <a:pt x="857" y="34"/>
                  </a:moveTo>
                  <a:cubicBezTo>
                    <a:pt x="857" y="34"/>
                    <a:pt x="857" y="34"/>
                    <a:pt x="858" y="34"/>
                  </a:cubicBezTo>
                  <a:cubicBezTo>
                    <a:pt x="857" y="34"/>
                    <a:pt x="857" y="34"/>
                    <a:pt x="857" y="34"/>
                  </a:cubicBezTo>
                  <a:close/>
                  <a:moveTo>
                    <a:pt x="881" y="34"/>
                  </a:moveTo>
                  <a:cubicBezTo>
                    <a:pt x="881" y="34"/>
                    <a:pt x="881" y="34"/>
                    <a:pt x="881" y="34"/>
                  </a:cubicBezTo>
                  <a:cubicBezTo>
                    <a:pt x="881" y="34"/>
                    <a:pt x="881" y="34"/>
                    <a:pt x="881" y="34"/>
                  </a:cubicBezTo>
                  <a:close/>
                  <a:moveTo>
                    <a:pt x="899" y="34"/>
                  </a:moveTo>
                  <a:cubicBezTo>
                    <a:pt x="900" y="34"/>
                    <a:pt x="900" y="34"/>
                    <a:pt x="900" y="34"/>
                  </a:cubicBezTo>
                  <a:cubicBezTo>
                    <a:pt x="900" y="34"/>
                    <a:pt x="900" y="34"/>
                    <a:pt x="899" y="34"/>
                  </a:cubicBezTo>
                  <a:close/>
                  <a:moveTo>
                    <a:pt x="1123" y="34"/>
                  </a:moveTo>
                  <a:cubicBezTo>
                    <a:pt x="1123" y="34"/>
                    <a:pt x="1123" y="34"/>
                    <a:pt x="1123" y="34"/>
                  </a:cubicBezTo>
                  <a:cubicBezTo>
                    <a:pt x="1123" y="34"/>
                    <a:pt x="1123" y="34"/>
                    <a:pt x="1123" y="34"/>
                  </a:cubicBezTo>
                  <a:close/>
                  <a:moveTo>
                    <a:pt x="1141" y="34"/>
                  </a:moveTo>
                  <a:cubicBezTo>
                    <a:pt x="1141" y="34"/>
                    <a:pt x="1142" y="34"/>
                    <a:pt x="1142" y="34"/>
                  </a:cubicBezTo>
                  <a:cubicBezTo>
                    <a:pt x="1142" y="34"/>
                    <a:pt x="1142" y="34"/>
                    <a:pt x="1141" y="34"/>
                  </a:cubicBezTo>
                  <a:close/>
                  <a:moveTo>
                    <a:pt x="1228" y="34"/>
                  </a:moveTo>
                  <a:cubicBezTo>
                    <a:pt x="1228" y="34"/>
                    <a:pt x="1228" y="34"/>
                    <a:pt x="1229" y="34"/>
                  </a:cubicBezTo>
                  <a:cubicBezTo>
                    <a:pt x="1228" y="34"/>
                    <a:pt x="1228" y="34"/>
                    <a:pt x="1228" y="34"/>
                  </a:cubicBezTo>
                  <a:close/>
                  <a:moveTo>
                    <a:pt x="1299" y="34"/>
                  </a:moveTo>
                  <a:cubicBezTo>
                    <a:pt x="1299" y="34"/>
                    <a:pt x="1300" y="34"/>
                    <a:pt x="1300" y="34"/>
                  </a:cubicBezTo>
                  <a:cubicBezTo>
                    <a:pt x="1300" y="34"/>
                    <a:pt x="1299" y="34"/>
                    <a:pt x="1299" y="34"/>
                  </a:cubicBezTo>
                  <a:close/>
                  <a:moveTo>
                    <a:pt x="671" y="35"/>
                  </a:moveTo>
                  <a:cubicBezTo>
                    <a:pt x="671" y="35"/>
                    <a:pt x="671" y="35"/>
                    <a:pt x="671" y="34"/>
                  </a:cubicBezTo>
                  <a:cubicBezTo>
                    <a:pt x="671" y="34"/>
                    <a:pt x="671" y="34"/>
                    <a:pt x="671" y="35"/>
                  </a:cubicBezTo>
                  <a:close/>
                  <a:moveTo>
                    <a:pt x="693" y="34"/>
                  </a:moveTo>
                  <a:cubicBezTo>
                    <a:pt x="694" y="35"/>
                    <a:pt x="694" y="35"/>
                    <a:pt x="694" y="35"/>
                  </a:cubicBezTo>
                  <a:cubicBezTo>
                    <a:pt x="694" y="34"/>
                    <a:pt x="694" y="34"/>
                    <a:pt x="693" y="34"/>
                  </a:cubicBezTo>
                  <a:close/>
                  <a:moveTo>
                    <a:pt x="767" y="35"/>
                  </a:moveTo>
                  <a:cubicBezTo>
                    <a:pt x="767" y="35"/>
                    <a:pt x="767" y="35"/>
                    <a:pt x="768" y="34"/>
                  </a:cubicBezTo>
                  <a:cubicBezTo>
                    <a:pt x="767" y="34"/>
                    <a:pt x="767" y="34"/>
                    <a:pt x="767" y="35"/>
                  </a:cubicBezTo>
                  <a:close/>
                  <a:moveTo>
                    <a:pt x="789" y="34"/>
                  </a:moveTo>
                  <a:cubicBezTo>
                    <a:pt x="789" y="35"/>
                    <a:pt x="789" y="35"/>
                    <a:pt x="790" y="35"/>
                  </a:cubicBezTo>
                  <a:cubicBezTo>
                    <a:pt x="790" y="34"/>
                    <a:pt x="789" y="34"/>
                    <a:pt x="789" y="34"/>
                  </a:cubicBezTo>
                  <a:close/>
                  <a:moveTo>
                    <a:pt x="839" y="35"/>
                  </a:moveTo>
                  <a:cubicBezTo>
                    <a:pt x="839" y="35"/>
                    <a:pt x="839" y="35"/>
                    <a:pt x="839" y="34"/>
                  </a:cubicBezTo>
                  <a:cubicBezTo>
                    <a:pt x="839" y="34"/>
                    <a:pt x="839" y="34"/>
                    <a:pt x="839" y="35"/>
                  </a:cubicBezTo>
                  <a:close/>
                  <a:moveTo>
                    <a:pt x="858" y="34"/>
                  </a:moveTo>
                  <a:cubicBezTo>
                    <a:pt x="858" y="35"/>
                    <a:pt x="858" y="35"/>
                    <a:pt x="858" y="35"/>
                  </a:cubicBezTo>
                  <a:cubicBezTo>
                    <a:pt x="858" y="34"/>
                    <a:pt x="858" y="34"/>
                    <a:pt x="858" y="34"/>
                  </a:cubicBezTo>
                  <a:close/>
                  <a:moveTo>
                    <a:pt x="880" y="35"/>
                  </a:moveTo>
                  <a:cubicBezTo>
                    <a:pt x="880" y="35"/>
                    <a:pt x="880" y="35"/>
                    <a:pt x="881" y="34"/>
                  </a:cubicBezTo>
                  <a:cubicBezTo>
                    <a:pt x="880" y="34"/>
                    <a:pt x="880" y="34"/>
                    <a:pt x="880" y="35"/>
                  </a:cubicBezTo>
                  <a:close/>
                  <a:moveTo>
                    <a:pt x="900" y="34"/>
                  </a:moveTo>
                  <a:cubicBezTo>
                    <a:pt x="901" y="35"/>
                    <a:pt x="901" y="35"/>
                    <a:pt x="901" y="35"/>
                  </a:cubicBezTo>
                  <a:cubicBezTo>
                    <a:pt x="901" y="34"/>
                    <a:pt x="901" y="34"/>
                    <a:pt x="900" y="34"/>
                  </a:cubicBezTo>
                  <a:close/>
                  <a:moveTo>
                    <a:pt x="954" y="35"/>
                  </a:moveTo>
                  <a:cubicBezTo>
                    <a:pt x="955" y="35"/>
                    <a:pt x="955" y="35"/>
                    <a:pt x="955" y="34"/>
                  </a:cubicBezTo>
                  <a:cubicBezTo>
                    <a:pt x="954" y="35"/>
                    <a:pt x="954" y="35"/>
                    <a:pt x="954" y="35"/>
                  </a:cubicBezTo>
                  <a:close/>
                  <a:moveTo>
                    <a:pt x="967" y="34"/>
                  </a:moveTo>
                  <a:cubicBezTo>
                    <a:pt x="967" y="34"/>
                    <a:pt x="967" y="35"/>
                    <a:pt x="967" y="35"/>
                  </a:cubicBezTo>
                  <a:cubicBezTo>
                    <a:pt x="967" y="35"/>
                    <a:pt x="967" y="35"/>
                    <a:pt x="967" y="34"/>
                  </a:cubicBezTo>
                  <a:close/>
                  <a:moveTo>
                    <a:pt x="1049" y="35"/>
                  </a:moveTo>
                  <a:cubicBezTo>
                    <a:pt x="1049" y="35"/>
                    <a:pt x="1050" y="35"/>
                    <a:pt x="1050" y="34"/>
                  </a:cubicBezTo>
                  <a:cubicBezTo>
                    <a:pt x="1050" y="34"/>
                    <a:pt x="1049" y="34"/>
                    <a:pt x="1049" y="35"/>
                  </a:cubicBezTo>
                  <a:close/>
                  <a:moveTo>
                    <a:pt x="1071" y="34"/>
                  </a:moveTo>
                  <a:cubicBezTo>
                    <a:pt x="1071" y="35"/>
                    <a:pt x="1071" y="35"/>
                    <a:pt x="1072" y="35"/>
                  </a:cubicBezTo>
                  <a:cubicBezTo>
                    <a:pt x="1072" y="34"/>
                    <a:pt x="1071" y="34"/>
                    <a:pt x="1071" y="34"/>
                  </a:cubicBezTo>
                  <a:close/>
                  <a:moveTo>
                    <a:pt x="1122" y="35"/>
                  </a:moveTo>
                  <a:cubicBezTo>
                    <a:pt x="1122" y="35"/>
                    <a:pt x="1122" y="35"/>
                    <a:pt x="1122" y="34"/>
                  </a:cubicBezTo>
                  <a:cubicBezTo>
                    <a:pt x="1122" y="34"/>
                    <a:pt x="1122" y="34"/>
                    <a:pt x="1122" y="35"/>
                  </a:cubicBezTo>
                  <a:close/>
                  <a:moveTo>
                    <a:pt x="1142" y="34"/>
                  </a:moveTo>
                  <a:cubicBezTo>
                    <a:pt x="1142" y="35"/>
                    <a:pt x="1142" y="35"/>
                    <a:pt x="1143" y="35"/>
                  </a:cubicBezTo>
                  <a:cubicBezTo>
                    <a:pt x="1143" y="34"/>
                    <a:pt x="1142" y="34"/>
                    <a:pt x="1142" y="34"/>
                  </a:cubicBezTo>
                  <a:close/>
                  <a:moveTo>
                    <a:pt x="1249" y="34"/>
                  </a:moveTo>
                  <a:cubicBezTo>
                    <a:pt x="1249" y="35"/>
                    <a:pt x="1249" y="35"/>
                    <a:pt x="1250" y="35"/>
                  </a:cubicBezTo>
                  <a:cubicBezTo>
                    <a:pt x="1249" y="34"/>
                    <a:pt x="1249" y="34"/>
                    <a:pt x="1249" y="34"/>
                  </a:cubicBezTo>
                  <a:close/>
                  <a:moveTo>
                    <a:pt x="1298" y="35"/>
                  </a:moveTo>
                  <a:cubicBezTo>
                    <a:pt x="1299" y="35"/>
                    <a:pt x="1299" y="35"/>
                    <a:pt x="1299" y="34"/>
                  </a:cubicBezTo>
                  <a:cubicBezTo>
                    <a:pt x="1299" y="34"/>
                    <a:pt x="1299" y="34"/>
                    <a:pt x="1298" y="35"/>
                  </a:cubicBezTo>
                  <a:close/>
                  <a:moveTo>
                    <a:pt x="644" y="35"/>
                  </a:moveTo>
                  <a:cubicBezTo>
                    <a:pt x="644" y="35"/>
                    <a:pt x="644" y="35"/>
                    <a:pt x="644" y="35"/>
                  </a:cubicBezTo>
                  <a:cubicBezTo>
                    <a:pt x="644" y="35"/>
                    <a:pt x="644" y="35"/>
                    <a:pt x="644" y="35"/>
                  </a:cubicBezTo>
                  <a:close/>
                  <a:moveTo>
                    <a:pt x="656" y="35"/>
                  </a:moveTo>
                  <a:cubicBezTo>
                    <a:pt x="655" y="35"/>
                    <a:pt x="655" y="35"/>
                    <a:pt x="655" y="35"/>
                  </a:cubicBezTo>
                  <a:cubicBezTo>
                    <a:pt x="656" y="35"/>
                    <a:pt x="656" y="35"/>
                    <a:pt x="656" y="35"/>
                  </a:cubicBezTo>
                  <a:close/>
                  <a:moveTo>
                    <a:pt x="670" y="35"/>
                  </a:moveTo>
                  <a:cubicBezTo>
                    <a:pt x="670" y="35"/>
                    <a:pt x="671" y="35"/>
                    <a:pt x="671" y="35"/>
                  </a:cubicBezTo>
                  <a:cubicBezTo>
                    <a:pt x="670" y="35"/>
                    <a:pt x="670" y="35"/>
                    <a:pt x="670" y="35"/>
                  </a:cubicBezTo>
                  <a:close/>
                  <a:moveTo>
                    <a:pt x="694" y="35"/>
                  </a:moveTo>
                  <a:cubicBezTo>
                    <a:pt x="695" y="35"/>
                    <a:pt x="695" y="35"/>
                    <a:pt x="695" y="35"/>
                  </a:cubicBezTo>
                  <a:cubicBezTo>
                    <a:pt x="695" y="35"/>
                    <a:pt x="695" y="35"/>
                    <a:pt x="694" y="35"/>
                  </a:cubicBezTo>
                  <a:close/>
                  <a:moveTo>
                    <a:pt x="766" y="35"/>
                  </a:moveTo>
                  <a:cubicBezTo>
                    <a:pt x="766" y="35"/>
                    <a:pt x="767" y="35"/>
                    <a:pt x="767" y="35"/>
                  </a:cubicBezTo>
                  <a:cubicBezTo>
                    <a:pt x="767" y="35"/>
                    <a:pt x="766" y="35"/>
                    <a:pt x="766" y="35"/>
                  </a:cubicBezTo>
                  <a:close/>
                  <a:moveTo>
                    <a:pt x="790" y="35"/>
                  </a:moveTo>
                  <a:cubicBezTo>
                    <a:pt x="790" y="35"/>
                    <a:pt x="790" y="35"/>
                    <a:pt x="790" y="35"/>
                  </a:cubicBezTo>
                  <a:cubicBezTo>
                    <a:pt x="790" y="35"/>
                    <a:pt x="790" y="35"/>
                    <a:pt x="790" y="35"/>
                  </a:cubicBezTo>
                  <a:close/>
                  <a:moveTo>
                    <a:pt x="838" y="35"/>
                  </a:moveTo>
                  <a:cubicBezTo>
                    <a:pt x="838" y="35"/>
                    <a:pt x="838" y="35"/>
                    <a:pt x="839" y="35"/>
                  </a:cubicBezTo>
                  <a:cubicBezTo>
                    <a:pt x="838" y="35"/>
                    <a:pt x="838" y="35"/>
                    <a:pt x="838" y="35"/>
                  </a:cubicBezTo>
                  <a:close/>
                  <a:moveTo>
                    <a:pt x="858" y="35"/>
                  </a:moveTo>
                  <a:cubicBezTo>
                    <a:pt x="858" y="35"/>
                    <a:pt x="859" y="35"/>
                    <a:pt x="859" y="35"/>
                  </a:cubicBezTo>
                  <a:cubicBezTo>
                    <a:pt x="859" y="35"/>
                    <a:pt x="859" y="35"/>
                    <a:pt x="858" y="35"/>
                  </a:cubicBezTo>
                  <a:close/>
                  <a:moveTo>
                    <a:pt x="879" y="35"/>
                  </a:moveTo>
                  <a:cubicBezTo>
                    <a:pt x="879" y="35"/>
                    <a:pt x="880" y="35"/>
                    <a:pt x="880" y="35"/>
                  </a:cubicBezTo>
                  <a:cubicBezTo>
                    <a:pt x="879" y="35"/>
                    <a:pt x="879" y="35"/>
                    <a:pt x="879" y="35"/>
                  </a:cubicBezTo>
                  <a:close/>
                  <a:moveTo>
                    <a:pt x="901" y="35"/>
                  </a:moveTo>
                  <a:cubicBezTo>
                    <a:pt x="901" y="35"/>
                    <a:pt x="902" y="35"/>
                    <a:pt x="902" y="35"/>
                  </a:cubicBezTo>
                  <a:cubicBezTo>
                    <a:pt x="902" y="35"/>
                    <a:pt x="901" y="35"/>
                    <a:pt x="901" y="35"/>
                  </a:cubicBezTo>
                  <a:close/>
                  <a:moveTo>
                    <a:pt x="1048" y="35"/>
                  </a:moveTo>
                  <a:cubicBezTo>
                    <a:pt x="1048" y="35"/>
                    <a:pt x="1049" y="35"/>
                    <a:pt x="1049" y="35"/>
                  </a:cubicBezTo>
                  <a:cubicBezTo>
                    <a:pt x="1049" y="35"/>
                    <a:pt x="1048" y="35"/>
                    <a:pt x="1048" y="35"/>
                  </a:cubicBezTo>
                  <a:close/>
                  <a:moveTo>
                    <a:pt x="1072" y="35"/>
                  </a:moveTo>
                  <a:cubicBezTo>
                    <a:pt x="1072" y="35"/>
                    <a:pt x="1072" y="35"/>
                    <a:pt x="1073" y="35"/>
                  </a:cubicBezTo>
                  <a:cubicBezTo>
                    <a:pt x="1073" y="35"/>
                    <a:pt x="1072" y="35"/>
                    <a:pt x="1072" y="35"/>
                  </a:cubicBezTo>
                  <a:close/>
                  <a:moveTo>
                    <a:pt x="1121" y="35"/>
                  </a:moveTo>
                  <a:cubicBezTo>
                    <a:pt x="1121" y="35"/>
                    <a:pt x="1121" y="35"/>
                    <a:pt x="1122" y="35"/>
                  </a:cubicBezTo>
                  <a:cubicBezTo>
                    <a:pt x="1121" y="35"/>
                    <a:pt x="1121" y="35"/>
                    <a:pt x="1121" y="35"/>
                  </a:cubicBezTo>
                  <a:close/>
                  <a:moveTo>
                    <a:pt x="1226" y="35"/>
                  </a:moveTo>
                  <a:cubicBezTo>
                    <a:pt x="1226" y="35"/>
                    <a:pt x="1227" y="35"/>
                    <a:pt x="1227" y="35"/>
                  </a:cubicBezTo>
                  <a:cubicBezTo>
                    <a:pt x="1226" y="35"/>
                    <a:pt x="1226" y="35"/>
                    <a:pt x="1226" y="35"/>
                  </a:cubicBezTo>
                  <a:close/>
                  <a:moveTo>
                    <a:pt x="1250" y="35"/>
                  </a:moveTo>
                  <a:cubicBezTo>
                    <a:pt x="1250" y="35"/>
                    <a:pt x="1250" y="35"/>
                    <a:pt x="1250" y="35"/>
                  </a:cubicBezTo>
                  <a:cubicBezTo>
                    <a:pt x="1250" y="35"/>
                    <a:pt x="1250" y="35"/>
                    <a:pt x="1250" y="35"/>
                  </a:cubicBezTo>
                  <a:close/>
                  <a:moveTo>
                    <a:pt x="1298" y="35"/>
                  </a:moveTo>
                  <a:cubicBezTo>
                    <a:pt x="1298" y="35"/>
                    <a:pt x="1298" y="35"/>
                    <a:pt x="1298" y="35"/>
                  </a:cubicBezTo>
                  <a:cubicBezTo>
                    <a:pt x="1298" y="35"/>
                    <a:pt x="1298" y="35"/>
                    <a:pt x="1298" y="35"/>
                  </a:cubicBezTo>
                  <a:close/>
                  <a:moveTo>
                    <a:pt x="605" y="35"/>
                  </a:moveTo>
                  <a:cubicBezTo>
                    <a:pt x="605" y="35"/>
                    <a:pt x="605" y="36"/>
                    <a:pt x="605" y="36"/>
                  </a:cubicBezTo>
                  <a:cubicBezTo>
                    <a:pt x="605" y="35"/>
                    <a:pt x="605" y="35"/>
                    <a:pt x="605" y="35"/>
                  </a:cubicBezTo>
                  <a:close/>
                  <a:moveTo>
                    <a:pt x="695" y="35"/>
                  </a:moveTo>
                  <a:cubicBezTo>
                    <a:pt x="695" y="35"/>
                    <a:pt x="696" y="35"/>
                    <a:pt x="696" y="35"/>
                  </a:cubicBezTo>
                  <a:cubicBezTo>
                    <a:pt x="696" y="35"/>
                    <a:pt x="695" y="35"/>
                    <a:pt x="695" y="35"/>
                  </a:cubicBezTo>
                  <a:close/>
                  <a:moveTo>
                    <a:pt x="790" y="35"/>
                  </a:moveTo>
                  <a:cubicBezTo>
                    <a:pt x="791" y="35"/>
                    <a:pt x="791" y="35"/>
                    <a:pt x="791" y="35"/>
                  </a:cubicBezTo>
                  <a:cubicBezTo>
                    <a:pt x="791" y="35"/>
                    <a:pt x="791" y="35"/>
                    <a:pt x="790" y="35"/>
                  </a:cubicBezTo>
                  <a:close/>
                  <a:moveTo>
                    <a:pt x="837" y="35"/>
                  </a:moveTo>
                  <a:cubicBezTo>
                    <a:pt x="837" y="35"/>
                    <a:pt x="838" y="35"/>
                    <a:pt x="838" y="35"/>
                  </a:cubicBezTo>
                  <a:cubicBezTo>
                    <a:pt x="838" y="35"/>
                    <a:pt x="837" y="35"/>
                    <a:pt x="837" y="35"/>
                  </a:cubicBezTo>
                  <a:close/>
                  <a:moveTo>
                    <a:pt x="753" y="47"/>
                  </a:moveTo>
                  <a:cubicBezTo>
                    <a:pt x="753" y="46"/>
                    <a:pt x="753" y="46"/>
                    <a:pt x="753" y="46"/>
                  </a:cubicBezTo>
                  <a:cubicBezTo>
                    <a:pt x="753" y="46"/>
                    <a:pt x="753" y="46"/>
                    <a:pt x="753" y="47"/>
                  </a:cubicBezTo>
                  <a:close/>
                  <a:moveTo>
                    <a:pt x="638" y="52"/>
                  </a:moveTo>
                  <a:cubicBezTo>
                    <a:pt x="638" y="51"/>
                    <a:pt x="638" y="51"/>
                    <a:pt x="638" y="51"/>
                  </a:cubicBezTo>
                  <a:cubicBezTo>
                    <a:pt x="638" y="51"/>
                    <a:pt x="638" y="51"/>
                    <a:pt x="638" y="52"/>
                  </a:cubicBezTo>
                  <a:close/>
                  <a:moveTo>
                    <a:pt x="967" y="35"/>
                  </a:moveTo>
                  <a:cubicBezTo>
                    <a:pt x="967" y="35"/>
                    <a:pt x="967" y="35"/>
                    <a:pt x="967" y="36"/>
                  </a:cubicBezTo>
                  <a:cubicBezTo>
                    <a:pt x="967" y="36"/>
                    <a:pt x="967" y="35"/>
                    <a:pt x="967" y="35"/>
                  </a:cubicBezTo>
                  <a:close/>
                  <a:moveTo>
                    <a:pt x="1047" y="35"/>
                  </a:moveTo>
                  <a:cubicBezTo>
                    <a:pt x="1048" y="35"/>
                    <a:pt x="1048" y="35"/>
                    <a:pt x="1048" y="35"/>
                  </a:cubicBezTo>
                  <a:cubicBezTo>
                    <a:pt x="1048" y="35"/>
                    <a:pt x="1048" y="35"/>
                    <a:pt x="1047" y="35"/>
                  </a:cubicBezTo>
                  <a:close/>
                  <a:moveTo>
                    <a:pt x="1073" y="35"/>
                  </a:moveTo>
                  <a:cubicBezTo>
                    <a:pt x="1073" y="35"/>
                    <a:pt x="1073" y="35"/>
                    <a:pt x="1073" y="35"/>
                  </a:cubicBezTo>
                  <a:cubicBezTo>
                    <a:pt x="1073" y="35"/>
                    <a:pt x="1073" y="35"/>
                    <a:pt x="1073" y="35"/>
                  </a:cubicBezTo>
                  <a:close/>
                  <a:moveTo>
                    <a:pt x="1120" y="35"/>
                  </a:moveTo>
                  <a:cubicBezTo>
                    <a:pt x="1120" y="35"/>
                    <a:pt x="1121" y="35"/>
                    <a:pt x="1121" y="35"/>
                  </a:cubicBezTo>
                  <a:cubicBezTo>
                    <a:pt x="1121" y="35"/>
                    <a:pt x="1120" y="35"/>
                    <a:pt x="1120" y="35"/>
                  </a:cubicBezTo>
                  <a:close/>
                  <a:moveTo>
                    <a:pt x="1225" y="35"/>
                  </a:moveTo>
                  <a:cubicBezTo>
                    <a:pt x="1226" y="35"/>
                    <a:pt x="1226" y="35"/>
                    <a:pt x="1226" y="35"/>
                  </a:cubicBezTo>
                  <a:cubicBezTo>
                    <a:pt x="1226" y="35"/>
                    <a:pt x="1225" y="35"/>
                    <a:pt x="1225" y="35"/>
                  </a:cubicBezTo>
                  <a:close/>
                  <a:moveTo>
                    <a:pt x="1251" y="35"/>
                  </a:moveTo>
                  <a:cubicBezTo>
                    <a:pt x="1251" y="35"/>
                    <a:pt x="1251" y="35"/>
                    <a:pt x="1251" y="35"/>
                  </a:cubicBezTo>
                  <a:cubicBezTo>
                    <a:pt x="1251" y="35"/>
                    <a:pt x="1251" y="35"/>
                    <a:pt x="1251" y="35"/>
                  </a:cubicBezTo>
                  <a:close/>
                  <a:moveTo>
                    <a:pt x="549" y="35"/>
                  </a:moveTo>
                  <a:cubicBezTo>
                    <a:pt x="549" y="36"/>
                    <a:pt x="549" y="36"/>
                    <a:pt x="550" y="36"/>
                  </a:cubicBezTo>
                  <a:cubicBezTo>
                    <a:pt x="550" y="36"/>
                    <a:pt x="550" y="36"/>
                    <a:pt x="549" y="35"/>
                  </a:cubicBezTo>
                  <a:close/>
                  <a:moveTo>
                    <a:pt x="593" y="36"/>
                  </a:moveTo>
                  <a:cubicBezTo>
                    <a:pt x="593" y="36"/>
                    <a:pt x="593" y="35"/>
                    <a:pt x="592" y="35"/>
                  </a:cubicBezTo>
                  <a:cubicBezTo>
                    <a:pt x="592" y="36"/>
                    <a:pt x="592" y="36"/>
                    <a:pt x="593" y="36"/>
                  </a:cubicBezTo>
                  <a:close/>
                  <a:moveTo>
                    <a:pt x="655" y="35"/>
                  </a:moveTo>
                  <a:cubicBezTo>
                    <a:pt x="655" y="36"/>
                    <a:pt x="655" y="36"/>
                    <a:pt x="655" y="36"/>
                  </a:cubicBezTo>
                  <a:cubicBezTo>
                    <a:pt x="655" y="36"/>
                    <a:pt x="655" y="36"/>
                    <a:pt x="655" y="35"/>
                  </a:cubicBezTo>
                  <a:close/>
                  <a:moveTo>
                    <a:pt x="831" y="51"/>
                  </a:moveTo>
                  <a:cubicBezTo>
                    <a:pt x="831" y="51"/>
                    <a:pt x="830" y="51"/>
                    <a:pt x="830" y="51"/>
                  </a:cubicBezTo>
                  <a:cubicBezTo>
                    <a:pt x="831" y="51"/>
                    <a:pt x="831" y="51"/>
                    <a:pt x="831" y="51"/>
                  </a:cubicBezTo>
                  <a:close/>
                  <a:moveTo>
                    <a:pt x="696" y="35"/>
                  </a:moveTo>
                  <a:cubicBezTo>
                    <a:pt x="696" y="36"/>
                    <a:pt x="696" y="36"/>
                    <a:pt x="696" y="36"/>
                  </a:cubicBezTo>
                  <a:cubicBezTo>
                    <a:pt x="696" y="35"/>
                    <a:pt x="696" y="35"/>
                    <a:pt x="696" y="35"/>
                  </a:cubicBezTo>
                  <a:close/>
                  <a:moveTo>
                    <a:pt x="764" y="36"/>
                  </a:moveTo>
                  <a:cubicBezTo>
                    <a:pt x="765" y="36"/>
                    <a:pt x="765" y="36"/>
                    <a:pt x="765" y="35"/>
                  </a:cubicBezTo>
                  <a:cubicBezTo>
                    <a:pt x="765" y="35"/>
                    <a:pt x="765" y="35"/>
                    <a:pt x="764" y="36"/>
                  </a:cubicBezTo>
                  <a:close/>
                  <a:moveTo>
                    <a:pt x="791" y="35"/>
                  </a:moveTo>
                  <a:cubicBezTo>
                    <a:pt x="791" y="36"/>
                    <a:pt x="792" y="36"/>
                    <a:pt x="792" y="36"/>
                  </a:cubicBezTo>
                  <a:cubicBezTo>
                    <a:pt x="792" y="35"/>
                    <a:pt x="791" y="35"/>
                    <a:pt x="791" y="35"/>
                  </a:cubicBezTo>
                  <a:close/>
                  <a:moveTo>
                    <a:pt x="1084" y="46"/>
                  </a:moveTo>
                  <a:cubicBezTo>
                    <a:pt x="1084" y="46"/>
                    <a:pt x="1084" y="46"/>
                    <a:pt x="1084" y="47"/>
                  </a:cubicBezTo>
                  <a:cubicBezTo>
                    <a:pt x="1084" y="46"/>
                    <a:pt x="1084" y="46"/>
                    <a:pt x="1084" y="46"/>
                  </a:cubicBezTo>
                  <a:close/>
                  <a:moveTo>
                    <a:pt x="859" y="35"/>
                  </a:moveTo>
                  <a:cubicBezTo>
                    <a:pt x="860" y="36"/>
                    <a:pt x="860" y="36"/>
                    <a:pt x="860" y="36"/>
                  </a:cubicBezTo>
                  <a:cubicBezTo>
                    <a:pt x="860" y="35"/>
                    <a:pt x="860" y="35"/>
                    <a:pt x="859" y="35"/>
                  </a:cubicBezTo>
                  <a:close/>
                  <a:moveTo>
                    <a:pt x="1032" y="51"/>
                  </a:moveTo>
                  <a:cubicBezTo>
                    <a:pt x="1033" y="51"/>
                    <a:pt x="1033" y="51"/>
                    <a:pt x="1033" y="51"/>
                  </a:cubicBezTo>
                  <a:cubicBezTo>
                    <a:pt x="1032" y="51"/>
                    <a:pt x="1032" y="51"/>
                    <a:pt x="1032" y="51"/>
                  </a:cubicBezTo>
                  <a:close/>
                  <a:moveTo>
                    <a:pt x="954" y="36"/>
                  </a:moveTo>
                  <a:cubicBezTo>
                    <a:pt x="954" y="36"/>
                    <a:pt x="954" y="36"/>
                    <a:pt x="954" y="35"/>
                  </a:cubicBezTo>
                  <a:cubicBezTo>
                    <a:pt x="954" y="36"/>
                    <a:pt x="954" y="36"/>
                    <a:pt x="954" y="36"/>
                  </a:cubicBezTo>
                  <a:close/>
                  <a:moveTo>
                    <a:pt x="1047" y="36"/>
                  </a:moveTo>
                  <a:cubicBezTo>
                    <a:pt x="1047" y="36"/>
                    <a:pt x="1047" y="36"/>
                    <a:pt x="1047" y="35"/>
                  </a:cubicBezTo>
                  <a:cubicBezTo>
                    <a:pt x="1047" y="35"/>
                    <a:pt x="1047" y="35"/>
                    <a:pt x="1047" y="36"/>
                  </a:cubicBezTo>
                  <a:close/>
                  <a:moveTo>
                    <a:pt x="1073" y="35"/>
                  </a:moveTo>
                  <a:cubicBezTo>
                    <a:pt x="1074" y="36"/>
                    <a:pt x="1074" y="36"/>
                    <a:pt x="1074" y="36"/>
                  </a:cubicBezTo>
                  <a:cubicBezTo>
                    <a:pt x="1074" y="35"/>
                    <a:pt x="1074" y="35"/>
                    <a:pt x="1073" y="35"/>
                  </a:cubicBezTo>
                  <a:close/>
                  <a:moveTo>
                    <a:pt x="1119" y="36"/>
                  </a:moveTo>
                  <a:cubicBezTo>
                    <a:pt x="1120" y="36"/>
                    <a:pt x="1120" y="36"/>
                    <a:pt x="1120" y="35"/>
                  </a:cubicBezTo>
                  <a:cubicBezTo>
                    <a:pt x="1120" y="35"/>
                    <a:pt x="1120" y="35"/>
                    <a:pt x="1119" y="36"/>
                  </a:cubicBezTo>
                  <a:close/>
                  <a:moveTo>
                    <a:pt x="1144" y="35"/>
                  </a:moveTo>
                  <a:cubicBezTo>
                    <a:pt x="1144" y="36"/>
                    <a:pt x="1145" y="36"/>
                    <a:pt x="1145" y="36"/>
                  </a:cubicBezTo>
                  <a:cubicBezTo>
                    <a:pt x="1145" y="35"/>
                    <a:pt x="1144" y="35"/>
                    <a:pt x="1144" y="35"/>
                  </a:cubicBezTo>
                  <a:close/>
                  <a:moveTo>
                    <a:pt x="1225" y="36"/>
                  </a:moveTo>
                  <a:cubicBezTo>
                    <a:pt x="1225" y="36"/>
                    <a:pt x="1225" y="36"/>
                    <a:pt x="1225" y="35"/>
                  </a:cubicBezTo>
                  <a:cubicBezTo>
                    <a:pt x="1225" y="35"/>
                    <a:pt x="1225" y="35"/>
                    <a:pt x="1225" y="36"/>
                  </a:cubicBezTo>
                  <a:close/>
                  <a:moveTo>
                    <a:pt x="1251" y="35"/>
                  </a:moveTo>
                  <a:cubicBezTo>
                    <a:pt x="1251" y="36"/>
                    <a:pt x="1252" y="36"/>
                    <a:pt x="1252" y="36"/>
                  </a:cubicBezTo>
                  <a:cubicBezTo>
                    <a:pt x="1252" y="35"/>
                    <a:pt x="1252" y="35"/>
                    <a:pt x="1251" y="35"/>
                  </a:cubicBezTo>
                  <a:close/>
                  <a:moveTo>
                    <a:pt x="1297" y="36"/>
                  </a:moveTo>
                  <a:cubicBezTo>
                    <a:pt x="1297" y="36"/>
                    <a:pt x="1297" y="36"/>
                    <a:pt x="1297" y="35"/>
                  </a:cubicBezTo>
                  <a:cubicBezTo>
                    <a:pt x="1297" y="35"/>
                    <a:pt x="1297" y="35"/>
                    <a:pt x="1297" y="36"/>
                  </a:cubicBezTo>
                  <a:close/>
                  <a:moveTo>
                    <a:pt x="668" y="36"/>
                  </a:moveTo>
                  <a:cubicBezTo>
                    <a:pt x="668" y="36"/>
                    <a:pt x="668" y="36"/>
                    <a:pt x="669" y="36"/>
                  </a:cubicBezTo>
                  <a:cubicBezTo>
                    <a:pt x="668" y="36"/>
                    <a:pt x="668" y="36"/>
                    <a:pt x="668" y="36"/>
                  </a:cubicBezTo>
                  <a:close/>
                  <a:moveTo>
                    <a:pt x="1296" y="46"/>
                  </a:moveTo>
                  <a:cubicBezTo>
                    <a:pt x="1296" y="46"/>
                    <a:pt x="1296" y="46"/>
                    <a:pt x="1296" y="46"/>
                  </a:cubicBezTo>
                  <a:cubicBezTo>
                    <a:pt x="1296" y="46"/>
                    <a:pt x="1296" y="46"/>
                    <a:pt x="1296" y="46"/>
                  </a:cubicBezTo>
                  <a:close/>
                  <a:moveTo>
                    <a:pt x="792" y="36"/>
                  </a:moveTo>
                  <a:cubicBezTo>
                    <a:pt x="792" y="36"/>
                    <a:pt x="792" y="36"/>
                    <a:pt x="793" y="36"/>
                  </a:cubicBezTo>
                  <a:cubicBezTo>
                    <a:pt x="792" y="36"/>
                    <a:pt x="792" y="36"/>
                    <a:pt x="792" y="36"/>
                  </a:cubicBezTo>
                  <a:close/>
                  <a:moveTo>
                    <a:pt x="836" y="36"/>
                  </a:moveTo>
                  <a:cubicBezTo>
                    <a:pt x="836" y="36"/>
                    <a:pt x="837" y="36"/>
                    <a:pt x="837" y="36"/>
                  </a:cubicBezTo>
                  <a:cubicBezTo>
                    <a:pt x="836" y="36"/>
                    <a:pt x="836" y="36"/>
                    <a:pt x="836" y="36"/>
                  </a:cubicBezTo>
                  <a:close/>
                  <a:moveTo>
                    <a:pt x="860" y="36"/>
                  </a:moveTo>
                  <a:cubicBezTo>
                    <a:pt x="860" y="36"/>
                    <a:pt x="860" y="36"/>
                    <a:pt x="861" y="36"/>
                  </a:cubicBezTo>
                  <a:cubicBezTo>
                    <a:pt x="861" y="36"/>
                    <a:pt x="860" y="36"/>
                    <a:pt x="860" y="36"/>
                  </a:cubicBezTo>
                  <a:close/>
                  <a:moveTo>
                    <a:pt x="877" y="36"/>
                  </a:moveTo>
                  <a:cubicBezTo>
                    <a:pt x="877" y="36"/>
                    <a:pt x="878" y="36"/>
                    <a:pt x="878" y="36"/>
                  </a:cubicBezTo>
                  <a:cubicBezTo>
                    <a:pt x="878" y="36"/>
                    <a:pt x="877" y="36"/>
                    <a:pt x="877" y="36"/>
                  </a:cubicBezTo>
                  <a:close/>
                  <a:moveTo>
                    <a:pt x="903" y="36"/>
                  </a:moveTo>
                  <a:cubicBezTo>
                    <a:pt x="903" y="36"/>
                    <a:pt x="903" y="36"/>
                    <a:pt x="904" y="36"/>
                  </a:cubicBezTo>
                  <a:cubicBezTo>
                    <a:pt x="903" y="36"/>
                    <a:pt x="903" y="36"/>
                    <a:pt x="903" y="36"/>
                  </a:cubicBezTo>
                  <a:close/>
                  <a:moveTo>
                    <a:pt x="967" y="36"/>
                  </a:moveTo>
                  <a:cubicBezTo>
                    <a:pt x="966" y="36"/>
                    <a:pt x="966" y="36"/>
                    <a:pt x="966" y="36"/>
                  </a:cubicBezTo>
                  <a:cubicBezTo>
                    <a:pt x="967" y="36"/>
                    <a:pt x="967" y="36"/>
                    <a:pt x="967" y="36"/>
                  </a:cubicBezTo>
                  <a:close/>
                  <a:moveTo>
                    <a:pt x="1046" y="36"/>
                  </a:moveTo>
                  <a:cubicBezTo>
                    <a:pt x="1046" y="36"/>
                    <a:pt x="1047" y="36"/>
                    <a:pt x="1047" y="36"/>
                  </a:cubicBezTo>
                  <a:cubicBezTo>
                    <a:pt x="1046" y="36"/>
                    <a:pt x="1046" y="36"/>
                    <a:pt x="1046" y="36"/>
                  </a:cubicBezTo>
                  <a:close/>
                  <a:moveTo>
                    <a:pt x="1142" y="51"/>
                  </a:moveTo>
                  <a:cubicBezTo>
                    <a:pt x="1142" y="51"/>
                    <a:pt x="1142" y="51"/>
                    <a:pt x="1142" y="51"/>
                  </a:cubicBezTo>
                  <a:cubicBezTo>
                    <a:pt x="1142" y="51"/>
                    <a:pt x="1142" y="51"/>
                    <a:pt x="1142" y="51"/>
                  </a:cubicBezTo>
                  <a:close/>
                  <a:moveTo>
                    <a:pt x="1119" y="36"/>
                  </a:moveTo>
                  <a:cubicBezTo>
                    <a:pt x="1119" y="36"/>
                    <a:pt x="1119" y="36"/>
                    <a:pt x="1119" y="36"/>
                  </a:cubicBezTo>
                  <a:cubicBezTo>
                    <a:pt x="1119" y="36"/>
                    <a:pt x="1119" y="36"/>
                    <a:pt x="1119" y="36"/>
                  </a:cubicBezTo>
                  <a:close/>
                  <a:moveTo>
                    <a:pt x="1566" y="47"/>
                  </a:moveTo>
                  <a:cubicBezTo>
                    <a:pt x="1567" y="46"/>
                    <a:pt x="1567" y="46"/>
                    <a:pt x="1567" y="46"/>
                  </a:cubicBezTo>
                  <a:cubicBezTo>
                    <a:pt x="1566" y="46"/>
                    <a:pt x="1566" y="46"/>
                    <a:pt x="1566" y="47"/>
                  </a:cubicBezTo>
                  <a:close/>
                  <a:moveTo>
                    <a:pt x="1224" y="36"/>
                  </a:moveTo>
                  <a:cubicBezTo>
                    <a:pt x="1224" y="36"/>
                    <a:pt x="1224" y="36"/>
                    <a:pt x="1225" y="36"/>
                  </a:cubicBezTo>
                  <a:cubicBezTo>
                    <a:pt x="1224" y="36"/>
                    <a:pt x="1224" y="36"/>
                    <a:pt x="1224" y="36"/>
                  </a:cubicBezTo>
                  <a:close/>
                  <a:moveTo>
                    <a:pt x="1735" y="47"/>
                  </a:moveTo>
                  <a:cubicBezTo>
                    <a:pt x="1735" y="46"/>
                    <a:pt x="1735" y="46"/>
                    <a:pt x="1735" y="46"/>
                  </a:cubicBezTo>
                  <a:cubicBezTo>
                    <a:pt x="1735" y="46"/>
                    <a:pt x="1735" y="46"/>
                    <a:pt x="1735" y="47"/>
                  </a:cubicBezTo>
                  <a:close/>
                  <a:moveTo>
                    <a:pt x="593" y="37"/>
                  </a:moveTo>
                  <a:cubicBezTo>
                    <a:pt x="593" y="36"/>
                    <a:pt x="593" y="36"/>
                    <a:pt x="593" y="36"/>
                  </a:cubicBezTo>
                  <a:cubicBezTo>
                    <a:pt x="593" y="36"/>
                    <a:pt x="593" y="37"/>
                    <a:pt x="593" y="37"/>
                  </a:cubicBezTo>
                  <a:close/>
                  <a:moveTo>
                    <a:pt x="667" y="37"/>
                  </a:moveTo>
                  <a:cubicBezTo>
                    <a:pt x="668" y="36"/>
                    <a:pt x="668" y="36"/>
                    <a:pt x="668" y="36"/>
                  </a:cubicBezTo>
                  <a:cubicBezTo>
                    <a:pt x="668" y="36"/>
                    <a:pt x="667" y="36"/>
                    <a:pt x="667" y="37"/>
                  </a:cubicBezTo>
                  <a:close/>
                  <a:moveTo>
                    <a:pt x="560" y="46"/>
                  </a:moveTo>
                  <a:cubicBezTo>
                    <a:pt x="560" y="46"/>
                    <a:pt x="560" y="47"/>
                    <a:pt x="560" y="47"/>
                  </a:cubicBezTo>
                  <a:cubicBezTo>
                    <a:pt x="560" y="46"/>
                    <a:pt x="560" y="46"/>
                    <a:pt x="560" y="46"/>
                  </a:cubicBezTo>
                  <a:close/>
                  <a:moveTo>
                    <a:pt x="793" y="36"/>
                  </a:moveTo>
                  <a:cubicBezTo>
                    <a:pt x="793" y="36"/>
                    <a:pt x="793" y="36"/>
                    <a:pt x="793" y="37"/>
                  </a:cubicBezTo>
                  <a:cubicBezTo>
                    <a:pt x="793" y="36"/>
                    <a:pt x="793" y="36"/>
                    <a:pt x="793" y="36"/>
                  </a:cubicBezTo>
                  <a:close/>
                  <a:moveTo>
                    <a:pt x="1210" y="51"/>
                  </a:moveTo>
                  <a:cubicBezTo>
                    <a:pt x="1211" y="51"/>
                    <a:pt x="1211" y="51"/>
                    <a:pt x="1211" y="51"/>
                  </a:cubicBezTo>
                  <a:cubicBezTo>
                    <a:pt x="1210" y="51"/>
                    <a:pt x="1210" y="51"/>
                    <a:pt x="1210" y="51"/>
                  </a:cubicBezTo>
                  <a:close/>
                  <a:moveTo>
                    <a:pt x="1045" y="36"/>
                  </a:moveTo>
                  <a:cubicBezTo>
                    <a:pt x="1046" y="36"/>
                    <a:pt x="1046" y="36"/>
                    <a:pt x="1046" y="36"/>
                  </a:cubicBezTo>
                  <a:cubicBezTo>
                    <a:pt x="1046" y="36"/>
                    <a:pt x="1045" y="36"/>
                    <a:pt x="1045" y="36"/>
                  </a:cubicBezTo>
                  <a:close/>
                  <a:moveTo>
                    <a:pt x="696" y="47"/>
                  </a:moveTo>
                  <a:cubicBezTo>
                    <a:pt x="696" y="46"/>
                    <a:pt x="696" y="46"/>
                    <a:pt x="695" y="46"/>
                  </a:cubicBezTo>
                  <a:cubicBezTo>
                    <a:pt x="696" y="46"/>
                    <a:pt x="696" y="47"/>
                    <a:pt x="696" y="47"/>
                  </a:cubicBezTo>
                  <a:close/>
                  <a:moveTo>
                    <a:pt x="802" y="46"/>
                  </a:moveTo>
                  <a:cubicBezTo>
                    <a:pt x="802" y="46"/>
                    <a:pt x="802" y="47"/>
                    <a:pt x="802" y="47"/>
                  </a:cubicBezTo>
                  <a:cubicBezTo>
                    <a:pt x="802" y="47"/>
                    <a:pt x="802" y="46"/>
                    <a:pt x="802" y="46"/>
                  </a:cubicBezTo>
                  <a:close/>
                  <a:moveTo>
                    <a:pt x="1145" y="36"/>
                  </a:moveTo>
                  <a:cubicBezTo>
                    <a:pt x="1145" y="36"/>
                    <a:pt x="1146" y="36"/>
                    <a:pt x="1146" y="36"/>
                  </a:cubicBezTo>
                  <a:cubicBezTo>
                    <a:pt x="1146" y="36"/>
                    <a:pt x="1146" y="36"/>
                    <a:pt x="1145" y="36"/>
                  </a:cubicBezTo>
                  <a:close/>
                  <a:moveTo>
                    <a:pt x="1223" y="36"/>
                  </a:moveTo>
                  <a:cubicBezTo>
                    <a:pt x="1223" y="36"/>
                    <a:pt x="1224" y="36"/>
                    <a:pt x="1224" y="36"/>
                  </a:cubicBezTo>
                  <a:cubicBezTo>
                    <a:pt x="1224" y="36"/>
                    <a:pt x="1223" y="36"/>
                    <a:pt x="1223" y="36"/>
                  </a:cubicBezTo>
                  <a:close/>
                  <a:moveTo>
                    <a:pt x="1252" y="36"/>
                  </a:moveTo>
                  <a:cubicBezTo>
                    <a:pt x="1253" y="36"/>
                    <a:pt x="1253" y="36"/>
                    <a:pt x="1253" y="36"/>
                  </a:cubicBezTo>
                  <a:cubicBezTo>
                    <a:pt x="1253" y="36"/>
                    <a:pt x="1253" y="36"/>
                    <a:pt x="1252" y="36"/>
                  </a:cubicBezTo>
                  <a:close/>
                  <a:moveTo>
                    <a:pt x="550" y="36"/>
                  </a:moveTo>
                  <a:cubicBezTo>
                    <a:pt x="550" y="37"/>
                    <a:pt x="550" y="37"/>
                    <a:pt x="550" y="37"/>
                  </a:cubicBezTo>
                  <a:cubicBezTo>
                    <a:pt x="550" y="37"/>
                    <a:pt x="550" y="37"/>
                    <a:pt x="550" y="36"/>
                  </a:cubicBezTo>
                  <a:close/>
                  <a:moveTo>
                    <a:pt x="643" y="37"/>
                  </a:moveTo>
                  <a:cubicBezTo>
                    <a:pt x="644" y="37"/>
                    <a:pt x="644" y="37"/>
                    <a:pt x="644" y="36"/>
                  </a:cubicBezTo>
                  <a:cubicBezTo>
                    <a:pt x="643" y="37"/>
                    <a:pt x="643" y="37"/>
                    <a:pt x="643" y="37"/>
                  </a:cubicBezTo>
                  <a:close/>
                  <a:moveTo>
                    <a:pt x="655" y="36"/>
                  </a:moveTo>
                  <a:cubicBezTo>
                    <a:pt x="655" y="36"/>
                    <a:pt x="655" y="37"/>
                    <a:pt x="655" y="37"/>
                  </a:cubicBezTo>
                  <a:cubicBezTo>
                    <a:pt x="655" y="37"/>
                    <a:pt x="655" y="37"/>
                    <a:pt x="655" y="36"/>
                  </a:cubicBezTo>
                  <a:close/>
                  <a:moveTo>
                    <a:pt x="763" y="37"/>
                  </a:moveTo>
                  <a:cubicBezTo>
                    <a:pt x="763" y="37"/>
                    <a:pt x="763" y="37"/>
                    <a:pt x="763" y="36"/>
                  </a:cubicBezTo>
                  <a:cubicBezTo>
                    <a:pt x="763" y="36"/>
                    <a:pt x="763" y="36"/>
                    <a:pt x="763" y="37"/>
                  </a:cubicBezTo>
                  <a:close/>
                  <a:moveTo>
                    <a:pt x="898" y="47"/>
                  </a:moveTo>
                  <a:cubicBezTo>
                    <a:pt x="898" y="47"/>
                    <a:pt x="898" y="46"/>
                    <a:pt x="898" y="46"/>
                  </a:cubicBezTo>
                  <a:cubicBezTo>
                    <a:pt x="898" y="46"/>
                    <a:pt x="898" y="47"/>
                    <a:pt x="898" y="47"/>
                  </a:cubicBezTo>
                  <a:close/>
                  <a:moveTo>
                    <a:pt x="1035" y="47"/>
                  </a:moveTo>
                  <a:cubicBezTo>
                    <a:pt x="1035" y="47"/>
                    <a:pt x="1035" y="46"/>
                    <a:pt x="1035" y="46"/>
                  </a:cubicBezTo>
                  <a:cubicBezTo>
                    <a:pt x="1035" y="46"/>
                    <a:pt x="1035" y="47"/>
                    <a:pt x="1035" y="47"/>
                  </a:cubicBezTo>
                  <a:close/>
                  <a:moveTo>
                    <a:pt x="1392" y="51"/>
                  </a:moveTo>
                  <a:cubicBezTo>
                    <a:pt x="1391" y="51"/>
                    <a:pt x="1391" y="51"/>
                    <a:pt x="1391" y="51"/>
                  </a:cubicBezTo>
                  <a:cubicBezTo>
                    <a:pt x="1392" y="51"/>
                    <a:pt x="1392" y="51"/>
                    <a:pt x="1392" y="51"/>
                  </a:cubicBezTo>
                  <a:close/>
                  <a:moveTo>
                    <a:pt x="966" y="36"/>
                  </a:moveTo>
                  <a:cubicBezTo>
                    <a:pt x="966" y="37"/>
                    <a:pt x="966" y="37"/>
                    <a:pt x="966" y="37"/>
                  </a:cubicBezTo>
                  <a:cubicBezTo>
                    <a:pt x="966" y="37"/>
                    <a:pt x="966" y="37"/>
                    <a:pt x="966" y="36"/>
                  </a:cubicBezTo>
                  <a:close/>
                  <a:moveTo>
                    <a:pt x="568" y="51"/>
                  </a:moveTo>
                  <a:cubicBezTo>
                    <a:pt x="568" y="51"/>
                    <a:pt x="568" y="51"/>
                    <a:pt x="569" y="51"/>
                  </a:cubicBezTo>
                  <a:cubicBezTo>
                    <a:pt x="569" y="51"/>
                    <a:pt x="568" y="51"/>
                    <a:pt x="568" y="51"/>
                  </a:cubicBezTo>
                  <a:close/>
                  <a:moveTo>
                    <a:pt x="1075" y="36"/>
                  </a:moveTo>
                  <a:cubicBezTo>
                    <a:pt x="1075" y="37"/>
                    <a:pt x="1076" y="37"/>
                    <a:pt x="1076" y="37"/>
                  </a:cubicBezTo>
                  <a:cubicBezTo>
                    <a:pt x="1076" y="36"/>
                    <a:pt x="1076" y="36"/>
                    <a:pt x="1075" y="36"/>
                  </a:cubicBezTo>
                  <a:close/>
                  <a:moveTo>
                    <a:pt x="1118" y="37"/>
                  </a:moveTo>
                  <a:cubicBezTo>
                    <a:pt x="1118" y="37"/>
                    <a:pt x="1118" y="37"/>
                    <a:pt x="1118" y="36"/>
                  </a:cubicBezTo>
                  <a:cubicBezTo>
                    <a:pt x="1118" y="36"/>
                    <a:pt x="1118" y="36"/>
                    <a:pt x="1118" y="37"/>
                  </a:cubicBezTo>
                  <a:close/>
                  <a:moveTo>
                    <a:pt x="1153" y="46"/>
                  </a:moveTo>
                  <a:cubicBezTo>
                    <a:pt x="1153" y="46"/>
                    <a:pt x="1153" y="47"/>
                    <a:pt x="1153" y="47"/>
                  </a:cubicBezTo>
                  <a:cubicBezTo>
                    <a:pt x="1153" y="47"/>
                    <a:pt x="1153" y="46"/>
                    <a:pt x="1153" y="46"/>
                  </a:cubicBezTo>
                  <a:close/>
                  <a:moveTo>
                    <a:pt x="1223" y="37"/>
                  </a:moveTo>
                  <a:cubicBezTo>
                    <a:pt x="1223" y="37"/>
                    <a:pt x="1223" y="37"/>
                    <a:pt x="1223" y="36"/>
                  </a:cubicBezTo>
                  <a:cubicBezTo>
                    <a:pt x="1223" y="36"/>
                    <a:pt x="1223" y="36"/>
                    <a:pt x="1223" y="37"/>
                  </a:cubicBezTo>
                  <a:close/>
                  <a:moveTo>
                    <a:pt x="1253" y="36"/>
                  </a:moveTo>
                  <a:cubicBezTo>
                    <a:pt x="1253" y="37"/>
                    <a:pt x="1253" y="37"/>
                    <a:pt x="1254" y="37"/>
                  </a:cubicBezTo>
                  <a:cubicBezTo>
                    <a:pt x="1254" y="36"/>
                    <a:pt x="1253" y="36"/>
                    <a:pt x="1253" y="36"/>
                  </a:cubicBezTo>
                  <a:close/>
                  <a:moveTo>
                    <a:pt x="1213" y="47"/>
                  </a:moveTo>
                  <a:cubicBezTo>
                    <a:pt x="1213" y="47"/>
                    <a:pt x="1213" y="46"/>
                    <a:pt x="1213" y="46"/>
                  </a:cubicBezTo>
                  <a:cubicBezTo>
                    <a:pt x="1213" y="46"/>
                    <a:pt x="1213" y="47"/>
                    <a:pt x="1213" y="47"/>
                  </a:cubicBezTo>
                  <a:close/>
                  <a:moveTo>
                    <a:pt x="666" y="37"/>
                  </a:moveTo>
                  <a:cubicBezTo>
                    <a:pt x="667" y="37"/>
                    <a:pt x="667" y="37"/>
                    <a:pt x="667" y="37"/>
                  </a:cubicBezTo>
                  <a:cubicBezTo>
                    <a:pt x="667" y="37"/>
                    <a:pt x="666" y="37"/>
                    <a:pt x="666" y="37"/>
                  </a:cubicBezTo>
                  <a:close/>
                  <a:moveTo>
                    <a:pt x="762" y="37"/>
                  </a:moveTo>
                  <a:cubicBezTo>
                    <a:pt x="762" y="37"/>
                    <a:pt x="763" y="37"/>
                    <a:pt x="763" y="37"/>
                  </a:cubicBezTo>
                  <a:cubicBezTo>
                    <a:pt x="762" y="37"/>
                    <a:pt x="762" y="37"/>
                    <a:pt x="762" y="37"/>
                  </a:cubicBezTo>
                  <a:close/>
                  <a:moveTo>
                    <a:pt x="794" y="37"/>
                  </a:moveTo>
                  <a:cubicBezTo>
                    <a:pt x="794" y="37"/>
                    <a:pt x="794" y="37"/>
                    <a:pt x="794" y="37"/>
                  </a:cubicBezTo>
                  <a:cubicBezTo>
                    <a:pt x="794" y="37"/>
                    <a:pt x="794" y="37"/>
                    <a:pt x="794" y="37"/>
                  </a:cubicBezTo>
                  <a:close/>
                  <a:moveTo>
                    <a:pt x="750" y="52"/>
                  </a:moveTo>
                  <a:cubicBezTo>
                    <a:pt x="750" y="52"/>
                    <a:pt x="750" y="51"/>
                    <a:pt x="751" y="51"/>
                  </a:cubicBezTo>
                  <a:cubicBezTo>
                    <a:pt x="750" y="51"/>
                    <a:pt x="750" y="52"/>
                    <a:pt x="750" y="52"/>
                  </a:cubicBezTo>
                  <a:close/>
                  <a:moveTo>
                    <a:pt x="862" y="37"/>
                  </a:moveTo>
                  <a:cubicBezTo>
                    <a:pt x="862" y="37"/>
                    <a:pt x="862" y="37"/>
                    <a:pt x="862" y="37"/>
                  </a:cubicBezTo>
                  <a:cubicBezTo>
                    <a:pt x="862" y="37"/>
                    <a:pt x="862" y="37"/>
                    <a:pt x="862" y="37"/>
                  </a:cubicBezTo>
                  <a:close/>
                  <a:moveTo>
                    <a:pt x="858" y="52"/>
                  </a:moveTo>
                  <a:cubicBezTo>
                    <a:pt x="858" y="51"/>
                    <a:pt x="858" y="51"/>
                    <a:pt x="858" y="51"/>
                  </a:cubicBezTo>
                  <a:cubicBezTo>
                    <a:pt x="858" y="51"/>
                    <a:pt x="858" y="52"/>
                    <a:pt x="858" y="52"/>
                  </a:cubicBezTo>
                  <a:close/>
                  <a:moveTo>
                    <a:pt x="1044" y="37"/>
                  </a:moveTo>
                  <a:cubicBezTo>
                    <a:pt x="1045" y="37"/>
                    <a:pt x="1045" y="37"/>
                    <a:pt x="1045" y="37"/>
                  </a:cubicBezTo>
                  <a:cubicBezTo>
                    <a:pt x="1045" y="37"/>
                    <a:pt x="1044" y="37"/>
                    <a:pt x="1044" y="37"/>
                  </a:cubicBezTo>
                  <a:close/>
                  <a:moveTo>
                    <a:pt x="1382" y="47"/>
                  </a:moveTo>
                  <a:cubicBezTo>
                    <a:pt x="1382" y="47"/>
                    <a:pt x="1382" y="46"/>
                    <a:pt x="1382" y="46"/>
                  </a:cubicBezTo>
                  <a:cubicBezTo>
                    <a:pt x="1382" y="46"/>
                    <a:pt x="1382" y="47"/>
                    <a:pt x="1382" y="47"/>
                  </a:cubicBezTo>
                  <a:close/>
                  <a:moveTo>
                    <a:pt x="1394" y="46"/>
                  </a:moveTo>
                  <a:cubicBezTo>
                    <a:pt x="1394" y="46"/>
                    <a:pt x="1394" y="47"/>
                    <a:pt x="1394" y="47"/>
                  </a:cubicBezTo>
                  <a:cubicBezTo>
                    <a:pt x="1394" y="47"/>
                    <a:pt x="1394" y="46"/>
                    <a:pt x="1394" y="46"/>
                  </a:cubicBezTo>
                  <a:close/>
                  <a:moveTo>
                    <a:pt x="1579" y="46"/>
                  </a:moveTo>
                  <a:cubicBezTo>
                    <a:pt x="1578" y="46"/>
                    <a:pt x="1578" y="47"/>
                    <a:pt x="1578" y="47"/>
                  </a:cubicBezTo>
                  <a:cubicBezTo>
                    <a:pt x="1579" y="47"/>
                    <a:pt x="1579" y="46"/>
                    <a:pt x="1579" y="46"/>
                  </a:cubicBezTo>
                  <a:close/>
                  <a:moveTo>
                    <a:pt x="1681" y="46"/>
                  </a:moveTo>
                  <a:cubicBezTo>
                    <a:pt x="1681" y="46"/>
                    <a:pt x="1681" y="47"/>
                    <a:pt x="1680" y="47"/>
                  </a:cubicBezTo>
                  <a:cubicBezTo>
                    <a:pt x="1681" y="47"/>
                    <a:pt x="1681" y="46"/>
                    <a:pt x="1681" y="46"/>
                  </a:cubicBezTo>
                  <a:close/>
                  <a:moveTo>
                    <a:pt x="1747" y="46"/>
                  </a:moveTo>
                  <a:cubicBezTo>
                    <a:pt x="1746" y="46"/>
                    <a:pt x="1746" y="47"/>
                    <a:pt x="1746" y="47"/>
                  </a:cubicBezTo>
                  <a:cubicBezTo>
                    <a:pt x="1747" y="47"/>
                    <a:pt x="1747" y="46"/>
                    <a:pt x="1747" y="46"/>
                  </a:cubicBezTo>
                  <a:close/>
                  <a:moveTo>
                    <a:pt x="550" y="37"/>
                  </a:moveTo>
                  <a:cubicBezTo>
                    <a:pt x="550" y="37"/>
                    <a:pt x="550" y="38"/>
                    <a:pt x="550" y="38"/>
                  </a:cubicBezTo>
                  <a:cubicBezTo>
                    <a:pt x="550" y="38"/>
                    <a:pt x="550" y="37"/>
                    <a:pt x="550" y="37"/>
                  </a:cubicBezTo>
                  <a:close/>
                  <a:moveTo>
                    <a:pt x="593" y="38"/>
                  </a:moveTo>
                  <a:cubicBezTo>
                    <a:pt x="593" y="37"/>
                    <a:pt x="593" y="37"/>
                    <a:pt x="593" y="37"/>
                  </a:cubicBezTo>
                  <a:cubicBezTo>
                    <a:pt x="593" y="37"/>
                    <a:pt x="593" y="38"/>
                    <a:pt x="593" y="38"/>
                  </a:cubicBezTo>
                  <a:close/>
                  <a:moveTo>
                    <a:pt x="655" y="37"/>
                  </a:moveTo>
                  <a:cubicBezTo>
                    <a:pt x="654" y="37"/>
                    <a:pt x="654" y="38"/>
                    <a:pt x="654" y="38"/>
                  </a:cubicBezTo>
                  <a:cubicBezTo>
                    <a:pt x="655" y="38"/>
                    <a:pt x="655" y="37"/>
                    <a:pt x="655" y="37"/>
                  </a:cubicBezTo>
                  <a:close/>
                  <a:moveTo>
                    <a:pt x="560" y="47"/>
                  </a:moveTo>
                  <a:cubicBezTo>
                    <a:pt x="560" y="47"/>
                    <a:pt x="561" y="47"/>
                    <a:pt x="561" y="47"/>
                  </a:cubicBezTo>
                  <a:cubicBezTo>
                    <a:pt x="561" y="47"/>
                    <a:pt x="561" y="47"/>
                    <a:pt x="560" y="47"/>
                  </a:cubicBezTo>
                  <a:close/>
                  <a:moveTo>
                    <a:pt x="873" y="51"/>
                  </a:moveTo>
                  <a:cubicBezTo>
                    <a:pt x="873" y="51"/>
                    <a:pt x="873" y="51"/>
                    <a:pt x="873" y="52"/>
                  </a:cubicBezTo>
                  <a:cubicBezTo>
                    <a:pt x="873" y="52"/>
                    <a:pt x="873" y="51"/>
                    <a:pt x="873" y="51"/>
                  </a:cubicBezTo>
                  <a:close/>
                  <a:moveTo>
                    <a:pt x="753" y="47"/>
                  </a:moveTo>
                  <a:cubicBezTo>
                    <a:pt x="753" y="47"/>
                    <a:pt x="753" y="47"/>
                    <a:pt x="753" y="47"/>
                  </a:cubicBezTo>
                  <a:cubicBezTo>
                    <a:pt x="753" y="47"/>
                    <a:pt x="753" y="47"/>
                    <a:pt x="753" y="47"/>
                  </a:cubicBezTo>
                  <a:close/>
                  <a:moveTo>
                    <a:pt x="875" y="38"/>
                  </a:moveTo>
                  <a:cubicBezTo>
                    <a:pt x="875" y="38"/>
                    <a:pt x="876" y="37"/>
                    <a:pt x="876" y="37"/>
                  </a:cubicBezTo>
                  <a:cubicBezTo>
                    <a:pt x="875" y="37"/>
                    <a:pt x="875" y="37"/>
                    <a:pt x="875" y="38"/>
                  </a:cubicBezTo>
                  <a:close/>
                  <a:moveTo>
                    <a:pt x="1044" y="38"/>
                  </a:moveTo>
                  <a:cubicBezTo>
                    <a:pt x="1044" y="38"/>
                    <a:pt x="1044" y="37"/>
                    <a:pt x="1044" y="37"/>
                  </a:cubicBezTo>
                  <a:cubicBezTo>
                    <a:pt x="1044" y="37"/>
                    <a:pt x="1044" y="37"/>
                    <a:pt x="1044" y="38"/>
                  </a:cubicBezTo>
                  <a:close/>
                  <a:moveTo>
                    <a:pt x="1084" y="47"/>
                  </a:moveTo>
                  <a:cubicBezTo>
                    <a:pt x="1084" y="47"/>
                    <a:pt x="1084" y="47"/>
                    <a:pt x="1085" y="47"/>
                  </a:cubicBezTo>
                  <a:cubicBezTo>
                    <a:pt x="1085" y="47"/>
                    <a:pt x="1085" y="47"/>
                    <a:pt x="1084" y="47"/>
                  </a:cubicBezTo>
                  <a:close/>
                  <a:moveTo>
                    <a:pt x="1221" y="38"/>
                  </a:moveTo>
                  <a:cubicBezTo>
                    <a:pt x="1222" y="38"/>
                    <a:pt x="1222" y="37"/>
                    <a:pt x="1222" y="37"/>
                  </a:cubicBezTo>
                  <a:cubicBezTo>
                    <a:pt x="1222" y="37"/>
                    <a:pt x="1222" y="37"/>
                    <a:pt x="1221" y="38"/>
                  </a:cubicBezTo>
                  <a:close/>
                  <a:moveTo>
                    <a:pt x="643" y="38"/>
                  </a:moveTo>
                  <a:cubicBezTo>
                    <a:pt x="643" y="38"/>
                    <a:pt x="643" y="38"/>
                    <a:pt x="643" y="37"/>
                  </a:cubicBezTo>
                  <a:cubicBezTo>
                    <a:pt x="643" y="38"/>
                    <a:pt x="643" y="38"/>
                    <a:pt x="643" y="38"/>
                  </a:cubicBezTo>
                  <a:close/>
                  <a:moveTo>
                    <a:pt x="1113" y="51"/>
                  </a:moveTo>
                  <a:cubicBezTo>
                    <a:pt x="1113" y="51"/>
                    <a:pt x="1113" y="51"/>
                    <a:pt x="1113" y="52"/>
                  </a:cubicBezTo>
                  <a:cubicBezTo>
                    <a:pt x="1113" y="52"/>
                    <a:pt x="1113" y="51"/>
                    <a:pt x="1113" y="51"/>
                  </a:cubicBezTo>
                  <a:close/>
                  <a:moveTo>
                    <a:pt x="1292" y="51"/>
                  </a:moveTo>
                  <a:cubicBezTo>
                    <a:pt x="1291" y="51"/>
                    <a:pt x="1291" y="51"/>
                    <a:pt x="1291" y="52"/>
                  </a:cubicBezTo>
                  <a:cubicBezTo>
                    <a:pt x="1292" y="52"/>
                    <a:pt x="1292" y="51"/>
                    <a:pt x="1292" y="51"/>
                  </a:cubicBezTo>
                  <a:close/>
                  <a:moveTo>
                    <a:pt x="966" y="37"/>
                  </a:moveTo>
                  <a:cubicBezTo>
                    <a:pt x="966" y="38"/>
                    <a:pt x="966" y="38"/>
                    <a:pt x="966" y="38"/>
                  </a:cubicBezTo>
                  <a:cubicBezTo>
                    <a:pt x="966" y="38"/>
                    <a:pt x="966" y="38"/>
                    <a:pt x="966" y="37"/>
                  </a:cubicBezTo>
                  <a:close/>
                  <a:moveTo>
                    <a:pt x="597" y="48"/>
                  </a:moveTo>
                  <a:cubicBezTo>
                    <a:pt x="597" y="47"/>
                    <a:pt x="597" y="47"/>
                    <a:pt x="597" y="47"/>
                  </a:cubicBezTo>
                  <a:cubicBezTo>
                    <a:pt x="597" y="47"/>
                    <a:pt x="597" y="47"/>
                    <a:pt x="597" y="48"/>
                  </a:cubicBezTo>
                  <a:close/>
                  <a:moveTo>
                    <a:pt x="609" y="47"/>
                  </a:moveTo>
                  <a:cubicBezTo>
                    <a:pt x="609" y="47"/>
                    <a:pt x="609" y="47"/>
                    <a:pt x="609" y="48"/>
                  </a:cubicBezTo>
                  <a:cubicBezTo>
                    <a:pt x="609" y="47"/>
                    <a:pt x="609" y="47"/>
                    <a:pt x="609" y="47"/>
                  </a:cubicBezTo>
                  <a:close/>
                  <a:moveTo>
                    <a:pt x="639" y="48"/>
                  </a:moveTo>
                  <a:cubicBezTo>
                    <a:pt x="640" y="47"/>
                    <a:pt x="640" y="47"/>
                    <a:pt x="640" y="47"/>
                  </a:cubicBezTo>
                  <a:cubicBezTo>
                    <a:pt x="639" y="47"/>
                    <a:pt x="639" y="47"/>
                    <a:pt x="639" y="48"/>
                  </a:cubicBezTo>
                  <a:close/>
                  <a:moveTo>
                    <a:pt x="1255" y="37"/>
                  </a:moveTo>
                  <a:cubicBezTo>
                    <a:pt x="1255" y="38"/>
                    <a:pt x="1255" y="38"/>
                    <a:pt x="1255" y="38"/>
                  </a:cubicBezTo>
                  <a:cubicBezTo>
                    <a:pt x="1255" y="38"/>
                    <a:pt x="1255" y="37"/>
                    <a:pt x="1255" y="37"/>
                  </a:cubicBezTo>
                  <a:close/>
                  <a:moveTo>
                    <a:pt x="651" y="47"/>
                  </a:moveTo>
                  <a:cubicBezTo>
                    <a:pt x="651" y="47"/>
                    <a:pt x="651" y="47"/>
                    <a:pt x="651" y="48"/>
                  </a:cubicBezTo>
                  <a:cubicBezTo>
                    <a:pt x="651" y="47"/>
                    <a:pt x="651" y="47"/>
                    <a:pt x="651" y="47"/>
                  </a:cubicBezTo>
                  <a:close/>
                  <a:moveTo>
                    <a:pt x="594" y="39"/>
                  </a:moveTo>
                  <a:cubicBezTo>
                    <a:pt x="594" y="38"/>
                    <a:pt x="594" y="38"/>
                    <a:pt x="593" y="38"/>
                  </a:cubicBezTo>
                  <a:cubicBezTo>
                    <a:pt x="593" y="38"/>
                    <a:pt x="594" y="38"/>
                    <a:pt x="594" y="39"/>
                  </a:cubicBezTo>
                  <a:close/>
                  <a:moveTo>
                    <a:pt x="795" y="38"/>
                  </a:moveTo>
                  <a:cubicBezTo>
                    <a:pt x="795" y="38"/>
                    <a:pt x="795" y="38"/>
                    <a:pt x="796" y="38"/>
                  </a:cubicBezTo>
                  <a:cubicBezTo>
                    <a:pt x="796" y="38"/>
                    <a:pt x="795" y="38"/>
                    <a:pt x="795" y="38"/>
                  </a:cubicBezTo>
                  <a:close/>
                  <a:moveTo>
                    <a:pt x="671" y="47"/>
                  </a:moveTo>
                  <a:cubicBezTo>
                    <a:pt x="671" y="47"/>
                    <a:pt x="670" y="47"/>
                    <a:pt x="670" y="48"/>
                  </a:cubicBezTo>
                  <a:cubicBezTo>
                    <a:pt x="671" y="47"/>
                    <a:pt x="671" y="47"/>
                    <a:pt x="671" y="47"/>
                  </a:cubicBezTo>
                  <a:close/>
                  <a:moveTo>
                    <a:pt x="802" y="47"/>
                  </a:moveTo>
                  <a:cubicBezTo>
                    <a:pt x="802" y="47"/>
                    <a:pt x="802" y="47"/>
                    <a:pt x="803" y="48"/>
                  </a:cubicBezTo>
                  <a:cubicBezTo>
                    <a:pt x="803" y="47"/>
                    <a:pt x="803" y="47"/>
                    <a:pt x="802" y="47"/>
                  </a:cubicBezTo>
                  <a:close/>
                  <a:moveTo>
                    <a:pt x="1111" y="55"/>
                  </a:moveTo>
                  <a:cubicBezTo>
                    <a:pt x="1111" y="55"/>
                    <a:pt x="1111" y="56"/>
                    <a:pt x="1111" y="56"/>
                  </a:cubicBezTo>
                  <a:cubicBezTo>
                    <a:pt x="1111" y="56"/>
                    <a:pt x="1111" y="55"/>
                    <a:pt x="1111" y="55"/>
                  </a:cubicBezTo>
                  <a:close/>
                  <a:moveTo>
                    <a:pt x="1673" y="54"/>
                  </a:moveTo>
                  <a:cubicBezTo>
                    <a:pt x="1673" y="54"/>
                    <a:pt x="1673" y="55"/>
                    <a:pt x="1673" y="55"/>
                  </a:cubicBezTo>
                  <a:cubicBezTo>
                    <a:pt x="1673" y="55"/>
                    <a:pt x="1673" y="55"/>
                    <a:pt x="1673" y="54"/>
                  </a:cubicBezTo>
                  <a:close/>
                  <a:moveTo>
                    <a:pt x="1140" y="47"/>
                  </a:moveTo>
                  <a:cubicBezTo>
                    <a:pt x="1140" y="47"/>
                    <a:pt x="1140" y="47"/>
                    <a:pt x="1140" y="47"/>
                  </a:cubicBezTo>
                  <a:cubicBezTo>
                    <a:pt x="1140" y="47"/>
                    <a:pt x="1140" y="47"/>
                    <a:pt x="1140" y="47"/>
                  </a:cubicBezTo>
                  <a:close/>
                  <a:moveTo>
                    <a:pt x="551" y="38"/>
                  </a:moveTo>
                  <a:cubicBezTo>
                    <a:pt x="551" y="39"/>
                    <a:pt x="551" y="39"/>
                    <a:pt x="551" y="39"/>
                  </a:cubicBezTo>
                  <a:cubicBezTo>
                    <a:pt x="551" y="39"/>
                    <a:pt x="551" y="38"/>
                    <a:pt x="551" y="38"/>
                  </a:cubicBezTo>
                  <a:close/>
                  <a:moveTo>
                    <a:pt x="654" y="38"/>
                  </a:moveTo>
                  <a:cubicBezTo>
                    <a:pt x="654" y="38"/>
                    <a:pt x="654" y="39"/>
                    <a:pt x="654" y="39"/>
                  </a:cubicBezTo>
                  <a:cubicBezTo>
                    <a:pt x="654" y="39"/>
                    <a:pt x="654" y="38"/>
                    <a:pt x="654" y="38"/>
                  </a:cubicBezTo>
                  <a:close/>
                  <a:moveTo>
                    <a:pt x="569" y="51"/>
                  </a:moveTo>
                  <a:cubicBezTo>
                    <a:pt x="569" y="52"/>
                    <a:pt x="569" y="52"/>
                    <a:pt x="569" y="52"/>
                  </a:cubicBezTo>
                  <a:cubicBezTo>
                    <a:pt x="569" y="51"/>
                    <a:pt x="569" y="51"/>
                    <a:pt x="569" y="51"/>
                  </a:cubicBezTo>
                  <a:close/>
                  <a:moveTo>
                    <a:pt x="599" y="52"/>
                  </a:moveTo>
                  <a:cubicBezTo>
                    <a:pt x="599" y="52"/>
                    <a:pt x="599" y="51"/>
                    <a:pt x="599" y="51"/>
                  </a:cubicBezTo>
                  <a:cubicBezTo>
                    <a:pt x="599" y="52"/>
                    <a:pt x="599" y="52"/>
                    <a:pt x="599" y="52"/>
                  </a:cubicBezTo>
                  <a:close/>
                  <a:moveTo>
                    <a:pt x="649" y="51"/>
                  </a:moveTo>
                  <a:cubicBezTo>
                    <a:pt x="649" y="51"/>
                    <a:pt x="649" y="52"/>
                    <a:pt x="649" y="52"/>
                  </a:cubicBezTo>
                  <a:cubicBezTo>
                    <a:pt x="649" y="52"/>
                    <a:pt x="649" y="52"/>
                    <a:pt x="649" y="51"/>
                  </a:cubicBezTo>
                  <a:close/>
                  <a:moveTo>
                    <a:pt x="1394" y="47"/>
                  </a:moveTo>
                  <a:cubicBezTo>
                    <a:pt x="1394" y="47"/>
                    <a:pt x="1394" y="47"/>
                    <a:pt x="1394" y="48"/>
                  </a:cubicBezTo>
                  <a:cubicBezTo>
                    <a:pt x="1394" y="47"/>
                    <a:pt x="1394" y="47"/>
                    <a:pt x="1394" y="47"/>
                  </a:cubicBezTo>
                  <a:close/>
                  <a:moveTo>
                    <a:pt x="1566" y="48"/>
                  </a:moveTo>
                  <a:cubicBezTo>
                    <a:pt x="1566" y="47"/>
                    <a:pt x="1566" y="47"/>
                    <a:pt x="1566" y="47"/>
                  </a:cubicBezTo>
                  <a:cubicBezTo>
                    <a:pt x="1566" y="47"/>
                    <a:pt x="1566" y="47"/>
                    <a:pt x="1566" y="48"/>
                  </a:cubicBezTo>
                  <a:close/>
                  <a:moveTo>
                    <a:pt x="966" y="38"/>
                  </a:moveTo>
                  <a:cubicBezTo>
                    <a:pt x="965" y="38"/>
                    <a:pt x="965" y="39"/>
                    <a:pt x="965" y="39"/>
                  </a:cubicBezTo>
                  <a:cubicBezTo>
                    <a:pt x="966" y="39"/>
                    <a:pt x="966" y="38"/>
                    <a:pt x="966" y="38"/>
                  </a:cubicBezTo>
                  <a:close/>
                  <a:moveTo>
                    <a:pt x="1042" y="39"/>
                  </a:moveTo>
                  <a:cubicBezTo>
                    <a:pt x="1042" y="39"/>
                    <a:pt x="1043" y="38"/>
                    <a:pt x="1043" y="38"/>
                  </a:cubicBezTo>
                  <a:cubicBezTo>
                    <a:pt x="1043" y="38"/>
                    <a:pt x="1042" y="38"/>
                    <a:pt x="1042" y="39"/>
                  </a:cubicBezTo>
                  <a:close/>
                  <a:moveTo>
                    <a:pt x="1578" y="47"/>
                  </a:moveTo>
                  <a:cubicBezTo>
                    <a:pt x="1578" y="47"/>
                    <a:pt x="1578" y="47"/>
                    <a:pt x="1578" y="48"/>
                  </a:cubicBezTo>
                  <a:cubicBezTo>
                    <a:pt x="1578" y="47"/>
                    <a:pt x="1578" y="47"/>
                    <a:pt x="1578" y="47"/>
                  </a:cubicBezTo>
                  <a:close/>
                  <a:moveTo>
                    <a:pt x="830" y="51"/>
                  </a:moveTo>
                  <a:cubicBezTo>
                    <a:pt x="830" y="51"/>
                    <a:pt x="830" y="52"/>
                    <a:pt x="830" y="52"/>
                  </a:cubicBezTo>
                  <a:cubicBezTo>
                    <a:pt x="830" y="52"/>
                    <a:pt x="831" y="52"/>
                    <a:pt x="830" y="51"/>
                  </a:cubicBezTo>
                  <a:close/>
                  <a:moveTo>
                    <a:pt x="1734" y="48"/>
                  </a:moveTo>
                  <a:cubicBezTo>
                    <a:pt x="1734" y="47"/>
                    <a:pt x="1734" y="47"/>
                    <a:pt x="1734" y="47"/>
                  </a:cubicBezTo>
                  <a:cubicBezTo>
                    <a:pt x="1734" y="47"/>
                    <a:pt x="1734" y="47"/>
                    <a:pt x="1734" y="48"/>
                  </a:cubicBezTo>
                  <a:close/>
                  <a:moveTo>
                    <a:pt x="1746" y="47"/>
                  </a:moveTo>
                  <a:cubicBezTo>
                    <a:pt x="1746" y="47"/>
                    <a:pt x="1746" y="47"/>
                    <a:pt x="1746" y="48"/>
                  </a:cubicBezTo>
                  <a:cubicBezTo>
                    <a:pt x="1746" y="47"/>
                    <a:pt x="1746" y="47"/>
                    <a:pt x="1746" y="47"/>
                  </a:cubicBezTo>
                  <a:close/>
                  <a:moveTo>
                    <a:pt x="643" y="39"/>
                  </a:moveTo>
                  <a:cubicBezTo>
                    <a:pt x="643" y="39"/>
                    <a:pt x="643" y="39"/>
                    <a:pt x="643" y="39"/>
                  </a:cubicBezTo>
                  <a:cubicBezTo>
                    <a:pt x="643" y="39"/>
                    <a:pt x="643" y="39"/>
                    <a:pt x="643" y="39"/>
                  </a:cubicBezTo>
                  <a:close/>
                  <a:moveTo>
                    <a:pt x="561" y="47"/>
                  </a:moveTo>
                  <a:cubicBezTo>
                    <a:pt x="562" y="47"/>
                    <a:pt x="562" y="48"/>
                    <a:pt x="562" y="48"/>
                  </a:cubicBezTo>
                  <a:cubicBezTo>
                    <a:pt x="562" y="47"/>
                    <a:pt x="562" y="47"/>
                    <a:pt x="561" y="47"/>
                  </a:cubicBezTo>
                  <a:close/>
                  <a:moveTo>
                    <a:pt x="1680" y="48"/>
                  </a:moveTo>
                  <a:cubicBezTo>
                    <a:pt x="1679" y="48"/>
                    <a:pt x="1679" y="49"/>
                    <a:pt x="1679" y="49"/>
                  </a:cubicBezTo>
                  <a:cubicBezTo>
                    <a:pt x="1679" y="49"/>
                    <a:pt x="1679" y="49"/>
                    <a:pt x="1680" y="48"/>
                  </a:cubicBezTo>
                  <a:close/>
                  <a:moveTo>
                    <a:pt x="872" y="54"/>
                  </a:moveTo>
                  <a:cubicBezTo>
                    <a:pt x="872" y="54"/>
                    <a:pt x="872" y="55"/>
                    <a:pt x="872" y="55"/>
                  </a:cubicBezTo>
                  <a:cubicBezTo>
                    <a:pt x="872" y="55"/>
                    <a:pt x="872" y="54"/>
                    <a:pt x="872" y="54"/>
                  </a:cubicBezTo>
                  <a:close/>
                  <a:moveTo>
                    <a:pt x="1211" y="49"/>
                  </a:moveTo>
                  <a:cubicBezTo>
                    <a:pt x="1212" y="49"/>
                    <a:pt x="1212" y="49"/>
                    <a:pt x="1212" y="49"/>
                  </a:cubicBezTo>
                  <a:cubicBezTo>
                    <a:pt x="1211" y="49"/>
                    <a:pt x="1211" y="49"/>
                    <a:pt x="1211" y="49"/>
                  </a:cubicBezTo>
                  <a:close/>
                  <a:moveTo>
                    <a:pt x="681" y="63"/>
                  </a:moveTo>
                  <a:cubicBezTo>
                    <a:pt x="682" y="64"/>
                    <a:pt x="682" y="64"/>
                    <a:pt x="682" y="64"/>
                  </a:cubicBezTo>
                  <a:cubicBezTo>
                    <a:pt x="682" y="63"/>
                    <a:pt x="682" y="63"/>
                    <a:pt x="681" y="63"/>
                  </a:cubicBezTo>
                  <a:close/>
                  <a:moveTo>
                    <a:pt x="1379" y="63"/>
                  </a:moveTo>
                  <a:cubicBezTo>
                    <a:pt x="1379" y="63"/>
                    <a:pt x="1379" y="63"/>
                    <a:pt x="1378" y="64"/>
                  </a:cubicBezTo>
                  <a:cubicBezTo>
                    <a:pt x="1379" y="64"/>
                    <a:pt x="1379" y="63"/>
                    <a:pt x="1379" y="63"/>
                  </a:cubicBezTo>
                  <a:close/>
                  <a:moveTo>
                    <a:pt x="610" y="49"/>
                  </a:moveTo>
                  <a:cubicBezTo>
                    <a:pt x="609" y="49"/>
                    <a:pt x="610" y="50"/>
                    <a:pt x="610" y="50"/>
                  </a:cubicBezTo>
                  <a:cubicBezTo>
                    <a:pt x="610" y="49"/>
                    <a:pt x="610" y="49"/>
                    <a:pt x="610" y="49"/>
                  </a:cubicBezTo>
                  <a:close/>
                  <a:moveTo>
                    <a:pt x="644" y="64"/>
                  </a:moveTo>
                  <a:cubicBezTo>
                    <a:pt x="644" y="64"/>
                    <a:pt x="644" y="64"/>
                    <a:pt x="644" y="64"/>
                  </a:cubicBezTo>
                  <a:cubicBezTo>
                    <a:pt x="644" y="64"/>
                    <a:pt x="644" y="64"/>
                    <a:pt x="644" y="64"/>
                  </a:cubicBezTo>
                  <a:close/>
                  <a:moveTo>
                    <a:pt x="682" y="64"/>
                  </a:moveTo>
                  <a:cubicBezTo>
                    <a:pt x="682" y="64"/>
                    <a:pt x="683" y="64"/>
                    <a:pt x="683" y="64"/>
                  </a:cubicBezTo>
                  <a:cubicBezTo>
                    <a:pt x="683" y="64"/>
                    <a:pt x="683" y="64"/>
                    <a:pt x="682" y="64"/>
                  </a:cubicBezTo>
                  <a:close/>
                  <a:moveTo>
                    <a:pt x="1563" y="63"/>
                  </a:moveTo>
                  <a:cubicBezTo>
                    <a:pt x="1563" y="64"/>
                    <a:pt x="1562" y="64"/>
                    <a:pt x="1562" y="64"/>
                  </a:cubicBezTo>
                  <a:cubicBezTo>
                    <a:pt x="1563" y="64"/>
                    <a:pt x="1563" y="64"/>
                    <a:pt x="1563" y="63"/>
                  </a:cubicBezTo>
                  <a:close/>
                  <a:moveTo>
                    <a:pt x="1655" y="64"/>
                  </a:moveTo>
                  <a:cubicBezTo>
                    <a:pt x="1655" y="64"/>
                    <a:pt x="1655" y="64"/>
                    <a:pt x="1655" y="64"/>
                  </a:cubicBezTo>
                  <a:cubicBezTo>
                    <a:pt x="1655" y="64"/>
                    <a:pt x="1655" y="64"/>
                    <a:pt x="1655" y="64"/>
                  </a:cubicBezTo>
                  <a:close/>
                  <a:moveTo>
                    <a:pt x="1731" y="63"/>
                  </a:moveTo>
                  <a:cubicBezTo>
                    <a:pt x="1731" y="64"/>
                    <a:pt x="1730" y="64"/>
                    <a:pt x="1730" y="64"/>
                  </a:cubicBezTo>
                  <a:cubicBezTo>
                    <a:pt x="1731" y="64"/>
                    <a:pt x="1731" y="64"/>
                    <a:pt x="1731" y="63"/>
                  </a:cubicBezTo>
                  <a:close/>
                  <a:moveTo>
                    <a:pt x="1669" y="57"/>
                  </a:moveTo>
                  <a:cubicBezTo>
                    <a:pt x="1669" y="57"/>
                    <a:pt x="1669" y="57"/>
                    <a:pt x="1669" y="57"/>
                  </a:cubicBezTo>
                  <a:cubicBezTo>
                    <a:pt x="1669" y="57"/>
                    <a:pt x="1669" y="57"/>
                    <a:pt x="1669" y="57"/>
                  </a:cubicBezTo>
                  <a:close/>
                  <a:moveTo>
                    <a:pt x="615" y="64"/>
                  </a:moveTo>
                  <a:cubicBezTo>
                    <a:pt x="615" y="64"/>
                    <a:pt x="615" y="64"/>
                    <a:pt x="615" y="65"/>
                  </a:cubicBezTo>
                  <a:cubicBezTo>
                    <a:pt x="615" y="64"/>
                    <a:pt x="615" y="64"/>
                    <a:pt x="615" y="64"/>
                  </a:cubicBezTo>
                  <a:close/>
                  <a:moveTo>
                    <a:pt x="633" y="65"/>
                  </a:moveTo>
                  <a:cubicBezTo>
                    <a:pt x="633" y="65"/>
                    <a:pt x="634" y="64"/>
                    <a:pt x="634" y="64"/>
                  </a:cubicBezTo>
                  <a:cubicBezTo>
                    <a:pt x="633" y="64"/>
                    <a:pt x="633" y="64"/>
                    <a:pt x="633" y="65"/>
                  </a:cubicBezTo>
                  <a:close/>
                  <a:moveTo>
                    <a:pt x="683" y="64"/>
                  </a:moveTo>
                  <a:cubicBezTo>
                    <a:pt x="683" y="64"/>
                    <a:pt x="684" y="64"/>
                    <a:pt x="684" y="64"/>
                  </a:cubicBezTo>
                  <a:cubicBezTo>
                    <a:pt x="684" y="64"/>
                    <a:pt x="683" y="64"/>
                    <a:pt x="683" y="64"/>
                  </a:cubicBezTo>
                  <a:close/>
                  <a:moveTo>
                    <a:pt x="1670" y="64"/>
                  </a:moveTo>
                  <a:cubicBezTo>
                    <a:pt x="1670" y="64"/>
                    <a:pt x="1670" y="65"/>
                    <a:pt x="1670" y="65"/>
                  </a:cubicBezTo>
                  <a:cubicBezTo>
                    <a:pt x="1670" y="64"/>
                    <a:pt x="1670" y="64"/>
                    <a:pt x="1670" y="64"/>
                  </a:cubicBezTo>
                  <a:close/>
                  <a:moveTo>
                    <a:pt x="684" y="64"/>
                  </a:moveTo>
                  <a:cubicBezTo>
                    <a:pt x="684" y="65"/>
                    <a:pt x="684" y="65"/>
                    <a:pt x="685" y="65"/>
                  </a:cubicBezTo>
                  <a:cubicBezTo>
                    <a:pt x="685" y="64"/>
                    <a:pt x="684" y="64"/>
                    <a:pt x="684" y="64"/>
                  </a:cubicBezTo>
                  <a:close/>
                  <a:moveTo>
                    <a:pt x="612" y="57"/>
                  </a:moveTo>
                  <a:cubicBezTo>
                    <a:pt x="612" y="57"/>
                    <a:pt x="612" y="58"/>
                    <a:pt x="613" y="58"/>
                  </a:cubicBezTo>
                  <a:cubicBezTo>
                    <a:pt x="613" y="57"/>
                    <a:pt x="613" y="57"/>
                    <a:pt x="612" y="57"/>
                  </a:cubicBezTo>
                  <a:close/>
                  <a:moveTo>
                    <a:pt x="1362" y="65"/>
                  </a:moveTo>
                  <a:cubicBezTo>
                    <a:pt x="1362" y="65"/>
                    <a:pt x="1362" y="65"/>
                    <a:pt x="1362" y="64"/>
                  </a:cubicBezTo>
                  <a:cubicBezTo>
                    <a:pt x="1362" y="64"/>
                    <a:pt x="1362" y="64"/>
                    <a:pt x="1362" y="65"/>
                  </a:cubicBezTo>
                  <a:close/>
                  <a:moveTo>
                    <a:pt x="1378" y="64"/>
                  </a:moveTo>
                  <a:cubicBezTo>
                    <a:pt x="1377" y="64"/>
                    <a:pt x="1377" y="64"/>
                    <a:pt x="1377" y="65"/>
                  </a:cubicBezTo>
                  <a:cubicBezTo>
                    <a:pt x="1377" y="65"/>
                    <a:pt x="1378" y="65"/>
                    <a:pt x="1378" y="64"/>
                  </a:cubicBezTo>
                  <a:close/>
                  <a:moveTo>
                    <a:pt x="604" y="65"/>
                  </a:moveTo>
                  <a:cubicBezTo>
                    <a:pt x="604" y="65"/>
                    <a:pt x="604" y="65"/>
                    <a:pt x="604" y="65"/>
                  </a:cubicBezTo>
                  <a:cubicBezTo>
                    <a:pt x="604" y="65"/>
                    <a:pt x="604" y="65"/>
                    <a:pt x="604" y="65"/>
                  </a:cubicBezTo>
                  <a:close/>
                  <a:moveTo>
                    <a:pt x="685" y="65"/>
                  </a:moveTo>
                  <a:cubicBezTo>
                    <a:pt x="685" y="65"/>
                    <a:pt x="685" y="65"/>
                    <a:pt x="685" y="65"/>
                  </a:cubicBezTo>
                  <a:cubicBezTo>
                    <a:pt x="685" y="65"/>
                    <a:pt x="685" y="65"/>
                    <a:pt x="685" y="65"/>
                  </a:cubicBezTo>
                  <a:close/>
                  <a:moveTo>
                    <a:pt x="1546" y="65"/>
                  </a:moveTo>
                  <a:cubicBezTo>
                    <a:pt x="1546" y="65"/>
                    <a:pt x="1546" y="65"/>
                    <a:pt x="1546" y="65"/>
                  </a:cubicBezTo>
                  <a:cubicBezTo>
                    <a:pt x="1546" y="65"/>
                    <a:pt x="1546" y="65"/>
                    <a:pt x="1546" y="65"/>
                  </a:cubicBezTo>
                  <a:close/>
                  <a:moveTo>
                    <a:pt x="1561" y="65"/>
                  </a:moveTo>
                  <a:cubicBezTo>
                    <a:pt x="1561" y="65"/>
                    <a:pt x="1561" y="65"/>
                    <a:pt x="1561" y="65"/>
                  </a:cubicBezTo>
                  <a:cubicBezTo>
                    <a:pt x="1561" y="65"/>
                    <a:pt x="1561" y="65"/>
                    <a:pt x="1561" y="65"/>
                  </a:cubicBezTo>
                  <a:close/>
                  <a:moveTo>
                    <a:pt x="1714" y="65"/>
                  </a:moveTo>
                  <a:cubicBezTo>
                    <a:pt x="1714" y="65"/>
                    <a:pt x="1714" y="65"/>
                    <a:pt x="1714" y="65"/>
                  </a:cubicBezTo>
                  <a:cubicBezTo>
                    <a:pt x="1714" y="65"/>
                    <a:pt x="1714" y="65"/>
                    <a:pt x="1714" y="65"/>
                  </a:cubicBezTo>
                  <a:close/>
                  <a:moveTo>
                    <a:pt x="1730" y="65"/>
                  </a:moveTo>
                  <a:cubicBezTo>
                    <a:pt x="1729" y="65"/>
                    <a:pt x="1729" y="65"/>
                    <a:pt x="1729" y="65"/>
                  </a:cubicBezTo>
                  <a:cubicBezTo>
                    <a:pt x="1729" y="65"/>
                    <a:pt x="1730" y="65"/>
                    <a:pt x="1730" y="65"/>
                  </a:cubicBezTo>
                  <a:close/>
                  <a:moveTo>
                    <a:pt x="633" y="66"/>
                  </a:moveTo>
                  <a:cubicBezTo>
                    <a:pt x="633" y="66"/>
                    <a:pt x="633" y="65"/>
                    <a:pt x="633" y="65"/>
                  </a:cubicBezTo>
                  <a:cubicBezTo>
                    <a:pt x="633" y="65"/>
                    <a:pt x="633" y="65"/>
                    <a:pt x="633" y="66"/>
                  </a:cubicBezTo>
                  <a:close/>
                  <a:moveTo>
                    <a:pt x="685" y="65"/>
                  </a:moveTo>
                  <a:cubicBezTo>
                    <a:pt x="685" y="65"/>
                    <a:pt x="686" y="65"/>
                    <a:pt x="686" y="65"/>
                  </a:cubicBezTo>
                  <a:cubicBezTo>
                    <a:pt x="686" y="65"/>
                    <a:pt x="686" y="65"/>
                    <a:pt x="685" y="65"/>
                  </a:cubicBezTo>
                  <a:close/>
                  <a:moveTo>
                    <a:pt x="1683" y="40"/>
                  </a:moveTo>
                  <a:cubicBezTo>
                    <a:pt x="1683" y="41"/>
                    <a:pt x="1683" y="41"/>
                    <a:pt x="1683" y="41"/>
                  </a:cubicBezTo>
                  <a:cubicBezTo>
                    <a:pt x="1683" y="41"/>
                    <a:pt x="1683" y="41"/>
                    <a:pt x="1683" y="40"/>
                  </a:cubicBezTo>
                  <a:close/>
                  <a:moveTo>
                    <a:pt x="1670" y="65"/>
                  </a:moveTo>
                  <a:cubicBezTo>
                    <a:pt x="1670" y="65"/>
                    <a:pt x="1671" y="66"/>
                    <a:pt x="1671" y="66"/>
                  </a:cubicBezTo>
                  <a:cubicBezTo>
                    <a:pt x="1671" y="65"/>
                    <a:pt x="1671" y="65"/>
                    <a:pt x="1670" y="65"/>
                  </a:cubicBezTo>
                  <a:close/>
                  <a:moveTo>
                    <a:pt x="586" y="65"/>
                  </a:moveTo>
                  <a:cubicBezTo>
                    <a:pt x="586" y="66"/>
                    <a:pt x="586" y="66"/>
                    <a:pt x="586" y="66"/>
                  </a:cubicBezTo>
                  <a:cubicBezTo>
                    <a:pt x="586" y="66"/>
                    <a:pt x="586" y="65"/>
                    <a:pt x="586" y="65"/>
                  </a:cubicBezTo>
                  <a:close/>
                  <a:moveTo>
                    <a:pt x="644" y="65"/>
                  </a:moveTo>
                  <a:cubicBezTo>
                    <a:pt x="643" y="65"/>
                    <a:pt x="643" y="66"/>
                    <a:pt x="643" y="66"/>
                  </a:cubicBezTo>
                  <a:cubicBezTo>
                    <a:pt x="644" y="66"/>
                    <a:pt x="644" y="66"/>
                    <a:pt x="644" y="65"/>
                  </a:cubicBezTo>
                  <a:close/>
                  <a:moveTo>
                    <a:pt x="686" y="65"/>
                  </a:moveTo>
                  <a:cubicBezTo>
                    <a:pt x="686" y="66"/>
                    <a:pt x="686" y="66"/>
                    <a:pt x="687" y="66"/>
                  </a:cubicBezTo>
                  <a:cubicBezTo>
                    <a:pt x="687" y="65"/>
                    <a:pt x="686" y="65"/>
                    <a:pt x="686" y="65"/>
                  </a:cubicBezTo>
                  <a:close/>
                  <a:moveTo>
                    <a:pt x="1376" y="65"/>
                  </a:moveTo>
                  <a:cubicBezTo>
                    <a:pt x="1376" y="65"/>
                    <a:pt x="1376" y="65"/>
                    <a:pt x="1376" y="66"/>
                  </a:cubicBezTo>
                  <a:cubicBezTo>
                    <a:pt x="1376" y="66"/>
                    <a:pt x="1376" y="66"/>
                    <a:pt x="1376" y="65"/>
                  </a:cubicBezTo>
                  <a:close/>
                  <a:moveTo>
                    <a:pt x="687" y="66"/>
                  </a:moveTo>
                  <a:cubicBezTo>
                    <a:pt x="687" y="66"/>
                    <a:pt x="687" y="66"/>
                    <a:pt x="687" y="66"/>
                  </a:cubicBezTo>
                  <a:cubicBezTo>
                    <a:pt x="687" y="66"/>
                    <a:pt x="687" y="66"/>
                    <a:pt x="687" y="66"/>
                  </a:cubicBezTo>
                  <a:close/>
                  <a:moveTo>
                    <a:pt x="1560" y="66"/>
                  </a:moveTo>
                  <a:cubicBezTo>
                    <a:pt x="1560" y="66"/>
                    <a:pt x="1560" y="66"/>
                    <a:pt x="1559" y="66"/>
                  </a:cubicBezTo>
                  <a:cubicBezTo>
                    <a:pt x="1560" y="66"/>
                    <a:pt x="1560" y="66"/>
                    <a:pt x="1560" y="66"/>
                  </a:cubicBezTo>
                  <a:close/>
                  <a:moveTo>
                    <a:pt x="1671" y="66"/>
                  </a:moveTo>
                  <a:cubicBezTo>
                    <a:pt x="1671" y="66"/>
                    <a:pt x="1671" y="66"/>
                    <a:pt x="1671" y="66"/>
                  </a:cubicBezTo>
                  <a:cubicBezTo>
                    <a:pt x="1671" y="66"/>
                    <a:pt x="1671" y="66"/>
                    <a:pt x="1671" y="66"/>
                  </a:cubicBezTo>
                  <a:close/>
                  <a:moveTo>
                    <a:pt x="586" y="66"/>
                  </a:moveTo>
                  <a:cubicBezTo>
                    <a:pt x="586" y="66"/>
                    <a:pt x="586" y="67"/>
                    <a:pt x="587" y="67"/>
                  </a:cubicBezTo>
                  <a:cubicBezTo>
                    <a:pt x="587" y="66"/>
                    <a:pt x="586" y="66"/>
                    <a:pt x="586" y="66"/>
                  </a:cubicBezTo>
                  <a:close/>
                  <a:moveTo>
                    <a:pt x="687" y="66"/>
                  </a:moveTo>
                  <a:cubicBezTo>
                    <a:pt x="688" y="66"/>
                    <a:pt x="688" y="66"/>
                    <a:pt x="688" y="66"/>
                  </a:cubicBezTo>
                  <a:cubicBezTo>
                    <a:pt x="688" y="66"/>
                    <a:pt x="688" y="66"/>
                    <a:pt x="687" y="66"/>
                  </a:cubicBezTo>
                  <a:close/>
                  <a:moveTo>
                    <a:pt x="1375" y="66"/>
                  </a:moveTo>
                  <a:cubicBezTo>
                    <a:pt x="1375" y="66"/>
                    <a:pt x="1375" y="66"/>
                    <a:pt x="1375" y="66"/>
                  </a:cubicBezTo>
                  <a:cubicBezTo>
                    <a:pt x="1375" y="66"/>
                    <a:pt x="1375" y="66"/>
                    <a:pt x="1375" y="66"/>
                  </a:cubicBezTo>
                  <a:close/>
                  <a:moveTo>
                    <a:pt x="1544" y="66"/>
                  </a:moveTo>
                  <a:cubicBezTo>
                    <a:pt x="1544" y="66"/>
                    <a:pt x="1544" y="66"/>
                    <a:pt x="1544" y="66"/>
                  </a:cubicBezTo>
                  <a:cubicBezTo>
                    <a:pt x="1544" y="66"/>
                    <a:pt x="1544" y="66"/>
                    <a:pt x="1544" y="66"/>
                  </a:cubicBezTo>
                  <a:close/>
                  <a:moveTo>
                    <a:pt x="605" y="67"/>
                  </a:moveTo>
                  <a:cubicBezTo>
                    <a:pt x="605" y="67"/>
                    <a:pt x="605" y="66"/>
                    <a:pt x="605" y="66"/>
                  </a:cubicBezTo>
                  <a:cubicBezTo>
                    <a:pt x="605" y="67"/>
                    <a:pt x="605" y="67"/>
                    <a:pt x="605" y="67"/>
                  </a:cubicBezTo>
                  <a:close/>
                  <a:moveTo>
                    <a:pt x="665" y="67"/>
                  </a:moveTo>
                  <a:cubicBezTo>
                    <a:pt x="665" y="66"/>
                    <a:pt x="665" y="66"/>
                    <a:pt x="665" y="66"/>
                  </a:cubicBezTo>
                  <a:cubicBezTo>
                    <a:pt x="665" y="67"/>
                    <a:pt x="665" y="67"/>
                    <a:pt x="665" y="67"/>
                  </a:cubicBezTo>
                  <a:close/>
                  <a:moveTo>
                    <a:pt x="688" y="66"/>
                  </a:moveTo>
                  <a:cubicBezTo>
                    <a:pt x="688" y="67"/>
                    <a:pt x="689" y="67"/>
                    <a:pt x="689" y="67"/>
                  </a:cubicBezTo>
                  <a:cubicBezTo>
                    <a:pt x="689" y="66"/>
                    <a:pt x="688" y="66"/>
                    <a:pt x="688" y="66"/>
                  </a:cubicBezTo>
                  <a:close/>
                  <a:moveTo>
                    <a:pt x="1578" y="48"/>
                  </a:moveTo>
                  <a:cubicBezTo>
                    <a:pt x="1577" y="48"/>
                    <a:pt x="1577" y="49"/>
                    <a:pt x="1577" y="49"/>
                  </a:cubicBezTo>
                  <a:cubicBezTo>
                    <a:pt x="1577" y="49"/>
                    <a:pt x="1578" y="49"/>
                    <a:pt x="1578" y="48"/>
                  </a:cubicBezTo>
                  <a:close/>
                  <a:moveTo>
                    <a:pt x="1559" y="66"/>
                  </a:moveTo>
                  <a:cubicBezTo>
                    <a:pt x="1559" y="66"/>
                    <a:pt x="1559" y="66"/>
                    <a:pt x="1558" y="67"/>
                  </a:cubicBezTo>
                  <a:cubicBezTo>
                    <a:pt x="1559" y="67"/>
                    <a:pt x="1559" y="67"/>
                    <a:pt x="1559" y="66"/>
                  </a:cubicBezTo>
                  <a:close/>
                  <a:moveTo>
                    <a:pt x="1727" y="66"/>
                  </a:moveTo>
                  <a:cubicBezTo>
                    <a:pt x="1727" y="66"/>
                    <a:pt x="1727" y="66"/>
                    <a:pt x="1727" y="67"/>
                  </a:cubicBezTo>
                  <a:cubicBezTo>
                    <a:pt x="1727" y="67"/>
                    <a:pt x="1727" y="67"/>
                    <a:pt x="1727" y="66"/>
                  </a:cubicBezTo>
                  <a:close/>
                  <a:moveTo>
                    <a:pt x="636" y="58"/>
                  </a:moveTo>
                  <a:cubicBezTo>
                    <a:pt x="636" y="58"/>
                    <a:pt x="636" y="58"/>
                    <a:pt x="636" y="57"/>
                  </a:cubicBezTo>
                  <a:cubicBezTo>
                    <a:pt x="636" y="58"/>
                    <a:pt x="636" y="58"/>
                    <a:pt x="636" y="58"/>
                  </a:cubicBezTo>
                  <a:close/>
                  <a:moveTo>
                    <a:pt x="1671" y="67"/>
                  </a:moveTo>
                  <a:cubicBezTo>
                    <a:pt x="1671" y="67"/>
                    <a:pt x="1672" y="67"/>
                    <a:pt x="1672" y="67"/>
                  </a:cubicBezTo>
                  <a:cubicBezTo>
                    <a:pt x="1672" y="67"/>
                    <a:pt x="1672" y="67"/>
                    <a:pt x="1671" y="67"/>
                  </a:cubicBezTo>
                  <a:close/>
                  <a:moveTo>
                    <a:pt x="643" y="67"/>
                  </a:moveTo>
                  <a:cubicBezTo>
                    <a:pt x="643" y="67"/>
                    <a:pt x="643" y="67"/>
                    <a:pt x="643" y="68"/>
                  </a:cubicBezTo>
                  <a:cubicBezTo>
                    <a:pt x="643" y="68"/>
                    <a:pt x="643" y="67"/>
                    <a:pt x="643" y="67"/>
                  </a:cubicBezTo>
                  <a:close/>
                  <a:moveTo>
                    <a:pt x="689" y="67"/>
                  </a:moveTo>
                  <a:cubicBezTo>
                    <a:pt x="689" y="67"/>
                    <a:pt x="690" y="67"/>
                    <a:pt x="690" y="67"/>
                  </a:cubicBezTo>
                  <a:cubicBezTo>
                    <a:pt x="690" y="67"/>
                    <a:pt x="690" y="67"/>
                    <a:pt x="689" y="67"/>
                  </a:cubicBezTo>
                  <a:close/>
                  <a:moveTo>
                    <a:pt x="1374" y="67"/>
                  </a:moveTo>
                  <a:cubicBezTo>
                    <a:pt x="1374" y="67"/>
                    <a:pt x="1373" y="67"/>
                    <a:pt x="1373" y="67"/>
                  </a:cubicBezTo>
                  <a:cubicBezTo>
                    <a:pt x="1374" y="67"/>
                    <a:pt x="1374" y="67"/>
                    <a:pt x="1374" y="67"/>
                  </a:cubicBezTo>
                  <a:close/>
                  <a:moveTo>
                    <a:pt x="605" y="68"/>
                  </a:moveTo>
                  <a:cubicBezTo>
                    <a:pt x="605" y="68"/>
                    <a:pt x="605" y="67"/>
                    <a:pt x="605" y="67"/>
                  </a:cubicBezTo>
                  <a:cubicBezTo>
                    <a:pt x="605" y="68"/>
                    <a:pt x="605" y="68"/>
                    <a:pt x="605" y="68"/>
                  </a:cubicBezTo>
                  <a:close/>
                  <a:moveTo>
                    <a:pt x="667" y="68"/>
                  </a:moveTo>
                  <a:cubicBezTo>
                    <a:pt x="666" y="67"/>
                    <a:pt x="666" y="67"/>
                    <a:pt x="666" y="67"/>
                  </a:cubicBezTo>
                  <a:cubicBezTo>
                    <a:pt x="666" y="68"/>
                    <a:pt x="666" y="68"/>
                    <a:pt x="667" y="68"/>
                  </a:cubicBezTo>
                  <a:close/>
                  <a:moveTo>
                    <a:pt x="690" y="67"/>
                  </a:moveTo>
                  <a:cubicBezTo>
                    <a:pt x="690" y="68"/>
                    <a:pt x="690" y="68"/>
                    <a:pt x="691" y="68"/>
                  </a:cubicBezTo>
                  <a:cubicBezTo>
                    <a:pt x="690" y="67"/>
                    <a:pt x="690" y="67"/>
                    <a:pt x="690" y="67"/>
                  </a:cubicBezTo>
                  <a:close/>
                  <a:moveTo>
                    <a:pt x="647" y="57"/>
                  </a:moveTo>
                  <a:cubicBezTo>
                    <a:pt x="646" y="57"/>
                    <a:pt x="646" y="58"/>
                    <a:pt x="646" y="58"/>
                  </a:cubicBezTo>
                  <a:cubicBezTo>
                    <a:pt x="647" y="58"/>
                    <a:pt x="647" y="58"/>
                    <a:pt x="647" y="57"/>
                  </a:cubicBezTo>
                  <a:close/>
                  <a:moveTo>
                    <a:pt x="1558" y="67"/>
                  </a:moveTo>
                  <a:cubicBezTo>
                    <a:pt x="1557" y="67"/>
                    <a:pt x="1557" y="67"/>
                    <a:pt x="1557" y="68"/>
                  </a:cubicBezTo>
                  <a:cubicBezTo>
                    <a:pt x="1557" y="68"/>
                    <a:pt x="1558" y="68"/>
                    <a:pt x="1558" y="67"/>
                  </a:cubicBezTo>
                  <a:close/>
                  <a:moveTo>
                    <a:pt x="1672" y="67"/>
                  </a:moveTo>
                  <a:cubicBezTo>
                    <a:pt x="1672" y="68"/>
                    <a:pt x="1672" y="68"/>
                    <a:pt x="1672" y="68"/>
                  </a:cubicBezTo>
                  <a:cubicBezTo>
                    <a:pt x="1672" y="68"/>
                    <a:pt x="1672" y="68"/>
                    <a:pt x="1672" y="67"/>
                  </a:cubicBezTo>
                  <a:close/>
                  <a:moveTo>
                    <a:pt x="1710" y="68"/>
                  </a:moveTo>
                  <a:cubicBezTo>
                    <a:pt x="1711" y="68"/>
                    <a:pt x="1711" y="68"/>
                    <a:pt x="1711" y="67"/>
                  </a:cubicBezTo>
                  <a:cubicBezTo>
                    <a:pt x="1711" y="67"/>
                    <a:pt x="1710" y="68"/>
                    <a:pt x="1710" y="68"/>
                  </a:cubicBezTo>
                  <a:close/>
                  <a:moveTo>
                    <a:pt x="1726" y="67"/>
                  </a:moveTo>
                  <a:cubicBezTo>
                    <a:pt x="1725" y="67"/>
                    <a:pt x="1725" y="67"/>
                    <a:pt x="1725" y="68"/>
                  </a:cubicBezTo>
                  <a:cubicBezTo>
                    <a:pt x="1725" y="68"/>
                    <a:pt x="1726" y="68"/>
                    <a:pt x="1726" y="67"/>
                  </a:cubicBezTo>
                  <a:close/>
                  <a:moveTo>
                    <a:pt x="616" y="68"/>
                  </a:moveTo>
                  <a:cubicBezTo>
                    <a:pt x="616" y="68"/>
                    <a:pt x="616" y="68"/>
                    <a:pt x="616" y="69"/>
                  </a:cubicBezTo>
                  <a:cubicBezTo>
                    <a:pt x="616" y="68"/>
                    <a:pt x="616" y="68"/>
                    <a:pt x="616" y="68"/>
                  </a:cubicBezTo>
                  <a:close/>
                  <a:moveTo>
                    <a:pt x="632" y="69"/>
                  </a:moveTo>
                  <a:cubicBezTo>
                    <a:pt x="632" y="68"/>
                    <a:pt x="632" y="68"/>
                    <a:pt x="632" y="68"/>
                  </a:cubicBezTo>
                  <a:cubicBezTo>
                    <a:pt x="632" y="68"/>
                    <a:pt x="632" y="68"/>
                    <a:pt x="632" y="69"/>
                  </a:cubicBezTo>
                  <a:close/>
                  <a:moveTo>
                    <a:pt x="1555" y="58"/>
                  </a:moveTo>
                  <a:cubicBezTo>
                    <a:pt x="1556" y="58"/>
                    <a:pt x="1556" y="58"/>
                    <a:pt x="1556" y="57"/>
                  </a:cubicBezTo>
                  <a:cubicBezTo>
                    <a:pt x="1556" y="57"/>
                    <a:pt x="1555" y="57"/>
                    <a:pt x="1555" y="58"/>
                  </a:cubicBezTo>
                  <a:close/>
                  <a:moveTo>
                    <a:pt x="587" y="68"/>
                  </a:moveTo>
                  <a:cubicBezTo>
                    <a:pt x="587" y="68"/>
                    <a:pt x="587" y="69"/>
                    <a:pt x="588" y="69"/>
                  </a:cubicBezTo>
                  <a:cubicBezTo>
                    <a:pt x="588" y="69"/>
                    <a:pt x="587" y="68"/>
                    <a:pt x="587" y="68"/>
                  </a:cubicBezTo>
                  <a:close/>
                  <a:moveTo>
                    <a:pt x="606" y="69"/>
                  </a:moveTo>
                  <a:cubicBezTo>
                    <a:pt x="606" y="68"/>
                    <a:pt x="606" y="68"/>
                    <a:pt x="605" y="68"/>
                  </a:cubicBezTo>
                  <a:cubicBezTo>
                    <a:pt x="605" y="68"/>
                    <a:pt x="605" y="69"/>
                    <a:pt x="606" y="69"/>
                  </a:cubicBezTo>
                  <a:close/>
                  <a:moveTo>
                    <a:pt x="668" y="68"/>
                  </a:moveTo>
                  <a:cubicBezTo>
                    <a:pt x="668" y="68"/>
                    <a:pt x="667" y="68"/>
                    <a:pt x="667" y="68"/>
                  </a:cubicBezTo>
                  <a:cubicBezTo>
                    <a:pt x="667" y="68"/>
                    <a:pt x="667" y="68"/>
                    <a:pt x="668" y="68"/>
                  </a:cubicBezTo>
                  <a:close/>
                  <a:moveTo>
                    <a:pt x="691" y="68"/>
                  </a:moveTo>
                  <a:cubicBezTo>
                    <a:pt x="691" y="68"/>
                    <a:pt x="691" y="68"/>
                    <a:pt x="692" y="69"/>
                  </a:cubicBezTo>
                  <a:cubicBezTo>
                    <a:pt x="692" y="68"/>
                    <a:pt x="691" y="68"/>
                    <a:pt x="691" y="68"/>
                  </a:cubicBezTo>
                  <a:close/>
                  <a:moveTo>
                    <a:pt x="1668" y="57"/>
                  </a:moveTo>
                  <a:cubicBezTo>
                    <a:pt x="1667" y="57"/>
                    <a:pt x="1667" y="57"/>
                    <a:pt x="1667" y="58"/>
                  </a:cubicBezTo>
                  <a:cubicBezTo>
                    <a:pt x="1667" y="58"/>
                    <a:pt x="1667" y="58"/>
                    <a:pt x="1668" y="57"/>
                  </a:cubicBezTo>
                  <a:close/>
                  <a:moveTo>
                    <a:pt x="1672" y="68"/>
                  </a:moveTo>
                  <a:cubicBezTo>
                    <a:pt x="1672" y="68"/>
                    <a:pt x="1672" y="69"/>
                    <a:pt x="1673" y="69"/>
                  </a:cubicBezTo>
                  <a:cubicBezTo>
                    <a:pt x="1673" y="69"/>
                    <a:pt x="1672" y="68"/>
                    <a:pt x="1672" y="68"/>
                  </a:cubicBezTo>
                  <a:close/>
                  <a:moveTo>
                    <a:pt x="1725" y="68"/>
                  </a:moveTo>
                  <a:cubicBezTo>
                    <a:pt x="1724" y="68"/>
                    <a:pt x="1724" y="68"/>
                    <a:pt x="1724" y="68"/>
                  </a:cubicBezTo>
                  <a:cubicBezTo>
                    <a:pt x="1724" y="68"/>
                    <a:pt x="1725" y="68"/>
                    <a:pt x="1725" y="68"/>
                  </a:cubicBezTo>
                  <a:close/>
                  <a:moveTo>
                    <a:pt x="668" y="69"/>
                  </a:moveTo>
                  <a:cubicBezTo>
                    <a:pt x="668" y="69"/>
                    <a:pt x="668" y="68"/>
                    <a:pt x="668" y="68"/>
                  </a:cubicBezTo>
                  <a:cubicBezTo>
                    <a:pt x="668" y="69"/>
                    <a:pt x="668" y="69"/>
                    <a:pt x="668" y="69"/>
                  </a:cubicBezTo>
                  <a:close/>
                  <a:moveTo>
                    <a:pt x="1723" y="58"/>
                  </a:moveTo>
                  <a:cubicBezTo>
                    <a:pt x="1724" y="58"/>
                    <a:pt x="1724" y="58"/>
                    <a:pt x="1724" y="57"/>
                  </a:cubicBezTo>
                  <a:cubicBezTo>
                    <a:pt x="1724" y="57"/>
                    <a:pt x="1723" y="57"/>
                    <a:pt x="1723" y="58"/>
                  </a:cubicBezTo>
                  <a:close/>
                  <a:moveTo>
                    <a:pt x="588" y="69"/>
                  </a:moveTo>
                  <a:cubicBezTo>
                    <a:pt x="588" y="69"/>
                    <a:pt x="588" y="69"/>
                    <a:pt x="588" y="70"/>
                  </a:cubicBezTo>
                  <a:cubicBezTo>
                    <a:pt x="588" y="69"/>
                    <a:pt x="588" y="69"/>
                    <a:pt x="588" y="69"/>
                  </a:cubicBezTo>
                  <a:close/>
                  <a:moveTo>
                    <a:pt x="616" y="69"/>
                  </a:moveTo>
                  <a:cubicBezTo>
                    <a:pt x="616" y="69"/>
                    <a:pt x="616" y="69"/>
                    <a:pt x="617" y="70"/>
                  </a:cubicBezTo>
                  <a:cubicBezTo>
                    <a:pt x="617" y="69"/>
                    <a:pt x="617" y="69"/>
                    <a:pt x="616" y="69"/>
                  </a:cubicBezTo>
                  <a:close/>
                  <a:moveTo>
                    <a:pt x="631" y="70"/>
                  </a:moveTo>
                  <a:cubicBezTo>
                    <a:pt x="632" y="69"/>
                    <a:pt x="632" y="69"/>
                    <a:pt x="632" y="69"/>
                  </a:cubicBezTo>
                  <a:cubicBezTo>
                    <a:pt x="631" y="69"/>
                    <a:pt x="631" y="69"/>
                    <a:pt x="631" y="70"/>
                  </a:cubicBezTo>
                  <a:close/>
                  <a:moveTo>
                    <a:pt x="642" y="69"/>
                  </a:moveTo>
                  <a:cubicBezTo>
                    <a:pt x="642" y="69"/>
                    <a:pt x="642" y="69"/>
                    <a:pt x="642" y="69"/>
                  </a:cubicBezTo>
                  <a:cubicBezTo>
                    <a:pt x="642" y="69"/>
                    <a:pt x="642" y="69"/>
                    <a:pt x="642" y="69"/>
                  </a:cubicBezTo>
                  <a:close/>
                  <a:moveTo>
                    <a:pt x="751" y="50"/>
                  </a:moveTo>
                  <a:cubicBezTo>
                    <a:pt x="751" y="50"/>
                    <a:pt x="752" y="49"/>
                    <a:pt x="752" y="49"/>
                  </a:cubicBezTo>
                  <a:cubicBezTo>
                    <a:pt x="751" y="49"/>
                    <a:pt x="751" y="49"/>
                    <a:pt x="751" y="50"/>
                  </a:cubicBezTo>
                  <a:close/>
                  <a:moveTo>
                    <a:pt x="964" y="69"/>
                  </a:moveTo>
                  <a:cubicBezTo>
                    <a:pt x="964" y="69"/>
                    <a:pt x="964" y="69"/>
                    <a:pt x="964" y="70"/>
                  </a:cubicBezTo>
                  <a:cubicBezTo>
                    <a:pt x="965" y="69"/>
                    <a:pt x="965" y="69"/>
                    <a:pt x="964" y="69"/>
                  </a:cubicBezTo>
                  <a:close/>
                  <a:moveTo>
                    <a:pt x="1371" y="69"/>
                  </a:moveTo>
                  <a:cubicBezTo>
                    <a:pt x="1371" y="69"/>
                    <a:pt x="1371" y="69"/>
                    <a:pt x="1371" y="69"/>
                  </a:cubicBezTo>
                  <a:cubicBezTo>
                    <a:pt x="1371" y="69"/>
                    <a:pt x="1371" y="69"/>
                    <a:pt x="1371" y="69"/>
                  </a:cubicBezTo>
                  <a:close/>
                  <a:moveTo>
                    <a:pt x="1565" y="49"/>
                  </a:moveTo>
                  <a:cubicBezTo>
                    <a:pt x="1565" y="49"/>
                    <a:pt x="1565" y="49"/>
                    <a:pt x="1565" y="48"/>
                  </a:cubicBezTo>
                  <a:cubicBezTo>
                    <a:pt x="1565" y="48"/>
                    <a:pt x="1565" y="49"/>
                    <a:pt x="1565" y="49"/>
                  </a:cubicBezTo>
                  <a:close/>
                  <a:moveTo>
                    <a:pt x="1660" y="69"/>
                  </a:moveTo>
                  <a:cubicBezTo>
                    <a:pt x="1660" y="69"/>
                    <a:pt x="1660" y="69"/>
                    <a:pt x="1660" y="69"/>
                  </a:cubicBezTo>
                  <a:cubicBezTo>
                    <a:pt x="1660" y="69"/>
                    <a:pt x="1660" y="69"/>
                    <a:pt x="1660" y="69"/>
                  </a:cubicBezTo>
                  <a:close/>
                  <a:moveTo>
                    <a:pt x="1673" y="69"/>
                  </a:moveTo>
                  <a:cubicBezTo>
                    <a:pt x="1673" y="69"/>
                    <a:pt x="1673" y="69"/>
                    <a:pt x="1673" y="70"/>
                  </a:cubicBezTo>
                  <a:cubicBezTo>
                    <a:pt x="1673" y="69"/>
                    <a:pt x="1673" y="69"/>
                    <a:pt x="1673" y="69"/>
                  </a:cubicBezTo>
                  <a:close/>
                  <a:moveTo>
                    <a:pt x="606" y="70"/>
                  </a:moveTo>
                  <a:cubicBezTo>
                    <a:pt x="606" y="70"/>
                    <a:pt x="606" y="69"/>
                    <a:pt x="606" y="69"/>
                  </a:cubicBezTo>
                  <a:cubicBezTo>
                    <a:pt x="606" y="69"/>
                    <a:pt x="606" y="70"/>
                    <a:pt x="606" y="70"/>
                  </a:cubicBezTo>
                  <a:close/>
                  <a:moveTo>
                    <a:pt x="669" y="69"/>
                  </a:moveTo>
                  <a:cubicBezTo>
                    <a:pt x="669" y="69"/>
                    <a:pt x="669" y="69"/>
                    <a:pt x="669" y="69"/>
                  </a:cubicBezTo>
                  <a:cubicBezTo>
                    <a:pt x="669" y="69"/>
                    <a:pt x="669" y="69"/>
                    <a:pt x="669" y="69"/>
                  </a:cubicBezTo>
                  <a:close/>
                  <a:moveTo>
                    <a:pt x="1555" y="69"/>
                  </a:moveTo>
                  <a:cubicBezTo>
                    <a:pt x="1555" y="69"/>
                    <a:pt x="1555" y="69"/>
                    <a:pt x="1555" y="70"/>
                  </a:cubicBezTo>
                  <a:cubicBezTo>
                    <a:pt x="1555" y="69"/>
                    <a:pt x="1555" y="69"/>
                    <a:pt x="1555" y="69"/>
                  </a:cubicBezTo>
                  <a:close/>
                  <a:moveTo>
                    <a:pt x="866" y="42"/>
                  </a:moveTo>
                  <a:cubicBezTo>
                    <a:pt x="866" y="42"/>
                    <a:pt x="866" y="42"/>
                    <a:pt x="866" y="42"/>
                  </a:cubicBezTo>
                  <a:cubicBezTo>
                    <a:pt x="866" y="42"/>
                    <a:pt x="866" y="42"/>
                    <a:pt x="866" y="42"/>
                  </a:cubicBezTo>
                  <a:close/>
                  <a:moveTo>
                    <a:pt x="1723" y="69"/>
                  </a:moveTo>
                  <a:cubicBezTo>
                    <a:pt x="1723" y="69"/>
                    <a:pt x="1723" y="69"/>
                    <a:pt x="1723" y="70"/>
                  </a:cubicBezTo>
                  <a:cubicBezTo>
                    <a:pt x="1723" y="69"/>
                    <a:pt x="1723" y="69"/>
                    <a:pt x="1723" y="69"/>
                  </a:cubicBezTo>
                  <a:close/>
                  <a:moveTo>
                    <a:pt x="1112" y="52"/>
                  </a:moveTo>
                  <a:cubicBezTo>
                    <a:pt x="1112" y="53"/>
                    <a:pt x="1112" y="53"/>
                    <a:pt x="1112" y="53"/>
                  </a:cubicBezTo>
                  <a:cubicBezTo>
                    <a:pt x="1112" y="53"/>
                    <a:pt x="1112" y="53"/>
                    <a:pt x="1112" y="52"/>
                  </a:cubicBezTo>
                  <a:close/>
                  <a:moveTo>
                    <a:pt x="1504" y="7"/>
                  </a:moveTo>
                  <a:cubicBezTo>
                    <a:pt x="1504" y="7"/>
                    <a:pt x="1505" y="6"/>
                    <a:pt x="1505" y="6"/>
                  </a:cubicBezTo>
                  <a:cubicBezTo>
                    <a:pt x="1504" y="6"/>
                    <a:pt x="1504" y="6"/>
                    <a:pt x="1504" y="7"/>
                  </a:cubicBezTo>
                  <a:close/>
                  <a:moveTo>
                    <a:pt x="670" y="70"/>
                  </a:moveTo>
                  <a:cubicBezTo>
                    <a:pt x="670" y="70"/>
                    <a:pt x="670" y="69"/>
                    <a:pt x="669" y="69"/>
                  </a:cubicBezTo>
                  <a:cubicBezTo>
                    <a:pt x="669" y="70"/>
                    <a:pt x="670" y="70"/>
                    <a:pt x="670" y="70"/>
                  </a:cubicBezTo>
                  <a:close/>
                  <a:moveTo>
                    <a:pt x="1150" y="41"/>
                  </a:moveTo>
                  <a:cubicBezTo>
                    <a:pt x="1150" y="41"/>
                    <a:pt x="1150" y="41"/>
                    <a:pt x="1150" y="41"/>
                  </a:cubicBezTo>
                  <a:cubicBezTo>
                    <a:pt x="1150" y="41"/>
                    <a:pt x="1150" y="41"/>
                    <a:pt x="1150" y="41"/>
                  </a:cubicBezTo>
                  <a:close/>
                  <a:moveTo>
                    <a:pt x="1085" y="49"/>
                  </a:moveTo>
                  <a:cubicBezTo>
                    <a:pt x="1085" y="49"/>
                    <a:pt x="1085" y="50"/>
                    <a:pt x="1086" y="50"/>
                  </a:cubicBezTo>
                  <a:cubicBezTo>
                    <a:pt x="1086" y="49"/>
                    <a:pt x="1086" y="49"/>
                    <a:pt x="1085" y="49"/>
                  </a:cubicBezTo>
                  <a:close/>
                  <a:moveTo>
                    <a:pt x="749" y="56"/>
                  </a:moveTo>
                  <a:cubicBezTo>
                    <a:pt x="749" y="55"/>
                    <a:pt x="749" y="55"/>
                    <a:pt x="749" y="55"/>
                  </a:cubicBezTo>
                  <a:cubicBezTo>
                    <a:pt x="749" y="55"/>
                    <a:pt x="749" y="55"/>
                    <a:pt x="749" y="56"/>
                  </a:cubicBezTo>
                  <a:close/>
                  <a:moveTo>
                    <a:pt x="1661" y="70"/>
                  </a:moveTo>
                  <a:cubicBezTo>
                    <a:pt x="1661" y="70"/>
                    <a:pt x="1661" y="70"/>
                    <a:pt x="1660" y="69"/>
                  </a:cubicBezTo>
                  <a:cubicBezTo>
                    <a:pt x="1660" y="70"/>
                    <a:pt x="1660" y="70"/>
                    <a:pt x="1661" y="70"/>
                  </a:cubicBezTo>
                  <a:close/>
                  <a:moveTo>
                    <a:pt x="1673" y="69"/>
                  </a:moveTo>
                  <a:cubicBezTo>
                    <a:pt x="1673" y="70"/>
                    <a:pt x="1673" y="70"/>
                    <a:pt x="1673" y="70"/>
                  </a:cubicBezTo>
                  <a:cubicBezTo>
                    <a:pt x="1673" y="70"/>
                    <a:pt x="1673" y="70"/>
                    <a:pt x="1673" y="69"/>
                  </a:cubicBezTo>
                  <a:close/>
                  <a:moveTo>
                    <a:pt x="606" y="71"/>
                  </a:moveTo>
                  <a:cubicBezTo>
                    <a:pt x="606" y="70"/>
                    <a:pt x="606" y="70"/>
                    <a:pt x="606" y="70"/>
                  </a:cubicBezTo>
                  <a:cubicBezTo>
                    <a:pt x="606" y="70"/>
                    <a:pt x="606" y="70"/>
                    <a:pt x="606" y="71"/>
                  </a:cubicBezTo>
                  <a:close/>
                  <a:moveTo>
                    <a:pt x="617" y="70"/>
                  </a:moveTo>
                  <a:cubicBezTo>
                    <a:pt x="617" y="70"/>
                    <a:pt x="617" y="70"/>
                    <a:pt x="617" y="71"/>
                  </a:cubicBezTo>
                  <a:cubicBezTo>
                    <a:pt x="617" y="70"/>
                    <a:pt x="617" y="70"/>
                    <a:pt x="617" y="70"/>
                  </a:cubicBezTo>
                  <a:close/>
                  <a:moveTo>
                    <a:pt x="642" y="70"/>
                  </a:moveTo>
                  <a:cubicBezTo>
                    <a:pt x="642" y="70"/>
                    <a:pt x="641" y="70"/>
                    <a:pt x="641" y="71"/>
                  </a:cubicBezTo>
                  <a:cubicBezTo>
                    <a:pt x="642" y="70"/>
                    <a:pt x="642" y="70"/>
                    <a:pt x="642" y="70"/>
                  </a:cubicBezTo>
                  <a:close/>
                  <a:moveTo>
                    <a:pt x="671" y="70"/>
                  </a:moveTo>
                  <a:cubicBezTo>
                    <a:pt x="671" y="70"/>
                    <a:pt x="670" y="70"/>
                    <a:pt x="670" y="70"/>
                  </a:cubicBezTo>
                  <a:cubicBezTo>
                    <a:pt x="670" y="70"/>
                    <a:pt x="670" y="70"/>
                    <a:pt x="671" y="70"/>
                  </a:cubicBezTo>
                  <a:close/>
                  <a:moveTo>
                    <a:pt x="965" y="70"/>
                  </a:moveTo>
                  <a:cubicBezTo>
                    <a:pt x="965" y="70"/>
                    <a:pt x="965" y="70"/>
                    <a:pt x="965" y="71"/>
                  </a:cubicBezTo>
                  <a:cubicBezTo>
                    <a:pt x="965" y="70"/>
                    <a:pt x="965" y="70"/>
                    <a:pt x="965" y="70"/>
                  </a:cubicBezTo>
                  <a:close/>
                  <a:moveTo>
                    <a:pt x="1370" y="70"/>
                  </a:moveTo>
                  <a:cubicBezTo>
                    <a:pt x="1370" y="70"/>
                    <a:pt x="1370" y="70"/>
                    <a:pt x="1369" y="70"/>
                  </a:cubicBezTo>
                  <a:cubicBezTo>
                    <a:pt x="1370" y="70"/>
                    <a:pt x="1370" y="70"/>
                    <a:pt x="1370" y="70"/>
                  </a:cubicBezTo>
                  <a:close/>
                  <a:moveTo>
                    <a:pt x="671" y="71"/>
                  </a:moveTo>
                  <a:cubicBezTo>
                    <a:pt x="671" y="70"/>
                    <a:pt x="671" y="70"/>
                    <a:pt x="671" y="70"/>
                  </a:cubicBezTo>
                  <a:cubicBezTo>
                    <a:pt x="671" y="70"/>
                    <a:pt x="671" y="71"/>
                    <a:pt x="671" y="71"/>
                  </a:cubicBezTo>
                  <a:close/>
                  <a:moveTo>
                    <a:pt x="1263" y="48"/>
                  </a:moveTo>
                  <a:cubicBezTo>
                    <a:pt x="1263" y="49"/>
                    <a:pt x="1263" y="49"/>
                    <a:pt x="1263" y="49"/>
                  </a:cubicBezTo>
                  <a:cubicBezTo>
                    <a:pt x="1263" y="49"/>
                    <a:pt x="1263" y="48"/>
                    <a:pt x="1263" y="48"/>
                  </a:cubicBezTo>
                  <a:close/>
                  <a:moveTo>
                    <a:pt x="1554" y="70"/>
                  </a:moveTo>
                  <a:cubicBezTo>
                    <a:pt x="1554" y="70"/>
                    <a:pt x="1553" y="70"/>
                    <a:pt x="1553" y="71"/>
                  </a:cubicBezTo>
                  <a:cubicBezTo>
                    <a:pt x="1553" y="71"/>
                    <a:pt x="1554" y="70"/>
                    <a:pt x="1554" y="70"/>
                  </a:cubicBezTo>
                  <a:close/>
                  <a:moveTo>
                    <a:pt x="1673" y="70"/>
                  </a:moveTo>
                  <a:cubicBezTo>
                    <a:pt x="1673" y="70"/>
                    <a:pt x="1673" y="71"/>
                    <a:pt x="1674" y="71"/>
                  </a:cubicBezTo>
                  <a:cubicBezTo>
                    <a:pt x="1674" y="71"/>
                    <a:pt x="1674" y="70"/>
                    <a:pt x="1673" y="70"/>
                  </a:cubicBezTo>
                  <a:close/>
                  <a:moveTo>
                    <a:pt x="1722" y="70"/>
                  </a:moveTo>
                  <a:cubicBezTo>
                    <a:pt x="1722" y="70"/>
                    <a:pt x="1721" y="70"/>
                    <a:pt x="1721" y="71"/>
                  </a:cubicBezTo>
                  <a:cubicBezTo>
                    <a:pt x="1722" y="71"/>
                    <a:pt x="1722" y="70"/>
                    <a:pt x="1722" y="70"/>
                  </a:cubicBezTo>
                  <a:close/>
                  <a:moveTo>
                    <a:pt x="1432" y="7"/>
                  </a:moveTo>
                  <a:cubicBezTo>
                    <a:pt x="1432" y="7"/>
                    <a:pt x="1432" y="7"/>
                    <a:pt x="1433" y="7"/>
                  </a:cubicBezTo>
                  <a:cubicBezTo>
                    <a:pt x="1432" y="7"/>
                    <a:pt x="1432" y="7"/>
                    <a:pt x="1432" y="7"/>
                  </a:cubicBezTo>
                  <a:close/>
                  <a:moveTo>
                    <a:pt x="631" y="71"/>
                  </a:moveTo>
                  <a:cubicBezTo>
                    <a:pt x="631" y="71"/>
                    <a:pt x="631" y="71"/>
                    <a:pt x="631" y="71"/>
                  </a:cubicBezTo>
                  <a:cubicBezTo>
                    <a:pt x="631" y="71"/>
                    <a:pt x="631" y="71"/>
                    <a:pt x="631" y="71"/>
                  </a:cubicBezTo>
                  <a:close/>
                  <a:moveTo>
                    <a:pt x="641" y="70"/>
                  </a:moveTo>
                  <a:cubicBezTo>
                    <a:pt x="641" y="71"/>
                    <a:pt x="641" y="71"/>
                    <a:pt x="641" y="71"/>
                  </a:cubicBezTo>
                  <a:cubicBezTo>
                    <a:pt x="641" y="71"/>
                    <a:pt x="642" y="71"/>
                    <a:pt x="641" y="70"/>
                  </a:cubicBezTo>
                  <a:close/>
                  <a:moveTo>
                    <a:pt x="672" y="71"/>
                  </a:moveTo>
                  <a:cubicBezTo>
                    <a:pt x="672" y="71"/>
                    <a:pt x="672" y="71"/>
                    <a:pt x="671" y="71"/>
                  </a:cubicBezTo>
                  <a:cubicBezTo>
                    <a:pt x="672" y="71"/>
                    <a:pt x="672" y="71"/>
                    <a:pt x="672" y="71"/>
                  </a:cubicBezTo>
                  <a:close/>
                  <a:moveTo>
                    <a:pt x="573" y="54"/>
                  </a:moveTo>
                  <a:cubicBezTo>
                    <a:pt x="573" y="54"/>
                    <a:pt x="574" y="55"/>
                    <a:pt x="574" y="55"/>
                  </a:cubicBezTo>
                  <a:cubicBezTo>
                    <a:pt x="574" y="54"/>
                    <a:pt x="574" y="54"/>
                    <a:pt x="573" y="54"/>
                  </a:cubicBezTo>
                  <a:close/>
                  <a:moveTo>
                    <a:pt x="607" y="72"/>
                  </a:moveTo>
                  <a:cubicBezTo>
                    <a:pt x="607" y="71"/>
                    <a:pt x="607" y="71"/>
                    <a:pt x="606" y="71"/>
                  </a:cubicBezTo>
                  <a:cubicBezTo>
                    <a:pt x="606" y="71"/>
                    <a:pt x="606" y="71"/>
                    <a:pt x="607" y="72"/>
                  </a:cubicBezTo>
                  <a:close/>
                  <a:moveTo>
                    <a:pt x="617" y="71"/>
                  </a:moveTo>
                  <a:cubicBezTo>
                    <a:pt x="617" y="71"/>
                    <a:pt x="617" y="71"/>
                    <a:pt x="617" y="72"/>
                  </a:cubicBezTo>
                  <a:cubicBezTo>
                    <a:pt x="617" y="71"/>
                    <a:pt x="617" y="71"/>
                    <a:pt x="617" y="71"/>
                  </a:cubicBezTo>
                  <a:close/>
                  <a:moveTo>
                    <a:pt x="673" y="71"/>
                  </a:moveTo>
                  <a:cubicBezTo>
                    <a:pt x="673" y="71"/>
                    <a:pt x="672" y="71"/>
                    <a:pt x="672" y="71"/>
                  </a:cubicBezTo>
                  <a:cubicBezTo>
                    <a:pt x="672" y="71"/>
                    <a:pt x="673" y="71"/>
                    <a:pt x="673" y="71"/>
                  </a:cubicBezTo>
                  <a:close/>
                  <a:moveTo>
                    <a:pt x="1450" y="7"/>
                  </a:moveTo>
                  <a:cubicBezTo>
                    <a:pt x="1450" y="7"/>
                    <a:pt x="1450" y="7"/>
                    <a:pt x="1450" y="7"/>
                  </a:cubicBezTo>
                  <a:cubicBezTo>
                    <a:pt x="1450" y="7"/>
                    <a:pt x="1450" y="7"/>
                    <a:pt x="1450" y="7"/>
                  </a:cubicBezTo>
                  <a:close/>
                  <a:moveTo>
                    <a:pt x="965" y="71"/>
                  </a:moveTo>
                  <a:cubicBezTo>
                    <a:pt x="965" y="71"/>
                    <a:pt x="965" y="71"/>
                    <a:pt x="965" y="72"/>
                  </a:cubicBezTo>
                  <a:cubicBezTo>
                    <a:pt x="965" y="71"/>
                    <a:pt x="965" y="71"/>
                    <a:pt x="965" y="71"/>
                  </a:cubicBezTo>
                  <a:close/>
                  <a:moveTo>
                    <a:pt x="1151" y="42"/>
                  </a:moveTo>
                  <a:cubicBezTo>
                    <a:pt x="1151" y="42"/>
                    <a:pt x="1151" y="42"/>
                    <a:pt x="1151" y="42"/>
                  </a:cubicBezTo>
                  <a:cubicBezTo>
                    <a:pt x="1151" y="42"/>
                    <a:pt x="1151" y="42"/>
                    <a:pt x="1151" y="42"/>
                  </a:cubicBezTo>
                  <a:close/>
                  <a:moveTo>
                    <a:pt x="1369" y="71"/>
                  </a:moveTo>
                  <a:cubicBezTo>
                    <a:pt x="1368" y="71"/>
                    <a:pt x="1368" y="71"/>
                    <a:pt x="1368" y="71"/>
                  </a:cubicBezTo>
                  <a:cubicBezTo>
                    <a:pt x="1368" y="71"/>
                    <a:pt x="1369" y="71"/>
                    <a:pt x="1369" y="71"/>
                  </a:cubicBezTo>
                  <a:close/>
                  <a:moveTo>
                    <a:pt x="1154" y="48"/>
                  </a:moveTo>
                  <a:cubicBezTo>
                    <a:pt x="1154" y="49"/>
                    <a:pt x="1154" y="49"/>
                    <a:pt x="1154" y="49"/>
                  </a:cubicBezTo>
                  <a:cubicBezTo>
                    <a:pt x="1154" y="49"/>
                    <a:pt x="1154" y="48"/>
                    <a:pt x="1154" y="48"/>
                  </a:cubicBezTo>
                  <a:close/>
                  <a:moveTo>
                    <a:pt x="1674" y="71"/>
                  </a:moveTo>
                  <a:cubicBezTo>
                    <a:pt x="1674" y="71"/>
                    <a:pt x="1674" y="71"/>
                    <a:pt x="1674" y="72"/>
                  </a:cubicBezTo>
                  <a:cubicBezTo>
                    <a:pt x="1674" y="71"/>
                    <a:pt x="1674" y="71"/>
                    <a:pt x="1674" y="71"/>
                  </a:cubicBezTo>
                  <a:close/>
                  <a:moveTo>
                    <a:pt x="674" y="72"/>
                  </a:moveTo>
                  <a:cubicBezTo>
                    <a:pt x="673" y="71"/>
                    <a:pt x="673" y="71"/>
                    <a:pt x="673" y="71"/>
                  </a:cubicBezTo>
                  <a:cubicBezTo>
                    <a:pt x="673" y="72"/>
                    <a:pt x="673" y="72"/>
                    <a:pt x="674" y="72"/>
                  </a:cubicBezTo>
                  <a:close/>
                  <a:moveTo>
                    <a:pt x="1552" y="71"/>
                  </a:moveTo>
                  <a:cubicBezTo>
                    <a:pt x="1552" y="71"/>
                    <a:pt x="1552" y="71"/>
                    <a:pt x="1552" y="72"/>
                  </a:cubicBezTo>
                  <a:cubicBezTo>
                    <a:pt x="1552" y="72"/>
                    <a:pt x="1552" y="71"/>
                    <a:pt x="1552" y="71"/>
                  </a:cubicBezTo>
                  <a:close/>
                  <a:moveTo>
                    <a:pt x="1662" y="72"/>
                  </a:moveTo>
                  <a:cubicBezTo>
                    <a:pt x="1662" y="72"/>
                    <a:pt x="1662" y="71"/>
                    <a:pt x="1661" y="71"/>
                  </a:cubicBezTo>
                  <a:cubicBezTo>
                    <a:pt x="1661" y="72"/>
                    <a:pt x="1661" y="72"/>
                    <a:pt x="1662" y="72"/>
                  </a:cubicBezTo>
                  <a:close/>
                  <a:moveTo>
                    <a:pt x="1721" y="71"/>
                  </a:moveTo>
                  <a:cubicBezTo>
                    <a:pt x="1720" y="71"/>
                    <a:pt x="1720" y="71"/>
                    <a:pt x="1720" y="72"/>
                  </a:cubicBezTo>
                  <a:cubicBezTo>
                    <a:pt x="1720" y="72"/>
                    <a:pt x="1720" y="71"/>
                    <a:pt x="1721" y="71"/>
                  </a:cubicBezTo>
                  <a:close/>
                  <a:moveTo>
                    <a:pt x="1564" y="7"/>
                  </a:moveTo>
                  <a:cubicBezTo>
                    <a:pt x="1564" y="7"/>
                    <a:pt x="1564" y="7"/>
                    <a:pt x="1565" y="7"/>
                  </a:cubicBezTo>
                  <a:cubicBezTo>
                    <a:pt x="1564" y="7"/>
                    <a:pt x="1564" y="7"/>
                    <a:pt x="1564" y="7"/>
                  </a:cubicBezTo>
                  <a:close/>
                  <a:moveTo>
                    <a:pt x="1732" y="7"/>
                  </a:moveTo>
                  <a:cubicBezTo>
                    <a:pt x="1732" y="7"/>
                    <a:pt x="1732" y="7"/>
                    <a:pt x="1733" y="7"/>
                  </a:cubicBezTo>
                  <a:cubicBezTo>
                    <a:pt x="1733" y="7"/>
                    <a:pt x="1732" y="7"/>
                    <a:pt x="1732" y="7"/>
                  </a:cubicBezTo>
                  <a:close/>
                  <a:moveTo>
                    <a:pt x="630" y="72"/>
                  </a:moveTo>
                  <a:cubicBezTo>
                    <a:pt x="631" y="72"/>
                    <a:pt x="631" y="72"/>
                    <a:pt x="631" y="72"/>
                  </a:cubicBezTo>
                  <a:cubicBezTo>
                    <a:pt x="630" y="72"/>
                    <a:pt x="630" y="72"/>
                    <a:pt x="630" y="72"/>
                  </a:cubicBezTo>
                  <a:close/>
                  <a:moveTo>
                    <a:pt x="641" y="71"/>
                  </a:moveTo>
                  <a:cubicBezTo>
                    <a:pt x="641" y="72"/>
                    <a:pt x="641" y="72"/>
                    <a:pt x="641" y="72"/>
                  </a:cubicBezTo>
                  <a:cubicBezTo>
                    <a:pt x="641" y="72"/>
                    <a:pt x="641" y="72"/>
                    <a:pt x="641" y="71"/>
                  </a:cubicBezTo>
                  <a:close/>
                  <a:moveTo>
                    <a:pt x="674" y="72"/>
                  </a:moveTo>
                  <a:cubicBezTo>
                    <a:pt x="674" y="72"/>
                    <a:pt x="674" y="72"/>
                    <a:pt x="674" y="72"/>
                  </a:cubicBezTo>
                  <a:cubicBezTo>
                    <a:pt x="674" y="72"/>
                    <a:pt x="674" y="72"/>
                    <a:pt x="674" y="72"/>
                  </a:cubicBezTo>
                  <a:close/>
                  <a:moveTo>
                    <a:pt x="1674" y="72"/>
                  </a:moveTo>
                  <a:cubicBezTo>
                    <a:pt x="1674" y="72"/>
                    <a:pt x="1674" y="72"/>
                    <a:pt x="1674" y="72"/>
                  </a:cubicBezTo>
                  <a:cubicBezTo>
                    <a:pt x="1674" y="72"/>
                    <a:pt x="1674" y="72"/>
                    <a:pt x="1674" y="72"/>
                  </a:cubicBezTo>
                  <a:close/>
                  <a:moveTo>
                    <a:pt x="1358" y="7"/>
                  </a:moveTo>
                  <a:cubicBezTo>
                    <a:pt x="1359" y="8"/>
                    <a:pt x="1359" y="7"/>
                    <a:pt x="1359" y="7"/>
                  </a:cubicBezTo>
                  <a:cubicBezTo>
                    <a:pt x="1359" y="7"/>
                    <a:pt x="1358" y="7"/>
                    <a:pt x="1358" y="7"/>
                  </a:cubicBezTo>
                  <a:close/>
                  <a:moveTo>
                    <a:pt x="675" y="72"/>
                  </a:moveTo>
                  <a:cubicBezTo>
                    <a:pt x="675" y="72"/>
                    <a:pt x="675" y="72"/>
                    <a:pt x="675" y="72"/>
                  </a:cubicBezTo>
                  <a:cubicBezTo>
                    <a:pt x="675" y="72"/>
                    <a:pt x="675" y="72"/>
                    <a:pt x="675" y="72"/>
                  </a:cubicBezTo>
                  <a:close/>
                  <a:moveTo>
                    <a:pt x="1381" y="7"/>
                  </a:moveTo>
                  <a:cubicBezTo>
                    <a:pt x="1381" y="8"/>
                    <a:pt x="1381" y="8"/>
                    <a:pt x="1382" y="8"/>
                  </a:cubicBezTo>
                  <a:cubicBezTo>
                    <a:pt x="1381" y="7"/>
                    <a:pt x="1381" y="7"/>
                    <a:pt x="1381" y="7"/>
                  </a:cubicBezTo>
                  <a:close/>
                  <a:moveTo>
                    <a:pt x="965" y="72"/>
                  </a:moveTo>
                  <a:cubicBezTo>
                    <a:pt x="965" y="72"/>
                    <a:pt x="965" y="72"/>
                    <a:pt x="966" y="73"/>
                  </a:cubicBezTo>
                  <a:cubicBezTo>
                    <a:pt x="966" y="72"/>
                    <a:pt x="966" y="72"/>
                    <a:pt x="965" y="72"/>
                  </a:cubicBezTo>
                  <a:close/>
                  <a:moveTo>
                    <a:pt x="908" y="41"/>
                  </a:moveTo>
                  <a:cubicBezTo>
                    <a:pt x="908" y="42"/>
                    <a:pt x="909" y="42"/>
                    <a:pt x="909" y="42"/>
                  </a:cubicBezTo>
                  <a:cubicBezTo>
                    <a:pt x="909" y="42"/>
                    <a:pt x="909" y="41"/>
                    <a:pt x="908" y="41"/>
                  </a:cubicBezTo>
                  <a:close/>
                  <a:moveTo>
                    <a:pt x="865" y="41"/>
                  </a:moveTo>
                  <a:cubicBezTo>
                    <a:pt x="865" y="41"/>
                    <a:pt x="865" y="41"/>
                    <a:pt x="866" y="41"/>
                  </a:cubicBezTo>
                  <a:cubicBezTo>
                    <a:pt x="866" y="41"/>
                    <a:pt x="866" y="41"/>
                    <a:pt x="865" y="41"/>
                  </a:cubicBezTo>
                  <a:close/>
                  <a:moveTo>
                    <a:pt x="1662" y="73"/>
                  </a:moveTo>
                  <a:cubicBezTo>
                    <a:pt x="1662" y="72"/>
                    <a:pt x="1662" y="72"/>
                    <a:pt x="1662" y="72"/>
                  </a:cubicBezTo>
                  <a:cubicBezTo>
                    <a:pt x="1662" y="72"/>
                    <a:pt x="1662" y="72"/>
                    <a:pt x="1662" y="73"/>
                  </a:cubicBezTo>
                  <a:close/>
                  <a:moveTo>
                    <a:pt x="641" y="72"/>
                  </a:moveTo>
                  <a:cubicBezTo>
                    <a:pt x="641" y="72"/>
                    <a:pt x="640" y="73"/>
                    <a:pt x="640" y="73"/>
                  </a:cubicBezTo>
                  <a:cubicBezTo>
                    <a:pt x="641" y="73"/>
                    <a:pt x="641" y="73"/>
                    <a:pt x="641" y="72"/>
                  </a:cubicBezTo>
                  <a:close/>
                  <a:moveTo>
                    <a:pt x="676" y="73"/>
                  </a:moveTo>
                  <a:cubicBezTo>
                    <a:pt x="676" y="72"/>
                    <a:pt x="676" y="72"/>
                    <a:pt x="675" y="72"/>
                  </a:cubicBezTo>
                  <a:cubicBezTo>
                    <a:pt x="675" y="73"/>
                    <a:pt x="676" y="73"/>
                    <a:pt x="676" y="73"/>
                  </a:cubicBezTo>
                  <a:close/>
                  <a:moveTo>
                    <a:pt x="648" y="55"/>
                  </a:moveTo>
                  <a:cubicBezTo>
                    <a:pt x="647" y="55"/>
                    <a:pt x="647" y="55"/>
                    <a:pt x="647" y="56"/>
                  </a:cubicBezTo>
                  <a:cubicBezTo>
                    <a:pt x="648" y="55"/>
                    <a:pt x="648" y="55"/>
                    <a:pt x="648" y="55"/>
                  </a:cubicBezTo>
                  <a:close/>
                  <a:moveTo>
                    <a:pt x="871" y="42"/>
                  </a:moveTo>
                  <a:cubicBezTo>
                    <a:pt x="871" y="42"/>
                    <a:pt x="871" y="42"/>
                    <a:pt x="871" y="41"/>
                  </a:cubicBezTo>
                  <a:cubicBezTo>
                    <a:pt x="871" y="41"/>
                    <a:pt x="871" y="42"/>
                    <a:pt x="871" y="42"/>
                  </a:cubicBezTo>
                  <a:close/>
                  <a:moveTo>
                    <a:pt x="1674" y="72"/>
                  </a:moveTo>
                  <a:cubicBezTo>
                    <a:pt x="1674" y="73"/>
                    <a:pt x="1674" y="73"/>
                    <a:pt x="1675" y="73"/>
                  </a:cubicBezTo>
                  <a:cubicBezTo>
                    <a:pt x="1675" y="73"/>
                    <a:pt x="1675" y="72"/>
                    <a:pt x="1674" y="72"/>
                  </a:cubicBezTo>
                  <a:close/>
                  <a:moveTo>
                    <a:pt x="1032" y="53"/>
                  </a:moveTo>
                  <a:cubicBezTo>
                    <a:pt x="1032" y="53"/>
                    <a:pt x="1032" y="53"/>
                    <a:pt x="1032" y="52"/>
                  </a:cubicBezTo>
                  <a:cubicBezTo>
                    <a:pt x="1032" y="53"/>
                    <a:pt x="1032" y="53"/>
                    <a:pt x="1032" y="53"/>
                  </a:cubicBezTo>
                  <a:close/>
                  <a:moveTo>
                    <a:pt x="607" y="73"/>
                  </a:moveTo>
                  <a:cubicBezTo>
                    <a:pt x="607" y="73"/>
                    <a:pt x="607" y="73"/>
                    <a:pt x="607" y="73"/>
                  </a:cubicBezTo>
                  <a:cubicBezTo>
                    <a:pt x="607" y="73"/>
                    <a:pt x="607" y="73"/>
                    <a:pt x="607" y="73"/>
                  </a:cubicBezTo>
                  <a:close/>
                  <a:moveTo>
                    <a:pt x="1431" y="8"/>
                  </a:moveTo>
                  <a:cubicBezTo>
                    <a:pt x="1431" y="8"/>
                    <a:pt x="1431" y="8"/>
                    <a:pt x="1431" y="7"/>
                  </a:cubicBezTo>
                  <a:cubicBezTo>
                    <a:pt x="1431" y="7"/>
                    <a:pt x="1431" y="7"/>
                    <a:pt x="1431" y="8"/>
                  </a:cubicBezTo>
                  <a:close/>
                  <a:moveTo>
                    <a:pt x="630" y="73"/>
                  </a:moveTo>
                  <a:cubicBezTo>
                    <a:pt x="630" y="73"/>
                    <a:pt x="630" y="73"/>
                    <a:pt x="630" y="73"/>
                  </a:cubicBezTo>
                  <a:cubicBezTo>
                    <a:pt x="630" y="73"/>
                    <a:pt x="630" y="73"/>
                    <a:pt x="630" y="73"/>
                  </a:cubicBezTo>
                  <a:close/>
                  <a:moveTo>
                    <a:pt x="677" y="73"/>
                  </a:moveTo>
                  <a:cubicBezTo>
                    <a:pt x="677" y="73"/>
                    <a:pt x="676" y="73"/>
                    <a:pt x="676" y="73"/>
                  </a:cubicBezTo>
                  <a:cubicBezTo>
                    <a:pt x="676" y="73"/>
                    <a:pt x="676" y="73"/>
                    <a:pt x="677" y="73"/>
                  </a:cubicBezTo>
                  <a:close/>
                  <a:moveTo>
                    <a:pt x="966" y="73"/>
                  </a:moveTo>
                  <a:cubicBezTo>
                    <a:pt x="966" y="73"/>
                    <a:pt x="966" y="73"/>
                    <a:pt x="966" y="73"/>
                  </a:cubicBezTo>
                  <a:cubicBezTo>
                    <a:pt x="966" y="73"/>
                    <a:pt x="966" y="73"/>
                    <a:pt x="966" y="73"/>
                  </a:cubicBezTo>
                  <a:close/>
                  <a:moveTo>
                    <a:pt x="677" y="73"/>
                  </a:moveTo>
                  <a:cubicBezTo>
                    <a:pt x="677" y="73"/>
                    <a:pt x="677" y="73"/>
                    <a:pt x="677" y="73"/>
                  </a:cubicBezTo>
                  <a:cubicBezTo>
                    <a:pt x="677" y="73"/>
                    <a:pt x="677" y="73"/>
                    <a:pt x="677" y="73"/>
                  </a:cubicBezTo>
                  <a:close/>
                  <a:moveTo>
                    <a:pt x="1451" y="7"/>
                  </a:moveTo>
                  <a:cubicBezTo>
                    <a:pt x="1451" y="8"/>
                    <a:pt x="1451" y="8"/>
                    <a:pt x="1452" y="8"/>
                  </a:cubicBezTo>
                  <a:cubicBezTo>
                    <a:pt x="1451" y="7"/>
                    <a:pt x="1451" y="7"/>
                    <a:pt x="1451" y="7"/>
                  </a:cubicBezTo>
                  <a:close/>
                  <a:moveTo>
                    <a:pt x="1663" y="74"/>
                  </a:moveTo>
                  <a:cubicBezTo>
                    <a:pt x="1663" y="73"/>
                    <a:pt x="1662" y="73"/>
                    <a:pt x="1662" y="73"/>
                  </a:cubicBezTo>
                  <a:cubicBezTo>
                    <a:pt x="1662" y="73"/>
                    <a:pt x="1662" y="73"/>
                    <a:pt x="1663" y="74"/>
                  </a:cubicBezTo>
                  <a:close/>
                  <a:moveTo>
                    <a:pt x="1085" y="48"/>
                  </a:moveTo>
                  <a:cubicBezTo>
                    <a:pt x="1085" y="49"/>
                    <a:pt x="1085" y="49"/>
                    <a:pt x="1085" y="49"/>
                  </a:cubicBezTo>
                  <a:cubicBezTo>
                    <a:pt x="1085" y="49"/>
                    <a:pt x="1085" y="48"/>
                    <a:pt x="1085" y="48"/>
                  </a:cubicBezTo>
                  <a:close/>
                  <a:moveTo>
                    <a:pt x="1542" y="8"/>
                  </a:moveTo>
                  <a:cubicBezTo>
                    <a:pt x="1543" y="8"/>
                    <a:pt x="1543" y="8"/>
                    <a:pt x="1543" y="7"/>
                  </a:cubicBezTo>
                  <a:cubicBezTo>
                    <a:pt x="1543" y="7"/>
                    <a:pt x="1543" y="7"/>
                    <a:pt x="1542" y="8"/>
                  </a:cubicBezTo>
                  <a:close/>
                  <a:moveTo>
                    <a:pt x="1565" y="7"/>
                  </a:moveTo>
                  <a:cubicBezTo>
                    <a:pt x="1565" y="7"/>
                    <a:pt x="1565" y="8"/>
                    <a:pt x="1566" y="7"/>
                  </a:cubicBezTo>
                  <a:cubicBezTo>
                    <a:pt x="1565" y="7"/>
                    <a:pt x="1565" y="7"/>
                    <a:pt x="1565" y="7"/>
                  </a:cubicBezTo>
                  <a:close/>
                  <a:moveTo>
                    <a:pt x="640" y="73"/>
                  </a:moveTo>
                  <a:cubicBezTo>
                    <a:pt x="640" y="73"/>
                    <a:pt x="640" y="74"/>
                    <a:pt x="640" y="74"/>
                  </a:cubicBezTo>
                  <a:cubicBezTo>
                    <a:pt x="640" y="74"/>
                    <a:pt x="640" y="74"/>
                    <a:pt x="640" y="73"/>
                  </a:cubicBezTo>
                  <a:close/>
                  <a:moveTo>
                    <a:pt x="678" y="74"/>
                  </a:moveTo>
                  <a:cubicBezTo>
                    <a:pt x="678" y="73"/>
                    <a:pt x="678" y="73"/>
                    <a:pt x="677" y="73"/>
                  </a:cubicBezTo>
                  <a:cubicBezTo>
                    <a:pt x="678" y="74"/>
                    <a:pt x="678" y="74"/>
                    <a:pt x="678" y="74"/>
                  </a:cubicBezTo>
                  <a:close/>
                  <a:moveTo>
                    <a:pt x="697" y="73"/>
                  </a:moveTo>
                  <a:cubicBezTo>
                    <a:pt x="697" y="74"/>
                    <a:pt x="697" y="74"/>
                    <a:pt x="697" y="74"/>
                  </a:cubicBezTo>
                  <a:cubicBezTo>
                    <a:pt x="697" y="74"/>
                    <a:pt x="697" y="73"/>
                    <a:pt x="697" y="73"/>
                  </a:cubicBezTo>
                  <a:close/>
                  <a:moveTo>
                    <a:pt x="953" y="74"/>
                  </a:moveTo>
                  <a:cubicBezTo>
                    <a:pt x="953" y="74"/>
                    <a:pt x="953" y="73"/>
                    <a:pt x="953" y="73"/>
                  </a:cubicBezTo>
                  <a:cubicBezTo>
                    <a:pt x="953" y="74"/>
                    <a:pt x="953" y="74"/>
                    <a:pt x="953" y="74"/>
                  </a:cubicBezTo>
                  <a:close/>
                  <a:moveTo>
                    <a:pt x="966" y="73"/>
                  </a:moveTo>
                  <a:cubicBezTo>
                    <a:pt x="966" y="74"/>
                    <a:pt x="966" y="74"/>
                    <a:pt x="966" y="74"/>
                  </a:cubicBezTo>
                  <a:cubicBezTo>
                    <a:pt x="966" y="74"/>
                    <a:pt x="966" y="74"/>
                    <a:pt x="966" y="73"/>
                  </a:cubicBezTo>
                  <a:close/>
                  <a:moveTo>
                    <a:pt x="662" y="41"/>
                  </a:moveTo>
                  <a:cubicBezTo>
                    <a:pt x="662" y="41"/>
                    <a:pt x="662" y="41"/>
                    <a:pt x="663" y="41"/>
                  </a:cubicBezTo>
                  <a:cubicBezTo>
                    <a:pt x="662" y="41"/>
                    <a:pt x="662" y="41"/>
                    <a:pt x="662" y="41"/>
                  </a:cubicBezTo>
                  <a:close/>
                  <a:moveTo>
                    <a:pt x="1365" y="73"/>
                  </a:moveTo>
                  <a:cubicBezTo>
                    <a:pt x="1365" y="73"/>
                    <a:pt x="1365" y="73"/>
                    <a:pt x="1365" y="74"/>
                  </a:cubicBezTo>
                  <a:cubicBezTo>
                    <a:pt x="1365" y="74"/>
                    <a:pt x="1365" y="74"/>
                    <a:pt x="1365" y="73"/>
                  </a:cubicBezTo>
                  <a:close/>
                  <a:moveTo>
                    <a:pt x="1710" y="8"/>
                  </a:moveTo>
                  <a:cubicBezTo>
                    <a:pt x="1711" y="8"/>
                    <a:pt x="1711" y="8"/>
                    <a:pt x="1711" y="7"/>
                  </a:cubicBezTo>
                  <a:cubicBezTo>
                    <a:pt x="1711" y="7"/>
                    <a:pt x="1711" y="7"/>
                    <a:pt x="1710" y="8"/>
                  </a:cubicBezTo>
                  <a:close/>
                  <a:moveTo>
                    <a:pt x="679" y="74"/>
                  </a:moveTo>
                  <a:cubicBezTo>
                    <a:pt x="679" y="74"/>
                    <a:pt x="678" y="74"/>
                    <a:pt x="678" y="74"/>
                  </a:cubicBezTo>
                  <a:cubicBezTo>
                    <a:pt x="678" y="74"/>
                    <a:pt x="678" y="74"/>
                    <a:pt x="679" y="74"/>
                  </a:cubicBezTo>
                  <a:close/>
                  <a:moveTo>
                    <a:pt x="1733" y="7"/>
                  </a:moveTo>
                  <a:cubicBezTo>
                    <a:pt x="1733" y="7"/>
                    <a:pt x="1734" y="8"/>
                    <a:pt x="1734" y="7"/>
                  </a:cubicBezTo>
                  <a:cubicBezTo>
                    <a:pt x="1734" y="7"/>
                    <a:pt x="1733" y="7"/>
                    <a:pt x="1733" y="7"/>
                  </a:cubicBezTo>
                  <a:close/>
                  <a:moveTo>
                    <a:pt x="1667" y="58"/>
                  </a:moveTo>
                  <a:cubicBezTo>
                    <a:pt x="1666" y="58"/>
                    <a:pt x="1666" y="58"/>
                    <a:pt x="1666" y="58"/>
                  </a:cubicBezTo>
                  <a:cubicBezTo>
                    <a:pt x="1666" y="58"/>
                    <a:pt x="1666" y="58"/>
                    <a:pt x="1667" y="58"/>
                  </a:cubicBezTo>
                  <a:close/>
                  <a:moveTo>
                    <a:pt x="1663" y="74"/>
                  </a:moveTo>
                  <a:cubicBezTo>
                    <a:pt x="1663" y="74"/>
                    <a:pt x="1663" y="74"/>
                    <a:pt x="1662" y="74"/>
                  </a:cubicBezTo>
                  <a:cubicBezTo>
                    <a:pt x="1662" y="74"/>
                    <a:pt x="1663" y="74"/>
                    <a:pt x="1663" y="74"/>
                  </a:cubicBezTo>
                  <a:close/>
                  <a:moveTo>
                    <a:pt x="1717" y="74"/>
                  </a:moveTo>
                  <a:cubicBezTo>
                    <a:pt x="1717" y="74"/>
                    <a:pt x="1717" y="74"/>
                    <a:pt x="1717" y="74"/>
                  </a:cubicBezTo>
                  <a:cubicBezTo>
                    <a:pt x="1717" y="74"/>
                    <a:pt x="1717" y="74"/>
                    <a:pt x="1717" y="74"/>
                  </a:cubicBezTo>
                  <a:close/>
                  <a:moveTo>
                    <a:pt x="640" y="74"/>
                  </a:moveTo>
                  <a:cubicBezTo>
                    <a:pt x="640" y="74"/>
                    <a:pt x="640" y="74"/>
                    <a:pt x="640" y="75"/>
                  </a:cubicBezTo>
                  <a:cubicBezTo>
                    <a:pt x="640" y="75"/>
                    <a:pt x="640" y="74"/>
                    <a:pt x="640" y="74"/>
                  </a:cubicBezTo>
                  <a:close/>
                  <a:moveTo>
                    <a:pt x="679" y="74"/>
                  </a:moveTo>
                  <a:cubicBezTo>
                    <a:pt x="679" y="74"/>
                    <a:pt x="679" y="74"/>
                    <a:pt x="679" y="74"/>
                  </a:cubicBezTo>
                  <a:cubicBezTo>
                    <a:pt x="679" y="74"/>
                    <a:pt x="679" y="74"/>
                    <a:pt x="679" y="74"/>
                  </a:cubicBezTo>
                  <a:close/>
                  <a:moveTo>
                    <a:pt x="697" y="74"/>
                  </a:moveTo>
                  <a:cubicBezTo>
                    <a:pt x="697" y="74"/>
                    <a:pt x="697" y="75"/>
                    <a:pt x="698" y="75"/>
                  </a:cubicBezTo>
                  <a:cubicBezTo>
                    <a:pt x="698" y="74"/>
                    <a:pt x="697" y="74"/>
                    <a:pt x="697" y="74"/>
                  </a:cubicBezTo>
                  <a:close/>
                  <a:moveTo>
                    <a:pt x="582" y="8"/>
                  </a:moveTo>
                  <a:cubicBezTo>
                    <a:pt x="582" y="8"/>
                    <a:pt x="582" y="8"/>
                    <a:pt x="583" y="8"/>
                  </a:cubicBezTo>
                  <a:cubicBezTo>
                    <a:pt x="582" y="8"/>
                    <a:pt x="582" y="8"/>
                    <a:pt x="582" y="8"/>
                  </a:cubicBezTo>
                  <a:close/>
                  <a:moveTo>
                    <a:pt x="1675" y="74"/>
                  </a:moveTo>
                  <a:cubicBezTo>
                    <a:pt x="1675" y="74"/>
                    <a:pt x="1675" y="75"/>
                    <a:pt x="1675" y="75"/>
                  </a:cubicBezTo>
                  <a:cubicBezTo>
                    <a:pt x="1675" y="74"/>
                    <a:pt x="1675" y="74"/>
                    <a:pt x="1675" y="74"/>
                  </a:cubicBezTo>
                  <a:close/>
                  <a:moveTo>
                    <a:pt x="608" y="75"/>
                  </a:moveTo>
                  <a:cubicBezTo>
                    <a:pt x="608" y="75"/>
                    <a:pt x="608" y="74"/>
                    <a:pt x="608" y="74"/>
                  </a:cubicBezTo>
                  <a:cubicBezTo>
                    <a:pt x="608" y="75"/>
                    <a:pt x="608" y="75"/>
                    <a:pt x="608" y="75"/>
                  </a:cubicBezTo>
                  <a:close/>
                  <a:moveTo>
                    <a:pt x="629" y="75"/>
                  </a:moveTo>
                  <a:cubicBezTo>
                    <a:pt x="630" y="75"/>
                    <a:pt x="630" y="75"/>
                    <a:pt x="630" y="74"/>
                  </a:cubicBezTo>
                  <a:cubicBezTo>
                    <a:pt x="629" y="75"/>
                    <a:pt x="629" y="75"/>
                    <a:pt x="629" y="75"/>
                  </a:cubicBezTo>
                  <a:close/>
                  <a:moveTo>
                    <a:pt x="680" y="75"/>
                  </a:moveTo>
                  <a:cubicBezTo>
                    <a:pt x="680" y="74"/>
                    <a:pt x="680" y="74"/>
                    <a:pt x="679" y="74"/>
                  </a:cubicBezTo>
                  <a:cubicBezTo>
                    <a:pt x="680" y="75"/>
                    <a:pt x="680" y="75"/>
                    <a:pt x="680" y="75"/>
                  </a:cubicBezTo>
                  <a:close/>
                  <a:moveTo>
                    <a:pt x="954" y="75"/>
                  </a:moveTo>
                  <a:cubicBezTo>
                    <a:pt x="954" y="75"/>
                    <a:pt x="954" y="74"/>
                    <a:pt x="953" y="74"/>
                  </a:cubicBezTo>
                  <a:cubicBezTo>
                    <a:pt x="953" y="75"/>
                    <a:pt x="953" y="75"/>
                    <a:pt x="954" y="75"/>
                  </a:cubicBezTo>
                  <a:close/>
                  <a:moveTo>
                    <a:pt x="966" y="74"/>
                  </a:moveTo>
                  <a:cubicBezTo>
                    <a:pt x="966" y="75"/>
                    <a:pt x="966" y="75"/>
                    <a:pt x="967" y="75"/>
                  </a:cubicBezTo>
                  <a:cubicBezTo>
                    <a:pt x="967" y="75"/>
                    <a:pt x="967" y="75"/>
                    <a:pt x="966" y="74"/>
                  </a:cubicBezTo>
                  <a:close/>
                  <a:moveTo>
                    <a:pt x="595" y="41"/>
                  </a:moveTo>
                  <a:cubicBezTo>
                    <a:pt x="595" y="41"/>
                    <a:pt x="595" y="41"/>
                    <a:pt x="595" y="41"/>
                  </a:cubicBezTo>
                  <a:cubicBezTo>
                    <a:pt x="595" y="41"/>
                    <a:pt x="595" y="41"/>
                    <a:pt x="595" y="41"/>
                  </a:cubicBezTo>
                  <a:close/>
                  <a:moveTo>
                    <a:pt x="1663" y="75"/>
                  </a:moveTo>
                  <a:cubicBezTo>
                    <a:pt x="1663" y="75"/>
                    <a:pt x="1663" y="75"/>
                    <a:pt x="1663" y="74"/>
                  </a:cubicBezTo>
                  <a:cubicBezTo>
                    <a:pt x="1663" y="75"/>
                    <a:pt x="1663" y="75"/>
                    <a:pt x="1663" y="75"/>
                  </a:cubicBezTo>
                  <a:close/>
                  <a:moveTo>
                    <a:pt x="619" y="75"/>
                  </a:moveTo>
                  <a:cubicBezTo>
                    <a:pt x="619" y="75"/>
                    <a:pt x="619" y="75"/>
                    <a:pt x="619" y="76"/>
                  </a:cubicBezTo>
                  <a:cubicBezTo>
                    <a:pt x="619" y="75"/>
                    <a:pt x="619" y="75"/>
                    <a:pt x="619" y="75"/>
                  </a:cubicBezTo>
                  <a:close/>
                  <a:moveTo>
                    <a:pt x="681" y="75"/>
                  </a:moveTo>
                  <a:cubicBezTo>
                    <a:pt x="681" y="75"/>
                    <a:pt x="680" y="75"/>
                    <a:pt x="680" y="75"/>
                  </a:cubicBezTo>
                  <a:cubicBezTo>
                    <a:pt x="680" y="75"/>
                    <a:pt x="681" y="75"/>
                    <a:pt x="681" y="75"/>
                  </a:cubicBezTo>
                  <a:close/>
                  <a:moveTo>
                    <a:pt x="1357" y="8"/>
                  </a:moveTo>
                  <a:cubicBezTo>
                    <a:pt x="1357" y="8"/>
                    <a:pt x="1358" y="8"/>
                    <a:pt x="1358" y="8"/>
                  </a:cubicBezTo>
                  <a:cubicBezTo>
                    <a:pt x="1358" y="8"/>
                    <a:pt x="1357" y="8"/>
                    <a:pt x="1357" y="8"/>
                  </a:cubicBezTo>
                  <a:close/>
                  <a:moveTo>
                    <a:pt x="799" y="41"/>
                  </a:moveTo>
                  <a:cubicBezTo>
                    <a:pt x="799" y="42"/>
                    <a:pt x="799" y="42"/>
                    <a:pt x="799" y="42"/>
                  </a:cubicBezTo>
                  <a:cubicBezTo>
                    <a:pt x="799" y="42"/>
                    <a:pt x="799" y="41"/>
                    <a:pt x="799" y="41"/>
                  </a:cubicBezTo>
                  <a:close/>
                  <a:moveTo>
                    <a:pt x="1382" y="8"/>
                  </a:moveTo>
                  <a:cubicBezTo>
                    <a:pt x="1382" y="8"/>
                    <a:pt x="1382" y="8"/>
                    <a:pt x="1383" y="8"/>
                  </a:cubicBezTo>
                  <a:cubicBezTo>
                    <a:pt x="1382" y="8"/>
                    <a:pt x="1382" y="8"/>
                    <a:pt x="1382" y="8"/>
                  </a:cubicBezTo>
                  <a:close/>
                  <a:moveTo>
                    <a:pt x="1675" y="75"/>
                  </a:moveTo>
                  <a:cubicBezTo>
                    <a:pt x="1675" y="75"/>
                    <a:pt x="1675" y="75"/>
                    <a:pt x="1676" y="75"/>
                  </a:cubicBezTo>
                  <a:cubicBezTo>
                    <a:pt x="1676" y="75"/>
                    <a:pt x="1676" y="75"/>
                    <a:pt x="1675" y="75"/>
                  </a:cubicBezTo>
                  <a:close/>
                  <a:moveTo>
                    <a:pt x="640" y="75"/>
                  </a:moveTo>
                  <a:cubicBezTo>
                    <a:pt x="639" y="75"/>
                    <a:pt x="639" y="75"/>
                    <a:pt x="639" y="76"/>
                  </a:cubicBezTo>
                  <a:cubicBezTo>
                    <a:pt x="640" y="76"/>
                    <a:pt x="640" y="75"/>
                    <a:pt x="640" y="75"/>
                  </a:cubicBezTo>
                  <a:close/>
                  <a:moveTo>
                    <a:pt x="682" y="75"/>
                  </a:moveTo>
                  <a:cubicBezTo>
                    <a:pt x="681" y="75"/>
                    <a:pt x="681" y="75"/>
                    <a:pt x="681" y="75"/>
                  </a:cubicBezTo>
                  <a:cubicBezTo>
                    <a:pt x="681" y="75"/>
                    <a:pt x="681" y="75"/>
                    <a:pt x="682" y="75"/>
                  </a:cubicBezTo>
                  <a:close/>
                  <a:moveTo>
                    <a:pt x="1502" y="8"/>
                  </a:moveTo>
                  <a:cubicBezTo>
                    <a:pt x="1503" y="8"/>
                    <a:pt x="1503" y="8"/>
                    <a:pt x="1503" y="8"/>
                  </a:cubicBezTo>
                  <a:cubicBezTo>
                    <a:pt x="1503" y="8"/>
                    <a:pt x="1502" y="8"/>
                    <a:pt x="1502" y="8"/>
                  </a:cubicBezTo>
                  <a:close/>
                  <a:moveTo>
                    <a:pt x="967" y="75"/>
                  </a:moveTo>
                  <a:cubicBezTo>
                    <a:pt x="967" y="75"/>
                    <a:pt x="967" y="76"/>
                    <a:pt x="967" y="76"/>
                  </a:cubicBezTo>
                  <a:cubicBezTo>
                    <a:pt x="967" y="75"/>
                    <a:pt x="967" y="75"/>
                    <a:pt x="967" y="75"/>
                  </a:cubicBezTo>
                  <a:close/>
                  <a:moveTo>
                    <a:pt x="1370" y="58"/>
                  </a:moveTo>
                  <a:cubicBezTo>
                    <a:pt x="1370" y="58"/>
                    <a:pt x="1371" y="58"/>
                    <a:pt x="1371" y="58"/>
                  </a:cubicBezTo>
                  <a:cubicBezTo>
                    <a:pt x="1370" y="58"/>
                    <a:pt x="1370" y="58"/>
                    <a:pt x="1370" y="58"/>
                  </a:cubicBezTo>
                  <a:close/>
                  <a:moveTo>
                    <a:pt x="875" y="48"/>
                  </a:moveTo>
                  <a:cubicBezTo>
                    <a:pt x="875" y="48"/>
                    <a:pt x="875" y="49"/>
                    <a:pt x="875" y="49"/>
                  </a:cubicBezTo>
                  <a:cubicBezTo>
                    <a:pt x="875" y="49"/>
                    <a:pt x="875" y="49"/>
                    <a:pt x="875" y="48"/>
                  </a:cubicBezTo>
                  <a:close/>
                  <a:moveTo>
                    <a:pt x="1033" y="49"/>
                  </a:moveTo>
                  <a:cubicBezTo>
                    <a:pt x="1034" y="49"/>
                    <a:pt x="1034" y="49"/>
                    <a:pt x="1034" y="49"/>
                  </a:cubicBezTo>
                  <a:cubicBezTo>
                    <a:pt x="1034" y="49"/>
                    <a:pt x="1033" y="49"/>
                    <a:pt x="1033" y="49"/>
                  </a:cubicBezTo>
                  <a:close/>
                  <a:moveTo>
                    <a:pt x="832" y="48"/>
                  </a:moveTo>
                  <a:cubicBezTo>
                    <a:pt x="832" y="48"/>
                    <a:pt x="832" y="49"/>
                    <a:pt x="832" y="49"/>
                  </a:cubicBezTo>
                  <a:cubicBezTo>
                    <a:pt x="832" y="49"/>
                    <a:pt x="832" y="49"/>
                    <a:pt x="832" y="48"/>
                  </a:cubicBezTo>
                  <a:close/>
                  <a:moveTo>
                    <a:pt x="608" y="76"/>
                  </a:moveTo>
                  <a:cubicBezTo>
                    <a:pt x="608" y="76"/>
                    <a:pt x="608" y="75"/>
                    <a:pt x="608" y="75"/>
                  </a:cubicBezTo>
                  <a:cubicBezTo>
                    <a:pt x="608" y="76"/>
                    <a:pt x="608" y="76"/>
                    <a:pt x="608" y="76"/>
                  </a:cubicBezTo>
                  <a:close/>
                  <a:moveTo>
                    <a:pt x="629" y="76"/>
                  </a:moveTo>
                  <a:cubicBezTo>
                    <a:pt x="629" y="76"/>
                    <a:pt x="629" y="76"/>
                    <a:pt x="629" y="75"/>
                  </a:cubicBezTo>
                  <a:cubicBezTo>
                    <a:pt x="629" y="76"/>
                    <a:pt x="629" y="76"/>
                    <a:pt x="629" y="76"/>
                  </a:cubicBezTo>
                  <a:close/>
                  <a:moveTo>
                    <a:pt x="752" y="49"/>
                  </a:moveTo>
                  <a:cubicBezTo>
                    <a:pt x="752" y="49"/>
                    <a:pt x="752" y="49"/>
                    <a:pt x="752" y="48"/>
                  </a:cubicBezTo>
                  <a:cubicBezTo>
                    <a:pt x="752" y="48"/>
                    <a:pt x="752" y="49"/>
                    <a:pt x="752" y="49"/>
                  </a:cubicBezTo>
                  <a:close/>
                  <a:moveTo>
                    <a:pt x="954" y="76"/>
                  </a:moveTo>
                  <a:cubicBezTo>
                    <a:pt x="954" y="76"/>
                    <a:pt x="954" y="75"/>
                    <a:pt x="954" y="75"/>
                  </a:cubicBezTo>
                  <a:cubicBezTo>
                    <a:pt x="954" y="76"/>
                    <a:pt x="954" y="76"/>
                    <a:pt x="954" y="76"/>
                  </a:cubicBezTo>
                  <a:close/>
                  <a:moveTo>
                    <a:pt x="1664" y="76"/>
                  </a:moveTo>
                  <a:cubicBezTo>
                    <a:pt x="1664" y="76"/>
                    <a:pt x="1664" y="75"/>
                    <a:pt x="1663" y="75"/>
                  </a:cubicBezTo>
                  <a:cubicBezTo>
                    <a:pt x="1663" y="76"/>
                    <a:pt x="1663" y="76"/>
                    <a:pt x="1664" y="76"/>
                  </a:cubicBezTo>
                  <a:close/>
                  <a:moveTo>
                    <a:pt x="1676" y="75"/>
                  </a:moveTo>
                  <a:cubicBezTo>
                    <a:pt x="1676" y="76"/>
                    <a:pt x="1676" y="76"/>
                    <a:pt x="1676" y="76"/>
                  </a:cubicBezTo>
                  <a:cubicBezTo>
                    <a:pt x="1676" y="76"/>
                    <a:pt x="1676" y="76"/>
                    <a:pt x="1676" y="75"/>
                  </a:cubicBezTo>
                  <a:close/>
                  <a:moveTo>
                    <a:pt x="619" y="76"/>
                  </a:moveTo>
                  <a:cubicBezTo>
                    <a:pt x="619" y="76"/>
                    <a:pt x="619" y="76"/>
                    <a:pt x="619" y="77"/>
                  </a:cubicBezTo>
                  <a:cubicBezTo>
                    <a:pt x="619" y="76"/>
                    <a:pt x="619" y="76"/>
                    <a:pt x="619" y="76"/>
                  </a:cubicBezTo>
                  <a:close/>
                  <a:moveTo>
                    <a:pt x="639" y="76"/>
                  </a:moveTo>
                  <a:cubicBezTo>
                    <a:pt x="639" y="76"/>
                    <a:pt x="639" y="76"/>
                    <a:pt x="639" y="76"/>
                  </a:cubicBezTo>
                  <a:cubicBezTo>
                    <a:pt x="639" y="76"/>
                    <a:pt x="639" y="76"/>
                    <a:pt x="639" y="76"/>
                  </a:cubicBezTo>
                  <a:close/>
                  <a:moveTo>
                    <a:pt x="683" y="76"/>
                  </a:moveTo>
                  <a:cubicBezTo>
                    <a:pt x="682" y="76"/>
                    <a:pt x="682" y="76"/>
                    <a:pt x="682" y="76"/>
                  </a:cubicBezTo>
                  <a:cubicBezTo>
                    <a:pt x="682" y="76"/>
                    <a:pt x="682" y="76"/>
                    <a:pt x="683" y="76"/>
                  </a:cubicBezTo>
                  <a:close/>
                  <a:moveTo>
                    <a:pt x="967" y="76"/>
                  </a:moveTo>
                  <a:cubicBezTo>
                    <a:pt x="967" y="76"/>
                    <a:pt x="967" y="76"/>
                    <a:pt x="967" y="76"/>
                  </a:cubicBezTo>
                  <a:cubicBezTo>
                    <a:pt x="967" y="76"/>
                    <a:pt x="967" y="76"/>
                    <a:pt x="967" y="76"/>
                  </a:cubicBezTo>
                  <a:close/>
                  <a:moveTo>
                    <a:pt x="1349" y="76"/>
                  </a:moveTo>
                  <a:cubicBezTo>
                    <a:pt x="1349" y="76"/>
                    <a:pt x="1350" y="76"/>
                    <a:pt x="1350" y="76"/>
                  </a:cubicBezTo>
                  <a:cubicBezTo>
                    <a:pt x="1349" y="76"/>
                    <a:pt x="1349" y="76"/>
                    <a:pt x="1349" y="76"/>
                  </a:cubicBezTo>
                  <a:close/>
                  <a:moveTo>
                    <a:pt x="1541" y="8"/>
                  </a:moveTo>
                  <a:cubicBezTo>
                    <a:pt x="1542" y="8"/>
                    <a:pt x="1542" y="8"/>
                    <a:pt x="1542" y="8"/>
                  </a:cubicBezTo>
                  <a:cubicBezTo>
                    <a:pt x="1542" y="8"/>
                    <a:pt x="1542" y="8"/>
                    <a:pt x="1541" y="8"/>
                  </a:cubicBezTo>
                  <a:close/>
                  <a:moveTo>
                    <a:pt x="609" y="77"/>
                  </a:moveTo>
                  <a:cubicBezTo>
                    <a:pt x="609" y="77"/>
                    <a:pt x="609" y="76"/>
                    <a:pt x="608" y="76"/>
                  </a:cubicBezTo>
                  <a:cubicBezTo>
                    <a:pt x="608" y="76"/>
                    <a:pt x="608" y="77"/>
                    <a:pt x="609" y="77"/>
                  </a:cubicBezTo>
                  <a:close/>
                  <a:moveTo>
                    <a:pt x="1566" y="8"/>
                  </a:moveTo>
                  <a:cubicBezTo>
                    <a:pt x="1566" y="8"/>
                    <a:pt x="1566" y="8"/>
                    <a:pt x="1567" y="8"/>
                  </a:cubicBezTo>
                  <a:cubicBezTo>
                    <a:pt x="1567" y="8"/>
                    <a:pt x="1566" y="8"/>
                    <a:pt x="1566" y="8"/>
                  </a:cubicBezTo>
                  <a:close/>
                  <a:moveTo>
                    <a:pt x="683" y="76"/>
                  </a:moveTo>
                  <a:cubicBezTo>
                    <a:pt x="683" y="76"/>
                    <a:pt x="683" y="76"/>
                    <a:pt x="683" y="76"/>
                  </a:cubicBezTo>
                  <a:cubicBezTo>
                    <a:pt x="683" y="76"/>
                    <a:pt x="683" y="76"/>
                    <a:pt x="683" y="76"/>
                  </a:cubicBezTo>
                  <a:close/>
                  <a:moveTo>
                    <a:pt x="698" y="76"/>
                  </a:moveTo>
                  <a:cubicBezTo>
                    <a:pt x="698" y="76"/>
                    <a:pt x="698" y="77"/>
                    <a:pt x="699" y="77"/>
                  </a:cubicBezTo>
                  <a:cubicBezTo>
                    <a:pt x="699" y="77"/>
                    <a:pt x="699" y="76"/>
                    <a:pt x="698" y="76"/>
                  </a:cubicBezTo>
                  <a:close/>
                  <a:moveTo>
                    <a:pt x="1709" y="8"/>
                  </a:moveTo>
                  <a:cubicBezTo>
                    <a:pt x="1710" y="8"/>
                    <a:pt x="1710" y="8"/>
                    <a:pt x="1710" y="8"/>
                  </a:cubicBezTo>
                  <a:cubicBezTo>
                    <a:pt x="1710" y="8"/>
                    <a:pt x="1710" y="8"/>
                    <a:pt x="1709" y="8"/>
                  </a:cubicBezTo>
                  <a:close/>
                  <a:moveTo>
                    <a:pt x="563" y="48"/>
                  </a:moveTo>
                  <a:cubicBezTo>
                    <a:pt x="563" y="49"/>
                    <a:pt x="564" y="49"/>
                    <a:pt x="564" y="49"/>
                  </a:cubicBezTo>
                  <a:cubicBezTo>
                    <a:pt x="564" y="48"/>
                    <a:pt x="563" y="48"/>
                    <a:pt x="563" y="48"/>
                  </a:cubicBezTo>
                  <a:close/>
                  <a:moveTo>
                    <a:pt x="1734" y="8"/>
                  </a:moveTo>
                  <a:cubicBezTo>
                    <a:pt x="1734" y="8"/>
                    <a:pt x="1735" y="8"/>
                    <a:pt x="1735" y="8"/>
                  </a:cubicBezTo>
                  <a:cubicBezTo>
                    <a:pt x="1735" y="8"/>
                    <a:pt x="1734" y="8"/>
                    <a:pt x="1734" y="8"/>
                  </a:cubicBezTo>
                  <a:close/>
                  <a:moveTo>
                    <a:pt x="1664" y="77"/>
                  </a:moveTo>
                  <a:cubicBezTo>
                    <a:pt x="1664" y="76"/>
                    <a:pt x="1664" y="76"/>
                    <a:pt x="1664" y="76"/>
                  </a:cubicBezTo>
                  <a:cubicBezTo>
                    <a:pt x="1664" y="76"/>
                    <a:pt x="1664" y="77"/>
                    <a:pt x="1664" y="77"/>
                  </a:cubicBezTo>
                  <a:close/>
                  <a:moveTo>
                    <a:pt x="1676" y="76"/>
                  </a:moveTo>
                  <a:cubicBezTo>
                    <a:pt x="1676" y="76"/>
                    <a:pt x="1676" y="77"/>
                    <a:pt x="1676" y="77"/>
                  </a:cubicBezTo>
                  <a:cubicBezTo>
                    <a:pt x="1676" y="77"/>
                    <a:pt x="1676" y="76"/>
                    <a:pt x="1676" y="76"/>
                  </a:cubicBezTo>
                  <a:close/>
                  <a:moveTo>
                    <a:pt x="602" y="59"/>
                  </a:moveTo>
                  <a:cubicBezTo>
                    <a:pt x="602" y="59"/>
                    <a:pt x="602" y="58"/>
                    <a:pt x="602" y="58"/>
                  </a:cubicBezTo>
                  <a:cubicBezTo>
                    <a:pt x="601" y="59"/>
                    <a:pt x="602" y="59"/>
                    <a:pt x="602" y="59"/>
                  </a:cubicBezTo>
                  <a:close/>
                  <a:moveTo>
                    <a:pt x="965" y="40"/>
                  </a:moveTo>
                  <a:cubicBezTo>
                    <a:pt x="965" y="40"/>
                    <a:pt x="965" y="41"/>
                    <a:pt x="965" y="41"/>
                  </a:cubicBezTo>
                  <a:cubicBezTo>
                    <a:pt x="965" y="41"/>
                    <a:pt x="965" y="40"/>
                    <a:pt x="965" y="40"/>
                  </a:cubicBezTo>
                  <a:close/>
                  <a:moveTo>
                    <a:pt x="619" y="77"/>
                  </a:moveTo>
                  <a:cubicBezTo>
                    <a:pt x="619" y="77"/>
                    <a:pt x="619" y="77"/>
                    <a:pt x="620" y="78"/>
                  </a:cubicBezTo>
                  <a:cubicBezTo>
                    <a:pt x="620" y="77"/>
                    <a:pt x="620" y="77"/>
                    <a:pt x="619" y="77"/>
                  </a:cubicBezTo>
                  <a:close/>
                  <a:moveTo>
                    <a:pt x="639" y="77"/>
                  </a:moveTo>
                  <a:cubicBezTo>
                    <a:pt x="639" y="77"/>
                    <a:pt x="639" y="77"/>
                    <a:pt x="639" y="77"/>
                  </a:cubicBezTo>
                  <a:cubicBezTo>
                    <a:pt x="639" y="77"/>
                    <a:pt x="639" y="77"/>
                    <a:pt x="639" y="77"/>
                  </a:cubicBezTo>
                  <a:close/>
                  <a:moveTo>
                    <a:pt x="684" y="77"/>
                  </a:moveTo>
                  <a:cubicBezTo>
                    <a:pt x="684" y="77"/>
                    <a:pt x="684" y="77"/>
                    <a:pt x="684" y="77"/>
                  </a:cubicBezTo>
                  <a:cubicBezTo>
                    <a:pt x="684" y="77"/>
                    <a:pt x="684" y="77"/>
                    <a:pt x="684" y="77"/>
                  </a:cubicBezTo>
                  <a:close/>
                  <a:moveTo>
                    <a:pt x="553" y="8"/>
                  </a:moveTo>
                  <a:cubicBezTo>
                    <a:pt x="553" y="8"/>
                    <a:pt x="553" y="8"/>
                    <a:pt x="553" y="8"/>
                  </a:cubicBezTo>
                  <a:cubicBezTo>
                    <a:pt x="553" y="8"/>
                    <a:pt x="553" y="8"/>
                    <a:pt x="553" y="8"/>
                  </a:cubicBezTo>
                  <a:close/>
                  <a:moveTo>
                    <a:pt x="968" y="77"/>
                  </a:moveTo>
                  <a:cubicBezTo>
                    <a:pt x="968" y="77"/>
                    <a:pt x="968" y="77"/>
                    <a:pt x="968" y="78"/>
                  </a:cubicBezTo>
                  <a:cubicBezTo>
                    <a:pt x="968" y="77"/>
                    <a:pt x="968" y="77"/>
                    <a:pt x="968" y="77"/>
                  </a:cubicBezTo>
                  <a:close/>
                  <a:moveTo>
                    <a:pt x="635" y="59"/>
                  </a:moveTo>
                  <a:cubicBezTo>
                    <a:pt x="636" y="59"/>
                    <a:pt x="636" y="59"/>
                    <a:pt x="636" y="58"/>
                  </a:cubicBezTo>
                  <a:cubicBezTo>
                    <a:pt x="635" y="59"/>
                    <a:pt x="635" y="59"/>
                    <a:pt x="635" y="59"/>
                  </a:cubicBezTo>
                  <a:close/>
                  <a:moveTo>
                    <a:pt x="1533" y="77"/>
                  </a:moveTo>
                  <a:cubicBezTo>
                    <a:pt x="1533" y="77"/>
                    <a:pt x="1533" y="77"/>
                    <a:pt x="1533" y="77"/>
                  </a:cubicBezTo>
                  <a:cubicBezTo>
                    <a:pt x="1533" y="77"/>
                    <a:pt x="1533" y="77"/>
                    <a:pt x="1533" y="77"/>
                  </a:cubicBezTo>
                  <a:close/>
                  <a:moveTo>
                    <a:pt x="1664" y="77"/>
                  </a:moveTo>
                  <a:cubicBezTo>
                    <a:pt x="1664" y="77"/>
                    <a:pt x="1664" y="77"/>
                    <a:pt x="1664" y="77"/>
                  </a:cubicBezTo>
                  <a:cubicBezTo>
                    <a:pt x="1664" y="77"/>
                    <a:pt x="1664" y="77"/>
                    <a:pt x="1664" y="77"/>
                  </a:cubicBezTo>
                  <a:close/>
                  <a:moveTo>
                    <a:pt x="1676" y="77"/>
                  </a:moveTo>
                  <a:cubicBezTo>
                    <a:pt x="1676" y="77"/>
                    <a:pt x="1676" y="77"/>
                    <a:pt x="1677" y="78"/>
                  </a:cubicBezTo>
                  <a:cubicBezTo>
                    <a:pt x="1677" y="77"/>
                    <a:pt x="1677" y="77"/>
                    <a:pt x="1676" y="77"/>
                  </a:cubicBezTo>
                  <a:close/>
                  <a:moveTo>
                    <a:pt x="1701" y="77"/>
                  </a:moveTo>
                  <a:cubicBezTo>
                    <a:pt x="1701" y="77"/>
                    <a:pt x="1701" y="77"/>
                    <a:pt x="1701" y="77"/>
                  </a:cubicBezTo>
                  <a:cubicBezTo>
                    <a:pt x="1701" y="77"/>
                    <a:pt x="1701" y="77"/>
                    <a:pt x="1701" y="77"/>
                  </a:cubicBezTo>
                  <a:close/>
                  <a:moveTo>
                    <a:pt x="609" y="78"/>
                  </a:moveTo>
                  <a:cubicBezTo>
                    <a:pt x="609" y="78"/>
                    <a:pt x="609" y="77"/>
                    <a:pt x="609" y="77"/>
                  </a:cubicBezTo>
                  <a:cubicBezTo>
                    <a:pt x="609" y="77"/>
                    <a:pt x="609" y="78"/>
                    <a:pt x="609" y="78"/>
                  </a:cubicBezTo>
                  <a:close/>
                  <a:moveTo>
                    <a:pt x="628" y="78"/>
                  </a:moveTo>
                  <a:cubicBezTo>
                    <a:pt x="629" y="78"/>
                    <a:pt x="629" y="77"/>
                    <a:pt x="629" y="77"/>
                  </a:cubicBezTo>
                  <a:cubicBezTo>
                    <a:pt x="628" y="77"/>
                    <a:pt x="628" y="78"/>
                    <a:pt x="628" y="78"/>
                  </a:cubicBezTo>
                  <a:close/>
                  <a:moveTo>
                    <a:pt x="955" y="78"/>
                  </a:moveTo>
                  <a:cubicBezTo>
                    <a:pt x="955" y="78"/>
                    <a:pt x="955" y="77"/>
                    <a:pt x="954" y="77"/>
                  </a:cubicBezTo>
                  <a:cubicBezTo>
                    <a:pt x="954" y="77"/>
                    <a:pt x="954" y="78"/>
                    <a:pt x="955" y="78"/>
                  </a:cubicBezTo>
                  <a:close/>
                  <a:moveTo>
                    <a:pt x="1348" y="78"/>
                  </a:moveTo>
                  <a:cubicBezTo>
                    <a:pt x="1348" y="78"/>
                    <a:pt x="1349" y="77"/>
                    <a:pt x="1349" y="77"/>
                  </a:cubicBezTo>
                  <a:cubicBezTo>
                    <a:pt x="1348" y="77"/>
                    <a:pt x="1348" y="78"/>
                    <a:pt x="1348" y="78"/>
                  </a:cubicBezTo>
                  <a:close/>
                  <a:moveTo>
                    <a:pt x="646" y="58"/>
                  </a:moveTo>
                  <a:cubicBezTo>
                    <a:pt x="646" y="58"/>
                    <a:pt x="646" y="59"/>
                    <a:pt x="646" y="59"/>
                  </a:cubicBezTo>
                  <a:cubicBezTo>
                    <a:pt x="646" y="59"/>
                    <a:pt x="646" y="59"/>
                    <a:pt x="646" y="58"/>
                  </a:cubicBezTo>
                  <a:close/>
                  <a:moveTo>
                    <a:pt x="639" y="77"/>
                  </a:moveTo>
                  <a:cubicBezTo>
                    <a:pt x="638" y="78"/>
                    <a:pt x="638" y="78"/>
                    <a:pt x="638" y="78"/>
                  </a:cubicBezTo>
                  <a:cubicBezTo>
                    <a:pt x="639" y="78"/>
                    <a:pt x="639" y="78"/>
                    <a:pt x="639" y="77"/>
                  </a:cubicBezTo>
                  <a:close/>
                  <a:moveTo>
                    <a:pt x="570" y="52"/>
                  </a:moveTo>
                  <a:cubicBezTo>
                    <a:pt x="571" y="53"/>
                    <a:pt x="571" y="53"/>
                    <a:pt x="571" y="53"/>
                  </a:cubicBezTo>
                  <a:cubicBezTo>
                    <a:pt x="571" y="53"/>
                    <a:pt x="571" y="52"/>
                    <a:pt x="570" y="52"/>
                  </a:cubicBezTo>
                  <a:close/>
                  <a:moveTo>
                    <a:pt x="1671" y="55"/>
                  </a:moveTo>
                  <a:cubicBezTo>
                    <a:pt x="1671" y="56"/>
                    <a:pt x="1671" y="56"/>
                    <a:pt x="1671" y="56"/>
                  </a:cubicBezTo>
                  <a:cubicBezTo>
                    <a:pt x="1671" y="56"/>
                    <a:pt x="1671" y="56"/>
                    <a:pt x="1671" y="55"/>
                  </a:cubicBezTo>
                  <a:close/>
                  <a:moveTo>
                    <a:pt x="583" y="8"/>
                  </a:moveTo>
                  <a:cubicBezTo>
                    <a:pt x="583" y="8"/>
                    <a:pt x="583" y="8"/>
                    <a:pt x="584" y="8"/>
                  </a:cubicBezTo>
                  <a:cubicBezTo>
                    <a:pt x="584" y="8"/>
                    <a:pt x="583" y="8"/>
                    <a:pt x="583" y="8"/>
                  </a:cubicBezTo>
                  <a:close/>
                  <a:moveTo>
                    <a:pt x="968" y="78"/>
                  </a:moveTo>
                  <a:cubicBezTo>
                    <a:pt x="968" y="78"/>
                    <a:pt x="968" y="78"/>
                    <a:pt x="968" y="78"/>
                  </a:cubicBezTo>
                  <a:cubicBezTo>
                    <a:pt x="968" y="78"/>
                    <a:pt x="968" y="78"/>
                    <a:pt x="968" y="78"/>
                  </a:cubicBezTo>
                  <a:close/>
                  <a:moveTo>
                    <a:pt x="1016" y="8"/>
                  </a:moveTo>
                  <a:cubicBezTo>
                    <a:pt x="1016" y="8"/>
                    <a:pt x="1017" y="8"/>
                    <a:pt x="1017" y="8"/>
                  </a:cubicBezTo>
                  <a:cubicBezTo>
                    <a:pt x="1017" y="8"/>
                    <a:pt x="1017" y="8"/>
                    <a:pt x="1016" y="8"/>
                  </a:cubicBezTo>
                  <a:close/>
                  <a:moveTo>
                    <a:pt x="1665" y="78"/>
                  </a:moveTo>
                  <a:cubicBezTo>
                    <a:pt x="1665" y="78"/>
                    <a:pt x="1664" y="78"/>
                    <a:pt x="1664" y="77"/>
                  </a:cubicBezTo>
                  <a:cubicBezTo>
                    <a:pt x="1664" y="78"/>
                    <a:pt x="1664" y="78"/>
                    <a:pt x="1665" y="78"/>
                  </a:cubicBezTo>
                  <a:close/>
                  <a:moveTo>
                    <a:pt x="1677" y="78"/>
                  </a:moveTo>
                  <a:cubicBezTo>
                    <a:pt x="1677" y="78"/>
                    <a:pt x="1677" y="78"/>
                    <a:pt x="1677" y="78"/>
                  </a:cubicBezTo>
                  <a:cubicBezTo>
                    <a:pt x="1677" y="78"/>
                    <a:pt x="1677" y="78"/>
                    <a:pt x="1677" y="78"/>
                  </a:cubicBezTo>
                  <a:close/>
                  <a:moveTo>
                    <a:pt x="609" y="79"/>
                  </a:moveTo>
                  <a:cubicBezTo>
                    <a:pt x="609" y="78"/>
                    <a:pt x="609" y="78"/>
                    <a:pt x="609" y="78"/>
                  </a:cubicBezTo>
                  <a:cubicBezTo>
                    <a:pt x="609" y="78"/>
                    <a:pt x="609" y="78"/>
                    <a:pt x="609" y="79"/>
                  </a:cubicBezTo>
                  <a:close/>
                  <a:moveTo>
                    <a:pt x="620" y="78"/>
                  </a:moveTo>
                  <a:cubicBezTo>
                    <a:pt x="620" y="78"/>
                    <a:pt x="620" y="78"/>
                    <a:pt x="620" y="79"/>
                  </a:cubicBezTo>
                  <a:cubicBezTo>
                    <a:pt x="620" y="78"/>
                    <a:pt x="620" y="78"/>
                    <a:pt x="620" y="78"/>
                  </a:cubicBezTo>
                  <a:close/>
                  <a:moveTo>
                    <a:pt x="1356" y="8"/>
                  </a:moveTo>
                  <a:cubicBezTo>
                    <a:pt x="1356" y="8"/>
                    <a:pt x="1357" y="8"/>
                    <a:pt x="1357" y="8"/>
                  </a:cubicBezTo>
                  <a:cubicBezTo>
                    <a:pt x="1357" y="8"/>
                    <a:pt x="1356" y="8"/>
                    <a:pt x="1356" y="8"/>
                  </a:cubicBezTo>
                  <a:close/>
                  <a:moveTo>
                    <a:pt x="955" y="79"/>
                  </a:moveTo>
                  <a:cubicBezTo>
                    <a:pt x="955" y="78"/>
                    <a:pt x="955" y="78"/>
                    <a:pt x="955" y="78"/>
                  </a:cubicBezTo>
                  <a:cubicBezTo>
                    <a:pt x="955" y="78"/>
                    <a:pt x="955" y="78"/>
                    <a:pt x="955" y="79"/>
                  </a:cubicBezTo>
                  <a:close/>
                  <a:moveTo>
                    <a:pt x="1532" y="79"/>
                  </a:moveTo>
                  <a:cubicBezTo>
                    <a:pt x="1532" y="78"/>
                    <a:pt x="1532" y="78"/>
                    <a:pt x="1532" y="78"/>
                  </a:cubicBezTo>
                  <a:cubicBezTo>
                    <a:pt x="1532" y="78"/>
                    <a:pt x="1532" y="78"/>
                    <a:pt x="1532" y="79"/>
                  </a:cubicBezTo>
                  <a:close/>
                  <a:moveTo>
                    <a:pt x="1700" y="79"/>
                  </a:moveTo>
                  <a:cubicBezTo>
                    <a:pt x="1700" y="78"/>
                    <a:pt x="1700" y="78"/>
                    <a:pt x="1700" y="78"/>
                  </a:cubicBezTo>
                  <a:cubicBezTo>
                    <a:pt x="1700" y="78"/>
                    <a:pt x="1700" y="78"/>
                    <a:pt x="1700" y="79"/>
                  </a:cubicBezTo>
                  <a:close/>
                  <a:moveTo>
                    <a:pt x="628" y="79"/>
                  </a:moveTo>
                  <a:cubicBezTo>
                    <a:pt x="628" y="79"/>
                    <a:pt x="628" y="79"/>
                    <a:pt x="628" y="78"/>
                  </a:cubicBezTo>
                  <a:cubicBezTo>
                    <a:pt x="628" y="78"/>
                    <a:pt x="628" y="79"/>
                    <a:pt x="628" y="79"/>
                  </a:cubicBezTo>
                  <a:close/>
                  <a:moveTo>
                    <a:pt x="1554" y="59"/>
                  </a:moveTo>
                  <a:cubicBezTo>
                    <a:pt x="1554" y="59"/>
                    <a:pt x="1554" y="59"/>
                    <a:pt x="1555" y="58"/>
                  </a:cubicBezTo>
                  <a:cubicBezTo>
                    <a:pt x="1554" y="58"/>
                    <a:pt x="1554" y="58"/>
                    <a:pt x="1554" y="59"/>
                  </a:cubicBezTo>
                  <a:close/>
                  <a:moveTo>
                    <a:pt x="1383" y="8"/>
                  </a:moveTo>
                  <a:cubicBezTo>
                    <a:pt x="1383" y="8"/>
                    <a:pt x="1383" y="8"/>
                    <a:pt x="1383" y="8"/>
                  </a:cubicBezTo>
                  <a:cubicBezTo>
                    <a:pt x="1383" y="8"/>
                    <a:pt x="1383" y="8"/>
                    <a:pt x="1383" y="8"/>
                  </a:cubicBezTo>
                  <a:close/>
                  <a:moveTo>
                    <a:pt x="1429" y="8"/>
                  </a:moveTo>
                  <a:cubicBezTo>
                    <a:pt x="1429" y="8"/>
                    <a:pt x="1429" y="8"/>
                    <a:pt x="1430" y="8"/>
                  </a:cubicBezTo>
                  <a:cubicBezTo>
                    <a:pt x="1429" y="8"/>
                    <a:pt x="1429" y="8"/>
                    <a:pt x="1429" y="8"/>
                  </a:cubicBezTo>
                  <a:close/>
                  <a:moveTo>
                    <a:pt x="1347" y="79"/>
                  </a:moveTo>
                  <a:cubicBezTo>
                    <a:pt x="1348" y="79"/>
                    <a:pt x="1348" y="79"/>
                    <a:pt x="1348" y="78"/>
                  </a:cubicBezTo>
                  <a:cubicBezTo>
                    <a:pt x="1348" y="78"/>
                    <a:pt x="1347" y="79"/>
                    <a:pt x="1347" y="79"/>
                  </a:cubicBezTo>
                  <a:close/>
                  <a:moveTo>
                    <a:pt x="1677" y="78"/>
                  </a:moveTo>
                  <a:cubicBezTo>
                    <a:pt x="1677" y="79"/>
                    <a:pt x="1677" y="79"/>
                    <a:pt x="1677" y="79"/>
                  </a:cubicBezTo>
                  <a:cubicBezTo>
                    <a:pt x="1677" y="79"/>
                    <a:pt x="1677" y="78"/>
                    <a:pt x="1677" y="78"/>
                  </a:cubicBezTo>
                  <a:close/>
                  <a:moveTo>
                    <a:pt x="1452" y="8"/>
                  </a:moveTo>
                  <a:cubicBezTo>
                    <a:pt x="1453" y="8"/>
                    <a:pt x="1453" y="8"/>
                    <a:pt x="1453" y="8"/>
                  </a:cubicBezTo>
                  <a:cubicBezTo>
                    <a:pt x="1453" y="8"/>
                    <a:pt x="1453" y="8"/>
                    <a:pt x="1452" y="8"/>
                  </a:cubicBezTo>
                  <a:close/>
                  <a:moveTo>
                    <a:pt x="638" y="78"/>
                  </a:moveTo>
                  <a:cubicBezTo>
                    <a:pt x="638" y="79"/>
                    <a:pt x="638" y="79"/>
                    <a:pt x="638" y="79"/>
                  </a:cubicBezTo>
                  <a:cubicBezTo>
                    <a:pt x="638" y="79"/>
                    <a:pt x="638" y="79"/>
                    <a:pt x="638" y="78"/>
                  </a:cubicBezTo>
                  <a:close/>
                  <a:moveTo>
                    <a:pt x="969" y="79"/>
                  </a:moveTo>
                  <a:cubicBezTo>
                    <a:pt x="969" y="79"/>
                    <a:pt x="969" y="79"/>
                    <a:pt x="969" y="79"/>
                  </a:cubicBezTo>
                  <a:cubicBezTo>
                    <a:pt x="969" y="79"/>
                    <a:pt x="969" y="79"/>
                    <a:pt x="969" y="79"/>
                  </a:cubicBezTo>
                  <a:close/>
                  <a:moveTo>
                    <a:pt x="642" y="42"/>
                  </a:moveTo>
                  <a:cubicBezTo>
                    <a:pt x="642" y="42"/>
                    <a:pt x="642" y="42"/>
                    <a:pt x="642" y="41"/>
                  </a:cubicBezTo>
                  <a:cubicBezTo>
                    <a:pt x="642" y="41"/>
                    <a:pt x="642" y="42"/>
                    <a:pt x="642" y="42"/>
                  </a:cubicBezTo>
                  <a:close/>
                  <a:moveTo>
                    <a:pt x="1541" y="8"/>
                  </a:moveTo>
                  <a:cubicBezTo>
                    <a:pt x="1541" y="8"/>
                    <a:pt x="1541" y="8"/>
                    <a:pt x="1541" y="8"/>
                  </a:cubicBezTo>
                  <a:cubicBezTo>
                    <a:pt x="1541" y="8"/>
                    <a:pt x="1541" y="8"/>
                    <a:pt x="1541" y="8"/>
                  </a:cubicBezTo>
                  <a:close/>
                  <a:moveTo>
                    <a:pt x="1709" y="8"/>
                  </a:moveTo>
                  <a:cubicBezTo>
                    <a:pt x="1709" y="8"/>
                    <a:pt x="1709" y="8"/>
                    <a:pt x="1709" y="8"/>
                  </a:cubicBezTo>
                  <a:cubicBezTo>
                    <a:pt x="1709" y="8"/>
                    <a:pt x="1709" y="8"/>
                    <a:pt x="1709" y="8"/>
                  </a:cubicBezTo>
                  <a:close/>
                  <a:moveTo>
                    <a:pt x="1665" y="79"/>
                  </a:moveTo>
                  <a:cubicBezTo>
                    <a:pt x="1665" y="79"/>
                    <a:pt x="1665" y="79"/>
                    <a:pt x="1665" y="78"/>
                  </a:cubicBezTo>
                  <a:cubicBezTo>
                    <a:pt x="1665" y="79"/>
                    <a:pt x="1665" y="79"/>
                    <a:pt x="1665" y="79"/>
                  </a:cubicBezTo>
                  <a:close/>
                  <a:moveTo>
                    <a:pt x="610" y="80"/>
                  </a:moveTo>
                  <a:cubicBezTo>
                    <a:pt x="610" y="79"/>
                    <a:pt x="610" y="79"/>
                    <a:pt x="610" y="79"/>
                  </a:cubicBezTo>
                  <a:cubicBezTo>
                    <a:pt x="609" y="79"/>
                    <a:pt x="610" y="79"/>
                    <a:pt x="610" y="80"/>
                  </a:cubicBezTo>
                  <a:close/>
                  <a:moveTo>
                    <a:pt x="584" y="8"/>
                  </a:moveTo>
                  <a:cubicBezTo>
                    <a:pt x="584" y="9"/>
                    <a:pt x="584" y="9"/>
                    <a:pt x="584" y="9"/>
                  </a:cubicBezTo>
                  <a:cubicBezTo>
                    <a:pt x="584" y="8"/>
                    <a:pt x="584" y="8"/>
                    <a:pt x="584" y="8"/>
                  </a:cubicBezTo>
                  <a:close/>
                  <a:moveTo>
                    <a:pt x="956" y="80"/>
                  </a:moveTo>
                  <a:cubicBezTo>
                    <a:pt x="956" y="79"/>
                    <a:pt x="955" y="79"/>
                    <a:pt x="955" y="79"/>
                  </a:cubicBezTo>
                  <a:cubicBezTo>
                    <a:pt x="955" y="79"/>
                    <a:pt x="955" y="79"/>
                    <a:pt x="956" y="80"/>
                  </a:cubicBezTo>
                  <a:close/>
                  <a:moveTo>
                    <a:pt x="1531" y="80"/>
                  </a:moveTo>
                  <a:cubicBezTo>
                    <a:pt x="1532" y="79"/>
                    <a:pt x="1532" y="79"/>
                    <a:pt x="1532" y="79"/>
                  </a:cubicBezTo>
                  <a:cubicBezTo>
                    <a:pt x="1531" y="79"/>
                    <a:pt x="1531" y="79"/>
                    <a:pt x="1531" y="80"/>
                  </a:cubicBezTo>
                  <a:close/>
                  <a:moveTo>
                    <a:pt x="1677" y="79"/>
                  </a:moveTo>
                  <a:cubicBezTo>
                    <a:pt x="1677" y="79"/>
                    <a:pt x="1677" y="79"/>
                    <a:pt x="1678" y="80"/>
                  </a:cubicBezTo>
                  <a:cubicBezTo>
                    <a:pt x="1678" y="79"/>
                    <a:pt x="1678" y="79"/>
                    <a:pt x="1677" y="79"/>
                  </a:cubicBezTo>
                  <a:close/>
                  <a:moveTo>
                    <a:pt x="1699" y="80"/>
                  </a:moveTo>
                  <a:cubicBezTo>
                    <a:pt x="1700" y="79"/>
                    <a:pt x="1700" y="79"/>
                    <a:pt x="1700" y="79"/>
                  </a:cubicBezTo>
                  <a:cubicBezTo>
                    <a:pt x="1699" y="79"/>
                    <a:pt x="1699" y="79"/>
                    <a:pt x="1699" y="80"/>
                  </a:cubicBezTo>
                  <a:close/>
                  <a:moveTo>
                    <a:pt x="628" y="80"/>
                  </a:moveTo>
                  <a:cubicBezTo>
                    <a:pt x="628" y="80"/>
                    <a:pt x="628" y="80"/>
                    <a:pt x="628" y="79"/>
                  </a:cubicBezTo>
                  <a:cubicBezTo>
                    <a:pt x="628" y="79"/>
                    <a:pt x="628" y="80"/>
                    <a:pt x="628" y="80"/>
                  </a:cubicBezTo>
                  <a:close/>
                  <a:moveTo>
                    <a:pt x="638" y="79"/>
                  </a:moveTo>
                  <a:cubicBezTo>
                    <a:pt x="638" y="79"/>
                    <a:pt x="638" y="80"/>
                    <a:pt x="638" y="80"/>
                  </a:cubicBezTo>
                  <a:cubicBezTo>
                    <a:pt x="638" y="80"/>
                    <a:pt x="638" y="80"/>
                    <a:pt x="638" y="79"/>
                  </a:cubicBezTo>
                  <a:close/>
                  <a:moveTo>
                    <a:pt x="687" y="80"/>
                  </a:moveTo>
                  <a:cubicBezTo>
                    <a:pt x="687" y="80"/>
                    <a:pt x="687" y="79"/>
                    <a:pt x="687" y="79"/>
                  </a:cubicBezTo>
                  <a:cubicBezTo>
                    <a:pt x="687" y="80"/>
                    <a:pt x="687" y="80"/>
                    <a:pt x="687" y="80"/>
                  </a:cubicBezTo>
                  <a:close/>
                  <a:moveTo>
                    <a:pt x="908" y="40"/>
                  </a:moveTo>
                  <a:cubicBezTo>
                    <a:pt x="908" y="41"/>
                    <a:pt x="908" y="41"/>
                    <a:pt x="908" y="41"/>
                  </a:cubicBezTo>
                  <a:cubicBezTo>
                    <a:pt x="908" y="41"/>
                    <a:pt x="908" y="40"/>
                    <a:pt x="908" y="40"/>
                  </a:cubicBezTo>
                  <a:close/>
                  <a:moveTo>
                    <a:pt x="1355" y="9"/>
                  </a:moveTo>
                  <a:cubicBezTo>
                    <a:pt x="1356" y="9"/>
                    <a:pt x="1356" y="9"/>
                    <a:pt x="1356" y="8"/>
                  </a:cubicBezTo>
                  <a:cubicBezTo>
                    <a:pt x="1356" y="8"/>
                    <a:pt x="1356" y="8"/>
                    <a:pt x="1355" y="9"/>
                  </a:cubicBezTo>
                  <a:close/>
                  <a:moveTo>
                    <a:pt x="1383" y="8"/>
                  </a:moveTo>
                  <a:cubicBezTo>
                    <a:pt x="1383" y="8"/>
                    <a:pt x="1384" y="9"/>
                    <a:pt x="1384" y="9"/>
                  </a:cubicBezTo>
                  <a:cubicBezTo>
                    <a:pt x="1384" y="8"/>
                    <a:pt x="1384" y="8"/>
                    <a:pt x="1383" y="8"/>
                  </a:cubicBezTo>
                  <a:close/>
                  <a:moveTo>
                    <a:pt x="1347" y="80"/>
                  </a:moveTo>
                  <a:cubicBezTo>
                    <a:pt x="1347" y="80"/>
                    <a:pt x="1347" y="80"/>
                    <a:pt x="1347" y="79"/>
                  </a:cubicBezTo>
                  <a:cubicBezTo>
                    <a:pt x="1347" y="79"/>
                    <a:pt x="1347" y="80"/>
                    <a:pt x="1347" y="80"/>
                  </a:cubicBezTo>
                  <a:close/>
                  <a:moveTo>
                    <a:pt x="1722" y="59"/>
                  </a:moveTo>
                  <a:cubicBezTo>
                    <a:pt x="1722" y="59"/>
                    <a:pt x="1723" y="59"/>
                    <a:pt x="1723" y="58"/>
                  </a:cubicBezTo>
                  <a:cubicBezTo>
                    <a:pt x="1722" y="58"/>
                    <a:pt x="1722" y="58"/>
                    <a:pt x="1722" y="59"/>
                  </a:cubicBezTo>
                  <a:close/>
                  <a:moveTo>
                    <a:pt x="1665" y="80"/>
                  </a:moveTo>
                  <a:cubicBezTo>
                    <a:pt x="1665" y="80"/>
                    <a:pt x="1665" y="79"/>
                    <a:pt x="1665" y="79"/>
                  </a:cubicBezTo>
                  <a:cubicBezTo>
                    <a:pt x="1665" y="79"/>
                    <a:pt x="1665" y="80"/>
                    <a:pt x="1665" y="80"/>
                  </a:cubicBezTo>
                  <a:close/>
                  <a:moveTo>
                    <a:pt x="1428" y="9"/>
                  </a:moveTo>
                  <a:cubicBezTo>
                    <a:pt x="1428" y="9"/>
                    <a:pt x="1429" y="9"/>
                    <a:pt x="1429" y="8"/>
                  </a:cubicBezTo>
                  <a:cubicBezTo>
                    <a:pt x="1429" y="8"/>
                    <a:pt x="1428" y="8"/>
                    <a:pt x="1428" y="9"/>
                  </a:cubicBezTo>
                  <a:close/>
                  <a:moveTo>
                    <a:pt x="1453" y="8"/>
                  </a:moveTo>
                  <a:cubicBezTo>
                    <a:pt x="1453" y="9"/>
                    <a:pt x="1454" y="9"/>
                    <a:pt x="1454" y="9"/>
                  </a:cubicBezTo>
                  <a:cubicBezTo>
                    <a:pt x="1454" y="8"/>
                    <a:pt x="1454" y="8"/>
                    <a:pt x="1453" y="8"/>
                  </a:cubicBezTo>
                  <a:close/>
                  <a:moveTo>
                    <a:pt x="1501" y="9"/>
                  </a:moveTo>
                  <a:cubicBezTo>
                    <a:pt x="1502" y="9"/>
                    <a:pt x="1502" y="9"/>
                    <a:pt x="1502" y="8"/>
                  </a:cubicBezTo>
                  <a:cubicBezTo>
                    <a:pt x="1502" y="8"/>
                    <a:pt x="1501" y="8"/>
                    <a:pt x="1501" y="9"/>
                  </a:cubicBezTo>
                  <a:close/>
                  <a:moveTo>
                    <a:pt x="956" y="80"/>
                  </a:moveTo>
                  <a:cubicBezTo>
                    <a:pt x="956" y="80"/>
                    <a:pt x="956" y="80"/>
                    <a:pt x="956" y="80"/>
                  </a:cubicBezTo>
                  <a:cubicBezTo>
                    <a:pt x="956" y="80"/>
                    <a:pt x="956" y="80"/>
                    <a:pt x="956" y="80"/>
                  </a:cubicBezTo>
                  <a:close/>
                  <a:moveTo>
                    <a:pt x="969" y="80"/>
                  </a:moveTo>
                  <a:cubicBezTo>
                    <a:pt x="969" y="80"/>
                    <a:pt x="969" y="80"/>
                    <a:pt x="970" y="80"/>
                  </a:cubicBezTo>
                  <a:cubicBezTo>
                    <a:pt x="970" y="80"/>
                    <a:pt x="970" y="80"/>
                    <a:pt x="969" y="80"/>
                  </a:cubicBezTo>
                  <a:close/>
                  <a:moveTo>
                    <a:pt x="1220" y="80"/>
                  </a:moveTo>
                  <a:cubicBezTo>
                    <a:pt x="1220" y="80"/>
                    <a:pt x="1220" y="80"/>
                    <a:pt x="1220" y="80"/>
                  </a:cubicBezTo>
                  <a:cubicBezTo>
                    <a:pt x="1220" y="80"/>
                    <a:pt x="1220" y="80"/>
                    <a:pt x="1220" y="80"/>
                  </a:cubicBezTo>
                  <a:close/>
                  <a:moveTo>
                    <a:pt x="1678" y="80"/>
                  </a:moveTo>
                  <a:cubicBezTo>
                    <a:pt x="1678" y="80"/>
                    <a:pt x="1678" y="80"/>
                    <a:pt x="1678" y="80"/>
                  </a:cubicBezTo>
                  <a:cubicBezTo>
                    <a:pt x="1678" y="80"/>
                    <a:pt x="1678" y="80"/>
                    <a:pt x="1678" y="80"/>
                  </a:cubicBezTo>
                  <a:close/>
                  <a:moveTo>
                    <a:pt x="1540" y="9"/>
                  </a:moveTo>
                  <a:cubicBezTo>
                    <a:pt x="1540" y="9"/>
                    <a:pt x="1540" y="9"/>
                    <a:pt x="1540" y="8"/>
                  </a:cubicBezTo>
                  <a:cubicBezTo>
                    <a:pt x="1540" y="8"/>
                    <a:pt x="1540" y="8"/>
                    <a:pt x="1540" y="9"/>
                  </a:cubicBezTo>
                  <a:close/>
                  <a:moveTo>
                    <a:pt x="1568" y="8"/>
                  </a:moveTo>
                  <a:cubicBezTo>
                    <a:pt x="1568" y="9"/>
                    <a:pt x="1568" y="9"/>
                    <a:pt x="1568" y="9"/>
                  </a:cubicBezTo>
                  <a:cubicBezTo>
                    <a:pt x="1568" y="8"/>
                    <a:pt x="1568" y="8"/>
                    <a:pt x="1568" y="8"/>
                  </a:cubicBezTo>
                  <a:close/>
                  <a:moveTo>
                    <a:pt x="1708" y="9"/>
                  </a:moveTo>
                  <a:cubicBezTo>
                    <a:pt x="1708" y="9"/>
                    <a:pt x="1708" y="9"/>
                    <a:pt x="1709" y="8"/>
                  </a:cubicBezTo>
                  <a:cubicBezTo>
                    <a:pt x="1708" y="8"/>
                    <a:pt x="1708" y="8"/>
                    <a:pt x="1708" y="9"/>
                  </a:cubicBezTo>
                  <a:close/>
                  <a:moveTo>
                    <a:pt x="1346" y="81"/>
                  </a:moveTo>
                  <a:cubicBezTo>
                    <a:pt x="1347" y="80"/>
                    <a:pt x="1347" y="80"/>
                    <a:pt x="1347" y="80"/>
                  </a:cubicBezTo>
                  <a:cubicBezTo>
                    <a:pt x="1346" y="80"/>
                    <a:pt x="1346" y="80"/>
                    <a:pt x="1346" y="81"/>
                  </a:cubicBezTo>
                  <a:close/>
                  <a:moveTo>
                    <a:pt x="1358" y="80"/>
                  </a:moveTo>
                  <a:cubicBezTo>
                    <a:pt x="1358" y="80"/>
                    <a:pt x="1358" y="80"/>
                    <a:pt x="1358" y="81"/>
                  </a:cubicBezTo>
                  <a:cubicBezTo>
                    <a:pt x="1358" y="81"/>
                    <a:pt x="1358" y="80"/>
                    <a:pt x="1358" y="80"/>
                  </a:cubicBezTo>
                  <a:close/>
                  <a:moveTo>
                    <a:pt x="1736" y="8"/>
                  </a:moveTo>
                  <a:cubicBezTo>
                    <a:pt x="1736" y="9"/>
                    <a:pt x="1736" y="9"/>
                    <a:pt x="1737" y="9"/>
                  </a:cubicBezTo>
                  <a:cubicBezTo>
                    <a:pt x="1736" y="8"/>
                    <a:pt x="1736" y="8"/>
                    <a:pt x="1736" y="8"/>
                  </a:cubicBezTo>
                  <a:close/>
                  <a:moveTo>
                    <a:pt x="1467" y="80"/>
                  </a:moveTo>
                  <a:cubicBezTo>
                    <a:pt x="1467" y="80"/>
                    <a:pt x="1467" y="80"/>
                    <a:pt x="1467" y="81"/>
                  </a:cubicBezTo>
                  <a:cubicBezTo>
                    <a:pt x="1468" y="80"/>
                    <a:pt x="1468" y="80"/>
                    <a:pt x="1467" y="80"/>
                  </a:cubicBezTo>
                  <a:close/>
                  <a:moveTo>
                    <a:pt x="1666" y="81"/>
                  </a:moveTo>
                  <a:cubicBezTo>
                    <a:pt x="1666" y="80"/>
                    <a:pt x="1665" y="80"/>
                    <a:pt x="1665" y="80"/>
                  </a:cubicBezTo>
                  <a:cubicBezTo>
                    <a:pt x="1665" y="80"/>
                    <a:pt x="1665" y="80"/>
                    <a:pt x="1666" y="81"/>
                  </a:cubicBezTo>
                  <a:close/>
                  <a:moveTo>
                    <a:pt x="551" y="9"/>
                  </a:moveTo>
                  <a:cubicBezTo>
                    <a:pt x="551" y="9"/>
                    <a:pt x="552" y="9"/>
                    <a:pt x="552" y="9"/>
                  </a:cubicBezTo>
                  <a:cubicBezTo>
                    <a:pt x="551" y="9"/>
                    <a:pt x="551" y="9"/>
                    <a:pt x="551" y="9"/>
                  </a:cubicBezTo>
                  <a:close/>
                  <a:moveTo>
                    <a:pt x="638" y="80"/>
                  </a:moveTo>
                  <a:cubicBezTo>
                    <a:pt x="637" y="80"/>
                    <a:pt x="637" y="81"/>
                    <a:pt x="637" y="81"/>
                  </a:cubicBezTo>
                  <a:cubicBezTo>
                    <a:pt x="638" y="81"/>
                    <a:pt x="638" y="80"/>
                    <a:pt x="638" y="80"/>
                  </a:cubicBezTo>
                  <a:close/>
                  <a:moveTo>
                    <a:pt x="956" y="81"/>
                  </a:moveTo>
                  <a:cubicBezTo>
                    <a:pt x="956" y="81"/>
                    <a:pt x="956" y="80"/>
                    <a:pt x="956" y="80"/>
                  </a:cubicBezTo>
                  <a:cubicBezTo>
                    <a:pt x="956" y="81"/>
                    <a:pt x="956" y="81"/>
                    <a:pt x="956" y="81"/>
                  </a:cubicBezTo>
                  <a:close/>
                  <a:moveTo>
                    <a:pt x="584" y="9"/>
                  </a:moveTo>
                  <a:cubicBezTo>
                    <a:pt x="585" y="9"/>
                    <a:pt x="585" y="9"/>
                    <a:pt x="585" y="9"/>
                  </a:cubicBezTo>
                  <a:cubicBezTo>
                    <a:pt x="585" y="9"/>
                    <a:pt x="585" y="9"/>
                    <a:pt x="584" y="9"/>
                  </a:cubicBezTo>
                  <a:close/>
                  <a:moveTo>
                    <a:pt x="611" y="81"/>
                  </a:moveTo>
                  <a:cubicBezTo>
                    <a:pt x="611" y="81"/>
                    <a:pt x="611" y="81"/>
                    <a:pt x="610" y="81"/>
                  </a:cubicBezTo>
                  <a:cubicBezTo>
                    <a:pt x="610" y="81"/>
                    <a:pt x="610" y="81"/>
                    <a:pt x="611" y="81"/>
                  </a:cubicBezTo>
                  <a:close/>
                  <a:moveTo>
                    <a:pt x="1018" y="9"/>
                  </a:moveTo>
                  <a:cubicBezTo>
                    <a:pt x="1019" y="9"/>
                    <a:pt x="1019" y="9"/>
                    <a:pt x="1019" y="9"/>
                  </a:cubicBezTo>
                  <a:cubicBezTo>
                    <a:pt x="1019" y="9"/>
                    <a:pt x="1019" y="9"/>
                    <a:pt x="1018" y="9"/>
                  </a:cubicBezTo>
                  <a:close/>
                  <a:moveTo>
                    <a:pt x="1355" y="9"/>
                  </a:moveTo>
                  <a:cubicBezTo>
                    <a:pt x="1355" y="9"/>
                    <a:pt x="1355" y="9"/>
                    <a:pt x="1355" y="9"/>
                  </a:cubicBezTo>
                  <a:cubicBezTo>
                    <a:pt x="1355" y="9"/>
                    <a:pt x="1355" y="9"/>
                    <a:pt x="1355" y="9"/>
                  </a:cubicBezTo>
                  <a:close/>
                  <a:moveTo>
                    <a:pt x="1042" y="81"/>
                  </a:moveTo>
                  <a:cubicBezTo>
                    <a:pt x="1042" y="81"/>
                    <a:pt x="1042" y="81"/>
                    <a:pt x="1042" y="81"/>
                  </a:cubicBezTo>
                  <a:cubicBezTo>
                    <a:pt x="1043" y="81"/>
                    <a:pt x="1042" y="81"/>
                    <a:pt x="1042" y="81"/>
                  </a:cubicBezTo>
                  <a:close/>
                  <a:moveTo>
                    <a:pt x="1220" y="81"/>
                  </a:moveTo>
                  <a:cubicBezTo>
                    <a:pt x="1220" y="81"/>
                    <a:pt x="1220" y="81"/>
                    <a:pt x="1220" y="81"/>
                  </a:cubicBezTo>
                  <a:cubicBezTo>
                    <a:pt x="1220" y="81"/>
                    <a:pt x="1220" y="81"/>
                    <a:pt x="1220" y="81"/>
                  </a:cubicBezTo>
                  <a:close/>
                  <a:moveTo>
                    <a:pt x="1346" y="81"/>
                  </a:moveTo>
                  <a:cubicBezTo>
                    <a:pt x="1346" y="81"/>
                    <a:pt x="1346" y="81"/>
                    <a:pt x="1346" y="81"/>
                  </a:cubicBezTo>
                  <a:cubicBezTo>
                    <a:pt x="1346" y="81"/>
                    <a:pt x="1346" y="81"/>
                    <a:pt x="1346" y="81"/>
                  </a:cubicBezTo>
                  <a:close/>
                  <a:moveTo>
                    <a:pt x="1530" y="81"/>
                  </a:moveTo>
                  <a:cubicBezTo>
                    <a:pt x="1531" y="81"/>
                    <a:pt x="1531" y="81"/>
                    <a:pt x="1531" y="81"/>
                  </a:cubicBezTo>
                  <a:cubicBezTo>
                    <a:pt x="1530" y="81"/>
                    <a:pt x="1530" y="81"/>
                    <a:pt x="1530" y="81"/>
                  </a:cubicBezTo>
                  <a:close/>
                  <a:moveTo>
                    <a:pt x="1698" y="81"/>
                  </a:moveTo>
                  <a:cubicBezTo>
                    <a:pt x="1699" y="81"/>
                    <a:pt x="1699" y="81"/>
                    <a:pt x="1699" y="81"/>
                  </a:cubicBezTo>
                  <a:cubicBezTo>
                    <a:pt x="1698" y="81"/>
                    <a:pt x="1698" y="81"/>
                    <a:pt x="1698" y="81"/>
                  </a:cubicBezTo>
                  <a:close/>
                  <a:moveTo>
                    <a:pt x="627" y="82"/>
                  </a:moveTo>
                  <a:cubicBezTo>
                    <a:pt x="627" y="82"/>
                    <a:pt x="627" y="81"/>
                    <a:pt x="627" y="81"/>
                  </a:cubicBezTo>
                  <a:cubicBezTo>
                    <a:pt x="627" y="81"/>
                    <a:pt x="627" y="81"/>
                    <a:pt x="627" y="82"/>
                  </a:cubicBezTo>
                  <a:close/>
                  <a:moveTo>
                    <a:pt x="1210" y="53"/>
                  </a:moveTo>
                  <a:cubicBezTo>
                    <a:pt x="1210" y="53"/>
                    <a:pt x="1210" y="53"/>
                    <a:pt x="1210" y="52"/>
                  </a:cubicBezTo>
                  <a:cubicBezTo>
                    <a:pt x="1210" y="53"/>
                    <a:pt x="1210" y="53"/>
                    <a:pt x="1210" y="53"/>
                  </a:cubicBezTo>
                  <a:close/>
                  <a:moveTo>
                    <a:pt x="760" y="81"/>
                  </a:moveTo>
                  <a:cubicBezTo>
                    <a:pt x="760" y="81"/>
                    <a:pt x="760" y="82"/>
                    <a:pt x="761" y="82"/>
                  </a:cubicBezTo>
                  <a:cubicBezTo>
                    <a:pt x="761" y="81"/>
                    <a:pt x="761" y="81"/>
                    <a:pt x="760" y="81"/>
                  </a:cubicBezTo>
                  <a:close/>
                  <a:moveTo>
                    <a:pt x="957" y="82"/>
                  </a:moveTo>
                  <a:cubicBezTo>
                    <a:pt x="957" y="81"/>
                    <a:pt x="957" y="81"/>
                    <a:pt x="956" y="81"/>
                  </a:cubicBezTo>
                  <a:cubicBezTo>
                    <a:pt x="956" y="81"/>
                    <a:pt x="956" y="82"/>
                    <a:pt x="957" y="82"/>
                  </a:cubicBezTo>
                  <a:close/>
                  <a:moveTo>
                    <a:pt x="673" y="59"/>
                  </a:moveTo>
                  <a:cubicBezTo>
                    <a:pt x="673" y="59"/>
                    <a:pt x="673" y="59"/>
                    <a:pt x="673" y="59"/>
                  </a:cubicBezTo>
                  <a:cubicBezTo>
                    <a:pt x="673" y="59"/>
                    <a:pt x="673" y="59"/>
                    <a:pt x="673" y="59"/>
                  </a:cubicBezTo>
                  <a:close/>
                  <a:moveTo>
                    <a:pt x="1428" y="9"/>
                  </a:moveTo>
                  <a:cubicBezTo>
                    <a:pt x="1428" y="9"/>
                    <a:pt x="1428" y="9"/>
                    <a:pt x="1428" y="9"/>
                  </a:cubicBezTo>
                  <a:cubicBezTo>
                    <a:pt x="1428" y="9"/>
                    <a:pt x="1428" y="9"/>
                    <a:pt x="1428" y="9"/>
                  </a:cubicBezTo>
                  <a:close/>
                  <a:moveTo>
                    <a:pt x="1467" y="81"/>
                  </a:moveTo>
                  <a:cubicBezTo>
                    <a:pt x="1467" y="81"/>
                    <a:pt x="1467" y="81"/>
                    <a:pt x="1467" y="82"/>
                  </a:cubicBezTo>
                  <a:cubicBezTo>
                    <a:pt x="1467" y="81"/>
                    <a:pt x="1467" y="81"/>
                    <a:pt x="1467" y="81"/>
                  </a:cubicBezTo>
                  <a:close/>
                  <a:moveTo>
                    <a:pt x="1542" y="81"/>
                  </a:moveTo>
                  <a:cubicBezTo>
                    <a:pt x="1541" y="81"/>
                    <a:pt x="1541" y="81"/>
                    <a:pt x="1541" y="82"/>
                  </a:cubicBezTo>
                  <a:cubicBezTo>
                    <a:pt x="1542" y="82"/>
                    <a:pt x="1542" y="81"/>
                    <a:pt x="1542" y="81"/>
                  </a:cubicBezTo>
                  <a:close/>
                  <a:moveTo>
                    <a:pt x="1666" y="82"/>
                  </a:moveTo>
                  <a:cubicBezTo>
                    <a:pt x="1666" y="81"/>
                    <a:pt x="1666" y="81"/>
                    <a:pt x="1666" y="81"/>
                  </a:cubicBezTo>
                  <a:cubicBezTo>
                    <a:pt x="1666" y="81"/>
                    <a:pt x="1666" y="81"/>
                    <a:pt x="1666" y="82"/>
                  </a:cubicBezTo>
                  <a:close/>
                  <a:moveTo>
                    <a:pt x="1710" y="81"/>
                  </a:moveTo>
                  <a:cubicBezTo>
                    <a:pt x="1710" y="81"/>
                    <a:pt x="1709" y="81"/>
                    <a:pt x="1709" y="82"/>
                  </a:cubicBezTo>
                  <a:cubicBezTo>
                    <a:pt x="1710" y="82"/>
                    <a:pt x="1710" y="81"/>
                    <a:pt x="1710" y="81"/>
                  </a:cubicBezTo>
                  <a:close/>
                  <a:moveTo>
                    <a:pt x="1454" y="9"/>
                  </a:moveTo>
                  <a:cubicBezTo>
                    <a:pt x="1454" y="9"/>
                    <a:pt x="1454" y="9"/>
                    <a:pt x="1455" y="9"/>
                  </a:cubicBezTo>
                  <a:cubicBezTo>
                    <a:pt x="1455" y="9"/>
                    <a:pt x="1454" y="9"/>
                    <a:pt x="1454" y="9"/>
                  </a:cubicBezTo>
                  <a:close/>
                  <a:moveTo>
                    <a:pt x="688" y="82"/>
                  </a:moveTo>
                  <a:cubicBezTo>
                    <a:pt x="688" y="82"/>
                    <a:pt x="688" y="81"/>
                    <a:pt x="688" y="81"/>
                  </a:cubicBezTo>
                  <a:cubicBezTo>
                    <a:pt x="688" y="82"/>
                    <a:pt x="688" y="82"/>
                    <a:pt x="688" y="82"/>
                  </a:cubicBezTo>
                  <a:close/>
                  <a:moveTo>
                    <a:pt x="1569" y="42"/>
                  </a:moveTo>
                  <a:cubicBezTo>
                    <a:pt x="1569" y="42"/>
                    <a:pt x="1569" y="42"/>
                    <a:pt x="1569" y="42"/>
                  </a:cubicBezTo>
                  <a:cubicBezTo>
                    <a:pt x="1569" y="42"/>
                    <a:pt x="1568" y="42"/>
                    <a:pt x="1569" y="42"/>
                  </a:cubicBezTo>
                  <a:close/>
                  <a:moveTo>
                    <a:pt x="1042" y="81"/>
                  </a:moveTo>
                  <a:cubicBezTo>
                    <a:pt x="1042" y="82"/>
                    <a:pt x="1043" y="82"/>
                    <a:pt x="1043" y="82"/>
                  </a:cubicBezTo>
                  <a:cubicBezTo>
                    <a:pt x="1043" y="82"/>
                    <a:pt x="1043" y="82"/>
                    <a:pt x="1042" y="81"/>
                  </a:cubicBezTo>
                  <a:close/>
                  <a:moveTo>
                    <a:pt x="1357" y="81"/>
                  </a:moveTo>
                  <a:cubicBezTo>
                    <a:pt x="1357" y="81"/>
                    <a:pt x="1357" y="82"/>
                    <a:pt x="1357" y="82"/>
                  </a:cubicBezTo>
                  <a:cubicBezTo>
                    <a:pt x="1357" y="82"/>
                    <a:pt x="1357" y="82"/>
                    <a:pt x="1357" y="81"/>
                  </a:cubicBezTo>
                  <a:close/>
                  <a:moveTo>
                    <a:pt x="1530" y="82"/>
                  </a:moveTo>
                  <a:cubicBezTo>
                    <a:pt x="1530" y="82"/>
                    <a:pt x="1530" y="82"/>
                    <a:pt x="1530" y="81"/>
                  </a:cubicBezTo>
                  <a:cubicBezTo>
                    <a:pt x="1530" y="81"/>
                    <a:pt x="1530" y="82"/>
                    <a:pt x="1530" y="82"/>
                  </a:cubicBezTo>
                  <a:close/>
                  <a:moveTo>
                    <a:pt x="1679" y="81"/>
                  </a:moveTo>
                  <a:cubicBezTo>
                    <a:pt x="1678" y="82"/>
                    <a:pt x="1679" y="82"/>
                    <a:pt x="1679" y="82"/>
                  </a:cubicBezTo>
                  <a:cubicBezTo>
                    <a:pt x="1679" y="82"/>
                    <a:pt x="1679" y="81"/>
                    <a:pt x="1679" y="81"/>
                  </a:cubicBezTo>
                  <a:close/>
                  <a:moveTo>
                    <a:pt x="1698" y="82"/>
                  </a:moveTo>
                  <a:cubicBezTo>
                    <a:pt x="1698" y="82"/>
                    <a:pt x="1698" y="82"/>
                    <a:pt x="1698" y="81"/>
                  </a:cubicBezTo>
                  <a:cubicBezTo>
                    <a:pt x="1698" y="81"/>
                    <a:pt x="1698" y="82"/>
                    <a:pt x="1698" y="82"/>
                  </a:cubicBezTo>
                  <a:close/>
                  <a:moveTo>
                    <a:pt x="621" y="82"/>
                  </a:moveTo>
                  <a:cubicBezTo>
                    <a:pt x="621" y="82"/>
                    <a:pt x="621" y="82"/>
                    <a:pt x="621" y="83"/>
                  </a:cubicBezTo>
                  <a:cubicBezTo>
                    <a:pt x="621" y="82"/>
                    <a:pt x="621" y="82"/>
                    <a:pt x="621" y="82"/>
                  </a:cubicBezTo>
                  <a:close/>
                  <a:moveTo>
                    <a:pt x="760" y="82"/>
                  </a:moveTo>
                  <a:cubicBezTo>
                    <a:pt x="760" y="82"/>
                    <a:pt x="761" y="82"/>
                    <a:pt x="761" y="83"/>
                  </a:cubicBezTo>
                  <a:cubicBezTo>
                    <a:pt x="761" y="82"/>
                    <a:pt x="761" y="82"/>
                    <a:pt x="760" y="82"/>
                  </a:cubicBezTo>
                  <a:close/>
                  <a:moveTo>
                    <a:pt x="1209" y="82"/>
                  </a:moveTo>
                  <a:cubicBezTo>
                    <a:pt x="1209" y="82"/>
                    <a:pt x="1209" y="82"/>
                    <a:pt x="1209" y="82"/>
                  </a:cubicBezTo>
                  <a:cubicBezTo>
                    <a:pt x="1209" y="82"/>
                    <a:pt x="1209" y="82"/>
                    <a:pt x="1209" y="82"/>
                  </a:cubicBezTo>
                  <a:close/>
                  <a:moveTo>
                    <a:pt x="1220" y="82"/>
                  </a:moveTo>
                  <a:cubicBezTo>
                    <a:pt x="1220" y="82"/>
                    <a:pt x="1220" y="82"/>
                    <a:pt x="1221" y="82"/>
                  </a:cubicBezTo>
                  <a:cubicBezTo>
                    <a:pt x="1221" y="82"/>
                    <a:pt x="1221" y="82"/>
                    <a:pt x="1220" y="82"/>
                  </a:cubicBezTo>
                  <a:close/>
                  <a:moveTo>
                    <a:pt x="1539" y="9"/>
                  </a:moveTo>
                  <a:cubicBezTo>
                    <a:pt x="1539" y="9"/>
                    <a:pt x="1539" y="9"/>
                    <a:pt x="1540" y="9"/>
                  </a:cubicBezTo>
                  <a:cubicBezTo>
                    <a:pt x="1539" y="9"/>
                    <a:pt x="1539" y="9"/>
                    <a:pt x="1539" y="9"/>
                  </a:cubicBezTo>
                  <a:close/>
                  <a:moveTo>
                    <a:pt x="1666" y="82"/>
                  </a:moveTo>
                  <a:cubicBezTo>
                    <a:pt x="1666" y="82"/>
                    <a:pt x="1666" y="82"/>
                    <a:pt x="1666" y="82"/>
                  </a:cubicBezTo>
                  <a:cubicBezTo>
                    <a:pt x="1666" y="82"/>
                    <a:pt x="1666" y="82"/>
                    <a:pt x="1666" y="82"/>
                  </a:cubicBezTo>
                  <a:close/>
                  <a:moveTo>
                    <a:pt x="627" y="83"/>
                  </a:moveTo>
                  <a:cubicBezTo>
                    <a:pt x="627" y="83"/>
                    <a:pt x="627" y="82"/>
                    <a:pt x="627" y="82"/>
                  </a:cubicBezTo>
                  <a:cubicBezTo>
                    <a:pt x="627" y="82"/>
                    <a:pt x="627" y="82"/>
                    <a:pt x="627" y="83"/>
                  </a:cubicBezTo>
                  <a:close/>
                  <a:moveTo>
                    <a:pt x="637" y="82"/>
                  </a:moveTo>
                  <a:cubicBezTo>
                    <a:pt x="637" y="82"/>
                    <a:pt x="637" y="82"/>
                    <a:pt x="637" y="83"/>
                  </a:cubicBezTo>
                  <a:cubicBezTo>
                    <a:pt x="637" y="83"/>
                    <a:pt x="637" y="82"/>
                    <a:pt x="637" y="82"/>
                  </a:cubicBezTo>
                  <a:close/>
                  <a:moveTo>
                    <a:pt x="1568" y="9"/>
                  </a:moveTo>
                  <a:cubicBezTo>
                    <a:pt x="1569" y="9"/>
                    <a:pt x="1569" y="9"/>
                    <a:pt x="1569" y="9"/>
                  </a:cubicBezTo>
                  <a:cubicBezTo>
                    <a:pt x="1569" y="9"/>
                    <a:pt x="1569" y="9"/>
                    <a:pt x="1568" y="9"/>
                  </a:cubicBezTo>
                  <a:close/>
                  <a:moveTo>
                    <a:pt x="1707" y="9"/>
                  </a:moveTo>
                  <a:cubicBezTo>
                    <a:pt x="1707" y="9"/>
                    <a:pt x="1708" y="9"/>
                    <a:pt x="1708" y="9"/>
                  </a:cubicBezTo>
                  <a:cubicBezTo>
                    <a:pt x="1707" y="9"/>
                    <a:pt x="1707" y="9"/>
                    <a:pt x="1707" y="9"/>
                  </a:cubicBezTo>
                  <a:close/>
                  <a:moveTo>
                    <a:pt x="1345" y="83"/>
                  </a:moveTo>
                  <a:cubicBezTo>
                    <a:pt x="1346" y="83"/>
                    <a:pt x="1346" y="82"/>
                    <a:pt x="1346" y="82"/>
                  </a:cubicBezTo>
                  <a:cubicBezTo>
                    <a:pt x="1345" y="82"/>
                    <a:pt x="1345" y="82"/>
                    <a:pt x="1345" y="83"/>
                  </a:cubicBezTo>
                  <a:close/>
                  <a:moveTo>
                    <a:pt x="1737" y="9"/>
                  </a:moveTo>
                  <a:cubicBezTo>
                    <a:pt x="1737" y="9"/>
                    <a:pt x="1737" y="9"/>
                    <a:pt x="1737" y="9"/>
                  </a:cubicBezTo>
                  <a:cubicBezTo>
                    <a:pt x="1737" y="9"/>
                    <a:pt x="1737" y="9"/>
                    <a:pt x="1737" y="9"/>
                  </a:cubicBezTo>
                  <a:close/>
                  <a:moveTo>
                    <a:pt x="1530" y="83"/>
                  </a:moveTo>
                  <a:cubicBezTo>
                    <a:pt x="1530" y="83"/>
                    <a:pt x="1530" y="82"/>
                    <a:pt x="1530" y="82"/>
                  </a:cubicBezTo>
                  <a:cubicBezTo>
                    <a:pt x="1530" y="82"/>
                    <a:pt x="1530" y="83"/>
                    <a:pt x="1530" y="83"/>
                  </a:cubicBezTo>
                  <a:close/>
                  <a:moveTo>
                    <a:pt x="1541" y="82"/>
                  </a:moveTo>
                  <a:cubicBezTo>
                    <a:pt x="1541" y="82"/>
                    <a:pt x="1541" y="82"/>
                    <a:pt x="1541" y="83"/>
                  </a:cubicBezTo>
                  <a:cubicBezTo>
                    <a:pt x="1541" y="83"/>
                    <a:pt x="1541" y="82"/>
                    <a:pt x="1541" y="82"/>
                  </a:cubicBezTo>
                  <a:close/>
                  <a:moveTo>
                    <a:pt x="1679" y="82"/>
                  </a:moveTo>
                  <a:cubicBezTo>
                    <a:pt x="1679" y="82"/>
                    <a:pt x="1679" y="83"/>
                    <a:pt x="1679" y="83"/>
                  </a:cubicBezTo>
                  <a:cubicBezTo>
                    <a:pt x="1679" y="82"/>
                    <a:pt x="1679" y="82"/>
                    <a:pt x="1679" y="82"/>
                  </a:cubicBezTo>
                  <a:close/>
                  <a:moveTo>
                    <a:pt x="1698" y="83"/>
                  </a:moveTo>
                  <a:cubicBezTo>
                    <a:pt x="1698" y="83"/>
                    <a:pt x="1698" y="82"/>
                    <a:pt x="1698" y="82"/>
                  </a:cubicBezTo>
                  <a:cubicBezTo>
                    <a:pt x="1698" y="82"/>
                    <a:pt x="1698" y="82"/>
                    <a:pt x="1698" y="83"/>
                  </a:cubicBezTo>
                  <a:close/>
                  <a:moveTo>
                    <a:pt x="1709" y="82"/>
                  </a:moveTo>
                  <a:cubicBezTo>
                    <a:pt x="1709" y="82"/>
                    <a:pt x="1709" y="82"/>
                    <a:pt x="1709" y="83"/>
                  </a:cubicBezTo>
                  <a:cubicBezTo>
                    <a:pt x="1709" y="83"/>
                    <a:pt x="1709" y="82"/>
                    <a:pt x="1709" y="82"/>
                  </a:cubicBezTo>
                  <a:close/>
                  <a:moveTo>
                    <a:pt x="611" y="83"/>
                  </a:moveTo>
                  <a:cubicBezTo>
                    <a:pt x="611" y="83"/>
                    <a:pt x="611" y="83"/>
                    <a:pt x="611" y="82"/>
                  </a:cubicBezTo>
                  <a:cubicBezTo>
                    <a:pt x="611" y="83"/>
                    <a:pt x="611" y="83"/>
                    <a:pt x="611" y="83"/>
                  </a:cubicBezTo>
                  <a:close/>
                  <a:moveTo>
                    <a:pt x="830" y="52"/>
                  </a:moveTo>
                  <a:cubicBezTo>
                    <a:pt x="830" y="52"/>
                    <a:pt x="830" y="52"/>
                    <a:pt x="830" y="53"/>
                  </a:cubicBezTo>
                  <a:cubicBezTo>
                    <a:pt x="830" y="53"/>
                    <a:pt x="830" y="52"/>
                    <a:pt x="830" y="52"/>
                  </a:cubicBezTo>
                  <a:close/>
                  <a:moveTo>
                    <a:pt x="1043" y="82"/>
                  </a:moveTo>
                  <a:cubicBezTo>
                    <a:pt x="1043" y="83"/>
                    <a:pt x="1043" y="83"/>
                    <a:pt x="1043" y="83"/>
                  </a:cubicBezTo>
                  <a:cubicBezTo>
                    <a:pt x="1043" y="83"/>
                    <a:pt x="1043" y="83"/>
                    <a:pt x="1043" y="82"/>
                  </a:cubicBezTo>
                  <a:close/>
                  <a:moveTo>
                    <a:pt x="1221" y="82"/>
                  </a:moveTo>
                  <a:cubicBezTo>
                    <a:pt x="1221" y="83"/>
                    <a:pt x="1221" y="83"/>
                    <a:pt x="1221" y="83"/>
                  </a:cubicBezTo>
                  <a:cubicBezTo>
                    <a:pt x="1221" y="83"/>
                    <a:pt x="1221" y="83"/>
                    <a:pt x="1221" y="82"/>
                  </a:cubicBezTo>
                  <a:close/>
                  <a:moveTo>
                    <a:pt x="1667" y="83"/>
                  </a:moveTo>
                  <a:cubicBezTo>
                    <a:pt x="1667" y="83"/>
                    <a:pt x="1667" y="83"/>
                    <a:pt x="1666" y="82"/>
                  </a:cubicBezTo>
                  <a:cubicBezTo>
                    <a:pt x="1666" y="83"/>
                    <a:pt x="1666" y="83"/>
                    <a:pt x="1667" y="83"/>
                  </a:cubicBezTo>
                  <a:close/>
                  <a:moveTo>
                    <a:pt x="621" y="83"/>
                  </a:moveTo>
                  <a:cubicBezTo>
                    <a:pt x="621" y="83"/>
                    <a:pt x="621" y="83"/>
                    <a:pt x="622" y="84"/>
                  </a:cubicBezTo>
                  <a:cubicBezTo>
                    <a:pt x="622" y="83"/>
                    <a:pt x="622" y="83"/>
                    <a:pt x="621" y="83"/>
                  </a:cubicBezTo>
                  <a:close/>
                  <a:moveTo>
                    <a:pt x="550" y="9"/>
                  </a:moveTo>
                  <a:cubicBezTo>
                    <a:pt x="551" y="9"/>
                    <a:pt x="551" y="9"/>
                    <a:pt x="551" y="9"/>
                  </a:cubicBezTo>
                  <a:cubicBezTo>
                    <a:pt x="551" y="9"/>
                    <a:pt x="550" y="9"/>
                    <a:pt x="550" y="9"/>
                  </a:cubicBezTo>
                  <a:close/>
                  <a:moveTo>
                    <a:pt x="761" y="83"/>
                  </a:moveTo>
                  <a:cubicBezTo>
                    <a:pt x="761" y="83"/>
                    <a:pt x="761" y="83"/>
                    <a:pt x="761" y="83"/>
                  </a:cubicBezTo>
                  <a:cubicBezTo>
                    <a:pt x="761" y="83"/>
                    <a:pt x="761" y="83"/>
                    <a:pt x="761" y="83"/>
                  </a:cubicBezTo>
                  <a:close/>
                  <a:moveTo>
                    <a:pt x="958" y="83"/>
                  </a:moveTo>
                  <a:cubicBezTo>
                    <a:pt x="958" y="83"/>
                    <a:pt x="957" y="83"/>
                    <a:pt x="957" y="83"/>
                  </a:cubicBezTo>
                  <a:cubicBezTo>
                    <a:pt x="957" y="83"/>
                    <a:pt x="957" y="83"/>
                    <a:pt x="958" y="83"/>
                  </a:cubicBezTo>
                  <a:close/>
                  <a:moveTo>
                    <a:pt x="1031" y="83"/>
                  </a:moveTo>
                  <a:cubicBezTo>
                    <a:pt x="1031" y="83"/>
                    <a:pt x="1031" y="83"/>
                    <a:pt x="1031" y="83"/>
                  </a:cubicBezTo>
                  <a:cubicBezTo>
                    <a:pt x="1031" y="83"/>
                    <a:pt x="1031" y="83"/>
                    <a:pt x="1031" y="83"/>
                  </a:cubicBezTo>
                  <a:close/>
                  <a:moveTo>
                    <a:pt x="980" y="9"/>
                  </a:moveTo>
                  <a:cubicBezTo>
                    <a:pt x="980" y="9"/>
                    <a:pt x="980" y="9"/>
                    <a:pt x="981" y="9"/>
                  </a:cubicBezTo>
                  <a:cubicBezTo>
                    <a:pt x="980" y="9"/>
                    <a:pt x="980" y="9"/>
                    <a:pt x="980" y="9"/>
                  </a:cubicBezTo>
                  <a:close/>
                  <a:moveTo>
                    <a:pt x="1345" y="83"/>
                  </a:moveTo>
                  <a:cubicBezTo>
                    <a:pt x="1345" y="83"/>
                    <a:pt x="1345" y="83"/>
                    <a:pt x="1345" y="83"/>
                  </a:cubicBezTo>
                  <a:cubicBezTo>
                    <a:pt x="1345" y="83"/>
                    <a:pt x="1345" y="83"/>
                    <a:pt x="1345" y="83"/>
                  </a:cubicBezTo>
                  <a:close/>
                  <a:moveTo>
                    <a:pt x="1466" y="83"/>
                  </a:moveTo>
                  <a:cubicBezTo>
                    <a:pt x="1466" y="83"/>
                    <a:pt x="1466" y="83"/>
                    <a:pt x="1466" y="83"/>
                  </a:cubicBezTo>
                  <a:cubicBezTo>
                    <a:pt x="1466" y="83"/>
                    <a:pt x="1466" y="83"/>
                    <a:pt x="1466" y="83"/>
                  </a:cubicBezTo>
                  <a:close/>
                  <a:moveTo>
                    <a:pt x="1541" y="83"/>
                  </a:moveTo>
                  <a:cubicBezTo>
                    <a:pt x="1540" y="83"/>
                    <a:pt x="1540" y="83"/>
                    <a:pt x="1540" y="83"/>
                  </a:cubicBezTo>
                  <a:cubicBezTo>
                    <a:pt x="1541" y="83"/>
                    <a:pt x="1541" y="83"/>
                    <a:pt x="1541" y="83"/>
                  </a:cubicBezTo>
                  <a:close/>
                  <a:moveTo>
                    <a:pt x="1679" y="83"/>
                  </a:moveTo>
                  <a:cubicBezTo>
                    <a:pt x="1679" y="83"/>
                    <a:pt x="1679" y="83"/>
                    <a:pt x="1680" y="83"/>
                  </a:cubicBezTo>
                  <a:cubicBezTo>
                    <a:pt x="1680" y="83"/>
                    <a:pt x="1679" y="83"/>
                    <a:pt x="1679" y="83"/>
                  </a:cubicBezTo>
                  <a:close/>
                  <a:moveTo>
                    <a:pt x="1709" y="83"/>
                  </a:moveTo>
                  <a:cubicBezTo>
                    <a:pt x="1708" y="83"/>
                    <a:pt x="1708" y="83"/>
                    <a:pt x="1708" y="83"/>
                  </a:cubicBezTo>
                  <a:cubicBezTo>
                    <a:pt x="1709" y="83"/>
                    <a:pt x="1709" y="83"/>
                    <a:pt x="1709" y="83"/>
                  </a:cubicBezTo>
                  <a:close/>
                  <a:moveTo>
                    <a:pt x="1019" y="9"/>
                  </a:moveTo>
                  <a:cubicBezTo>
                    <a:pt x="1020" y="9"/>
                    <a:pt x="1020" y="9"/>
                    <a:pt x="1020" y="9"/>
                  </a:cubicBezTo>
                  <a:cubicBezTo>
                    <a:pt x="1020" y="9"/>
                    <a:pt x="1020" y="9"/>
                    <a:pt x="1019" y="9"/>
                  </a:cubicBezTo>
                  <a:close/>
                  <a:moveTo>
                    <a:pt x="626" y="84"/>
                  </a:moveTo>
                  <a:cubicBezTo>
                    <a:pt x="626" y="84"/>
                    <a:pt x="627" y="83"/>
                    <a:pt x="626" y="83"/>
                  </a:cubicBezTo>
                  <a:cubicBezTo>
                    <a:pt x="626" y="83"/>
                    <a:pt x="626" y="84"/>
                    <a:pt x="626" y="84"/>
                  </a:cubicBezTo>
                  <a:close/>
                  <a:moveTo>
                    <a:pt x="750" y="53"/>
                  </a:moveTo>
                  <a:cubicBezTo>
                    <a:pt x="750" y="53"/>
                    <a:pt x="750" y="52"/>
                    <a:pt x="750" y="52"/>
                  </a:cubicBezTo>
                  <a:cubicBezTo>
                    <a:pt x="750" y="52"/>
                    <a:pt x="750" y="53"/>
                    <a:pt x="750" y="53"/>
                  </a:cubicBezTo>
                  <a:close/>
                  <a:moveTo>
                    <a:pt x="1354" y="9"/>
                  </a:moveTo>
                  <a:cubicBezTo>
                    <a:pt x="1354" y="9"/>
                    <a:pt x="1355" y="9"/>
                    <a:pt x="1355" y="9"/>
                  </a:cubicBezTo>
                  <a:cubicBezTo>
                    <a:pt x="1354" y="9"/>
                    <a:pt x="1354" y="9"/>
                    <a:pt x="1354" y="9"/>
                  </a:cubicBezTo>
                  <a:close/>
                  <a:moveTo>
                    <a:pt x="1043" y="83"/>
                  </a:moveTo>
                  <a:cubicBezTo>
                    <a:pt x="1043" y="83"/>
                    <a:pt x="1043" y="84"/>
                    <a:pt x="1044" y="84"/>
                  </a:cubicBezTo>
                  <a:cubicBezTo>
                    <a:pt x="1044" y="83"/>
                    <a:pt x="1043" y="83"/>
                    <a:pt x="1043" y="83"/>
                  </a:cubicBezTo>
                  <a:close/>
                  <a:moveTo>
                    <a:pt x="1221" y="83"/>
                  </a:moveTo>
                  <a:cubicBezTo>
                    <a:pt x="1221" y="83"/>
                    <a:pt x="1221" y="84"/>
                    <a:pt x="1221" y="84"/>
                  </a:cubicBezTo>
                  <a:cubicBezTo>
                    <a:pt x="1221" y="83"/>
                    <a:pt x="1221" y="83"/>
                    <a:pt x="1221" y="83"/>
                  </a:cubicBezTo>
                  <a:close/>
                  <a:moveTo>
                    <a:pt x="1356" y="83"/>
                  </a:moveTo>
                  <a:cubicBezTo>
                    <a:pt x="1356" y="83"/>
                    <a:pt x="1356" y="83"/>
                    <a:pt x="1356" y="84"/>
                  </a:cubicBezTo>
                  <a:cubicBezTo>
                    <a:pt x="1356" y="84"/>
                    <a:pt x="1356" y="83"/>
                    <a:pt x="1356" y="83"/>
                  </a:cubicBezTo>
                  <a:close/>
                  <a:moveTo>
                    <a:pt x="1414" y="84"/>
                  </a:moveTo>
                  <a:cubicBezTo>
                    <a:pt x="1414" y="83"/>
                    <a:pt x="1414" y="83"/>
                    <a:pt x="1413" y="83"/>
                  </a:cubicBezTo>
                  <a:cubicBezTo>
                    <a:pt x="1413" y="83"/>
                    <a:pt x="1413" y="84"/>
                    <a:pt x="1414" y="84"/>
                  </a:cubicBezTo>
                  <a:close/>
                  <a:moveTo>
                    <a:pt x="1529" y="84"/>
                  </a:moveTo>
                  <a:cubicBezTo>
                    <a:pt x="1529" y="84"/>
                    <a:pt x="1529" y="83"/>
                    <a:pt x="1529" y="83"/>
                  </a:cubicBezTo>
                  <a:cubicBezTo>
                    <a:pt x="1529" y="83"/>
                    <a:pt x="1529" y="83"/>
                    <a:pt x="1529" y="84"/>
                  </a:cubicBezTo>
                  <a:close/>
                  <a:moveTo>
                    <a:pt x="1385" y="9"/>
                  </a:moveTo>
                  <a:cubicBezTo>
                    <a:pt x="1385" y="9"/>
                    <a:pt x="1385" y="9"/>
                    <a:pt x="1385" y="9"/>
                  </a:cubicBezTo>
                  <a:cubicBezTo>
                    <a:pt x="1385" y="9"/>
                    <a:pt x="1385" y="9"/>
                    <a:pt x="1385" y="9"/>
                  </a:cubicBezTo>
                  <a:close/>
                  <a:moveTo>
                    <a:pt x="1697" y="84"/>
                  </a:moveTo>
                  <a:cubicBezTo>
                    <a:pt x="1697" y="84"/>
                    <a:pt x="1698" y="83"/>
                    <a:pt x="1698" y="83"/>
                  </a:cubicBezTo>
                  <a:cubicBezTo>
                    <a:pt x="1697" y="83"/>
                    <a:pt x="1697" y="83"/>
                    <a:pt x="1697" y="84"/>
                  </a:cubicBezTo>
                  <a:close/>
                  <a:moveTo>
                    <a:pt x="612" y="84"/>
                  </a:moveTo>
                  <a:cubicBezTo>
                    <a:pt x="612" y="84"/>
                    <a:pt x="612" y="83"/>
                    <a:pt x="611" y="83"/>
                  </a:cubicBezTo>
                  <a:cubicBezTo>
                    <a:pt x="611" y="84"/>
                    <a:pt x="611" y="84"/>
                    <a:pt x="612" y="84"/>
                  </a:cubicBezTo>
                  <a:close/>
                  <a:moveTo>
                    <a:pt x="958" y="84"/>
                  </a:moveTo>
                  <a:cubicBezTo>
                    <a:pt x="958" y="84"/>
                    <a:pt x="958" y="84"/>
                    <a:pt x="958" y="83"/>
                  </a:cubicBezTo>
                  <a:cubicBezTo>
                    <a:pt x="958" y="84"/>
                    <a:pt x="958" y="84"/>
                    <a:pt x="958" y="84"/>
                  </a:cubicBezTo>
                  <a:close/>
                  <a:moveTo>
                    <a:pt x="1345" y="84"/>
                  </a:moveTo>
                  <a:cubicBezTo>
                    <a:pt x="1345" y="84"/>
                    <a:pt x="1345" y="84"/>
                    <a:pt x="1345" y="83"/>
                  </a:cubicBezTo>
                  <a:cubicBezTo>
                    <a:pt x="1345" y="84"/>
                    <a:pt x="1345" y="84"/>
                    <a:pt x="1345" y="84"/>
                  </a:cubicBezTo>
                  <a:close/>
                  <a:moveTo>
                    <a:pt x="1540" y="83"/>
                  </a:moveTo>
                  <a:cubicBezTo>
                    <a:pt x="1540" y="84"/>
                    <a:pt x="1540" y="84"/>
                    <a:pt x="1540" y="84"/>
                  </a:cubicBezTo>
                  <a:cubicBezTo>
                    <a:pt x="1540" y="84"/>
                    <a:pt x="1540" y="84"/>
                    <a:pt x="1540" y="83"/>
                  </a:cubicBezTo>
                  <a:close/>
                  <a:moveTo>
                    <a:pt x="1680" y="83"/>
                  </a:moveTo>
                  <a:cubicBezTo>
                    <a:pt x="1679" y="84"/>
                    <a:pt x="1680" y="84"/>
                    <a:pt x="1680" y="84"/>
                  </a:cubicBezTo>
                  <a:cubicBezTo>
                    <a:pt x="1680" y="84"/>
                    <a:pt x="1680" y="84"/>
                    <a:pt x="1680" y="83"/>
                  </a:cubicBezTo>
                  <a:close/>
                  <a:moveTo>
                    <a:pt x="1708" y="83"/>
                  </a:moveTo>
                  <a:cubicBezTo>
                    <a:pt x="1708" y="84"/>
                    <a:pt x="1708" y="84"/>
                    <a:pt x="1708" y="84"/>
                  </a:cubicBezTo>
                  <a:cubicBezTo>
                    <a:pt x="1708" y="84"/>
                    <a:pt x="1708" y="84"/>
                    <a:pt x="1708" y="83"/>
                  </a:cubicBezTo>
                  <a:close/>
                  <a:moveTo>
                    <a:pt x="622" y="84"/>
                  </a:moveTo>
                  <a:cubicBezTo>
                    <a:pt x="622" y="84"/>
                    <a:pt x="622" y="84"/>
                    <a:pt x="622" y="85"/>
                  </a:cubicBezTo>
                  <a:cubicBezTo>
                    <a:pt x="622" y="84"/>
                    <a:pt x="622" y="84"/>
                    <a:pt x="622" y="84"/>
                  </a:cubicBezTo>
                  <a:close/>
                  <a:moveTo>
                    <a:pt x="1427" y="9"/>
                  </a:moveTo>
                  <a:cubicBezTo>
                    <a:pt x="1427" y="9"/>
                    <a:pt x="1427" y="9"/>
                    <a:pt x="1428" y="9"/>
                  </a:cubicBezTo>
                  <a:cubicBezTo>
                    <a:pt x="1427" y="9"/>
                    <a:pt x="1427" y="9"/>
                    <a:pt x="1427" y="9"/>
                  </a:cubicBezTo>
                  <a:close/>
                  <a:moveTo>
                    <a:pt x="636" y="84"/>
                  </a:moveTo>
                  <a:cubicBezTo>
                    <a:pt x="636" y="84"/>
                    <a:pt x="636" y="84"/>
                    <a:pt x="636" y="84"/>
                  </a:cubicBezTo>
                  <a:cubicBezTo>
                    <a:pt x="636" y="84"/>
                    <a:pt x="636" y="84"/>
                    <a:pt x="636" y="84"/>
                  </a:cubicBezTo>
                  <a:close/>
                  <a:moveTo>
                    <a:pt x="1032" y="84"/>
                  </a:moveTo>
                  <a:cubicBezTo>
                    <a:pt x="1032" y="84"/>
                    <a:pt x="1032" y="84"/>
                    <a:pt x="1031" y="84"/>
                  </a:cubicBezTo>
                  <a:cubicBezTo>
                    <a:pt x="1031" y="84"/>
                    <a:pt x="1031" y="84"/>
                    <a:pt x="1032" y="84"/>
                  </a:cubicBezTo>
                  <a:close/>
                  <a:moveTo>
                    <a:pt x="637" y="55"/>
                  </a:moveTo>
                  <a:cubicBezTo>
                    <a:pt x="637" y="55"/>
                    <a:pt x="637" y="55"/>
                    <a:pt x="637" y="55"/>
                  </a:cubicBezTo>
                  <a:cubicBezTo>
                    <a:pt x="637" y="55"/>
                    <a:pt x="637" y="55"/>
                    <a:pt x="637" y="55"/>
                  </a:cubicBezTo>
                  <a:close/>
                  <a:moveTo>
                    <a:pt x="1210" y="84"/>
                  </a:moveTo>
                  <a:cubicBezTo>
                    <a:pt x="1210" y="84"/>
                    <a:pt x="1210" y="84"/>
                    <a:pt x="1209" y="84"/>
                  </a:cubicBezTo>
                  <a:cubicBezTo>
                    <a:pt x="1209" y="84"/>
                    <a:pt x="1209" y="84"/>
                    <a:pt x="1210" y="84"/>
                  </a:cubicBezTo>
                  <a:close/>
                  <a:moveTo>
                    <a:pt x="1221" y="84"/>
                  </a:moveTo>
                  <a:cubicBezTo>
                    <a:pt x="1221" y="84"/>
                    <a:pt x="1222" y="84"/>
                    <a:pt x="1222" y="84"/>
                  </a:cubicBezTo>
                  <a:cubicBezTo>
                    <a:pt x="1222" y="84"/>
                    <a:pt x="1222" y="84"/>
                    <a:pt x="1221" y="84"/>
                  </a:cubicBezTo>
                  <a:close/>
                  <a:moveTo>
                    <a:pt x="1356" y="84"/>
                  </a:moveTo>
                  <a:cubicBezTo>
                    <a:pt x="1356" y="84"/>
                    <a:pt x="1355" y="84"/>
                    <a:pt x="1355" y="84"/>
                  </a:cubicBezTo>
                  <a:cubicBezTo>
                    <a:pt x="1356" y="84"/>
                    <a:pt x="1356" y="84"/>
                    <a:pt x="1356" y="84"/>
                  </a:cubicBezTo>
                  <a:close/>
                  <a:moveTo>
                    <a:pt x="1466" y="84"/>
                  </a:moveTo>
                  <a:cubicBezTo>
                    <a:pt x="1466" y="84"/>
                    <a:pt x="1466" y="84"/>
                    <a:pt x="1466" y="84"/>
                  </a:cubicBezTo>
                  <a:cubicBezTo>
                    <a:pt x="1466" y="84"/>
                    <a:pt x="1466" y="84"/>
                    <a:pt x="1466" y="84"/>
                  </a:cubicBezTo>
                  <a:close/>
                  <a:moveTo>
                    <a:pt x="1529" y="85"/>
                  </a:moveTo>
                  <a:cubicBezTo>
                    <a:pt x="1529" y="84"/>
                    <a:pt x="1529" y="84"/>
                    <a:pt x="1529" y="84"/>
                  </a:cubicBezTo>
                  <a:cubicBezTo>
                    <a:pt x="1529" y="84"/>
                    <a:pt x="1529" y="84"/>
                    <a:pt x="1529" y="85"/>
                  </a:cubicBezTo>
                  <a:close/>
                  <a:moveTo>
                    <a:pt x="1697" y="85"/>
                  </a:moveTo>
                  <a:cubicBezTo>
                    <a:pt x="1697" y="84"/>
                    <a:pt x="1697" y="84"/>
                    <a:pt x="1697" y="84"/>
                  </a:cubicBezTo>
                  <a:cubicBezTo>
                    <a:pt x="1697" y="84"/>
                    <a:pt x="1697" y="84"/>
                    <a:pt x="1697" y="85"/>
                  </a:cubicBezTo>
                  <a:close/>
                  <a:moveTo>
                    <a:pt x="612" y="85"/>
                  </a:moveTo>
                  <a:cubicBezTo>
                    <a:pt x="612" y="85"/>
                    <a:pt x="612" y="84"/>
                    <a:pt x="612" y="84"/>
                  </a:cubicBezTo>
                  <a:cubicBezTo>
                    <a:pt x="612" y="84"/>
                    <a:pt x="612" y="85"/>
                    <a:pt x="612" y="85"/>
                  </a:cubicBezTo>
                  <a:close/>
                  <a:moveTo>
                    <a:pt x="750" y="85"/>
                  </a:moveTo>
                  <a:cubicBezTo>
                    <a:pt x="750" y="85"/>
                    <a:pt x="750" y="84"/>
                    <a:pt x="749" y="84"/>
                  </a:cubicBezTo>
                  <a:cubicBezTo>
                    <a:pt x="749" y="84"/>
                    <a:pt x="749" y="85"/>
                    <a:pt x="750" y="85"/>
                  </a:cubicBezTo>
                  <a:close/>
                  <a:moveTo>
                    <a:pt x="1044" y="84"/>
                  </a:moveTo>
                  <a:cubicBezTo>
                    <a:pt x="1044" y="84"/>
                    <a:pt x="1044" y="85"/>
                    <a:pt x="1044" y="85"/>
                  </a:cubicBezTo>
                  <a:cubicBezTo>
                    <a:pt x="1044" y="85"/>
                    <a:pt x="1044" y="84"/>
                    <a:pt x="1044" y="84"/>
                  </a:cubicBezTo>
                  <a:close/>
                  <a:moveTo>
                    <a:pt x="1414" y="85"/>
                  </a:moveTo>
                  <a:cubicBezTo>
                    <a:pt x="1414" y="84"/>
                    <a:pt x="1414" y="84"/>
                    <a:pt x="1414" y="84"/>
                  </a:cubicBezTo>
                  <a:cubicBezTo>
                    <a:pt x="1414" y="84"/>
                    <a:pt x="1414" y="85"/>
                    <a:pt x="1414" y="85"/>
                  </a:cubicBezTo>
                  <a:close/>
                  <a:moveTo>
                    <a:pt x="1540" y="84"/>
                  </a:moveTo>
                  <a:cubicBezTo>
                    <a:pt x="1540" y="84"/>
                    <a:pt x="1540" y="85"/>
                    <a:pt x="1540" y="85"/>
                  </a:cubicBezTo>
                  <a:cubicBezTo>
                    <a:pt x="1540" y="85"/>
                    <a:pt x="1540" y="84"/>
                    <a:pt x="1540" y="84"/>
                  </a:cubicBezTo>
                  <a:close/>
                  <a:moveTo>
                    <a:pt x="1667" y="85"/>
                  </a:moveTo>
                  <a:cubicBezTo>
                    <a:pt x="1667" y="84"/>
                    <a:pt x="1667" y="84"/>
                    <a:pt x="1667" y="84"/>
                  </a:cubicBezTo>
                  <a:cubicBezTo>
                    <a:pt x="1667" y="84"/>
                    <a:pt x="1667" y="85"/>
                    <a:pt x="1667" y="85"/>
                  </a:cubicBezTo>
                  <a:close/>
                  <a:moveTo>
                    <a:pt x="1680" y="84"/>
                  </a:moveTo>
                  <a:cubicBezTo>
                    <a:pt x="1680" y="84"/>
                    <a:pt x="1680" y="85"/>
                    <a:pt x="1680" y="85"/>
                  </a:cubicBezTo>
                  <a:cubicBezTo>
                    <a:pt x="1680" y="85"/>
                    <a:pt x="1680" y="84"/>
                    <a:pt x="1680" y="84"/>
                  </a:cubicBezTo>
                  <a:close/>
                  <a:moveTo>
                    <a:pt x="1708" y="84"/>
                  </a:moveTo>
                  <a:cubicBezTo>
                    <a:pt x="1708" y="84"/>
                    <a:pt x="1708" y="85"/>
                    <a:pt x="1708" y="85"/>
                  </a:cubicBezTo>
                  <a:cubicBezTo>
                    <a:pt x="1708" y="85"/>
                    <a:pt x="1708" y="84"/>
                    <a:pt x="1708" y="84"/>
                  </a:cubicBezTo>
                  <a:close/>
                  <a:moveTo>
                    <a:pt x="1683" y="42"/>
                  </a:moveTo>
                  <a:cubicBezTo>
                    <a:pt x="1683" y="42"/>
                    <a:pt x="1683" y="42"/>
                    <a:pt x="1683" y="42"/>
                  </a:cubicBezTo>
                  <a:cubicBezTo>
                    <a:pt x="1683" y="42"/>
                    <a:pt x="1683" y="42"/>
                    <a:pt x="1683" y="42"/>
                  </a:cubicBezTo>
                  <a:close/>
                  <a:moveTo>
                    <a:pt x="1538" y="9"/>
                  </a:moveTo>
                  <a:cubicBezTo>
                    <a:pt x="1539" y="9"/>
                    <a:pt x="1539" y="9"/>
                    <a:pt x="1539" y="9"/>
                  </a:cubicBezTo>
                  <a:cubicBezTo>
                    <a:pt x="1539" y="9"/>
                    <a:pt x="1538" y="9"/>
                    <a:pt x="1538" y="9"/>
                  </a:cubicBezTo>
                  <a:close/>
                  <a:moveTo>
                    <a:pt x="762" y="84"/>
                  </a:moveTo>
                  <a:cubicBezTo>
                    <a:pt x="762" y="85"/>
                    <a:pt x="762" y="85"/>
                    <a:pt x="762" y="85"/>
                  </a:cubicBezTo>
                  <a:cubicBezTo>
                    <a:pt x="762" y="85"/>
                    <a:pt x="762" y="85"/>
                    <a:pt x="762" y="84"/>
                  </a:cubicBezTo>
                  <a:close/>
                  <a:moveTo>
                    <a:pt x="959" y="85"/>
                  </a:moveTo>
                  <a:cubicBezTo>
                    <a:pt x="959" y="85"/>
                    <a:pt x="959" y="85"/>
                    <a:pt x="958" y="84"/>
                  </a:cubicBezTo>
                  <a:cubicBezTo>
                    <a:pt x="958" y="85"/>
                    <a:pt x="958" y="85"/>
                    <a:pt x="959" y="85"/>
                  </a:cubicBezTo>
                  <a:close/>
                  <a:moveTo>
                    <a:pt x="1569" y="9"/>
                  </a:moveTo>
                  <a:cubicBezTo>
                    <a:pt x="1569" y="9"/>
                    <a:pt x="1570" y="9"/>
                    <a:pt x="1570" y="9"/>
                  </a:cubicBezTo>
                  <a:cubicBezTo>
                    <a:pt x="1570" y="9"/>
                    <a:pt x="1569" y="9"/>
                    <a:pt x="1569" y="9"/>
                  </a:cubicBezTo>
                  <a:close/>
                  <a:moveTo>
                    <a:pt x="1344" y="85"/>
                  </a:moveTo>
                  <a:cubicBezTo>
                    <a:pt x="1345" y="85"/>
                    <a:pt x="1345" y="85"/>
                    <a:pt x="1345" y="84"/>
                  </a:cubicBezTo>
                  <a:cubicBezTo>
                    <a:pt x="1344" y="85"/>
                    <a:pt x="1344" y="85"/>
                    <a:pt x="1344" y="85"/>
                  </a:cubicBezTo>
                  <a:close/>
                  <a:moveTo>
                    <a:pt x="1466" y="84"/>
                  </a:moveTo>
                  <a:cubicBezTo>
                    <a:pt x="1465" y="85"/>
                    <a:pt x="1465" y="85"/>
                    <a:pt x="1465" y="85"/>
                  </a:cubicBezTo>
                  <a:cubicBezTo>
                    <a:pt x="1466" y="85"/>
                    <a:pt x="1466" y="85"/>
                    <a:pt x="1466" y="84"/>
                  </a:cubicBezTo>
                  <a:close/>
                  <a:moveTo>
                    <a:pt x="622" y="85"/>
                  </a:moveTo>
                  <a:cubicBezTo>
                    <a:pt x="622" y="85"/>
                    <a:pt x="622" y="85"/>
                    <a:pt x="622" y="86"/>
                  </a:cubicBezTo>
                  <a:cubicBezTo>
                    <a:pt x="622" y="85"/>
                    <a:pt x="622" y="85"/>
                    <a:pt x="622" y="85"/>
                  </a:cubicBezTo>
                  <a:close/>
                  <a:moveTo>
                    <a:pt x="626" y="86"/>
                  </a:moveTo>
                  <a:cubicBezTo>
                    <a:pt x="626" y="85"/>
                    <a:pt x="626" y="85"/>
                    <a:pt x="626" y="85"/>
                  </a:cubicBezTo>
                  <a:cubicBezTo>
                    <a:pt x="626" y="85"/>
                    <a:pt x="626" y="85"/>
                    <a:pt x="626" y="86"/>
                  </a:cubicBezTo>
                  <a:close/>
                  <a:moveTo>
                    <a:pt x="1044" y="85"/>
                  </a:moveTo>
                  <a:cubicBezTo>
                    <a:pt x="1044" y="85"/>
                    <a:pt x="1044" y="85"/>
                    <a:pt x="1045" y="85"/>
                  </a:cubicBezTo>
                  <a:cubicBezTo>
                    <a:pt x="1045" y="85"/>
                    <a:pt x="1045" y="85"/>
                    <a:pt x="1044" y="85"/>
                  </a:cubicBezTo>
                  <a:close/>
                  <a:moveTo>
                    <a:pt x="1210" y="85"/>
                  </a:moveTo>
                  <a:cubicBezTo>
                    <a:pt x="1210" y="85"/>
                    <a:pt x="1210" y="85"/>
                    <a:pt x="1210" y="85"/>
                  </a:cubicBezTo>
                  <a:cubicBezTo>
                    <a:pt x="1210" y="85"/>
                    <a:pt x="1210" y="85"/>
                    <a:pt x="1210" y="85"/>
                  </a:cubicBezTo>
                  <a:close/>
                  <a:moveTo>
                    <a:pt x="1222" y="85"/>
                  </a:moveTo>
                  <a:cubicBezTo>
                    <a:pt x="1222" y="85"/>
                    <a:pt x="1222" y="85"/>
                    <a:pt x="1222" y="86"/>
                  </a:cubicBezTo>
                  <a:cubicBezTo>
                    <a:pt x="1222" y="85"/>
                    <a:pt x="1222" y="85"/>
                    <a:pt x="1222" y="85"/>
                  </a:cubicBezTo>
                  <a:close/>
                  <a:moveTo>
                    <a:pt x="1355" y="85"/>
                  </a:moveTo>
                  <a:cubicBezTo>
                    <a:pt x="1355" y="85"/>
                    <a:pt x="1355" y="85"/>
                    <a:pt x="1355" y="85"/>
                  </a:cubicBezTo>
                  <a:cubicBezTo>
                    <a:pt x="1355" y="85"/>
                    <a:pt x="1355" y="85"/>
                    <a:pt x="1355" y="85"/>
                  </a:cubicBezTo>
                  <a:close/>
                  <a:moveTo>
                    <a:pt x="1414" y="85"/>
                  </a:moveTo>
                  <a:cubicBezTo>
                    <a:pt x="1414" y="85"/>
                    <a:pt x="1414" y="85"/>
                    <a:pt x="1414" y="85"/>
                  </a:cubicBezTo>
                  <a:cubicBezTo>
                    <a:pt x="1414" y="85"/>
                    <a:pt x="1414" y="85"/>
                    <a:pt x="1414" y="85"/>
                  </a:cubicBezTo>
                  <a:close/>
                  <a:moveTo>
                    <a:pt x="1528" y="86"/>
                  </a:moveTo>
                  <a:cubicBezTo>
                    <a:pt x="1529" y="85"/>
                    <a:pt x="1529" y="85"/>
                    <a:pt x="1529" y="85"/>
                  </a:cubicBezTo>
                  <a:cubicBezTo>
                    <a:pt x="1528" y="85"/>
                    <a:pt x="1528" y="85"/>
                    <a:pt x="1528" y="86"/>
                  </a:cubicBezTo>
                  <a:close/>
                  <a:moveTo>
                    <a:pt x="1668" y="86"/>
                  </a:moveTo>
                  <a:cubicBezTo>
                    <a:pt x="1668" y="85"/>
                    <a:pt x="1668" y="85"/>
                    <a:pt x="1667" y="85"/>
                  </a:cubicBezTo>
                  <a:cubicBezTo>
                    <a:pt x="1667" y="85"/>
                    <a:pt x="1667" y="85"/>
                    <a:pt x="1668" y="86"/>
                  </a:cubicBezTo>
                  <a:close/>
                  <a:moveTo>
                    <a:pt x="1680" y="85"/>
                  </a:moveTo>
                  <a:cubicBezTo>
                    <a:pt x="1680" y="85"/>
                    <a:pt x="1680" y="85"/>
                    <a:pt x="1681" y="86"/>
                  </a:cubicBezTo>
                  <a:cubicBezTo>
                    <a:pt x="1681" y="85"/>
                    <a:pt x="1681" y="85"/>
                    <a:pt x="1680" y="85"/>
                  </a:cubicBezTo>
                  <a:close/>
                  <a:moveTo>
                    <a:pt x="1697" y="86"/>
                  </a:moveTo>
                  <a:cubicBezTo>
                    <a:pt x="1697" y="85"/>
                    <a:pt x="1697" y="85"/>
                    <a:pt x="1697" y="85"/>
                  </a:cubicBezTo>
                  <a:cubicBezTo>
                    <a:pt x="1697" y="85"/>
                    <a:pt x="1697" y="85"/>
                    <a:pt x="1697" y="86"/>
                  </a:cubicBezTo>
                  <a:close/>
                  <a:moveTo>
                    <a:pt x="612" y="86"/>
                  </a:moveTo>
                  <a:cubicBezTo>
                    <a:pt x="612" y="86"/>
                    <a:pt x="612" y="85"/>
                    <a:pt x="612" y="85"/>
                  </a:cubicBezTo>
                  <a:cubicBezTo>
                    <a:pt x="612" y="85"/>
                    <a:pt x="612" y="86"/>
                    <a:pt x="612" y="86"/>
                  </a:cubicBezTo>
                  <a:close/>
                  <a:moveTo>
                    <a:pt x="750" y="86"/>
                  </a:moveTo>
                  <a:cubicBezTo>
                    <a:pt x="750" y="86"/>
                    <a:pt x="750" y="85"/>
                    <a:pt x="750" y="85"/>
                  </a:cubicBezTo>
                  <a:cubicBezTo>
                    <a:pt x="750" y="85"/>
                    <a:pt x="750" y="86"/>
                    <a:pt x="750" y="86"/>
                  </a:cubicBezTo>
                  <a:close/>
                  <a:moveTo>
                    <a:pt x="1294" y="48"/>
                  </a:moveTo>
                  <a:cubicBezTo>
                    <a:pt x="1294" y="48"/>
                    <a:pt x="1293" y="48"/>
                    <a:pt x="1293" y="49"/>
                  </a:cubicBezTo>
                  <a:cubicBezTo>
                    <a:pt x="1294" y="48"/>
                    <a:pt x="1294" y="48"/>
                    <a:pt x="1294" y="48"/>
                  </a:cubicBezTo>
                  <a:close/>
                  <a:moveTo>
                    <a:pt x="1465" y="85"/>
                  </a:moveTo>
                  <a:cubicBezTo>
                    <a:pt x="1465" y="85"/>
                    <a:pt x="1465" y="86"/>
                    <a:pt x="1465" y="86"/>
                  </a:cubicBezTo>
                  <a:cubicBezTo>
                    <a:pt x="1465" y="86"/>
                    <a:pt x="1465" y="85"/>
                    <a:pt x="1465" y="85"/>
                  </a:cubicBezTo>
                  <a:close/>
                  <a:moveTo>
                    <a:pt x="1540" y="85"/>
                  </a:moveTo>
                  <a:cubicBezTo>
                    <a:pt x="1539" y="85"/>
                    <a:pt x="1539" y="86"/>
                    <a:pt x="1539" y="86"/>
                  </a:cubicBezTo>
                  <a:cubicBezTo>
                    <a:pt x="1540" y="86"/>
                    <a:pt x="1540" y="85"/>
                    <a:pt x="1540" y="85"/>
                  </a:cubicBezTo>
                  <a:close/>
                  <a:moveTo>
                    <a:pt x="1708" y="85"/>
                  </a:moveTo>
                  <a:cubicBezTo>
                    <a:pt x="1707" y="85"/>
                    <a:pt x="1707" y="86"/>
                    <a:pt x="1707" y="86"/>
                  </a:cubicBezTo>
                  <a:cubicBezTo>
                    <a:pt x="1708" y="86"/>
                    <a:pt x="1708" y="85"/>
                    <a:pt x="1708" y="85"/>
                  </a:cubicBezTo>
                  <a:close/>
                  <a:moveTo>
                    <a:pt x="636" y="85"/>
                  </a:moveTo>
                  <a:cubicBezTo>
                    <a:pt x="635" y="86"/>
                    <a:pt x="635" y="86"/>
                    <a:pt x="635" y="86"/>
                  </a:cubicBezTo>
                  <a:cubicBezTo>
                    <a:pt x="636" y="86"/>
                    <a:pt x="636" y="86"/>
                    <a:pt x="636" y="85"/>
                  </a:cubicBezTo>
                  <a:close/>
                  <a:moveTo>
                    <a:pt x="763" y="86"/>
                  </a:moveTo>
                  <a:cubicBezTo>
                    <a:pt x="763" y="86"/>
                    <a:pt x="763" y="86"/>
                    <a:pt x="763" y="86"/>
                  </a:cubicBezTo>
                  <a:cubicBezTo>
                    <a:pt x="763" y="86"/>
                    <a:pt x="763" y="86"/>
                    <a:pt x="763" y="86"/>
                  </a:cubicBezTo>
                  <a:close/>
                  <a:moveTo>
                    <a:pt x="959" y="86"/>
                  </a:moveTo>
                  <a:cubicBezTo>
                    <a:pt x="959" y="86"/>
                    <a:pt x="959" y="86"/>
                    <a:pt x="959" y="86"/>
                  </a:cubicBezTo>
                  <a:cubicBezTo>
                    <a:pt x="959" y="86"/>
                    <a:pt x="959" y="86"/>
                    <a:pt x="959" y="86"/>
                  </a:cubicBezTo>
                  <a:close/>
                  <a:moveTo>
                    <a:pt x="1668" y="9"/>
                  </a:moveTo>
                  <a:cubicBezTo>
                    <a:pt x="1668" y="9"/>
                    <a:pt x="1668" y="9"/>
                    <a:pt x="1668" y="9"/>
                  </a:cubicBezTo>
                  <a:cubicBezTo>
                    <a:pt x="1668" y="9"/>
                    <a:pt x="1668" y="9"/>
                    <a:pt x="1668" y="9"/>
                  </a:cubicBezTo>
                  <a:close/>
                  <a:moveTo>
                    <a:pt x="1032" y="86"/>
                  </a:moveTo>
                  <a:cubicBezTo>
                    <a:pt x="1032" y="86"/>
                    <a:pt x="1032" y="86"/>
                    <a:pt x="1032" y="85"/>
                  </a:cubicBezTo>
                  <a:cubicBezTo>
                    <a:pt x="1032" y="86"/>
                    <a:pt x="1032" y="86"/>
                    <a:pt x="1032" y="86"/>
                  </a:cubicBezTo>
                  <a:close/>
                  <a:moveTo>
                    <a:pt x="1210" y="86"/>
                  </a:moveTo>
                  <a:cubicBezTo>
                    <a:pt x="1210" y="86"/>
                    <a:pt x="1210" y="86"/>
                    <a:pt x="1210" y="85"/>
                  </a:cubicBezTo>
                  <a:cubicBezTo>
                    <a:pt x="1210" y="86"/>
                    <a:pt x="1210" y="86"/>
                    <a:pt x="1210" y="86"/>
                  </a:cubicBezTo>
                  <a:close/>
                  <a:moveTo>
                    <a:pt x="1706" y="9"/>
                  </a:moveTo>
                  <a:cubicBezTo>
                    <a:pt x="1707" y="9"/>
                    <a:pt x="1707" y="9"/>
                    <a:pt x="1707" y="9"/>
                  </a:cubicBezTo>
                  <a:cubicBezTo>
                    <a:pt x="1707" y="9"/>
                    <a:pt x="1706" y="9"/>
                    <a:pt x="1706" y="9"/>
                  </a:cubicBezTo>
                  <a:close/>
                  <a:moveTo>
                    <a:pt x="1668" y="86"/>
                  </a:moveTo>
                  <a:cubicBezTo>
                    <a:pt x="1668" y="86"/>
                    <a:pt x="1668" y="86"/>
                    <a:pt x="1668" y="85"/>
                  </a:cubicBezTo>
                  <a:cubicBezTo>
                    <a:pt x="1668" y="86"/>
                    <a:pt x="1668" y="86"/>
                    <a:pt x="1668" y="86"/>
                  </a:cubicBezTo>
                  <a:close/>
                  <a:moveTo>
                    <a:pt x="1681" y="86"/>
                  </a:moveTo>
                  <a:cubicBezTo>
                    <a:pt x="1681" y="86"/>
                    <a:pt x="1681" y="86"/>
                    <a:pt x="1681" y="86"/>
                  </a:cubicBezTo>
                  <a:cubicBezTo>
                    <a:pt x="1681" y="86"/>
                    <a:pt x="1681" y="86"/>
                    <a:pt x="1681" y="86"/>
                  </a:cubicBezTo>
                  <a:close/>
                  <a:moveTo>
                    <a:pt x="588" y="86"/>
                  </a:moveTo>
                  <a:cubicBezTo>
                    <a:pt x="588" y="86"/>
                    <a:pt x="588" y="86"/>
                    <a:pt x="588" y="87"/>
                  </a:cubicBezTo>
                  <a:cubicBezTo>
                    <a:pt x="588" y="86"/>
                    <a:pt x="588" y="86"/>
                    <a:pt x="588" y="86"/>
                  </a:cubicBezTo>
                  <a:close/>
                  <a:moveTo>
                    <a:pt x="613" y="87"/>
                  </a:moveTo>
                  <a:cubicBezTo>
                    <a:pt x="613" y="86"/>
                    <a:pt x="613" y="86"/>
                    <a:pt x="612" y="86"/>
                  </a:cubicBezTo>
                  <a:cubicBezTo>
                    <a:pt x="612" y="86"/>
                    <a:pt x="612" y="86"/>
                    <a:pt x="613" y="87"/>
                  </a:cubicBezTo>
                  <a:close/>
                  <a:moveTo>
                    <a:pt x="622" y="86"/>
                  </a:moveTo>
                  <a:cubicBezTo>
                    <a:pt x="622" y="86"/>
                    <a:pt x="622" y="86"/>
                    <a:pt x="623" y="87"/>
                  </a:cubicBezTo>
                  <a:cubicBezTo>
                    <a:pt x="623" y="86"/>
                    <a:pt x="623" y="86"/>
                    <a:pt x="622" y="86"/>
                  </a:cubicBezTo>
                  <a:close/>
                  <a:moveTo>
                    <a:pt x="625" y="87"/>
                  </a:moveTo>
                  <a:cubicBezTo>
                    <a:pt x="625" y="86"/>
                    <a:pt x="625" y="86"/>
                    <a:pt x="625" y="86"/>
                  </a:cubicBezTo>
                  <a:cubicBezTo>
                    <a:pt x="625" y="86"/>
                    <a:pt x="625" y="86"/>
                    <a:pt x="625" y="87"/>
                  </a:cubicBezTo>
                  <a:close/>
                  <a:moveTo>
                    <a:pt x="642" y="41"/>
                  </a:moveTo>
                  <a:cubicBezTo>
                    <a:pt x="642" y="41"/>
                    <a:pt x="642" y="41"/>
                    <a:pt x="642" y="40"/>
                  </a:cubicBezTo>
                  <a:cubicBezTo>
                    <a:pt x="642" y="40"/>
                    <a:pt x="642" y="41"/>
                    <a:pt x="642" y="41"/>
                  </a:cubicBezTo>
                  <a:close/>
                  <a:moveTo>
                    <a:pt x="750" y="87"/>
                  </a:moveTo>
                  <a:cubicBezTo>
                    <a:pt x="750" y="86"/>
                    <a:pt x="750" y="86"/>
                    <a:pt x="750" y="86"/>
                  </a:cubicBezTo>
                  <a:cubicBezTo>
                    <a:pt x="750" y="86"/>
                    <a:pt x="750" y="86"/>
                    <a:pt x="750" y="87"/>
                  </a:cubicBezTo>
                  <a:close/>
                  <a:moveTo>
                    <a:pt x="1737" y="9"/>
                  </a:moveTo>
                  <a:cubicBezTo>
                    <a:pt x="1737" y="9"/>
                    <a:pt x="1738" y="9"/>
                    <a:pt x="1738" y="9"/>
                  </a:cubicBezTo>
                  <a:cubicBezTo>
                    <a:pt x="1738" y="9"/>
                    <a:pt x="1738" y="9"/>
                    <a:pt x="1737" y="9"/>
                  </a:cubicBezTo>
                  <a:close/>
                  <a:moveTo>
                    <a:pt x="550" y="10"/>
                  </a:moveTo>
                  <a:cubicBezTo>
                    <a:pt x="550" y="10"/>
                    <a:pt x="550" y="10"/>
                    <a:pt x="550" y="9"/>
                  </a:cubicBezTo>
                  <a:cubicBezTo>
                    <a:pt x="550" y="9"/>
                    <a:pt x="550" y="9"/>
                    <a:pt x="550" y="10"/>
                  </a:cubicBezTo>
                  <a:close/>
                  <a:moveTo>
                    <a:pt x="1415" y="87"/>
                  </a:moveTo>
                  <a:cubicBezTo>
                    <a:pt x="1415" y="86"/>
                    <a:pt x="1415" y="86"/>
                    <a:pt x="1414" y="86"/>
                  </a:cubicBezTo>
                  <a:cubicBezTo>
                    <a:pt x="1414" y="86"/>
                    <a:pt x="1414" y="86"/>
                    <a:pt x="1415" y="87"/>
                  </a:cubicBezTo>
                  <a:close/>
                  <a:moveTo>
                    <a:pt x="1465" y="86"/>
                  </a:moveTo>
                  <a:cubicBezTo>
                    <a:pt x="1465" y="86"/>
                    <a:pt x="1465" y="86"/>
                    <a:pt x="1465" y="87"/>
                  </a:cubicBezTo>
                  <a:cubicBezTo>
                    <a:pt x="1465" y="86"/>
                    <a:pt x="1465" y="86"/>
                    <a:pt x="1465" y="86"/>
                  </a:cubicBezTo>
                  <a:close/>
                  <a:moveTo>
                    <a:pt x="979" y="10"/>
                  </a:moveTo>
                  <a:cubicBezTo>
                    <a:pt x="979" y="10"/>
                    <a:pt x="980" y="9"/>
                    <a:pt x="980" y="9"/>
                  </a:cubicBezTo>
                  <a:cubicBezTo>
                    <a:pt x="980" y="9"/>
                    <a:pt x="979" y="9"/>
                    <a:pt x="979" y="10"/>
                  </a:cubicBezTo>
                  <a:close/>
                  <a:moveTo>
                    <a:pt x="1020" y="9"/>
                  </a:moveTo>
                  <a:cubicBezTo>
                    <a:pt x="1020" y="10"/>
                    <a:pt x="1021" y="10"/>
                    <a:pt x="1021" y="10"/>
                  </a:cubicBezTo>
                  <a:cubicBezTo>
                    <a:pt x="1021" y="9"/>
                    <a:pt x="1021" y="9"/>
                    <a:pt x="1020" y="9"/>
                  </a:cubicBezTo>
                  <a:close/>
                  <a:moveTo>
                    <a:pt x="1353" y="10"/>
                  </a:moveTo>
                  <a:cubicBezTo>
                    <a:pt x="1354" y="10"/>
                    <a:pt x="1354" y="10"/>
                    <a:pt x="1354" y="9"/>
                  </a:cubicBezTo>
                  <a:cubicBezTo>
                    <a:pt x="1354" y="9"/>
                    <a:pt x="1354" y="9"/>
                    <a:pt x="1353" y="10"/>
                  </a:cubicBezTo>
                  <a:close/>
                  <a:moveTo>
                    <a:pt x="1385" y="9"/>
                  </a:moveTo>
                  <a:cubicBezTo>
                    <a:pt x="1386" y="10"/>
                    <a:pt x="1386" y="10"/>
                    <a:pt x="1386" y="10"/>
                  </a:cubicBezTo>
                  <a:cubicBezTo>
                    <a:pt x="1386" y="9"/>
                    <a:pt x="1386" y="9"/>
                    <a:pt x="1385" y="9"/>
                  </a:cubicBezTo>
                  <a:close/>
                  <a:moveTo>
                    <a:pt x="1292" y="41"/>
                  </a:moveTo>
                  <a:cubicBezTo>
                    <a:pt x="1292" y="40"/>
                    <a:pt x="1292" y="40"/>
                    <a:pt x="1292" y="40"/>
                  </a:cubicBezTo>
                  <a:cubicBezTo>
                    <a:pt x="1292" y="40"/>
                    <a:pt x="1292" y="40"/>
                    <a:pt x="1292" y="41"/>
                  </a:cubicBezTo>
                  <a:close/>
                  <a:moveTo>
                    <a:pt x="1033" y="87"/>
                  </a:moveTo>
                  <a:cubicBezTo>
                    <a:pt x="1033" y="87"/>
                    <a:pt x="1033" y="86"/>
                    <a:pt x="1032" y="86"/>
                  </a:cubicBezTo>
                  <a:cubicBezTo>
                    <a:pt x="1032" y="86"/>
                    <a:pt x="1032" y="87"/>
                    <a:pt x="1033" y="87"/>
                  </a:cubicBezTo>
                  <a:close/>
                  <a:moveTo>
                    <a:pt x="1045" y="86"/>
                  </a:moveTo>
                  <a:cubicBezTo>
                    <a:pt x="1045" y="87"/>
                    <a:pt x="1045" y="87"/>
                    <a:pt x="1046" y="87"/>
                  </a:cubicBezTo>
                  <a:cubicBezTo>
                    <a:pt x="1046" y="87"/>
                    <a:pt x="1046" y="86"/>
                    <a:pt x="1045" y="86"/>
                  </a:cubicBezTo>
                  <a:close/>
                  <a:moveTo>
                    <a:pt x="1737" y="42"/>
                  </a:moveTo>
                  <a:cubicBezTo>
                    <a:pt x="1737" y="42"/>
                    <a:pt x="1737" y="42"/>
                    <a:pt x="1737" y="42"/>
                  </a:cubicBezTo>
                  <a:cubicBezTo>
                    <a:pt x="1737" y="42"/>
                    <a:pt x="1737" y="42"/>
                    <a:pt x="1737" y="42"/>
                  </a:cubicBezTo>
                  <a:close/>
                  <a:moveTo>
                    <a:pt x="1681" y="86"/>
                  </a:moveTo>
                  <a:cubicBezTo>
                    <a:pt x="1681" y="87"/>
                    <a:pt x="1681" y="87"/>
                    <a:pt x="1681" y="87"/>
                  </a:cubicBezTo>
                  <a:cubicBezTo>
                    <a:pt x="1681" y="87"/>
                    <a:pt x="1681" y="86"/>
                    <a:pt x="1681" y="86"/>
                  </a:cubicBezTo>
                  <a:close/>
                  <a:moveTo>
                    <a:pt x="1455" y="9"/>
                  </a:moveTo>
                  <a:cubicBezTo>
                    <a:pt x="1455" y="10"/>
                    <a:pt x="1455" y="10"/>
                    <a:pt x="1456" y="10"/>
                  </a:cubicBezTo>
                  <a:cubicBezTo>
                    <a:pt x="1456" y="9"/>
                    <a:pt x="1455" y="9"/>
                    <a:pt x="1455" y="9"/>
                  </a:cubicBezTo>
                  <a:close/>
                  <a:moveTo>
                    <a:pt x="1500" y="10"/>
                  </a:moveTo>
                  <a:cubicBezTo>
                    <a:pt x="1500" y="10"/>
                    <a:pt x="1500" y="10"/>
                    <a:pt x="1501" y="9"/>
                  </a:cubicBezTo>
                  <a:cubicBezTo>
                    <a:pt x="1500" y="9"/>
                    <a:pt x="1500" y="9"/>
                    <a:pt x="1500" y="10"/>
                  </a:cubicBezTo>
                  <a:close/>
                  <a:moveTo>
                    <a:pt x="1538" y="10"/>
                  </a:moveTo>
                  <a:cubicBezTo>
                    <a:pt x="1538" y="10"/>
                    <a:pt x="1538" y="10"/>
                    <a:pt x="1538" y="9"/>
                  </a:cubicBezTo>
                  <a:cubicBezTo>
                    <a:pt x="1538" y="9"/>
                    <a:pt x="1538" y="9"/>
                    <a:pt x="1538" y="10"/>
                  </a:cubicBezTo>
                  <a:close/>
                  <a:moveTo>
                    <a:pt x="646" y="59"/>
                  </a:moveTo>
                  <a:cubicBezTo>
                    <a:pt x="646" y="59"/>
                    <a:pt x="646" y="59"/>
                    <a:pt x="646" y="60"/>
                  </a:cubicBezTo>
                  <a:cubicBezTo>
                    <a:pt x="646" y="60"/>
                    <a:pt x="646" y="59"/>
                    <a:pt x="646" y="59"/>
                  </a:cubicBezTo>
                  <a:close/>
                  <a:moveTo>
                    <a:pt x="1290" y="54"/>
                  </a:moveTo>
                  <a:cubicBezTo>
                    <a:pt x="1290" y="54"/>
                    <a:pt x="1290" y="54"/>
                    <a:pt x="1290" y="55"/>
                  </a:cubicBezTo>
                  <a:cubicBezTo>
                    <a:pt x="1290" y="54"/>
                    <a:pt x="1290" y="54"/>
                    <a:pt x="1290" y="54"/>
                  </a:cubicBezTo>
                  <a:close/>
                  <a:moveTo>
                    <a:pt x="1669" y="9"/>
                  </a:moveTo>
                  <a:cubicBezTo>
                    <a:pt x="1669" y="10"/>
                    <a:pt x="1669" y="10"/>
                    <a:pt x="1669" y="10"/>
                  </a:cubicBezTo>
                  <a:cubicBezTo>
                    <a:pt x="1669" y="9"/>
                    <a:pt x="1669" y="9"/>
                    <a:pt x="1669" y="9"/>
                  </a:cubicBezTo>
                  <a:close/>
                  <a:moveTo>
                    <a:pt x="660" y="60"/>
                  </a:moveTo>
                  <a:cubicBezTo>
                    <a:pt x="660" y="59"/>
                    <a:pt x="660" y="59"/>
                    <a:pt x="659" y="59"/>
                  </a:cubicBezTo>
                  <a:cubicBezTo>
                    <a:pt x="659" y="59"/>
                    <a:pt x="659" y="60"/>
                    <a:pt x="660" y="60"/>
                  </a:cubicBezTo>
                  <a:close/>
                  <a:moveTo>
                    <a:pt x="1211" y="87"/>
                  </a:moveTo>
                  <a:cubicBezTo>
                    <a:pt x="1211" y="87"/>
                    <a:pt x="1211" y="87"/>
                    <a:pt x="1210" y="86"/>
                  </a:cubicBezTo>
                  <a:cubicBezTo>
                    <a:pt x="1210" y="87"/>
                    <a:pt x="1210" y="87"/>
                    <a:pt x="1211" y="87"/>
                  </a:cubicBezTo>
                  <a:close/>
                  <a:moveTo>
                    <a:pt x="1369" y="59"/>
                  </a:moveTo>
                  <a:cubicBezTo>
                    <a:pt x="1369" y="59"/>
                    <a:pt x="1369" y="59"/>
                    <a:pt x="1369" y="59"/>
                  </a:cubicBezTo>
                  <a:cubicBezTo>
                    <a:pt x="1369" y="59"/>
                    <a:pt x="1369" y="59"/>
                    <a:pt x="1369" y="59"/>
                  </a:cubicBezTo>
                  <a:close/>
                  <a:moveTo>
                    <a:pt x="1415" y="87"/>
                  </a:moveTo>
                  <a:cubicBezTo>
                    <a:pt x="1415" y="87"/>
                    <a:pt x="1415" y="87"/>
                    <a:pt x="1415" y="86"/>
                  </a:cubicBezTo>
                  <a:cubicBezTo>
                    <a:pt x="1415" y="87"/>
                    <a:pt x="1415" y="87"/>
                    <a:pt x="1415" y="87"/>
                  </a:cubicBezTo>
                  <a:close/>
                  <a:moveTo>
                    <a:pt x="1465" y="87"/>
                  </a:moveTo>
                  <a:cubicBezTo>
                    <a:pt x="1464" y="87"/>
                    <a:pt x="1464" y="87"/>
                    <a:pt x="1464" y="87"/>
                  </a:cubicBezTo>
                  <a:cubicBezTo>
                    <a:pt x="1465" y="87"/>
                    <a:pt x="1465" y="87"/>
                    <a:pt x="1465" y="87"/>
                  </a:cubicBezTo>
                  <a:close/>
                  <a:moveTo>
                    <a:pt x="1668" y="87"/>
                  </a:moveTo>
                  <a:cubicBezTo>
                    <a:pt x="1668" y="87"/>
                    <a:pt x="1668" y="87"/>
                    <a:pt x="1668" y="86"/>
                  </a:cubicBezTo>
                  <a:cubicBezTo>
                    <a:pt x="1668" y="87"/>
                    <a:pt x="1668" y="87"/>
                    <a:pt x="1668" y="87"/>
                  </a:cubicBezTo>
                  <a:close/>
                  <a:moveTo>
                    <a:pt x="588" y="87"/>
                  </a:moveTo>
                  <a:cubicBezTo>
                    <a:pt x="588" y="87"/>
                    <a:pt x="588" y="87"/>
                    <a:pt x="588" y="88"/>
                  </a:cubicBezTo>
                  <a:cubicBezTo>
                    <a:pt x="588" y="87"/>
                    <a:pt x="588" y="87"/>
                    <a:pt x="588" y="87"/>
                  </a:cubicBezTo>
                  <a:close/>
                  <a:moveTo>
                    <a:pt x="613" y="88"/>
                  </a:moveTo>
                  <a:cubicBezTo>
                    <a:pt x="613" y="87"/>
                    <a:pt x="613" y="87"/>
                    <a:pt x="613" y="87"/>
                  </a:cubicBezTo>
                  <a:cubicBezTo>
                    <a:pt x="613" y="87"/>
                    <a:pt x="613" y="87"/>
                    <a:pt x="613" y="88"/>
                  </a:cubicBezTo>
                  <a:close/>
                  <a:moveTo>
                    <a:pt x="960" y="88"/>
                  </a:moveTo>
                  <a:cubicBezTo>
                    <a:pt x="960" y="87"/>
                    <a:pt x="960" y="87"/>
                    <a:pt x="960" y="87"/>
                  </a:cubicBezTo>
                  <a:cubicBezTo>
                    <a:pt x="960" y="87"/>
                    <a:pt x="960" y="87"/>
                    <a:pt x="960" y="88"/>
                  </a:cubicBezTo>
                  <a:close/>
                  <a:moveTo>
                    <a:pt x="976" y="87"/>
                  </a:moveTo>
                  <a:cubicBezTo>
                    <a:pt x="977" y="87"/>
                    <a:pt x="977" y="87"/>
                    <a:pt x="977" y="87"/>
                  </a:cubicBezTo>
                  <a:cubicBezTo>
                    <a:pt x="977" y="87"/>
                    <a:pt x="977" y="87"/>
                    <a:pt x="976" y="87"/>
                  </a:cubicBezTo>
                  <a:close/>
                  <a:moveTo>
                    <a:pt x="1020" y="87"/>
                  </a:moveTo>
                  <a:cubicBezTo>
                    <a:pt x="1020" y="87"/>
                    <a:pt x="1020" y="87"/>
                    <a:pt x="1021" y="87"/>
                  </a:cubicBezTo>
                  <a:cubicBezTo>
                    <a:pt x="1020" y="87"/>
                    <a:pt x="1020" y="87"/>
                    <a:pt x="1020" y="87"/>
                  </a:cubicBezTo>
                  <a:close/>
                  <a:moveTo>
                    <a:pt x="1706" y="10"/>
                  </a:moveTo>
                  <a:cubicBezTo>
                    <a:pt x="1706" y="10"/>
                    <a:pt x="1706" y="10"/>
                    <a:pt x="1706" y="9"/>
                  </a:cubicBezTo>
                  <a:cubicBezTo>
                    <a:pt x="1706" y="9"/>
                    <a:pt x="1706" y="9"/>
                    <a:pt x="1706" y="10"/>
                  </a:cubicBezTo>
                  <a:close/>
                  <a:moveTo>
                    <a:pt x="1082" y="87"/>
                  </a:moveTo>
                  <a:cubicBezTo>
                    <a:pt x="1082" y="87"/>
                    <a:pt x="1082" y="87"/>
                    <a:pt x="1083" y="87"/>
                  </a:cubicBezTo>
                  <a:cubicBezTo>
                    <a:pt x="1082" y="87"/>
                    <a:pt x="1082" y="87"/>
                    <a:pt x="1082" y="87"/>
                  </a:cubicBezTo>
                  <a:close/>
                  <a:moveTo>
                    <a:pt x="1212" y="49"/>
                  </a:moveTo>
                  <a:cubicBezTo>
                    <a:pt x="1212" y="48"/>
                    <a:pt x="1212" y="48"/>
                    <a:pt x="1212" y="48"/>
                  </a:cubicBezTo>
                  <a:cubicBezTo>
                    <a:pt x="1212" y="48"/>
                    <a:pt x="1212" y="48"/>
                    <a:pt x="1212" y="49"/>
                  </a:cubicBezTo>
                  <a:close/>
                  <a:moveTo>
                    <a:pt x="749" y="55"/>
                  </a:moveTo>
                  <a:cubicBezTo>
                    <a:pt x="749" y="54"/>
                    <a:pt x="749" y="54"/>
                    <a:pt x="749" y="54"/>
                  </a:cubicBezTo>
                  <a:cubicBezTo>
                    <a:pt x="749" y="54"/>
                    <a:pt x="749" y="54"/>
                    <a:pt x="749" y="55"/>
                  </a:cubicBezTo>
                  <a:close/>
                  <a:moveTo>
                    <a:pt x="1681" y="87"/>
                  </a:moveTo>
                  <a:cubicBezTo>
                    <a:pt x="1681" y="87"/>
                    <a:pt x="1681" y="88"/>
                    <a:pt x="1682" y="88"/>
                  </a:cubicBezTo>
                  <a:cubicBezTo>
                    <a:pt x="1682" y="87"/>
                    <a:pt x="1682" y="87"/>
                    <a:pt x="1681" y="87"/>
                  </a:cubicBezTo>
                  <a:close/>
                  <a:moveTo>
                    <a:pt x="635" y="87"/>
                  </a:moveTo>
                  <a:cubicBezTo>
                    <a:pt x="635" y="87"/>
                    <a:pt x="635" y="88"/>
                    <a:pt x="635" y="88"/>
                  </a:cubicBezTo>
                  <a:cubicBezTo>
                    <a:pt x="635" y="88"/>
                    <a:pt x="635" y="87"/>
                    <a:pt x="635" y="87"/>
                  </a:cubicBezTo>
                  <a:close/>
                  <a:moveTo>
                    <a:pt x="857" y="49"/>
                  </a:moveTo>
                  <a:cubicBezTo>
                    <a:pt x="857" y="49"/>
                    <a:pt x="857" y="49"/>
                    <a:pt x="857" y="49"/>
                  </a:cubicBezTo>
                  <a:cubicBezTo>
                    <a:pt x="857" y="49"/>
                    <a:pt x="857" y="49"/>
                    <a:pt x="857" y="49"/>
                  </a:cubicBezTo>
                  <a:close/>
                  <a:moveTo>
                    <a:pt x="688" y="88"/>
                  </a:moveTo>
                  <a:cubicBezTo>
                    <a:pt x="688" y="88"/>
                    <a:pt x="688" y="88"/>
                    <a:pt x="688" y="87"/>
                  </a:cubicBezTo>
                  <a:cubicBezTo>
                    <a:pt x="688" y="87"/>
                    <a:pt x="688" y="88"/>
                    <a:pt x="688" y="88"/>
                  </a:cubicBezTo>
                  <a:close/>
                  <a:moveTo>
                    <a:pt x="1141" y="49"/>
                  </a:moveTo>
                  <a:cubicBezTo>
                    <a:pt x="1141" y="48"/>
                    <a:pt x="1141" y="48"/>
                    <a:pt x="1141" y="48"/>
                  </a:cubicBezTo>
                  <a:cubicBezTo>
                    <a:pt x="1141" y="48"/>
                    <a:pt x="1141" y="48"/>
                    <a:pt x="1141" y="49"/>
                  </a:cubicBezTo>
                  <a:close/>
                  <a:moveTo>
                    <a:pt x="799" y="88"/>
                  </a:moveTo>
                  <a:cubicBezTo>
                    <a:pt x="800" y="88"/>
                    <a:pt x="800" y="88"/>
                    <a:pt x="800" y="87"/>
                  </a:cubicBezTo>
                  <a:cubicBezTo>
                    <a:pt x="800" y="87"/>
                    <a:pt x="799" y="87"/>
                    <a:pt x="799" y="88"/>
                  </a:cubicBezTo>
                  <a:close/>
                  <a:moveTo>
                    <a:pt x="1019" y="88"/>
                  </a:moveTo>
                  <a:cubicBezTo>
                    <a:pt x="1020" y="88"/>
                    <a:pt x="1020" y="88"/>
                    <a:pt x="1020" y="87"/>
                  </a:cubicBezTo>
                  <a:cubicBezTo>
                    <a:pt x="1020" y="87"/>
                    <a:pt x="1019" y="87"/>
                    <a:pt x="1019" y="88"/>
                  </a:cubicBezTo>
                  <a:close/>
                  <a:moveTo>
                    <a:pt x="1186" y="87"/>
                  </a:moveTo>
                  <a:cubicBezTo>
                    <a:pt x="1186" y="88"/>
                    <a:pt x="1186" y="88"/>
                    <a:pt x="1186" y="88"/>
                  </a:cubicBezTo>
                  <a:cubicBezTo>
                    <a:pt x="1186" y="88"/>
                    <a:pt x="1186" y="87"/>
                    <a:pt x="1186" y="87"/>
                  </a:cubicBezTo>
                  <a:close/>
                  <a:moveTo>
                    <a:pt x="1211" y="88"/>
                  </a:moveTo>
                  <a:cubicBezTo>
                    <a:pt x="1211" y="88"/>
                    <a:pt x="1211" y="87"/>
                    <a:pt x="1211" y="87"/>
                  </a:cubicBezTo>
                  <a:cubicBezTo>
                    <a:pt x="1211" y="87"/>
                    <a:pt x="1211" y="88"/>
                    <a:pt x="1211" y="88"/>
                  </a:cubicBezTo>
                  <a:close/>
                  <a:moveTo>
                    <a:pt x="1664" y="59"/>
                  </a:moveTo>
                  <a:cubicBezTo>
                    <a:pt x="1664" y="59"/>
                    <a:pt x="1665" y="59"/>
                    <a:pt x="1665" y="59"/>
                  </a:cubicBezTo>
                  <a:cubicBezTo>
                    <a:pt x="1665" y="59"/>
                    <a:pt x="1664" y="59"/>
                    <a:pt x="1664" y="59"/>
                  </a:cubicBezTo>
                  <a:close/>
                  <a:moveTo>
                    <a:pt x="1415" y="88"/>
                  </a:moveTo>
                  <a:cubicBezTo>
                    <a:pt x="1415" y="88"/>
                    <a:pt x="1415" y="87"/>
                    <a:pt x="1415" y="87"/>
                  </a:cubicBezTo>
                  <a:cubicBezTo>
                    <a:pt x="1415" y="88"/>
                    <a:pt x="1415" y="88"/>
                    <a:pt x="1415" y="88"/>
                  </a:cubicBezTo>
                  <a:close/>
                  <a:moveTo>
                    <a:pt x="1464" y="87"/>
                  </a:moveTo>
                  <a:cubicBezTo>
                    <a:pt x="1464" y="87"/>
                    <a:pt x="1464" y="88"/>
                    <a:pt x="1464" y="88"/>
                  </a:cubicBezTo>
                  <a:cubicBezTo>
                    <a:pt x="1464" y="88"/>
                    <a:pt x="1464" y="88"/>
                    <a:pt x="1464" y="87"/>
                  </a:cubicBezTo>
                  <a:close/>
                  <a:moveTo>
                    <a:pt x="607" y="42"/>
                  </a:moveTo>
                  <a:cubicBezTo>
                    <a:pt x="607" y="42"/>
                    <a:pt x="607" y="43"/>
                    <a:pt x="607" y="43"/>
                  </a:cubicBezTo>
                  <a:cubicBezTo>
                    <a:pt x="607" y="42"/>
                    <a:pt x="607" y="42"/>
                    <a:pt x="607" y="42"/>
                  </a:cubicBezTo>
                  <a:close/>
                  <a:moveTo>
                    <a:pt x="1669" y="88"/>
                  </a:moveTo>
                  <a:cubicBezTo>
                    <a:pt x="1669" y="88"/>
                    <a:pt x="1669" y="87"/>
                    <a:pt x="1668" y="87"/>
                  </a:cubicBezTo>
                  <a:cubicBezTo>
                    <a:pt x="1668" y="87"/>
                    <a:pt x="1668" y="88"/>
                    <a:pt x="1669" y="88"/>
                  </a:cubicBezTo>
                  <a:close/>
                  <a:moveTo>
                    <a:pt x="978" y="10"/>
                  </a:moveTo>
                  <a:cubicBezTo>
                    <a:pt x="978" y="10"/>
                    <a:pt x="979" y="10"/>
                    <a:pt x="979" y="10"/>
                  </a:cubicBezTo>
                  <a:cubicBezTo>
                    <a:pt x="979" y="10"/>
                    <a:pt x="978" y="10"/>
                    <a:pt x="978" y="10"/>
                  </a:cubicBezTo>
                  <a:close/>
                  <a:moveTo>
                    <a:pt x="1353" y="10"/>
                  </a:moveTo>
                  <a:cubicBezTo>
                    <a:pt x="1353" y="10"/>
                    <a:pt x="1353" y="10"/>
                    <a:pt x="1353" y="10"/>
                  </a:cubicBezTo>
                  <a:cubicBezTo>
                    <a:pt x="1353" y="10"/>
                    <a:pt x="1353" y="10"/>
                    <a:pt x="1353" y="10"/>
                  </a:cubicBezTo>
                  <a:close/>
                  <a:moveTo>
                    <a:pt x="1386" y="10"/>
                  </a:moveTo>
                  <a:cubicBezTo>
                    <a:pt x="1386" y="10"/>
                    <a:pt x="1386" y="10"/>
                    <a:pt x="1387" y="10"/>
                  </a:cubicBezTo>
                  <a:cubicBezTo>
                    <a:pt x="1387" y="10"/>
                    <a:pt x="1386" y="10"/>
                    <a:pt x="1386" y="10"/>
                  </a:cubicBezTo>
                  <a:close/>
                  <a:moveTo>
                    <a:pt x="1426" y="10"/>
                  </a:moveTo>
                  <a:cubicBezTo>
                    <a:pt x="1426" y="10"/>
                    <a:pt x="1426" y="10"/>
                    <a:pt x="1426" y="10"/>
                  </a:cubicBezTo>
                  <a:cubicBezTo>
                    <a:pt x="1426" y="10"/>
                    <a:pt x="1426" y="10"/>
                    <a:pt x="1426" y="10"/>
                  </a:cubicBezTo>
                  <a:close/>
                  <a:moveTo>
                    <a:pt x="625" y="88"/>
                  </a:moveTo>
                  <a:cubicBezTo>
                    <a:pt x="625" y="88"/>
                    <a:pt x="625" y="88"/>
                    <a:pt x="625" y="88"/>
                  </a:cubicBezTo>
                  <a:cubicBezTo>
                    <a:pt x="624" y="88"/>
                    <a:pt x="624" y="88"/>
                    <a:pt x="625" y="88"/>
                  </a:cubicBezTo>
                  <a:close/>
                  <a:moveTo>
                    <a:pt x="661" y="43"/>
                  </a:moveTo>
                  <a:cubicBezTo>
                    <a:pt x="661" y="43"/>
                    <a:pt x="661" y="42"/>
                    <a:pt x="661" y="42"/>
                  </a:cubicBezTo>
                  <a:cubicBezTo>
                    <a:pt x="661" y="42"/>
                    <a:pt x="661" y="42"/>
                    <a:pt x="661" y="43"/>
                  </a:cubicBezTo>
                  <a:close/>
                  <a:moveTo>
                    <a:pt x="977" y="88"/>
                  </a:moveTo>
                  <a:cubicBezTo>
                    <a:pt x="978" y="88"/>
                    <a:pt x="978" y="88"/>
                    <a:pt x="978" y="88"/>
                  </a:cubicBezTo>
                  <a:cubicBezTo>
                    <a:pt x="978" y="88"/>
                    <a:pt x="978" y="88"/>
                    <a:pt x="977" y="88"/>
                  </a:cubicBezTo>
                  <a:close/>
                  <a:moveTo>
                    <a:pt x="1019" y="88"/>
                  </a:moveTo>
                  <a:cubicBezTo>
                    <a:pt x="1019" y="88"/>
                    <a:pt x="1019" y="88"/>
                    <a:pt x="1019" y="88"/>
                  </a:cubicBezTo>
                  <a:cubicBezTo>
                    <a:pt x="1019" y="88"/>
                    <a:pt x="1019" y="88"/>
                    <a:pt x="1019" y="88"/>
                  </a:cubicBezTo>
                  <a:close/>
                  <a:moveTo>
                    <a:pt x="1081" y="88"/>
                  </a:moveTo>
                  <a:cubicBezTo>
                    <a:pt x="1081" y="88"/>
                    <a:pt x="1081" y="88"/>
                    <a:pt x="1082" y="88"/>
                  </a:cubicBezTo>
                  <a:cubicBezTo>
                    <a:pt x="1081" y="88"/>
                    <a:pt x="1081" y="88"/>
                    <a:pt x="1081" y="88"/>
                  </a:cubicBezTo>
                  <a:close/>
                  <a:moveTo>
                    <a:pt x="1259" y="88"/>
                  </a:moveTo>
                  <a:cubicBezTo>
                    <a:pt x="1259" y="88"/>
                    <a:pt x="1259" y="88"/>
                    <a:pt x="1259" y="88"/>
                  </a:cubicBezTo>
                  <a:cubicBezTo>
                    <a:pt x="1259" y="88"/>
                    <a:pt x="1259" y="88"/>
                    <a:pt x="1259" y="88"/>
                  </a:cubicBezTo>
                  <a:close/>
                  <a:moveTo>
                    <a:pt x="649" y="52"/>
                  </a:moveTo>
                  <a:cubicBezTo>
                    <a:pt x="649" y="52"/>
                    <a:pt x="648" y="52"/>
                    <a:pt x="648" y="53"/>
                  </a:cubicBezTo>
                  <a:cubicBezTo>
                    <a:pt x="649" y="53"/>
                    <a:pt x="649" y="52"/>
                    <a:pt x="649" y="52"/>
                  </a:cubicBezTo>
                  <a:close/>
                  <a:moveTo>
                    <a:pt x="1570" y="10"/>
                  </a:moveTo>
                  <a:cubicBezTo>
                    <a:pt x="1570" y="10"/>
                    <a:pt x="1571" y="10"/>
                    <a:pt x="1571" y="10"/>
                  </a:cubicBezTo>
                  <a:cubicBezTo>
                    <a:pt x="1571" y="10"/>
                    <a:pt x="1571" y="10"/>
                    <a:pt x="1570" y="10"/>
                  </a:cubicBezTo>
                  <a:close/>
                  <a:moveTo>
                    <a:pt x="1034" y="49"/>
                  </a:moveTo>
                  <a:cubicBezTo>
                    <a:pt x="1034" y="48"/>
                    <a:pt x="1034" y="48"/>
                    <a:pt x="1034" y="48"/>
                  </a:cubicBezTo>
                  <a:cubicBezTo>
                    <a:pt x="1034" y="48"/>
                    <a:pt x="1034" y="48"/>
                    <a:pt x="1034" y="49"/>
                  </a:cubicBezTo>
                  <a:close/>
                  <a:moveTo>
                    <a:pt x="798" y="88"/>
                  </a:moveTo>
                  <a:cubicBezTo>
                    <a:pt x="798" y="88"/>
                    <a:pt x="799" y="88"/>
                    <a:pt x="799" y="88"/>
                  </a:cubicBezTo>
                  <a:cubicBezTo>
                    <a:pt x="799" y="88"/>
                    <a:pt x="798" y="88"/>
                    <a:pt x="798" y="88"/>
                  </a:cubicBezTo>
                  <a:close/>
                  <a:moveTo>
                    <a:pt x="1211" y="89"/>
                  </a:moveTo>
                  <a:cubicBezTo>
                    <a:pt x="1211" y="88"/>
                    <a:pt x="1211" y="88"/>
                    <a:pt x="1211" y="88"/>
                  </a:cubicBezTo>
                  <a:cubicBezTo>
                    <a:pt x="1211" y="88"/>
                    <a:pt x="1211" y="88"/>
                    <a:pt x="1211" y="89"/>
                  </a:cubicBezTo>
                  <a:close/>
                  <a:moveTo>
                    <a:pt x="1416" y="89"/>
                  </a:moveTo>
                  <a:cubicBezTo>
                    <a:pt x="1416" y="88"/>
                    <a:pt x="1416" y="88"/>
                    <a:pt x="1415" y="88"/>
                  </a:cubicBezTo>
                  <a:cubicBezTo>
                    <a:pt x="1415" y="88"/>
                    <a:pt x="1415" y="88"/>
                    <a:pt x="1416" y="89"/>
                  </a:cubicBezTo>
                  <a:close/>
                  <a:moveTo>
                    <a:pt x="1464" y="88"/>
                  </a:moveTo>
                  <a:cubicBezTo>
                    <a:pt x="1464" y="88"/>
                    <a:pt x="1464" y="88"/>
                    <a:pt x="1464" y="89"/>
                  </a:cubicBezTo>
                  <a:cubicBezTo>
                    <a:pt x="1464" y="88"/>
                    <a:pt x="1464" y="88"/>
                    <a:pt x="1464" y="88"/>
                  </a:cubicBezTo>
                  <a:close/>
                  <a:moveTo>
                    <a:pt x="599" y="53"/>
                  </a:moveTo>
                  <a:cubicBezTo>
                    <a:pt x="599" y="52"/>
                    <a:pt x="599" y="52"/>
                    <a:pt x="599" y="52"/>
                  </a:cubicBezTo>
                  <a:cubicBezTo>
                    <a:pt x="599" y="52"/>
                    <a:pt x="599" y="53"/>
                    <a:pt x="599" y="53"/>
                  </a:cubicBezTo>
                  <a:close/>
                  <a:moveTo>
                    <a:pt x="1669" y="89"/>
                  </a:moveTo>
                  <a:cubicBezTo>
                    <a:pt x="1669" y="88"/>
                    <a:pt x="1669" y="88"/>
                    <a:pt x="1669" y="88"/>
                  </a:cubicBezTo>
                  <a:cubicBezTo>
                    <a:pt x="1669" y="88"/>
                    <a:pt x="1669" y="88"/>
                    <a:pt x="1669" y="89"/>
                  </a:cubicBezTo>
                  <a:close/>
                  <a:moveTo>
                    <a:pt x="648" y="54"/>
                  </a:moveTo>
                  <a:cubicBezTo>
                    <a:pt x="648" y="54"/>
                    <a:pt x="648" y="54"/>
                    <a:pt x="648" y="55"/>
                  </a:cubicBezTo>
                  <a:cubicBezTo>
                    <a:pt x="648" y="54"/>
                    <a:pt x="648" y="54"/>
                    <a:pt x="648" y="54"/>
                  </a:cubicBezTo>
                  <a:close/>
                  <a:moveTo>
                    <a:pt x="634" y="88"/>
                  </a:moveTo>
                  <a:cubicBezTo>
                    <a:pt x="634" y="88"/>
                    <a:pt x="634" y="89"/>
                    <a:pt x="634" y="89"/>
                  </a:cubicBezTo>
                  <a:cubicBezTo>
                    <a:pt x="635" y="89"/>
                    <a:pt x="635" y="88"/>
                    <a:pt x="634" y="88"/>
                  </a:cubicBezTo>
                  <a:close/>
                  <a:moveTo>
                    <a:pt x="612" y="56"/>
                  </a:moveTo>
                  <a:cubicBezTo>
                    <a:pt x="612" y="56"/>
                    <a:pt x="612" y="57"/>
                    <a:pt x="612" y="57"/>
                  </a:cubicBezTo>
                  <a:cubicBezTo>
                    <a:pt x="612" y="56"/>
                    <a:pt x="612" y="56"/>
                    <a:pt x="612" y="56"/>
                  </a:cubicBezTo>
                  <a:close/>
                  <a:moveTo>
                    <a:pt x="687" y="89"/>
                  </a:moveTo>
                  <a:cubicBezTo>
                    <a:pt x="688" y="89"/>
                    <a:pt x="688" y="89"/>
                    <a:pt x="688" y="88"/>
                  </a:cubicBezTo>
                  <a:cubicBezTo>
                    <a:pt x="688" y="88"/>
                    <a:pt x="687" y="89"/>
                    <a:pt x="687" y="89"/>
                  </a:cubicBezTo>
                  <a:close/>
                  <a:moveTo>
                    <a:pt x="1669" y="10"/>
                  </a:moveTo>
                  <a:cubicBezTo>
                    <a:pt x="1670" y="10"/>
                    <a:pt x="1670" y="10"/>
                    <a:pt x="1670" y="10"/>
                  </a:cubicBezTo>
                  <a:cubicBezTo>
                    <a:pt x="1670" y="10"/>
                    <a:pt x="1670" y="10"/>
                    <a:pt x="1669" y="10"/>
                  </a:cubicBezTo>
                  <a:close/>
                  <a:moveTo>
                    <a:pt x="1080" y="89"/>
                  </a:moveTo>
                  <a:cubicBezTo>
                    <a:pt x="1080" y="89"/>
                    <a:pt x="1080" y="89"/>
                    <a:pt x="1080" y="88"/>
                  </a:cubicBezTo>
                  <a:cubicBezTo>
                    <a:pt x="1080" y="88"/>
                    <a:pt x="1080" y="88"/>
                    <a:pt x="1080" y="89"/>
                  </a:cubicBezTo>
                  <a:close/>
                  <a:moveTo>
                    <a:pt x="1186" y="88"/>
                  </a:moveTo>
                  <a:cubicBezTo>
                    <a:pt x="1186" y="89"/>
                    <a:pt x="1186" y="89"/>
                    <a:pt x="1187" y="89"/>
                  </a:cubicBezTo>
                  <a:cubicBezTo>
                    <a:pt x="1187" y="89"/>
                    <a:pt x="1187" y="88"/>
                    <a:pt x="1186" y="88"/>
                  </a:cubicBezTo>
                  <a:close/>
                  <a:moveTo>
                    <a:pt x="1258" y="89"/>
                  </a:moveTo>
                  <a:cubicBezTo>
                    <a:pt x="1258" y="89"/>
                    <a:pt x="1258" y="89"/>
                    <a:pt x="1258" y="88"/>
                  </a:cubicBezTo>
                  <a:cubicBezTo>
                    <a:pt x="1258" y="88"/>
                    <a:pt x="1258" y="88"/>
                    <a:pt x="1258" y="89"/>
                  </a:cubicBezTo>
                  <a:close/>
                  <a:moveTo>
                    <a:pt x="602" y="60"/>
                  </a:moveTo>
                  <a:cubicBezTo>
                    <a:pt x="602" y="60"/>
                    <a:pt x="602" y="59"/>
                    <a:pt x="602" y="59"/>
                  </a:cubicBezTo>
                  <a:cubicBezTo>
                    <a:pt x="602" y="60"/>
                    <a:pt x="602" y="60"/>
                    <a:pt x="602" y="60"/>
                  </a:cubicBezTo>
                  <a:close/>
                  <a:moveTo>
                    <a:pt x="587" y="89"/>
                  </a:moveTo>
                  <a:cubicBezTo>
                    <a:pt x="587" y="89"/>
                    <a:pt x="587" y="89"/>
                    <a:pt x="587" y="89"/>
                  </a:cubicBezTo>
                  <a:cubicBezTo>
                    <a:pt x="587" y="89"/>
                    <a:pt x="587" y="89"/>
                    <a:pt x="587" y="89"/>
                  </a:cubicBezTo>
                  <a:close/>
                  <a:moveTo>
                    <a:pt x="614" y="89"/>
                  </a:moveTo>
                  <a:cubicBezTo>
                    <a:pt x="614" y="89"/>
                    <a:pt x="614" y="89"/>
                    <a:pt x="613" y="89"/>
                  </a:cubicBezTo>
                  <a:cubicBezTo>
                    <a:pt x="613" y="89"/>
                    <a:pt x="613" y="89"/>
                    <a:pt x="614" y="89"/>
                  </a:cubicBezTo>
                  <a:close/>
                  <a:moveTo>
                    <a:pt x="674" y="59"/>
                  </a:moveTo>
                  <a:cubicBezTo>
                    <a:pt x="674" y="60"/>
                    <a:pt x="674" y="60"/>
                    <a:pt x="675" y="60"/>
                  </a:cubicBezTo>
                  <a:cubicBezTo>
                    <a:pt x="674" y="59"/>
                    <a:pt x="674" y="59"/>
                    <a:pt x="674" y="59"/>
                  </a:cubicBezTo>
                  <a:close/>
                  <a:moveTo>
                    <a:pt x="624" y="89"/>
                  </a:moveTo>
                  <a:cubicBezTo>
                    <a:pt x="624" y="89"/>
                    <a:pt x="624" y="89"/>
                    <a:pt x="624" y="89"/>
                  </a:cubicBezTo>
                  <a:cubicBezTo>
                    <a:pt x="624" y="89"/>
                    <a:pt x="624" y="89"/>
                    <a:pt x="624" y="89"/>
                  </a:cubicBezTo>
                  <a:close/>
                  <a:moveTo>
                    <a:pt x="726" y="89"/>
                  </a:moveTo>
                  <a:cubicBezTo>
                    <a:pt x="726" y="89"/>
                    <a:pt x="726" y="89"/>
                    <a:pt x="727" y="89"/>
                  </a:cubicBezTo>
                  <a:cubicBezTo>
                    <a:pt x="727" y="89"/>
                    <a:pt x="727" y="89"/>
                    <a:pt x="726" y="89"/>
                  </a:cubicBezTo>
                  <a:close/>
                  <a:moveTo>
                    <a:pt x="752" y="89"/>
                  </a:moveTo>
                  <a:cubicBezTo>
                    <a:pt x="752" y="89"/>
                    <a:pt x="752" y="89"/>
                    <a:pt x="751" y="89"/>
                  </a:cubicBezTo>
                  <a:cubicBezTo>
                    <a:pt x="752" y="89"/>
                    <a:pt x="752" y="89"/>
                    <a:pt x="752" y="89"/>
                  </a:cubicBezTo>
                  <a:close/>
                  <a:moveTo>
                    <a:pt x="797" y="89"/>
                  </a:moveTo>
                  <a:cubicBezTo>
                    <a:pt x="797" y="89"/>
                    <a:pt x="798" y="89"/>
                    <a:pt x="798" y="89"/>
                  </a:cubicBezTo>
                  <a:cubicBezTo>
                    <a:pt x="798" y="89"/>
                    <a:pt x="797" y="89"/>
                    <a:pt x="797" y="89"/>
                  </a:cubicBezTo>
                  <a:close/>
                  <a:moveTo>
                    <a:pt x="979" y="89"/>
                  </a:moveTo>
                  <a:cubicBezTo>
                    <a:pt x="979" y="89"/>
                    <a:pt x="980" y="89"/>
                    <a:pt x="980" y="89"/>
                  </a:cubicBezTo>
                  <a:cubicBezTo>
                    <a:pt x="980" y="89"/>
                    <a:pt x="979" y="89"/>
                    <a:pt x="979" y="89"/>
                  </a:cubicBezTo>
                  <a:close/>
                  <a:moveTo>
                    <a:pt x="1016" y="89"/>
                  </a:moveTo>
                  <a:cubicBezTo>
                    <a:pt x="1017" y="89"/>
                    <a:pt x="1017" y="89"/>
                    <a:pt x="1017" y="89"/>
                  </a:cubicBezTo>
                  <a:cubicBezTo>
                    <a:pt x="1017" y="89"/>
                    <a:pt x="1017" y="89"/>
                    <a:pt x="1016" y="89"/>
                  </a:cubicBezTo>
                  <a:close/>
                  <a:moveTo>
                    <a:pt x="1212" y="89"/>
                  </a:moveTo>
                  <a:cubicBezTo>
                    <a:pt x="1212" y="89"/>
                    <a:pt x="1212" y="89"/>
                    <a:pt x="1211" y="89"/>
                  </a:cubicBezTo>
                  <a:cubicBezTo>
                    <a:pt x="1211" y="89"/>
                    <a:pt x="1211" y="89"/>
                    <a:pt x="1212" y="89"/>
                  </a:cubicBezTo>
                  <a:close/>
                  <a:moveTo>
                    <a:pt x="1416" y="89"/>
                  </a:moveTo>
                  <a:cubicBezTo>
                    <a:pt x="1416" y="89"/>
                    <a:pt x="1416" y="89"/>
                    <a:pt x="1416" y="89"/>
                  </a:cubicBezTo>
                  <a:cubicBezTo>
                    <a:pt x="1416" y="89"/>
                    <a:pt x="1416" y="89"/>
                    <a:pt x="1416" y="89"/>
                  </a:cubicBezTo>
                  <a:close/>
                  <a:moveTo>
                    <a:pt x="1464" y="89"/>
                  </a:moveTo>
                  <a:cubicBezTo>
                    <a:pt x="1463" y="89"/>
                    <a:pt x="1463" y="89"/>
                    <a:pt x="1463" y="89"/>
                  </a:cubicBezTo>
                  <a:cubicBezTo>
                    <a:pt x="1464" y="89"/>
                    <a:pt x="1464" y="89"/>
                    <a:pt x="1464" y="89"/>
                  </a:cubicBezTo>
                  <a:close/>
                  <a:moveTo>
                    <a:pt x="612" y="55"/>
                  </a:moveTo>
                  <a:cubicBezTo>
                    <a:pt x="612" y="55"/>
                    <a:pt x="612" y="55"/>
                    <a:pt x="612" y="56"/>
                  </a:cubicBezTo>
                  <a:cubicBezTo>
                    <a:pt x="612" y="55"/>
                    <a:pt x="612" y="55"/>
                    <a:pt x="612" y="55"/>
                  </a:cubicBezTo>
                  <a:close/>
                  <a:moveTo>
                    <a:pt x="1682" y="89"/>
                  </a:moveTo>
                  <a:cubicBezTo>
                    <a:pt x="1682" y="89"/>
                    <a:pt x="1682" y="89"/>
                    <a:pt x="1682" y="89"/>
                  </a:cubicBezTo>
                  <a:cubicBezTo>
                    <a:pt x="1682" y="89"/>
                    <a:pt x="1682" y="89"/>
                    <a:pt x="1682" y="89"/>
                  </a:cubicBezTo>
                  <a:close/>
                  <a:moveTo>
                    <a:pt x="857" y="49"/>
                  </a:moveTo>
                  <a:cubicBezTo>
                    <a:pt x="857" y="48"/>
                    <a:pt x="857" y="48"/>
                    <a:pt x="856" y="48"/>
                  </a:cubicBezTo>
                  <a:cubicBezTo>
                    <a:pt x="856" y="48"/>
                    <a:pt x="856" y="48"/>
                    <a:pt x="857" y="49"/>
                  </a:cubicBezTo>
                  <a:close/>
                  <a:moveTo>
                    <a:pt x="634" y="89"/>
                  </a:moveTo>
                  <a:cubicBezTo>
                    <a:pt x="634" y="89"/>
                    <a:pt x="634" y="89"/>
                    <a:pt x="634" y="90"/>
                  </a:cubicBezTo>
                  <a:cubicBezTo>
                    <a:pt x="634" y="90"/>
                    <a:pt x="634" y="89"/>
                    <a:pt x="634" y="89"/>
                  </a:cubicBezTo>
                  <a:close/>
                  <a:moveTo>
                    <a:pt x="980" y="89"/>
                  </a:moveTo>
                  <a:cubicBezTo>
                    <a:pt x="980" y="89"/>
                    <a:pt x="980" y="89"/>
                    <a:pt x="981" y="89"/>
                  </a:cubicBezTo>
                  <a:cubicBezTo>
                    <a:pt x="980" y="89"/>
                    <a:pt x="980" y="89"/>
                    <a:pt x="980" y="89"/>
                  </a:cubicBezTo>
                  <a:close/>
                  <a:moveTo>
                    <a:pt x="1016" y="89"/>
                  </a:moveTo>
                  <a:cubicBezTo>
                    <a:pt x="1016" y="89"/>
                    <a:pt x="1016" y="89"/>
                    <a:pt x="1016" y="89"/>
                  </a:cubicBezTo>
                  <a:cubicBezTo>
                    <a:pt x="1016" y="89"/>
                    <a:pt x="1016" y="89"/>
                    <a:pt x="1016" y="89"/>
                  </a:cubicBezTo>
                  <a:close/>
                  <a:moveTo>
                    <a:pt x="1034" y="90"/>
                  </a:moveTo>
                  <a:cubicBezTo>
                    <a:pt x="1034" y="89"/>
                    <a:pt x="1034" y="89"/>
                    <a:pt x="1034" y="89"/>
                  </a:cubicBezTo>
                  <a:cubicBezTo>
                    <a:pt x="1034" y="89"/>
                    <a:pt x="1034" y="90"/>
                    <a:pt x="1034" y="90"/>
                  </a:cubicBezTo>
                  <a:close/>
                  <a:moveTo>
                    <a:pt x="1079" y="89"/>
                  </a:moveTo>
                  <a:cubicBezTo>
                    <a:pt x="1079" y="89"/>
                    <a:pt x="1079" y="89"/>
                    <a:pt x="1079" y="89"/>
                  </a:cubicBezTo>
                  <a:cubicBezTo>
                    <a:pt x="1079" y="89"/>
                    <a:pt x="1079" y="89"/>
                    <a:pt x="1079" y="89"/>
                  </a:cubicBezTo>
                  <a:close/>
                  <a:moveTo>
                    <a:pt x="1187" y="89"/>
                  </a:moveTo>
                  <a:cubicBezTo>
                    <a:pt x="1187" y="89"/>
                    <a:pt x="1187" y="90"/>
                    <a:pt x="1187" y="90"/>
                  </a:cubicBezTo>
                  <a:cubicBezTo>
                    <a:pt x="1187" y="89"/>
                    <a:pt x="1187" y="89"/>
                    <a:pt x="1187" y="89"/>
                  </a:cubicBezTo>
                  <a:close/>
                  <a:moveTo>
                    <a:pt x="1257" y="89"/>
                  </a:moveTo>
                  <a:cubicBezTo>
                    <a:pt x="1257" y="89"/>
                    <a:pt x="1257" y="89"/>
                    <a:pt x="1257" y="89"/>
                  </a:cubicBezTo>
                  <a:cubicBezTo>
                    <a:pt x="1257" y="89"/>
                    <a:pt x="1257" y="89"/>
                    <a:pt x="1257" y="89"/>
                  </a:cubicBezTo>
                  <a:close/>
                  <a:moveTo>
                    <a:pt x="1669" y="90"/>
                  </a:moveTo>
                  <a:cubicBezTo>
                    <a:pt x="1669" y="89"/>
                    <a:pt x="1669" y="89"/>
                    <a:pt x="1669" y="89"/>
                  </a:cubicBezTo>
                  <a:cubicBezTo>
                    <a:pt x="1669" y="89"/>
                    <a:pt x="1669" y="89"/>
                    <a:pt x="1669" y="90"/>
                  </a:cubicBezTo>
                  <a:close/>
                  <a:moveTo>
                    <a:pt x="587" y="89"/>
                  </a:moveTo>
                  <a:cubicBezTo>
                    <a:pt x="587" y="89"/>
                    <a:pt x="586" y="90"/>
                    <a:pt x="586" y="90"/>
                  </a:cubicBezTo>
                  <a:cubicBezTo>
                    <a:pt x="587" y="90"/>
                    <a:pt x="587" y="90"/>
                    <a:pt x="587" y="89"/>
                  </a:cubicBezTo>
                  <a:close/>
                  <a:moveTo>
                    <a:pt x="1738" y="10"/>
                  </a:moveTo>
                  <a:cubicBezTo>
                    <a:pt x="1738" y="10"/>
                    <a:pt x="1739" y="10"/>
                    <a:pt x="1739" y="10"/>
                  </a:cubicBezTo>
                  <a:cubicBezTo>
                    <a:pt x="1739" y="10"/>
                    <a:pt x="1739" y="10"/>
                    <a:pt x="1738" y="10"/>
                  </a:cubicBezTo>
                  <a:close/>
                  <a:moveTo>
                    <a:pt x="661" y="89"/>
                  </a:moveTo>
                  <a:cubicBezTo>
                    <a:pt x="661" y="90"/>
                    <a:pt x="661" y="90"/>
                    <a:pt x="662" y="90"/>
                  </a:cubicBezTo>
                  <a:cubicBezTo>
                    <a:pt x="662" y="89"/>
                    <a:pt x="661" y="89"/>
                    <a:pt x="661" y="89"/>
                  </a:cubicBezTo>
                  <a:close/>
                  <a:moveTo>
                    <a:pt x="687" y="90"/>
                  </a:moveTo>
                  <a:cubicBezTo>
                    <a:pt x="687" y="90"/>
                    <a:pt x="687" y="90"/>
                    <a:pt x="687" y="89"/>
                  </a:cubicBezTo>
                  <a:cubicBezTo>
                    <a:pt x="687" y="89"/>
                    <a:pt x="687" y="90"/>
                    <a:pt x="687" y="90"/>
                  </a:cubicBezTo>
                  <a:close/>
                  <a:moveTo>
                    <a:pt x="699" y="89"/>
                  </a:moveTo>
                  <a:cubicBezTo>
                    <a:pt x="699" y="89"/>
                    <a:pt x="699" y="90"/>
                    <a:pt x="699" y="90"/>
                  </a:cubicBezTo>
                  <a:cubicBezTo>
                    <a:pt x="699" y="90"/>
                    <a:pt x="699" y="90"/>
                    <a:pt x="699" y="89"/>
                  </a:cubicBezTo>
                  <a:close/>
                  <a:moveTo>
                    <a:pt x="727" y="89"/>
                  </a:moveTo>
                  <a:cubicBezTo>
                    <a:pt x="727" y="90"/>
                    <a:pt x="727" y="90"/>
                    <a:pt x="727" y="90"/>
                  </a:cubicBezTo>
                  <a:cubicBezTo>
                    <a:pt x="727" y="90"/>
                    <a:pt x="727" y="89"/>
                    <a:pt x="727" y="89"/>
                  </a:cubicBezTo>
                  <a:close/>
                  <a:moveTo>
                    <a:pt x="752" y="90"/>
                  </a:moveTo>
                  <a:cubicBezTo>
                    <a:pt x="752" y="90"/>
                    <a:pt x="752" y="89"/>
                    <a:pt x="752" y="89"/>
                  </a:cubicBezTo>
                  <a:cubicBezTo>
                    <a:pt x="752" y="90"/>
                    <a:pt x="752" y="90"/>
                    <a:pt x="752" y="90"/>
                  </a:cubicBezTo>
                  <a:close/>
                  <a:moveTo>
                    <a:pt x="796" y="90"/>
                  </a:moveTo>
                  <a:cubicBezTo>
                    <a:pt x="796" y="90"/>
                    <a:pt x="797" y="90"/>
                    <a:pt x="797" y="89"/>
                  </a:cubicBezTo>
                  <a:cubicBezTo>
                    <a:pt x="796" y="89"/>
                    <a:pt x="796" y="89"/>
                    <a:pt x="796" y="90"/>
                  </a:cubicBezTo>
                  <a:close/>
                  <a:moveTo>
                    <a:pt x="981" y="89"/>
                  </a:moveTo>
                  <a:cubicBezTo>
                    <a:pt x="981" y="90"/>
                    <a:pt x="981" y="90"/>
                    <a:pt x="981" y="90"/>
                  </a:cubicBezTo>
                  <a:cubicBezTo>
                    <a:pt x="981" y="89"/>
                    <a:pt x="981" y="89"/>
                    <a:pt x="981" y="89"/>
                  </a:cubicBezTo>
                  <a:close/>
                  <a:moveTo>
                    <a:pt x="1015" y="90"/>
                  </a:moveTo>
                  <a:cubicBezTo>
                    <a:pt x="1015" y="90"/>
                    <a:pt x="1016" y="90"/>
                    <a:pt x="1016" y="89"/>
                  </a:cubicBezTo>
                  <a:cubicBezTo>
                    <a:pt x="1015" y="89"/>
                    <a:pt x="1015" y="89"/>
                    <a:pt x="1015" y="90"/>
                  </a:cubicBezTo>
                  <a:close/>
                  <a:moveTo>
                    <a:pt x="1048" y="89"/>
                  </a:moveTo>
                  <a:cubicBezTo>
                    <a:pt x="1048" y="90"/>
                    <a:pt x="1048" y="90"/>
                    <a:pt x="1049" y="90"/>
                  </a:cubicBezTo>
                  <a:cubicBezTo>
                    <a:pt x="1049" y="89"/>
                    <a:pt x="1048" y="89"/>
                    <a:pt x="1048" y="89"/>
                  </a:cubicBezTo>
                  <a:close/>
                  <a:moveTo>
                    <a:pt x="1078" y="90"/>
                  </a:moveTo>
                  <a:cubicBezTo>
                    <a:pt x="1078" y="90"/>
                    <a:pt x="1079" y="90"/>
                    <a:pt x="1079" y="89"/>
                  </a:cubicBezTo>
                  <a:cubicBezTo>
                    <a:pt x="1078" y="89"/>
                    <a:pt x="1078" y="89"/>
                    <a:pt x="1078" y="90"/>
                  </a:cubicBezTo>
                  <a:close/>
                  <a:moveTo>
                    <a:pt x="1291" y="42"/>
                  </a:moveTo>
                  <a:cubicBezTo>
                    <a:pt x="1291" y="41"/>
                    <a:pt x="1291" y="41"/>
                    <a:pt x="1291" y="41"/>
                  </a:cubicBezTo>
                  <a:cubicBezTo>
                    <a:pt x="1291" y="41"/>
                    <a:pt x="1291" y="41"/>
                    <a:pt x="1291" y="42"/>
                  </a:cubicBezTo>
                  <a:close/>
                  <a:moveTo>
                    <a:pt x="977" y="10"/>
                  </a:moveTo>
                  <a:cubicBezTo>
                    <a:pt x="978" y="10"/>
                    <a:pt x="978" y="10"/>
                    <a:pt x="978" y="10"/>
                  </a:cubicBezTo>
                  <a:cubicBezTo>
                    <a:pt x="978" y="10"/>
                    <a:pt x="978" y="10"/>
                    <a:pt x="977" y="10"/>
                  </a:cubicBezTo>
                  <a:close/>
                  <a:moveTo>
                    <a:pt x="1256" y="90"/>
                  </a:moveTo>
                  <a:cubicBezTo>
                    <a:pt x="1256" y="90"/>
                    <a:pt x="1256" y="90"/>
                    <a:pt x="1257" y="89"/>
                  </a:cubicBezTo>
                  <a:cubicBezTo>
                    <a:pt x="1256" y="89"/>
                    <a:pt x="1256" y="89"/>
                    <a:pt x="1256" y="90"/>
                  </a:cubicBezTo>
                  <a:close/>
                  <a:moveTo>
                    <a:pt x="1682" y="89"/>
                  </a:moveTo>
                  <a:cubicBezTo>
                    <a:pt x="1682" y="90"/>
                    <a:pt x="1682" y="90"/>
                    <a:pt x="1683" y="90"/>
                  </a:cubicBezTo>
                  <a:cubicBezTo>
                    <a:pt x="1683" y="90"/>
                    <a:pt x="1683" y="89"/>
                    <a:pt x="1682" y="89"/>
                  </a:cubicBezTo>
                  <a:close/>
                  <a:moveTo>
                    <a:pt x="662" y="90"/>
                  </a:moveTo>
                  <a:cubicBezTo>
                    <a:pt x="662" y="90"/>
                    <a:pt x="662" y="90"/>
                    <a:pt x="662" y="90"/>
                  </a:cubicBezTo>
                  <a:cubicBezTo>
                    <a:pt x="662" y="90"/>
                    <a:pt x="662" y="90"/>
                    <a:pt x="662" y="90"/>
                  </a:cubicBezTo>
                  <a:close/>
                  <a:moveTo>
                    <a:pt x="1553" y="60"/>
                  </a:moveTo>
                  <a:cubicBezTo>
                    <a:pt x="1553" y="60"/>
                    <a:pt x="1553" y="60"/>
                    <a:pt x="1553" y="59"/>
                  </a:cubicBezTo>
                  <a:cubicBezTo>
                    <a:pt x="1553" y="59"/>
                    <a:pt x="1553" y="59"/>
                    <a:pt x="1553" y="60"/>
                  </a:cubicBezTo>
                  <a:close/>
                  <a:moveTo>
                    <a:pt x="795" y="90"/>
                  </a:moveTo>
                  <a:cubicBezTo>
                    <a:pt x="796" y="90"/>
                    <a:pt x="796" y="90"/>
                    <a:pt x="796" y="90"/>
                  </a:cubicBezTo>
                  <a:cubicBezTo>
                    <a:pt x="796" y="90"/>
                    <a:pt x="796" y="90"/>
                    <a:pt x="795" y="90"/>
                  </a:cubicBezTo>
                  <a:close/>
                  <a:moveTo>
                    <a:pt x="981" y="90"/>
                  </a:moveTo>
                  <a:cubicBezTo>
                    <a:pt x="981" y="90"/>
                    <a:pt x="982" y="90"/>
                    <a:pt x="982" y="90"/>
                  </a:cubicBezTo>
                  <a:cubicBezTo>
                    <a:pt x="982" y="90"/>
                    <a:pt x="982" y="90"/>
                    <a:pt x="981" y="90"/>
                  </a:cubicBezTo>
                  <a:close/>
                  <a:moveTo>
                    <a:pt x="1291" y="52"/>
                  </a:moveTo>
                  <a:cubicBezTo>
                    <a:pt x="1291" y="53"/>
                    <a:pt x="1291" y="53"/>
                    <a:pt x="1291" y="53"/>
                  </a:cubicBezTo>
                  <a:cubicBezTo>
                    <a:pt x="1291" y="53"/>
                    <a:pt x="1291" y="53"/>
                    <a:pt x="1291" y="52"/>
                  </a:cubicBezTo>
                  <a:close/>
                  <a:moveTo>
                    <a:pt x="1035" y="90"/>
                  </a:moveTo>
                  <a:cubicBezTo>
                    <a:pt x="1035" y="90"/>
                    <a:pt x="1034" y="90"/>
                    <a:pt x="1034" y="90"/>
                  </a:cubicBezTo>
                  <a:cubicBezTo>
                    <a:pt x="1034" y="90"/>
                    <a:pt x="1034" y="90"/>
                    <a:pt x="1035" y="90"/>
                  </a:cubicBezTo>
                  <a:close/>
                  <a:moveTo>
                    <a:pt x="1187" y="90"/>
                  </a:moveTo>
                  <a:cubicBezTo>
                    <a:pt x="1187" y="90"/>
                    <a:pt x="1187" y="90"/>
                    <a:pt x="1187" y="90"/>
                  </a:cubicBezTo>
                  <a:cubicBezTo>
                    <a:pt x="1187" y="90"/>
                    <a:pt x="1187" y="90"/>
                    <a:pt x="1187" y="90"/>
                  </a:cubicBezTo>
                  <a:close/>
                  <a:moveTo>
                    <a:pt x="1212" y="90"/>
                  </a:moveTo>
                  <a:cubicBezTo>
                    <a:pt x="1212" y="90"/>
                    <a:pt x="1212" y="90"/>
                    <a:pt x="1212" y="90"/>
                  </a:cubicBezTo>
                  <a:cubicBezTo>
                    <a:pt x="1212" y="90"/>
                    <a:pt x="1212" y="90"/>
                    <a:pt x="1212" y="90"/>
                  </a:cubicBezTo>
                  <a:close/>
                  <a:moveTo>
                    <a:pt x="1255" y="90"/>
                  </a:moveTo>
                  <a:cubicBezTo>
                    <a:pt x="1256" y="90"/>
                    <a:pt x="1256" y="90"/>
                    <a:pt x="1256" y="90"/>
                  </a:cubicBezTo>
                  <a:cubicBezTo>
                    <a:pt x="1256" y="90"/>
                    <a:pt x="1255" y="90"/>
                    <a:pt x="1255" y="90"/>
                  </a:cubicBezTo>
                  <a:close/>
                  <a:moveTo>
                    <a:pt x="611" y="54"/>
                  </a:moveTo>
                  <a:cubicBezTo>
                    <a:pt x="611" y="54"/>
                    <a:pt x="611" y="54"/>
                    <a:pt x="612" y="55"/>
                  </a:cubicBezTo>
                  <a:cubicBezTo>
                    <a:pt x="612" y="54"/>
                    <a:pt x="612" y="54"/>
                    <a:pt x="611" y="54"/>
                  </a:cubicBezTo>
                  <a:close/>
                  <a:moveTo>
                    <a:pt x="1417" y="90"/>
                  </a:moveTo>
                  <a:cubicBezTo>
                    <a:pt x="1417" y="90"/>
                    <a:pt x="1417" y="90"/>
                    <a:pt x="1416" y="90"/>
                  </a:cubicBezTo>
                  <a:cubicBezTo>
                    <a:pt x="1416" y="90"/>
                    <a:pt x="1416" y="90"/>
                    <a:pt x="1417" y="90"/>
                  </a:cubicBezTo>
                  <a:close/>
                  <a:moveTo>
                    <a:pt x="1463" y="90"/>
                  </a:moveTo>
                  <a:cubicBezTo>
                    <a:pt x="1463" y="90"/>
                    <a:pt x="1463" y="90"/>
                    <a:pt x="1463" y="90"/>
                  </a:cubicBezTo>
                  <a:cubicBezTo>
                    <a:pt x="1463" y="90"/>
                    <a:pt x="1463" y="90"/>
                    <a:pt x="1463" y="90"/>
                  </a:cubicBezTo>
                  <a:close/>
                  <a:moveTo>
                    <a:pt x="1670" y="90"/>
                  </a:moveTo>
                  <a:cubicBezTo>
                    <a:pt x="1670" y="90"/>
                    <a:pt x="1670" y="90"/>
                    <a:pt x="1669" y="90"/>
                  </a:cubicBezTo>
                  <a:cubicBezTo>
                    <a:pt x="1669" y="90"/>
                    <a:pt x="1669" y="90"/>
                    <a:pt x="1670" y="90"/>
                  </a:cubicBezTo>
                  <a:close/>
                  <a:moveTo>
                    <a:pt x="634" y="90"/>
                  </a:moveTo>
                  <a:cubicBezTo>
                    <a:pt x="634" y="90"/>
                    <a:pt x="633" y="90"/>
                    <a:pt x="633" y="91"/>
                  </a:cubicBezTo>
                  <a:cubicBezTo>
                    <a:pt x="634" y="91"/>
                    <a:pt x="634" y="90"/>
                    <a:pt x="634" y="90"/>
                  </a:cubicBezTo>
                  <a:close/>
                  <a:moveTo>
                    <a:pt x="829" y="43"/>
                  </a:moveTo>
                  <a:cubicBezTo>
                    <a:pt x="830" y="43"/>
                    <a:pt x="830" y="42"/>
                    <a:pt x="830" y="42"/>
                  </a:cubicBezTo>
                  <a:cubicBezTo>
                    <a:pt x="830" y="42"/>
                    <a:pt x="829" y="42"/>
                    <a:pt x="829" y="43"/>
                  </a:cubicBezTo>
                  <a:close/>
                  <a:moveTo>
                    <a:pt x="1665" y="59"/>
                  </a:moveTo>
                  <a:cubicBezTo>
                    <a:pt x="1665" y="60"/>
                    <a:pt x="1665" y="60"/>
                    <a:pt x="1666" y="60"/>
                  </a:cubicBezTo>
                  <a:cubicBezTo>
                    <a:pt x="1665" y="59"/>
                    <a:pt x="1665" y="59"/>
                    <a:pt x="1665" y="59"/>
                  </a:cubicBezTo>
                  <a:close/>
                  <a:moveTo>
                    <a:pt x="1721" y="60"/>
                  </a:moveTo>
                  <a:cubicBezTo>
                    <a:pt x="1721" y="60"/>
                    <a:pt x="1721" y="60"/>
                    <a:pt x="1721" y="59"/>
                  </a:cubicBezTo>
                  <a:cubicBezTo>
                    <a:pt x="1721" y="59"/>
                    <a:pt x="1721" y="59"/>
                    <a:pt x="1721" y="60"/>
                  </a:cubicBezTo>
                  <a:close/>
                  <a:moveTo>
                    <a:pt x="795" y="90"/>
                  </a:moveTo>
                  <a:cubicBezTo>
                    <a:pt x="795" y="90"/>
                    <a:pt x="795" y="90"/>
                    <a:pt x="795" y="90"/>
                  </a:cubicBezTo>
                  <a:cubicBezTo>
                    <a:pt x="795" y="90"/>
                    <a:pt x="795" y="90"/>
                    <a:pt x="795" y="90"/>
                  </a:cubicBezTo>
                  <a:close/>
                  <a:moveTo>
                    <a:pt x="982" y="90"/>
                  </a:moveTo>
                  <a:cubicBezTo>
                    <a:pt x="982" y="90"/>
                    <a:pt x="982" y="90"/>
                    <a:pt x="983" y="90"/>
                  </a:cubicBezTo>
                  <a:cubicBezTo>
                    <a:pt x="982" y="90"/>
                    <a:pt x="982" y="90"/>
                    <a:pt x="982" y="90"/>
                  </a:cubicBezTo>
                  <a:close/>
                  <a:moveTo>
                    <a:pt x="1013" y="90"/>
                  </a:moveTo>
                  <a:cubicBezTo>
                    <a:pt x="1014" y="90"/>
                    <a:pt x="1014" y="90"/>
                    <a:pt x="1014" y="90"/>
                  </a:cubicBezTo>
                  <a:cubicBezTo>
                    <a:pt x="1014" y="90"/>
                    <a:pt x="1013" y="90"/>
                    <a:pt x="1013" y="90"/>
                  </a:cubicBezTo>
                  <a:close/>
                  <a:moveTo>
                    <a:pt x="639" y="49"/>
                  </a:moveTo>
                  <a:cubicBezTo>
                    <a:pt x="639" y="48"/>
                    <a:pt x="639" y="48"/>
                    <a:pt x="639" y="48"/>
                  </a:cubicBezTo>
                  <a:cubicBezTo>
                    <a:pt x="639" y="48"/>
                    <a:pt x="639" y="48"/>
                    <a:pt x="639" y="49"/>
                  </a:cubicBezTo>
                  <a:close/>
                  <a:moveTo>
                    <a:pt x="1683" y="90"/>
                  </a:moveTo>
                  <a:cubicBezTo>
                    <a:pt x="1683" y="90"/>
                    <a:pt x="1683" y="91"/>
                    <a:pt x="1683" y="91"/>
                  </a:cubicBezTo>
                  <a:cubicBezTo>
                    <a:pt x="1683" y="90"/>
                    <a:pt x="1683" y="90"/>
                    <a:pt x="1683" y="90"/>
                  </a:cubicBezTo>
                  <a:close/>
                  <a:moveTo>
                    <a:pt x="586" y="90"/>
                  </a:moveTo>
                  <a:cubicBezTo>
                    <a:pt x="586" y="91"/>
                    <a:pt x="586" y="91"/>
                    <a:pt x="586" y="91"/>
                  </a:cubicBezTo>
                  <a:cubicBezTo>
                    <a:pt x="586" y="91"/>
                    <a:pt x="586" y="91"/>
                    <a:pt x="586" y="90"/>
                  </a:cubicBezTo>
                  <a:close/>
                  <a:moveTo>
                    <a:pt x="614" y="91"/>
                  </a:moveTo>
                  <a:cubicBezTo>
                    <a:pt x="614" y="91"/>
                    <a:pt x="614" y="91"/>
                    <a:pt x="614" y="90"/>
                  </a:cubicBezTo>
                  <a:cubicBezTo>
                    <a:pt x="614" y="91"/>
                    <a:pt x="614" y="91"/>
                    <a:pt x="614" y="91"/>
                  </a:cubicBezTo>
                  <a:close/>
                  <a:moveTo>
                    <a:pt x="663" y="90"/>
                  </a:moveTo>
                  <a:cubicBezTo>
                    <a:pt x="663" y="91"/>
                    <a:pt x="663" y="91"/>
                    <a:pt x="663" y="91"/>
                  </a:cubicBezTo>
                  <a:cubicBezTo>
                    <a:pt x="663" y="90"/>
                    <a:pt x="663" y="90"/>
                    <a:pt x="663" y="90"/>
                  </a:cubicBezTo>
                  <a:close/>
                  <a:moveTo>
                    <a:pt x="699" y="90"/>
                  </a:moveTo>
                  <a:cubicBezTo>
                    <a:pt x="698" y="90"/>
                    <a:pt x="698" y="91"/>
                    <a:pt x="698" y="91"/>
                  </a:cubicBezTo>
                  <a:cubicBezTo>
                    <a:pt x="699" y="91"/>
                    <a:pt x="699" y="91"/>
                    <a:pt x="699" y="90"/>
                  </a:cubicBezTo>
                  <a:close/>
                  <a:moveTo>
                    <a:pt x="767" y="90"/>
                  </a:moveTo>
                  <a:cubicBezTo>
                    <a:pt x="768" y="91"/>
                    <a:pt x="768" y="91"/>
                    <a:pt x="768" y="91"/>
                  </a:cubicBezTo>
                  <a:cubicBezTo>
                    <a:pt x="768" y="90"/>
                    <a:pt x="768" y="90"/>
                    <a:pt x="767" y="90"/>
                  </a:cubicBezTo>
                  <a:close/>
                  <a:moveTo>
                    <a:pt x="794" y="91"/>
                  </a:moveTo>
                  <a:cubicBezTo>
                    <a:pt x="794" y="91"/>
                    <a:pt x="795" y="91"/>
                    <a:pt x="795" y="90"/>
                  </a:cubicBezTo>
                  <a:cubicBezTo>
                    <a:pt x="794" y="90"/>
                    <a:pt x="794" y="90"/>
                    <a:pt x="794" y="91"/>
                  </a:cubicBezTo>
                  <a:close/>
                  <a:moveTo>
                    <a:pt x="983" y="90"/>
                  </a:moveTo>
                  <a:cubicBezTo>
                    <a:pt x="983" y="91"/>
                    <a:pt x="983" y="91"/>
                    <a:pt x="984" y="91"/>
                  </a:cubicBezTo>
                  <a:cubicBezTo>
                    <a:pt x="983" y="90"/>
                    <a:pt x="983" y="90"/>
                    <a:pt x="983" y="90"/>
                  </a:cubicBezTo>
                  <a:close/>
                  <a:moveTo>
                    <a:pt x="1012" y="91"/>
                  </a:moveTo>
                  <a:cubicBezTo>
                    <a:pt x="1013" y="91"/>
                    <a:pt x="1013" y="91"/>
                    <a:pt x="1013" y="90"/>
                  </a:cubicBezTo>
                  <a:cubicBezTo>
                    <a:pt x="1013" y="90"/>
                    <a:pt x="1012" y="90"/>
                    <a:pt x="1012" y="91"/>
                  </a:cubicBezTo>
                  <a:close/>
                  <a:moveTo>
                    <a:pt x="1050" y="90"/>
                  </a:moveTo>
                  <a:cubicBezTo>
                    <a:pt x="1050" y="91"/>
                    <a:pt x="1050" y="91"/>
                    <a:pt x="1050" y="91"/>
                  </a:cubicBezTo>
                  <a:cubicBezTo>
                    <a:pt x="1050" y="90"/>
                    <a:pt x="1050" y="90"/>
                    <a:pt x="1050" y="90"/>
                  </a:cubicBezTo>
                  <a:close/>
                  <a:moveTo>
                    <a:pt x="1076" y="91"/>
                  </a:moveTo>
                  <a:cubicBezTo>
                    <a:pt x="1077" y="91"/>
                    <a:pt x="1077" y="91"/>
                    <a:pt x="1077" y="90"/>
                  </a:cubicBezTo>
                  <a:cubicBezTo>
                    <a:pt x="1077" y="90"/>
                    <a:pt x="1076" y="90"/>
                    <a:pt x="1076" y="91"/>
                  </a:cubicBezTo>
                  <a:close/>
                  <a:moveTo>
                    <a:pt x="1425" y="10"/>
                  </a:moveTo>
                  <a:cubicBezTo>
                    <a:pt x="1425" y="10"/>
                    <a:pt x="1426" y="10"/>
                    <a:pt x="1426" y="10"/>
                  </a:cubicBezTo>
                  <a:cubicBezTo>
                    <a:pt x="1425" y="10"/>
                    <a:pt x="1425" y="10"/>
                    <a:pt x="1425" y="10"/>
                  </a:cubicBezTo>
                  <a:close/>
                  <a:moveTo>
                    <a:pt x="1227" y="90"/>
                  </a:moveTo>
                  <a:cubicBezTo>
                    <a:pt x="1227" y="91"/>
                    <a:pt x="1228" y="91"/>
                    <a:pt x="1228" y="91"/>
                  </a:cubicBezTo>
                  <a:cubicBezTo>
                    <a:pt x="1228" y="90"/>
                    <a:pt x="1228" y="90"/>
                    <a:pt x="1227" y="90"/>
                  </a:cubicBezTo>
                  <a:close/>
                  <a:moveTo>
                    <a:pt x="1254" y="91"/>
                  </a:moveTo>
                  <a:cubicBezTo>
                    <a:pt x="1254" y="91"/>
                    <a:pt x="1254" y="91"/>
                    <a:pt x="1255" y="90"/>
                  </a:cubicBezTo>
                  <a:cubicBezTo>
                    <a:pt x="1254" y="90"/>
                    <a:pt x="1254" y="90"/>
                    <a:pt x="1254" y="91"/>
                  </a:cubicBezTo>
                  <a:close/>
                  <a:moveTo>
                    <a:pt x="1417" y="91"/>
                  </a:moveTo>
                  <a:cubicBezTo>
                    <a:pt x="1417" y="91"/>
                    <a:pt x="1417" y="90"/>
                    <a:pt x="1417" y="90"/>
                  </a:cubicBezTo>
                  <a:cubicBezTo>
                    <a:pt x="1417" y="91"/>
                    <a:pt x="1417" y="91"/>
                    <a:pt x="1417" y="91"/>
                  </a:cubicBezTo>
                  <a:close/>
                  <a:moveTo>
                    <a:pt x="660" y="60"/>
                  </a:moveTo>
                  <a:cubicBezTo>
                    <a:pt x="660" y="60"/>
                    <a:pt x="660" y="60"/>
                    <a:pt x="660" y="60"/>
                  </a:cubicBezTo>
                  <a:cubicBezTo>
                    <a:pt x="660" y="60"/>
                    <a:pt x="660" y="60"/>
                    <a:pt x="660" y="60"/>
                  </a:cubicBezTo>
                  <a:close/>
                  <a:moveTo>
                    <a:pt x="1670" y="91"/>
                  </a:moveTo>
                  <a:cubicBezTo>
                    <a:pt x="1670" y="91"/>
                    <a:pt x="1670" y="91"/>
                    <a:pt x="1670" y="90"/>
                  </a:cubicBezTo>
                  <a:cubicBezTo>
                    <a:pt x="1670" y="91"/>
                    <a:pt x="1670" y="91"/>
                    <a:pt x="1670" y="91"/>
                  </a:cubicBezTo>
                  <a:close/>
                  <a:moveTo>
                    <a:pt x="633" y="91"/>
                  </a:moveTo>
                  <a:cubicBezTo>
                    <a:pt x="633" y="91"/>
                    <a:pt x="633" y="91"/>
                    <a:pt x="633" y="91"/>
                  </a:cubicBezTo>
                  <a:cubicBezTo>
                    <a:pt x="633" y="91"/>
                    <a:pt x="633" y="91"/>
                    <a:pt x="633" y="91"/>
                  </a:cubicBezTo>
                  <a:close/>
                  <a:moveTo>
                    <a:pt x="663" y="91"/>
                  </a:moveTo>
                  <a:cubicBezTo>
                    <a:pt x="664" y="91"/>
                    <a:pt x="664" y="91"/>
                    <a:pt x="664" y="91"/>
                  </a:cubicBezTo>
                  <a:cubicBezTo>
                    <a:pt x="664" y="91"/>
                    <a:pt x="664" y="91"/>
                    <a:pt x="663" y="91"/>
                  </a:cubicBezTo>
                  <a:close/>
                  <a:moveTo>
                    <a:pt x="793" y="91"/>
                  </a:moveTo>
                  <a:cubicBezTo>
                    <a:pt x="794" y="91"/>
                    <a:pt x="794" y="91"/>
                    <a:pt x="794" y="91"/>
                  </a:cubicBezTo>
                  <a:cubicBezTo>
                    <a:pt x="794" y="91"/>
                    <a:pt x="793" y="91"/>
                    <a:pt x="793" y="91"/>
                  </a:cubicBezTo>
                  <a:close/>
                  <a:moveTo>
                    <a:pt x="984" y="91"/>
                  </a:moveTo>
                  <a:cubicBezTo>
                    <a:pt x="984" y="91"/>
                    <a:pt x="984" y="91"/>
                    <a:pt x="984" y="91"/>
                  </a:cubicBezTo>
                  <a:cubicBezTo>
                    <a:pt x="984" y="91"/>
                    <a:pt x="984" y="91"/>
                    <a:pt x="984" y="91"/>
                  </a:cubicBezTo>
                  <a:close/>
                  <a:moveTo>
                    <a:pt x="1499" y="10"/>
                  </a:moveTo>
                  <a:cubicBezTo>
                    <a:pt x="1499" y="10"/>
                    <a:pt x="1499" y="10"/>
                    <a:pt x="1500" y="10"/>
                  </a:cubicBezTo>
                  <a:cubicBezTo>
                    <a:pt x="1499" y="10"/>
                    <a:pt x="1499" y="10"/>
                    <a:pt x="1499" y="10"/>
                  </a:cubicBezTo>
                  <a:close/>
                  <a:moveTo>
                    <a:pt x="1035" y="91"/>
                  </a:moveTo>
                  <a:cubicBezTo>
                    <a:pt x="1035" y="91"/>
                    <a:pt x="1035" y="91"/>
                    <a:pt x="1035" y="91"/>
                  </a:cubicBezTo>
                  <a:cubicBezTo>
                    <a:pt x="1035" y="91"/>
                    <a:pt x="1035" y="91"/>
                    <a:pt x="1035" y="91"/>
                  </a:cubicBezTo>
                  <a:close/>
                  <a:moveTo>
                    <a:pt x="1050" y="91"/>
                  </a:moveTo>
                  <a:cubicBezTo>
                    <a:pt x="1050" y="91"/>
                    <a:pt x="1051" y="91"/>
                    <a:pt x="1051" y="91"/>
                  </a:cubicBezTo>
                  <a:cubicBezTo>
                    <a:pt x="1051" y="91"/>
                    <a:pt x="1050" y="91"/>
                    <a:pt x="1050" y="91"/>
                  </a:cubicBezTo>
                  <a:close/>
                  <a:moveTo>
                    <a:pt x="1075" y="91"/>
                  </a:moveTo>
                  <a:cubicBezTo>
                    <a:pt x="1076" y="91"/>
                    <a:pt x="1076" y="91"/>
                    <a:pt x="1076" y="91"/>
                  </a:cubicBezTo>
                  <a:cubicBezTo>
                    <a:pt x="1076" y="91"/>
                    <a:pt x="1075" y="91"/>
                    <a:pt x="1075" y="91"/>
                  </a:cubicBezTo>
                  <a:close/>
                  <a:moveTo>
                    <a:pt x="654" y="40"/>
                  </a:moveTo>
                  <a:cubicBezTo>
                    <a:pt x="653" y="40"/>
                    <a:pt x="653" y="40"/>
                    <a:pt x="653" y="41"/>
                  </a:cubicBezTo>
                  <a:cubicBezTo>
                    <a:pt x="654" y="40"/>
                    <a:pt x="654" y="40"/>
                    <a:pt x="654" y="40"/>
                  </a:cubicBezTo>
                  <a:close/>
                  <a:moveTo>
                    <a:pt x="1228" y="91"/>
                  </a:moveTo>
                  <a:cubicBezTo>
                    <a:pt x="1228" y="91"/>
                    <a:pt x="1228" y="91"/>
                    <a:pt x="1229" y="91"/>
                  </a:cubicBezTo>
                  <a:cubicBezTo>
                    <a:pt x="1229" y="91"/>
                    <a:pt x="1228" y="91"/>
                    <a:pt x="1228" y="91"/>
                  </a:cubicBezTo>
                  <a:close/>
                  <a:moveTo>
                    <a:pt x="1253" y="91"/>
                  </a:moveTo>
                  <a:cubicBezTo>
                    <a:pt x="1253" y="91"/>
                    <a:pt x="1254" y="91"/>
                    <a:pt x="1254" y="91"/>
                  </a:cubicBezTo>
                  <a:cubicBezTo>
                    <a:pt x="1254" y="91"/>
                    <a:pt x="1253" y="91"/>
                    <a:pt x="1253" y="91"/>
                  </a:cubicBezTo>
                  <a:close/>
                  <a:moveTo>
                    <a:pt x="1683" y="91"/>
                  </a:moveTo>
                  <a:cubicBezTo>
                    <a:pt x="1683" y="91"/>
                    <a:pt x="1683" y="91"/>
                    <a:pt x="1683" y="91"/>
                  </a:cubicBezTo>
                  <a:cubicBezTo>
                    <a:pt x="1683" y="91"/>
                    <a:pt x="1683" y="91"/>
                    <a:pt x="1683" y="91"/>
                  </a:cubicBezTo>
                  <a:close/>
                  <a:moveTo>
                    <a:pt x="606" y="40"/>
                  </a:moveTo>
                  <a:cubicBezTo>
                    <a:pt x="606" y="40"/>
                    <a:pt x="606" y="41"/>
                    <a:pt x="607" y="41"/>
                  </a:cubicBezTo>
                  <a:cubicBezTo>
                    <a:pt x="607" y="40"/>
                    <a:pt x="607" y="40"/>
                    <a:pt x="606" y="40"/>
                  </a:cubicBezTo>
                  <a:close/>
                  <a:moveTo>
                    <a:pt x="586" y="91"/>
                  </a:moveTo>
                  <a:cubicBezTo>
                    <a:pt x="586" y="91"/>
                    <a:pt x="585" y="91"/>
                    <a:pt x="585" y="92"/>
                  </a:cubicBezTo>
                  <a:cubicBezTo>
                    <a:pt x="586" y="92"/>
                    <a:pt x="586" y="91"/>
                    <a:pt x="586" y="91"/>
                  </a:cubicBezTo>
                  <a:close/>
                  <a:moveTo>
                    <a:pt x="664" y="91"/>
                  </a:moveTo>
                  <a:cubicBezTo>
                    <a:pt x="664" y="91"/>
                    <a:pt x="665" y="91"/>
                    <a:pt x="665" y="91"/>
                  </a:cubicBezTo>
                  <a:cubicBezTo>
                    <a:pt x="665" y="91"/>
                    <a:pt x="664" y="91"/>
                    <a:pt x="664" y="91"/>
                  </a:cubicBezTo>
                  <a:close/>
                  <a:moveTo>
                    <a:pt x="698" y="91"/>
                  </a:moveTo>
                  <a:cubicBezTo>
                    <a:pt x="698" y="91"/>
                    <a:pt x="698" y="91"/>
                    <a:pt x="698" y="92"/>
                  </a:cubicBezTo>
                  <a:cubicBezTo>
                    <a:pt x="698" y="92"/>
                    <a:pt x="698" y="91"/>
                    <a:pt x="698" y="91"/>
                  </a:cubicBezTo>
                  <a:close/>
                  <a:moveTo>
                    <a:pt x="602" y="61"/>
                  </a:moveTo>
                  <a:cubicBezTo>
                    <a:pt x="603" y="60"/>
                    <a:pt x="602" y="60"/>
                    <a:pt x="602" y="60"/>
                  </a:cubicBezTo>
                  <a:cubicBezTo>
                    <a:pt x="602" y="60"/>
                    <a:pt x="602" y="61"/>
                    <a:pt x="602" y="61"/>
                  </a:cubicBezTo>
                  <a:close/>
                  <a:moveTo>
                    <a:pt x="769" y="91"/>
                  </a:moveTo>
                  <a:cubicBezTo>
                    <a:pt x="769" y="91"/>
                    <a:pt x="769" y="91"/>
                    <a:pt x="769" y="91"/>
                  </a:cubicBezTo>
                  <a:cubicBezTo>
                    <a:pt x="769" y="91"/>
                    <a:pt x="769" y="91"/>
                    <a:pt x="769" y="91"/>
                  </a:cubicBezTo>
                  <a:close/>
                  <a:moveTo>
                    <a:pt x="793" y="91"/>
                  </a:moveTo>
                  <a:cubicBezTo>
                    <a:pt x="793" y="91"/>
                    <a:pt x="793" y="91"/>
                    <a:pt x="793" y="91"/>
                  </a:cubicBezTo>
                  <a:cubicBezTo>
                    <a:pt x="793" y="91"/>
                    <a:pt x="793" y="91"/>
                    <a:pt x="793" y="91"/>
                  </a:cubicBezTo>
                  <a:close/>
                  <a:moveTo>
                    <a:pt x="985" y="91"/>
                  </a:moveTo>
                  <a:cubicBezTo>
                    <a:pt x="985" y="91"/>
                    <a:pt x="985" y="91"/>
                    <a:pt x="985" y="91"/>
                  </a:cubicBezTo>
                  <a:cubicBezTo>
                    <a:pt x="985" y="91"/>
                    <a:pt x="985" y="91"/>
                    <a:pt x="985" y="91"/>
                  </a:cubicBezTo>
                  <a:close/>
                  <a:moveTo>
                    <a:pt x="1536" y="10"/>
                  </a:moveTo>
                  <a:cubicBezTo>
                    <a:pt x="1537" y="10"/>
                    <a:pt x="1537" y="10"/>
                    <a:pt x="1537" y="10"/>
                  </a:cubicBezTo>
                  <a:cubicBezTo>
                    <a:pt x="1537" y="10"/>
                    <a:pt x="1537" y="10"/>
                    <a:pt x="1536" y="10"/>
                  </a:cubicBezTo>
                  <a:close/>
                  <a:moveTo>
                    <a:pt x="1075" y="91"/>
                  </a:moveTo>
                  <a:cubicBezTo>
                    <a:pt x="1075" y="91"/>
                    <a:pt x="1075" y="91"/>
                    <a:pt x="1075" y="91"/>
                  </a:cubicBezTo>
                  <a:cubicBezTo>
                    <a:pt x="1075" y="91"/>
                    <a:pt x="1075" y="91"/>
                    <a:pt x="1075" y="91"/>
                  </a:cubicBezTo>
                  <a:close/>
                  <a:moveTo>
                    <a:pt x="1670" y="10"/>
                  </a:moveTo>
                  <a:cubicBezTo>
                    <a:pt x="1671" y="10"/>
                    <a:pt x="1671" y="10"/>
                    <a:pt x="1671" y="10"/>
                  </a:cubicBezTo>
                  <a:cubicBezTo>
                    <a:pt x="1671" y="10"/>
                    <a:pt x="1671" y="10"/>
                    <a:pt x="1670" y="10"/>
                  </a:cubicBezTo>
                  <a:close/>
                  <a:moveTo>
                    <a:pt x="1252" y="91"/>
                  </a:moveTo>
                  <a:cubicBezTo>
                    <a:pt x="1253" y="91"/>
                    <a:pt x="1253" y="91"/>
                    <a:pt x="1253" y="91"/>
                  </a:cubicBezTo>
                  <a:cubicBezTo>
                    <a:pt x="1253" y="91"/>
                    <a:pt x="1253" y="91"/>
                    <a:pt x="1252" y="91"/>
                  </a:cubicBezTo>
                  <a:close/>
                  <a:moveTo>
                    <a:pt x="1705" y="10"/>
                  </a:moveTo>
                  <a:cubicBezTo>
                    <a:pt x="1705" y="10"/>
                    <a:pt x="1705" y="10"/>
                    <a:pt x="1705" y="10"/>
                  </a:cubicBezTo>
                  <a:cubicBezTo>
                    <a:pt x="1705" y="10"/>
                    <a:pt x="1705" y="10"/>
                    <a:pt x="1705" y="10"/>
                  </a:cubicBezTo>
                  <a:close/>
                  <a:moveTo>
                    <a:pt x="1670" y="92"/>
                  </a:moveTo>
                  <a:cubicBezTo>
                    <a:pt x="1670" y="91"/>
                    <a:pt x="1670" y="91"/>
                    <a:pt x="1670" y="91"/>
                  </a:cubicBezTo>
                  <a:cubicBezTo>
                    <a:pt x="1670" y="91"/>
                    <a:pt x="1670" y="92"/>
                    <a:pt x="1670" y="92"/>
                  </a:cubicBezTo>
                  <a:close/>
                  <a:moveTo>
                    <a:pt x="615" y="92"/>
                  </a:moveTo>
                  <a:cubicBezTo>
                    <a:pt x="615" y="92"/>
                    <a:pt x="615" y="91"/>
                    <a:pt x="614" y="91"/>
                  </a:cubicBezTo>
                  <a:cubicBezTo>
                    <a:pt x="614" y="92"/>
                    <a:pt x="614" y="92"/>
                    <a:pt x="615" y="92"/>
                  </a:cubicBezTo>
                  <a:close/>
                  <a:moveTo>
                    <a:pt x="665" y="91"/>
                  </a:moveTo>
                  <a:cubicBezTo>
                    <a:pt x="665" y="92"/>
                    <a:pt x="665" y="92"/>
                    <a:pt x="666" y="92"/>
                  </a:cubicBezTo>
                  <a:cubicBezTo>
                    <a:pt x="665" y="91"/>
                    <a:pt x="665" y="91"/>
                    <a:pt x="665" y="91"/>
                  </a:cubicBezTo>
                  <a:close/>
                  <a:moveTo>
                    <a:pt x="685" y="92"/>
                  </a:moveTo>
                  <a:cubicBezTo>
                    <a:pt x="685" y="92"/>
                    <a:pt x="685" y="92"/>
                    <a:pt x="685" y="91"/>
                  </a:cubicBezTo>
                  <a:cubicBezTo>
                    <a:pt x="685" y="91"/>
                    <a:pt x="685" y="92"/>
                    <a:pt x="685" y="92"/>
                  </a:cubicBezTo>
                  <a:close/>
                  <a:moveTo>
                    <a:pt x="548" y="11"/>
                  </a:moveTo>
                  <a:cubicBezTo>
                    <a:pt x="548" y="11"/>
                    <a:pt x="548" y="11"/>
                    <a:pt x="549" y="10"/>
                  </a:cubicBezTo>
                  <a:cubicBezTo>
                    <a:pt x="548" y="10"/>
                    <a:pt x="548" y="10"/>
                    <a:pt x="548" y="11"/>
                  </a:cubicBezTo>
                  <a:close/>
                  <a:moveTo>
                    <a:pt x="600" y="55"/>
                  </a:moveTo>
                  <a:cubicBezTo>
                    <a:pt x="600" y="54"/>
                    <a:pt x="600" y="54"/>
                    <a:pt x="600" y="54"/>
                  </a:cubicBezTo>
                  <a:cubicBezTo>
                    <a:pt x="600" y="54"/>
                    <a:pt x="600" y="54"/>
                    <a:pt x="600" y="55"/>
                  </a:cubicBezTo>
                  <a:close/>
                  <a:moveTo>
                    <a:pt x="769" y="91"/>
                  </a:moveTo>
                  <a:cubicBezTo>
                    <a:pt x="769" y="92"/>
                    <a:pt x="770" y="92"/>
                    <a:pt x="770" y="92"/>
                  </a:cubicBezTo>
                  <a:cubicBezTo>
                    <a:pt x="770" y="91"/>
                    <a:pt x="770" y="91"/>
                    <a:pt x="769" y="91"/>
                  </a:cubicBezTo>
                  <a:close/>
                  <a:moveTo>
                    <a:pt x="792" y="92"/>
                  </a:moveTo>
                  <a:cubicBezTo>
                    <a:pt x="792" y="92"/>
                    <a:pt x="792" y="92"/>
                    <a:pt x="792" y="91"/>
                  </a:cubicBezTo>
                  <a:cubicBezTo>
                    <a:pt x="792" y="91"/>
                    <a:pt x="792" y="91"/>
                    <a:pt x="792" y="92"/>
                  </a:cubicBezTo>
                  <a:close/>
                  <a:moveTo>
                    <a:pt x="977" y="11"/>
                  </a:moveTo>
                  <a:cubicBezTo>
                    <a:pt x="977" y="11"/>
                    <a:pt x="977" y="11"/>
                    <a:pt x="977" y="10"/>
                  </a:cubicBezTo>
                  <a:cubicBezTo>
                    <a:pt x="977" y="10"/>
                    <a:pt x="977" y="10"/>
                    <a:pt x="977" y="11"/>
                  </a:cubicBezTo>
                  <a:close/>
                  <a:moveTo>
                    <a:pt x="1352" y="11"/>
                  </a:moveTo>
                  <a:cubicBezTo>
                    <a:pt x="1352" y="11"/>
                    <a:pt x="1352" y="11"/>
                    <a:pt x="1352" y="10"/>
                  </a:cubicBezTo>
                  <a:cubicBezTo>
                    <a:pt x="1352" y="10"/>
                    <a:pt x="1352" y="10"/>
                    <a:pt x="1352" y="11"/>
                  </a:cubicBezTo>
                  <a:close/>
                  <a:moveTo>
                    <a:pt x="1051" y="91"/>
                  </a:moveTo>
                  <a:cubicBezTo>
                    <a:pt x="1052" y="92"/>
                    <a:pt x="1052" y="92"/>
                    <a:pt x="1052" y="92"/>
                  </a:cubicBezTo>
                  <a:cubicBezTo>
                    <a:pt x="1052" y="91"/>
                    <a:pt x="1052" y="91"/>
                    <a:pt x="1051" y="91"/>
                  </a:cubicBezTo>
                  <a:close/>
                  <a:moveTo>
                    <a:pt x="1074" y="92"/>
                  </a:moveTo>
                  <a:cubicBezTo>
                    <a:pt x="1074" y="92"/>
                    <a:pt x="1074" y="92"/>
                    <a:pt x="1075" y="91"/>
                  </a:cubicBezTo>
                  <a:cubicBezTo>
                    <a:pt x="1074" y="91"/>
                    <a:pt x="1074" y="91"/>
                    <a:pt x="1074" y="92"/>
                  </a:cubicBezTo>
                  <a:close/>
                  <a:moveTo>
                    <a:pt x="1202" y="92"/>
                  </a:moveTo>
                  <a:cubicBezTo>
                    <a:pt x="1202" y="92"/>
                    <a:pt x="1202" y="92"/>
                    <a:pt x="1202" y="92"/>
                  </a:cubicBezTo>
                  <a:cubicBezTo>
                    <a:pt x="1202" y="91"/>
                    <a:pt x="1202" y="91"/>
                    <a:pt x="1202" y="92"/>
                  </a:cubicBezTo>
                  <a:close/>
                  <a:moveTo>
                    <a:pt x="1229" y="91"/>
                  </a:moveTo>
                  <a:cubicBezTo>
                    <a:pt x="1229" y="92"/>
                    <a:pt x="1229" y="92"/>
                    <a:pt x="1230" y="92"/>
                  </a:cubicBezTo>
                  <a:cubicBezTo>
                    <a:pt x="1230" y="91"/>
                    <a:pt x="1229" y="91"/>
                    <a:pt x="1229" y="91"/>
                  </a:cubicBezTo>
                  <a:close/>
                  <a:moveTo>
                    <a:pt x="1387" y="10"/>
                  </a:moveTo>
                  <a:cubicBezTo>
                    <a:pt x="1387" y="11"/>
                    <a:pt x="1387" y="11"/>
                    <a:pt x="1388" y="11"/>
                  </a:cubicBezTo>
                  <a:cubicBezTo>
                    <a:pt x="1388" y="10"/>
                    <a:pt x="1387" y="10"/>
                    <a:pt x="1387" y="10"/>
                  </a:cubicBezTo>
                  <a:close/>
                  <a:moveTo>
                    <a:pt x="1418" y="92"/>
                  </a:moveTo>
                  <a:cubicBezTo>
                    <a:pt x="1418" y="92"/>
                    <a:pt x="1418" y="92"/>
                    <a:pt x="1417" y="91"/>
                  </a:cubicBezTo>
                  <a:cubicBezTo>
                    <a:pt x="1417" y="92"/>
                    <a:pt x="1417" y="92"/>
                    <a:pt x="1418" y="92"/>
                  </a:cubicBezTo>
                  <a:close/>
                  <a:moveTo>
                    <a:pt x="1683" y="91"/>
                  </a:moveTo>
                  <a:cubicBezTo>
                    <a:pt x="1683" y="92"/>
                    <a:pt x="1683" y="92"/>
                    <a:pt x="1684" y="92"/>
                  </a:cubicBezTo>
                  <a:cubicBezTo>
                    <a:pt x="1684" y="92"/>
                    <a:pt x="1684" y="92"/>
                    <a:pt x="1683" y="91"/>
                  </a:cubicBezTo>
                  <a:close/>
                  <a:moveTo>
                    <a:pt x="635" y="61"/>
                  </a:moveTo>
                  <a:cubicBezTo>
                    <a:pt x="635" y="61"/>
                    <a:pt x="635" y="60"/>
                    <a:pt x="635" y="60"/>
                  </a:cubicBezTo>
                  <a:cubicBezTo>
                    <a:pt x="635" y="60"/>
                    <a:pt x="635" y="61"/>
                    <a:pt x="635" y="61"/>
                  </a:cubicBezTo>
                  <a:close/>
                  <a:moveTo>
                    <a:pt x="633" y="92"/>
                  </a:moveTo>
                  <a:cubicBezTo>
                    <a:pt x="633" y="92"/>
                    <a:pt x="633" y="92"/>
                    <a:pt x="633" y="92"/>
                  </a:cubicBezTo>
                  <a:cubicBezTo>
                    <a:pt x="633" y="92"/>
                    <a:pt x="633" y="92"/>
                    <a:pt x="633" y="92"/>
                  </a:cubicBezTo>
                  <a:close/>
                  <a:moveTo>
                    <a:pt x="666" y="92"/>
                  </a:moveTo>
                  <a:cubicBezTo>
                    <a:pt x="666" y="92"/>
                    <a:pt x="666" y="92"/>
                    <a:pt x="667" y="92"/>
                  </a:cubicBezTo>
                  <a:cubicBezTo>
                    <a:pt x="666" y="92"/>
                    <a:pt x="666" y="92"/>
                    <a:pt x="666" y="92"/>
                  </a:cubicBezTo>
                  <a:close/>
                  <a:moveTo>
                    <a:pt x="698" y="92"/>
                  </a:moveTo>
                  <a:cubicBezTo>
                    <a:pt x="698" y="92"/>
                    <a:pt x="698" y="92"/>
                    <a:pt x="698" y="92"/>
                  </a:cubicBezTo>
                  <a:cubicBezTo>
                    <a:pt x="698" y="92"/>
                    <a:pt x="698" y="92"/>
                    <a:pt x="698" y="92"/>
                  </a:cubicBezTo>
                  <a:close/>
                  <a:moveTo>
                    <a:pt x="729" y="92"/>
                  </a:moveTo>
                  <a:cubicBezTo>
                    <a:pt x="729" y="92"/>
                    <a:pt x="729" y="92"/>
                    <a:pt x="729" y="92"/>
                  </a:cubicBezTo>
                  <a:cubicBezTo>
                    <a:pt x="729" y="92"/>
                    <a:pt x="729" y="92"/>
                    <a:pt x="729" y="92"/>
                  </a:cubicBezTo>
                  <a:close/>
                  <a:moveTo>
                    <a:pt x="741" y="92"/>
                  </a:moveTo>
                  <a:cubicBezTo>
                    <a:pt x="741" y="92"/>
                    <a:pt x="742" y="92"/>
                    <a:pt x="742" y="92"/>
                  </a:cubicBezTo>
                  <a:cubicBezTo>
                    <a:pt x="741" y="92"/>
                    <a:pt x="741" y="92"/>
                    <a:pt x="741" y="92"/>
                  </a:cubicBezTo>
                  <a:close/>
                  <a:moveTo>
                    <a:pt x="770" y="92"/>
                  </a:moveTo>
                  <a:cubicBezTo>
                    <a:pt x="770" y="92"/>
                    <a:pt x="770" y="92"/>
                    <a:pt x="771" y="92"/>
                  </a:cubicBezTo>
                  <a:cubicBezTo>
                    <a:pt x="770" y="92"/>
                    <a:pt x="770" y="92"/>
                    <a:pt x="770" y="92"/>
                  </a:cubicBezTo>
                  <a:close/>
                  <a:moveTo>
                    <a:pt x="1290" y="55"/>
                  </a:moveTo>
                  <a:cubicBezTo>
                    <a:pt x="1290" y="55"/>
                    <a:pt x="1290" y="55"/>
                    <a:pt x="1290" y="56"/>
                  </a:cubicBezTo>
                  <a:cubicBezTo>
                    <a:pt x="1290" y="55"/>
                    <a:pt x="1290" y="55"/>
                    <a:pt x="1290" y="55"/>
                  </a:cubicBezTo>
                  <a:close/>
                  <a:moveTo>
                    <a:pt x="646" y="60"/>
                  </a:moveTo>
                  <a:cubicBezTo>
                    <a:pt x="645" y="60"/>
                    <a:pt x="645" y="60"/>
                    <a:pt x="645" y="61"/>
                  </a:cubicBezTo>
                  <a:cubicBezTo>
                    <a:pt x="646" y="61"/>
                    <a:pt x="646" y="60"/>
                    <a:pt x="646" y="60"/>
                  </a:cubicBezTo>
                  <a:close/>
                  <a:moveTo>
                    <a:pt x="675" y="60"/>
                  </a:moveTo>
                  <a:cubicBezTo>
                    <a:pt x="675" y="60"/>
                    <a:pt x="675" y="60"/>
                    <a:pt x="676" y="60"/>
                  </a:cubicBezTo>
                  <a:cubicBezTo>
                    <a:pt x="675" y="60"/>
                    <a:pt x="675" y="60"/>
                    <a:pt x="675" y="60"/>
                  </a:cubicBezTo>
                  <a:close/>
                  <a:moveTo>
                    <a:pt x="1036" y="92"/>
                  </a:moveTo>
                  <a:cubicBezTo>
                    <a:pt x="1036" y="92"/>
                    <a:pt x="1036" y="92"/>
                    <a:pt x="1036" y="92"/>
                  </a:cubicBezTo>
                  <a:cubicBezTo>
                    <a:pt x="1036" y="92"/>
                    <a:pt x="1036" y="92"/>
                    <a:pt x="1036" y="92"/>
                  </a:cubicBezTo>
                  <a:close/>
                  <a:moveTo>
                    <a:pt x="1052" y="92"/>
                  </a:moveTo>
                  <a:cubicBezTo>
                    <a:pt x="1052" y="92"/>
                    <a:pt x="1053" y="92"/>
                    <a:pt x="1053" y="92"/>
                  </a:cubicBezTo>
                  <a:cubicBezTo>
                    <a:pt x="1053" y="92"/>
                    <a:pt x="1053" y="92"/>
                    <a:pt x="1052" y="92"/>
                  </a:cubicBezTo>
                  <a:close/>
                  <a:moveTo>
                    <a:pt x="1073" y="92"/>
                  </a:moveTo>
                  <a:cubicBezTo>
                    <a:pt x="1073" y="92"/>
                    <a:pt x="1073" y="92"/>
                    <a:pt x="1074" y="92"/>
                  </a:cubicBezTo>
                  <a:cubicBezTo>
                    <a:pt x="1073" y="92"/>
                    <a:pt x="1073" y="92"/>
                    <a:pt x="1073" y="92"/>
                  </a:cubicBezTo>
                  <a:close/>
                  <a:moveTo>
                    <a:pt x="803" y="49"/>
                  </a:moveTo>
                  <a:cubicBezTo>
                    <a:pt x="803" y="49"/>
                    <a:pt x="803" y="49"/>
                    <a:pt x="803" y="49"/>
                  </a:cubicBezTo>
                  <a:cubicBezTo>
                    <a:pt x="803" y="49"/>
                    <a:pt x="803" y="49"/>
                    <a:pt x="803" y="49"/>
                  </a:cubicBezTo>
                  <a:close/>
                  <a:moveTo>
                    <a:pt x="1214" y="92"/>
                  </a:moveTo>
                  <a:cubicBezTo>
                    <a:pt x="1214" y="92"/>
                    <a:pt x="1214" y="92"/>
                    <a:pt x="1213" y="92"/>
                  </a:cubicBezTo>
                  <a:cubicBezTo>
                    <a:pt x="1213" y="92"/>
                    <a:pt x="1214" y="92"/>
                    <a:pt x="1214" y="92"/>
                  </a:cubicBezTo>
                  <a:close/>
                  <a:moveTo>
                    <a:pt x="1230" y="92"/>
                  </a:moveTo>
                  <a:cubicBezTo>
                    <a:pt x="1230" y="92"/>
                    <a:pt x="1230" y="92"/>
                    <a:pt x="1231" y="92"/>
                  </a:cubicBezTo>
                  <a:cubicBezTo>
                    <a:pt x="1231" y="92"/>
                    <a:pt x="1230" y="92"/>
                    <a:pt x="1230" y="92"/>
                  </a:cubicBezTo>
                  <a:close/>
                  <a:moveTo>
                    <a:pt x="1251" y="92"/>
                  </a:moveTo>
                  <a:cubicBezTo>
                    <a:pt x="1251" y="92"/>
                    <a:pt x="1251" y="92"/>
                    <a:pt x="1251" y="92"/>
                  </a:cubicBezTo>
                  <a:cubicBezTo>
                    <a:pt x="1251" y="92"/>
                    <a:pt x="1251" y="92"/>
                    <a:pt x="1251" y="92"/>
                  </a:cubicBezTo>
                  <a:close/>
                  <a:moveTo>
                    <a:pt x="1462" y="92"/>
                  </a:moveTo>
                  <a:cubicBezTo>
                    <a:pt x="1461" y="92"/>
                    <a:pt x="1461" y="92"/>
                    <a:pt x="1461" y="92"/>
                  </a:cubicBezTo>
                  <a:cubicBezTo>
                    <a:pt x="1462" y="92"/>
                    <a:pt x="1462" y="92"/>
                    <a:pt x="1462" y="92"/>
                  </a:cubicBezTo>
                  <a:close/>
                  <a:moveTo>
                    <a:pt x="637" y="54"/>
                  </a:moveTo>
                  <a:cubicBezTo>
                    <a:pt x="637" y="54"/>
                    <a:pt x="637" y="54"/>
                    <a:pt x="637" y="53"/>
                  </a:cubicBezTo>
                  <a:cubicBezTo>
                    <a:pt x="637" y="54"/>
                    <a:pt x="637" y="54"/>
                    <a:pt x="637" y="54"/>
                  </a:cubicBezTo>
                  <a:close/>
                  <a:moveTo>
                    <a:pt x="572" y="53"/>
                  </a:moveTo>
                  <a:cubicBezTo>
                    <a:pt x="572" y="54"/>
                    <a:pt x="573" y="54"/>
                    <a:pt x="573" y="54"/>
                  </a:cubicBezTo>
                  <a:cubicBezTo>
                    <a:pt x="573" y="54"/>
                    <a:pt x="573" y="53"/>
                    <a:pt x="572" y="53"/>
                  </a:cubicBezTo>
                  <a:close/>
                  <a:moveTo>
                    <a:pt x="615" y="93"/>
                  </a:moveTo>
                  <a:cubicBezTo>
                    <a:pt x="615" y="93"/>
                    <a:pt x="615" y="92"/>
                    <a:pt x="615" y="92"/>
                  </a:cubicBezTo>
                  <a:cubicBezTo>
                    <a:pt x="615" y="92"/>
                    <a:pt x="615" y="93"/>
                    <a:pt x="615" y="93"/>
                  </a:cubicBezTo>
                  <a:close/>
                  <a:moveTo>
                    <a:pt x="1498" y="11"/>
                  </a:moveTo>
                  <a:cubicBezTo>
                    <a:pt x="1499" y="11"/>
                    <a:pt x="1499" y="11"/>
                    <a:pt x="1499" y="10"/>
                  </a:cubicBezTo>
                  <a:cubicBezTo>
                    <a:pt x="1499" y="10"/>
                    <a:pt x="1498" y="10"/>
                    <a:pt x="1498" y="11"/>
                  </a:cubicBezTo>
                  <a:close/>
                  <a:moveTo>
                    <a:pt x="684" y="92"/>
                  </a:moveTo>
                  <a:cubicBezTo>
                    <a:pt x="684" y="92"/>
                    <a:pt x="684" y="92"/>
                    <a:pt x="684" y="92"/>
                  </a:cubicBezTo>
                  <a:cubicBezTo>
                    <a:pt x="684" y="92"/>
                    <a:pt x="684" y="92"/>
                    <a:pt x="684" y="92"/>
                  </a:cubicBezTo>
                  <a:close/>
                  <a:moveTo>
                    <a:pt x="740" y="93"/>
                  </a:moveTo>
                  <a:cubicBezTo>
                    <a:pt x="741" y="93"/>
                    <a:pt x="741" y="92"/>
                    <a:pt x="741" y="92"/>
                  </a:cubicBezTo>
                  <a:cubicBezTo>
                    <a:pt x="741" y="92"/>
                    <a:pt x="741" y="92"/>
                    <a:pt x="740" y="93"/>
                  </a:cubicBezTo>
                  <a:close/>
                  <a:moveTo>
                    <a:pt x="771" y="92"/>
                  </a:moveTo>
                  <a:cubicBezTo>
                    <a:pt x="771" y="92"/>
                    <a:pt x="771" y="92"/>
                    <a:pt x="772" y="92"/>
                  </a:cubicBezTo>
                  <a:cubicBezTo>
                    <a:pt x="771" y="92"/>
                    <a:pt x="771" y="92"/>
                    <a:pt x="771" y="92"/>
                  </a:cubicBezTo>
                  <a:close/>
                  <a:moveTo>
                    <a:pt x="1536" y="11"/>
                  </a:moveTo>
                  <a:cubicBezTo>
                    <a:pt x="1536" y="11"/>
                    <a:pt x="1536" y="11"/>
                    <a:pt x="1536" y="10"/>
                  </a:cubicBezTo>
                  <a:cubicBezTo>
                    <a:pt x="1536" y="10"/>
                    <a:pt x="1536" y="10"/>
                    <a:pt x="1536" y="11"/>
                  </a:cubicBezTo>
                  <a:close/>
                  <a:moveTo>
                    <a:pt x="1367" y="61"/>
                  </a:moveTo>
                  <a:cubicBezTo>
                    <a:pt x="1368" y="60"/>
                    <a:pt x="1368" y="60"/>
                    <a:pt x="1368" y="60"/>
                  </a:cubicBezTo>
                  <a:cubicBezTo>
                    <a:pt x="1368" y="60"/>
                    <a:pt x="1367" y="60"/>
                    <a:pt x="1367" y="61"/>
                  </a:cubicBezTo>
                  <a:close/>
                  <a:moveTo>
                    <a:pt x="1671" y="10"/>
                  </a:moveTo>
                  <a:cubicBezTo>
                    <a:pt x="1671" y="11"/>
                    <a:pt x="1672" y="11"/>
                    <a:pt x="1672" y="11"/>
                  </a:cubicBezTo>
                  <a:cubicBezTo>
                    <a:pt x="1672" y="10"/>
                    <a:pt x="1671" y="10"/>
                    <a:pt x="1671" y="10"/>
                  </a:cubicBezTo>
                  <a:close/>
                  <a:moveTo>
                    <a:pt x="1053" y="92"/>
                  </a:moveTo>
                  <a:cubicBezTo>
                    <a:pt x="1053" y="92"/>
                    <a:pt x="1053" y="92"/>
                    <a:pt x="1054" y="92"/>
                  </a:cubicBezTo>
                  <a:cubicBezTo>
                    <a:pt x="1053" y="92"/>
                    <a:pt x="1053" y="92"/>
                    <a:pt x="1053" y="92"/>
                  </a:cubicBezTo>
                  <a:close/>
                  <a:moveTo>
                    <a:pt x="1072" y="92"/>
                  </a:moveTo>
                  <a:cubicBezTo>
                    <a:pt x="1072" y="92"/>
                    <a:pt x="1072" y="92"/>
                    <a:pt x="1073" y="92"/>
                  </a:cubicBezTo>
                  <a:cubicBezTo>
                    <a:pt x="1072" y="92"/>
                    <a:pt x="1072" y="92"/>
                    <a:pt x="1072" y="92"/>
                  </a:cubicBezTo>
                  <a:close/>
                  <a:moveTo>
                    <a:pt x="1704" y="11"/>
                  </a:moveTo>
                  <a:cubicBezTo>
                    <a:pt x="1704" y="11"/>
                    <a:pt x="1704" y="11"/>
                    <a:pt x="1705" y="10"/>
                  </a:cubicBezTo>
                  <a:cubicBezTo>
                    <a:pt x="1704" y="10"/>
                    <a:pt x="1704" y="10"/>
                    <a:pt x="1704" y="11"/>
                  </a:cubicBezTo>
                  <a:close/>
                  <a:moveTo>
                    <a:pt x="1189" y="92"/>
                  </a:moveTo>
                  <a:cubicBezTo>
                    <a:pt x="1189" y="92"/>
                    <a:pt x="1189" y="93"/>
                    <a:pt x="1190" y="93"/>
                  </a:cubicBezTo>
                  <a:cubicBezTo>
                    <a:pt x="1190" y="92"/>
                    <a:pt x="1189" y="92"/>
                    <a:pt x="1189" y="92"/>
                  </a:cubicBezTo>
                  <a:close/>
                  <a:moveTo>
                    <a:pt x="1201" y="92"/>
                  </a:moveTo>
                  <a:cubicBezTo>
                    <a:pt x="1201" y="92"/>
                    <a:pt x="1201" y="92"/>
                    <a:pt x="1201" y="92"/>
                  </a:cubicBezTo>
                  <a:cubicBezTo>
                    <a:pt x="1201" y="92"/>
                    <a:pt x="1201" y="92"/>
                    <a:pt x="1201" y="92"/>
                  </a:cubicBezTo>
                  <a:close/>
                  <a:moveTo>
                    <a:pt x="1231" y="92"/>
                  </a:moveTo>
                  <a:cubicBezTo>
                    <a:pt x="1231" y="92"/>
                    <a:pt x="1231" y="92"/>
                    <a:pt x="1232" y="92"/>
                  </a:cubicBezTo>
                  <a:cubicBezTo>
                    <a:pt x="1231" y="92"/>
                    <a:pt x="1231" y="92"/>
                    <a:pt x="1231" y="92"/>
                  </a:cubicBezTo>
                  <a:close/>
                  <a:moveTo>
                    <a:pt x="1250" y="92"/>
                  </a:moveTo>
                  <a:cubicBezTo>
                    <a:pt x="1250" y="92"/>
                    <a:pt x="1250" y="92"/>
                    <a:pt x="1250" y="92"/>
                  </a:cubicBezTo>
                  <a:cubicBezTo>
                    <a:pt x="1250" y="92"/>
                    <a:pt x="1250" y="92"/>
                    <a:pt x="1250" y="92"/>
                  </a:cubicBezTo>
                  <a:close/>
                  <a:moveTo>
                    <a:pt x="1671" y="93"/>
                  </a:moveTo>
                  <a:cubicBezTo>
                    <a:pt x="1671" y="92"/>
                    <a:pt x="1671" y="92"/>
                    <a:pt x="1671" y="92"/>
                  </a:cubicBezTo>
                  <a:cubicBezTo>
                    <a:pt x="1670" y="92"/>
                    <a:pt x="1671" y="93"/>
                    <a:pt x="1671" y="93"/>
                  </a:cubicBezTo>
                  <a:close/>
                  <a:moveTo>
                    <a:pt x="1684" y="92"/>
                  </a:moveTo>
                  <a:cubicBezTo>
                    <a:pt x="1684" y="92"/>
                    <a:pt x="1684" y="93"/>
                    <a:pt x="1684" y="93"/>
                  </a:cubicBezTo>
                  <a:cubicBezTo>
                    <a:pt x="1684" y="93"/>
                    <a:pt x="1684" y="92"/>
                    <a:pt x="1684" y="92"/>
                  </a:cubicBezTo>
                  <a:close/>
                  <a:moveTo>
                    <a:pt x="585" y="92"/>
                  </a:moveTo>
                  <a:cubicBezTo>
                    <a:pt x="584" y="93"/>
                    <a:pt x="584" y="93"/>
                    <a:pt x="584" y="93"/>
                  </a:cubicBezTo>
                  <a:cubicBezTo>
                    <a:pt x="585" y="93"/>
                    <a:pt x="585" y="93"/>
                    <a:pt x="585" y="92"/>
                  </a:cubicBezTo>
                  <a:close/>
                  <a:moveTo>
                    <a:pt x="633" y="92"/>
                  </a:moveTo>
                  <a:cubicBezTo>
                    <a:pt x="633" y="93"/>
                    <a:pt x="632" y="93"/>
                    <a:pt x="632" y="93"/>
                  </a:cubicBezTo>
                  <a:cubicBezTo>
                    <a:pt x="633" y="93"/>
                    <a:pt x="633" y="93"/>
                    <a:pt x="633" y="92"/>
                  </a:cubicBezTo>
                  <a:close/>
                  <a:moveTo>
                    <a:pt x="1739" y="10"/>
                  </a:moveTo>
                  <a:cubicBezTo>
                    <a:pt x="1740" y="11"/>
                    <a:pt x="1740" y="11"/>
                    <a:pt x="1740" y="11"/>
                  </a:cubicBezTo>
                  <a:cubicBezTo>
                    <a:pt x="1740" y="10"/>
                    <a:pt x="1740" y="10"/>
                    <a:pt x="1739" y="10"/>
                  </a:cubicBezTo>
                  <a:close/>
                  <a:moveTo>
                    <a:pt x="683" y="93"/>
                  </a:moveTo>
                  <a:cubicBezTo>
                    <a:pt x="683" y="93"/>
                    <a:pt x="683" y="93"/>
                    <a:pt x="683" y="93"/>
                  </a:cubicBezTo>
                  <a:cubicBezTo>
                    <a:pt x="683" y="92"/>
                    <a:pt x="683" y="92"/>
                    <a:pt x="683" y="93"/>
                  </a:cubicBezTo>
                  <a:close/>
                  <a:moveTo>
                    <a:pt x="698" y="92"/>
                  </a:moveTo>
                  <a:cubicBezTo>
                    <a:pt x="697" y="93"/>
                    <a:pt x="697" y="93"/>
                    <a:pt x="697" y="93"/>
                  </a:cubicBezTo>
                  <a:cubicBezTo>
                    <a:pt x="697" y="93"/>
                    <a:pt x="698" y="93"/>
                    <a:pt x="698" y="92"/>
                  </a:cubicBezTo>
                  <a:close/>
                  <a:moveTo>
                    <a:pt x="976" y="11"/>
                  </a:moveTo>
                  <a:cubicBezTo>
                    <a:pt x="976" y="11"/>
                    <a:pt x="977" y="11"/>
                    <a:pt x="977" y="11"/>
                  </a:cubicBezTo>
                  <a:cubicBezTo>
                    <a:pt x="976" y="11"/>
                    <a:pt x="976" y="11"/>
                    <a:pt x="976" y="11"/>
                  </a:cubicBezTo>
                  <a:close/>
                  <a:moveTo>
                    <a:pt x="730" y="92"/>
                  </a:moveTo>
                  <a:cubicBezTo>
                    <a:pt x="730" y="93"/>
                    <a:pt x="730" y="93"/>
                    <a:pt x="730" y="93"/>
                  </a:cubicBezTo>
                  <a:cubicBezTo>
                    <a:pt x="730" y="93"/>
                    <a:pt x="730" y="92"/>
                    <a:pt x="730" y="92"/>
                  </a:cubicBezTo>
                  <a:close/>
                  <a:moveTo>
                    <a:pt x="740" y="93"/>
                  </a:moveTo>
                  <a:cubicBezTo>
                    <a:pt x="740" y="93"/>
                    <a:pt x="740" y="93"/>
                    <a:pt x="740" y="93"/>
                  </a:cubicBezTo>
                  <a:cubicBezTo>
                    <a:pt x="740" y="92"/>
                    <a:pt x="740" y="93"/>
                    <a:pt x="740" y="93"/>
                  </a:cubicBezTo>
                  <a:close/>
                  <a:moveTo>
                    <a:pt x="1290" y="56"/>
                  </a:moveTo>
                  <a:cubicBezTo>
                    <a:pt x="1289" y="56"/>
                    <a:pt x="1289" y="56"/>
                    <a:pt x="1289" y="57"/>
                  </a:cubicBezTo>
                  <a:cubicBezTo>
                    <a:pt x="1290" y="56"/>
                    <a:pt x="1290" y="56"/>
                    <a:pt x="1290" y="56"/>
                  </a:cubicBezTo>
                  <a:close/>
                  <a:moveTo>
                    <a:pt x="909" y="42"/>
                  </a:moveTo>
                  <a:cubicBezTo>
                    <a:pt x="909" y="42"/>
                    <a:pt x="909" y="43"/>
                    <a:pt x="909" y="43"/>
                  </a:cubicBezTo>
                  <a:cubicBezTo>
                    <a:pt x="909" y="42"/>
                    <a:pt x="909" y="42"/>
                    <a:pt x="909" y="42"/>
                  </a:cubicBezTo>
                  <a:close/>
                  <a:moveTo>
                    <a:pt x="1081" y="42"/>
                  </a:moveTo>
                  <a:cubicBezTo>
                    <a:pt x="1081" y="42"/>
                    <a:pt x="1082" y="43"/>
                    <a:pt x="1082" y="43"/>
                  </a:cubicBezTo>
                  <a:cubicBezTo>
                    <a:pt x="1082" y="42"/>
                    <a:pt x="1082" y="42"/>
                    <a:pt x="1081" y="42"/>
                  </a:cubicBezTo>
                  <a:close/>
                  <a:moveTo>
                    <a:pt x="609" y="48"/>
                  </a:moveTo>
                  <a:cubicBezTo>
                    <a:pt x="609" y="48"/>
                    <a:pt x="609" y="49"/>
                    <a:pt x="609" y="49"/>
                  </a:cubicBezTo>
                  <a:cubicBezTo>
                    <a:pt x="609" y="48"/>
                    <a:pt x="609" y="48"/>
                    <a:pt x="609" y="48"/>
                  </a:cubicBezTo>
                  <a:close/>
                  <a:moveTo>
                    <a:pt x="600" y="56"/>
                  </a:moveTo>
                  <a:cubicBezTo>
                    <a:pt x="600" y="55"/>
                    <a:pt x="600" y="55"/>
                    <a:pt x="600" y="55"/>
                  </a:cubicBezTo>
                  <a:cubicBezTo>
                    <a:pt x="600" y="55"/>
                    <a:pt x="600" y="55"/>
                    <a:pt x="600" y="56"/>
                  </a:cubicBezTo>
                  <a:close/>
                  <a:moveTo>
                    <a:pt x="1054" y="93"/>
                  </a:moveTo>
                  <a:cubicBezTo>
                    <a:pt x="1054" y="93"/>
                    <a:pt x="1054" y="93"/>
                    <a:pt x="1055" y="93"/>
                  </a:cubicBezTo>
                  <a:cubicBezTo>
                    <a:pt x="1054" y="92"/>
                    <a:pt x="1054" y="92"/>
                    <a:pt x="1054" y="93"/>
                  </a:cubicBezTo>
                  <a:close/>
                  <a:moveTo>
                    <a:pt x="1672" y="11"/>
                  </a:moveTo>
                  <a:cubicBezTo>
                    <a:pt x="1672" y="11"/>
                    <a:pt x="1672" y="11"/>
                    <a:pt x="1673" y="11"/>
                  </a:cubicBezTo>
                  <a:cubicBezTo>
                    <a:pt x="1672" y="11"/>
                    <a:pt x="1672" y="11"/>
                    <a:pt x="1672" y="11"/>
                  </a:cubicBezTo>
                  <a:close/>
                  <a:moveTo>
                    <a:pt x="1190" y="93"/>
                  </a:moveTo>
                  <a:cubicBezTo>
                    <a:pt x="1190" y="93"/>
                    <a:pt x="1190" y="93"/>
                    <a:pt x="1190" y="93"/>
                  </a:cubicBezTo>
                  <a:cubicBezTo>
                    <a:pt x="1190" y="93"/>
                    <a:pt x="1190" y="92"/>
                    <a:pt x="1190" y="93"/>
                  </a:cubicBezTo>
                  <a:close/>
                  <a:moveTo>
                    <a:pt x="1200" y="93"/>
                  </a:moveTo>
                  <a:cubicBezTo>
                    <a:pt x="1200" y="93"/>
                    <a:pt x="1200" y="93"/>
                    <a:pt x="1201" y="92"/>
                  </a:cubicBezTo>
                  <a:cubicBezTo>
                    <a:pt x="1200" y="92"/>
                    <a:pt x="1200" y="93"/>
                    <a:pt x="1200" y="93"/>
                  </a:cubicBezTo>
                  <a:close/>
                  <a:moveTo>
                    <a:pt x="1232" y="93"/>
                  </a:moveTo>
                  <a:cubicBezTo>
                    <a:pt x="1232" y="93"/>
                    <a:pt x="1232" y="93"/>
                    <a:pt x="1233" y="93"/>
                  </a:cubicBezTo>
                  <a:cubicBezTo>
                    <a:pt x="1232" y="92"/>
                    <a:pt x="1232" y="92"/>
                    <a:pt x="1232" y="93"/>
                  </a:cubicBezTo>
                  <a:close/>
                  <a:moveTo>
                    <a:pt x="547" y="11"/>
                  </a:moveTo>
                  <a:cubicBezTo>
                    <a:pt x="547" y="11"/>
                    <a:pt x="547" y="11"/>
                    <a:pt x="548" y="11"/>
                  </a:cubicBezTo>
                  <a:cubicBezTo>
                    <a:pt x="547" y="11"/>
                    <a:pt x="547" y="11"/>
                    <a:pt x="547" y="11"/>
                  </a:cubicBezTo>
                  <a:close/>
                  <a:moveTo>
                    <a:pt x="1671" y="56"/>
                  </a:moveTo>
                  <a:cubicBezTo>
                    <a:pt x="1671" y="56"/>
                    <a:pt x="1670" y="56"/>
                    <a:pt x="1670" y="56"/>
                  </a:cubicBezTo>
                  <a:cubicBezTo>
                    <a:pt x="1670" y="56"/>
                    <a:pt x="1671" y="56"/>
                    <a:pt x="1671" y="56"/>
                  </a:cubicBezTo>
                  <a:close/>
                  <a:moveTo>
                    <a:pt x="975" y="11"/>
                  </a:moveTo>
                  <a:cubicBezTo>
                    <a:pt x="976" y="11"/>
                    <a:pt x="976" y="11"/>
                    <a:pt x="976" y="11"/>
                  </a:cubicBezTo>
                  <a:cubicBezTo>
                    <a:pt x="976" y="11"/>
                    <a:pt x="975" y="11"/>
                    <a:pt x="975" y="11"/>
                  </a:cubicBezTo>
                  <a:close/>
                  <a:moveTo>
                    <a:pt x="1497" y="11"/>
                  </a:moveTo>
                  <a:cubicBezTo>
                    <a:pt x="1497" y="11"/>
                    <a:pt x="1498" y="11"/>
                    <a:pt x="1498" y="11"/>
                  </a:cubicBezTo>
                  <a:cubicBezTo>
                    <a:pt x="1498" y="11"/>
                    <a:pt x="1497" y="11"/>
                    <a:pt x="1497" y="11"/>
                  </a:cubicBezTo>
                  <a:close/>
                  <a:moveTo>
                    <a:pt x="730" y="93"/>
                  </a:moveTo>
                  <a:cubicBezTo>
                    <a:pt x="731" y="93"/>
                    <a:pt x="731" y="93"/>
                    <a:pt x="731" y="93"/>
                  </a:cubicBezTo>
                  <a:cubicBezTo>
                    <a:pt x="731" y="93"/>
                    <a:pt x="731" y="93"/>
                    <a:pt x="730" y="93"/>
                  </a:cubicBezTo>
                  <a:close/>
                  <a:moveTo>
                    <a:pt x="739" y="93"/>
                  </a:moveTo>
                  <a:cubicBezTo>
                    <a:pt x="739" y="93"/>
                    <a:pt x="740" y="93"/>
                    <a:pt x="740" y="93"/>
                  </a:cubicBezTo>
                  <a:cubicBezTo>
                    <a:pt x="739" y="93"/>
                    <a:pt x="739" y="93"/>
                    <a:pt x="739" y="93"/>
                  </a:cubicBezTo>
                  <a:close/>
                  <a:moveTo>
                    <a:pt x="1535" y="11"/>
                  </a:moveTo>
                  <a:cubicBezTo>
                    <a:pt x="1535" y="11"/>
                    <a:pt x="1535" y="11"/>
                    <a:pt x="1535" y="11"/>
                  </a:cubicBezTo>
                  <a:cubicBezTo>
                    <a:pt x="1535" y="11"/>
                    <a:pt x="1535" y="11"/>
                    <a:pt x="1535" y="11"/>
                  </a:cubicBezTo>
                  <a:close/>
                  <a:moveTo>
                    <a:pt x="676" y="60"/>
                  </a:moveTo>
                  <a:cubicBezTo>
                    <a:pt x="676" y="61"/>
                    <a:pt x="676" y="61"/>
                    <a:pt x="676" y="61"/>
                  </a:cubicBezTo>
                  <a:cubicBezTo>
                    <a:pt x="676" y="61"/>
                    <a:pt x="676" y="60"/>
                    <a:pt x="676" y="60"/>
                  </a:cubicBezTo>
                  <a:close/>
                  <a:moveTo>
                    <a:pt x="650" y="49"/>
                  </a:moveTo>
                  <a:cubicBezTo>
                    <a:pt x="650" y="49"/>
                    <a:pt x="650" y="49"/>
                    <a:pt x="650" y="49"/>
                  </a:cubicBezTo>
                  <a:cubicBezTo>
                    <a:pt x="650" y="49"/>
                    <a:pt x="650" y="49"/>
                    <a:pt x="650" y="49"/>
                  </a:cubicBezTo>
                  <a:close/>
                  <a:moveTo>
                    <a:pt x="1746" y="48"/>
                  </a:moveTo>
                  <a:cubicBezTo>
                    <a:pt x="1746" y="48"/>
                    <a:pt x="1746" y="48"/>
                    <a:pt x="1746" y="48"/>
                  </a:cubicBezTo>
                  <a:cubicBezTo>
                    <a:pt x="1746" y="48"/>
                    <a:pt x="1746" y="48"/>
                    <a:pt x="1746" y="48"/>
                  </a:cubicBezTo>
                  <a:close/>
                  <a:moveTo>
                    <a:pt x="1572" y="11"/>
                  </a:moveTo>
                  <a:cubicBezTo>
                    <a:pt x="1572" y="11"/>
                    <a:pt x="1573" y="11"/>
                    <a:pt x="1573" y="11"/>
                  </a:cubicBezTo>
                  <a:cubicBezTo>
                    <a:pt x="1573" y="11"/>
                    <a:pt x="1573" y="11"/>
                    <a:pt x="1572" y="11"/>
                  </a:cubicBezTo>
                  <a:close/>
                  <a:moveTo>
                    <a:pt x="670" y="56"/>
                  </a:moveTo>
                  <a:cubicBezTo>
                    <a:pt x="670" y="56"/>
                    <a:pt x="670" y="56"/>
                    <a:pt x="671" y="56"/>
                  </a:cubicBezTo>
                  <a:cubicBezTo>
                    <a:pt x="671" y="56"/>
                    <a:pt x="671" y="56"/>
                    <a:pt x="670" y="56"/>
                  </a:cubicBezTo>
                  <a:close/>
                  <a:moveTo>
                    <a:pt x="1190" y="93"/>
                  </a:moveTo>
                  <a:cubicBezTo>
                    <a:pt x="1191" y="93"/>
                    <a:pt x="1191" y="93"/>
                    <a:pt x="1191" y="93"/>
                  </a:cubicBezTo>
                  <a:cubicBezTo>
                    <a:pt x="1191" y="93"/>
                    <a:pt x="1191" y="93"/>
                    <a:pt x="1190" y="93"/>
                  </a:cubicBezTo>
                  <a:close/>
                  <a:moveTo>
                    <a:pt x="1199" y="93"/>
                  </a:moveTo>
                  <a:cubicBezTo>
                    <a:pt x="1199" y="93"/>
                    <a:pt x="1199" y="93"/>
                    <a:pt x="1200" y="93"/>
                  </a:cubicBezTo>
                  <a:cubicBezTo>
                    <a:pt x="1199" y="93"/>
                    <a:pt x="1199" y="93"/>
                    <a:pt x="1199" y="93"/>
                  </a:cubicBezTo>
                  <a:close/>
                  <a:moveTo>
                    <a:pt x="1703" y="11"/>
                  </a:moveTo>
                  <a:cubicBezTo>
                    <a:pt x="1703" y="11"/>
                    <a:pt x="1703" y="11"/>
                    <a:pt x="1704" y="11"/>
                  </a:cubicBezTo>
                  <a:cubicBezTo>
                    <a:pt x="1703" y="11"/>
                    <a:pt x="1703" y="11"/>
                    <a:pt x="1703" y="11"/>
                  </a:cubicBezTo>
                  <a:close/>
                  <a:moveTo>
                    <a:pt x="1290" y="43"/>
                  </a:moveTo>
                  <a:cubicBezTo>
                    <a:pt x="1291" y="43"/>
                    <a:pt x="1291" y="42"/>
                    <a:pt x="1291" y="42"/>
                  </a:cubicBezTo>
                  <a:cubicBezTo>
                    <a:pt x="1290" y="42"/>
                    <a:pt x="1290" y="42"/>
                    <a:pt x="1290" y="43"/>
                  </a:cubicBezTo>
                  <a:close/>
                  <a:moveTo>
                    <a:pt x="1671" y="94"/>
                  </a:moveTo>
                  <a:cubicBezTo>
                    <a:pt x="1671" y="93"/>
                    <a:pt x="1671" y="93"/>
                    <a:pt x="1671" y="93"/>
                  </a:cubicBezTo>
                  <a:cubicBezTo>
                    <a:pt x="1671" y="93"/>
                    <a:pt x="1671" y="93"/>
                    <a:pt x="1671" y="94"/>
                  </a:cubicBezTo>
                  <a:close/>
                  <a:moveTo>
                    <a:pt x="1684" y="93"/>
                  </a:moveTo>
                  <a:cubicBezTo>
                    <a:pt x="1684" y="93"/>
                    <a:pt x="1684" y="93"/>
                    <a:pt x="1684" y="94"/>
                  </a:cubicBezTo>
                  <a:cubicBezTo>
                    <a:pt x="1684" y="93"/>
                    <a:pt x="1684" y="93"/>
                    <a:pt x="1684" y="93"/>
                  </a:cubicBezTo>
                  <a:close/>
                  <a:moveTo>
                    <a:pt x="615" y="94"/>
                  </a:moveTo>
                  <a:cubicBezTo>
                    <a:pt x="615" y="94"/>
                    <a:pt x="615" y="93"/>
                    <a:pt x="615" y="93"/>
                  </a:cubicBezTo>
                  <a:cubicBezTo>
                    <a:pt x="615" y="93"/>
                    <a:pt x="615" y="94"/>
                    <a:pt x="615" y="94"/>
                  </a:cubicBezTo>
                  <a:close/>
                  <a:moveTo>
                    <a:pt x="975" y="12"/>
                  </a:moveTo>
                  <a:cubicBezTo>
                    <a:pt x="975" y="12"/>
                    <a:pt x="975" y="12"/>
                    <a:pt x="975" y="11"/>
                  </a:cubicBezTo>
                  <a:cubicBezTo>
                    <a:pt x="975" y="11"/>
                    <a:pt x="975" y="11"/>
                    <a:pt x="975" y="12"/>
                  </a:cubicBezTo>
                  <a:close/>
                  <a:moveTo>
                    <a:pt x="1551" y="61"/>
                  </a:moveTo>
                  <a:cubicBezTo>
                    <a:pt x="1551" y="61"/>
                    <a:pt x="1552" y="61"/>
                    <a:pt x="1552" y="60"/>
                  </a:cubicBezTo>
                  <a:cubicBezTo>
                    <a:pt x="1551" y="60"/>
                    <a:pt x="1551" y="61"/>
                    <a:pt x="1551" y="61"/>
                  </a:cubicBezTo>
                  <a:close/>
                  <a:moveTo>
                    <a:pt x="596" y="43"/>
                  </a:moveTo>
                  <a:cubicBezTo>
                    <a:pt x="596" y="43"/>
                    <a:pt x="596" y="42"/>
                    <a:pt x="595" y="42"/>
                  </a:cubicBezTo>
                  <a:cubicBezTo>
                    <a:pt x="595" y="43"/>
                    <a:pt x="595" y="43"/>
                    <a:pt x="596" y="43"/>
                  </a:cubicBezTo>
                  <a:close/>
                  <a:moveTo>
                    <a:pt x="614" y="61"/>
                  </a:moveTo>
                  <a:cubicBezTo>
                    <a:pt x="614" y="61"/>
                    <a:pt x="614" y="61"/>
                    <a:pt x="614" y="62"/>
                  </a:cubicBezTo>
                  <a:cubicBezTo>
                    <a:pt x="614" y="61"/>
                    <a:pt x="614" y="61"/>
                    <a:pt x="614" y="61"/>
                  </a:cubicBezTo>
                  <a:close/>
                  <a:moveTo>
                    <a:pt x="1673" y="11"/>
                  </a:moveTo>
                  <a:cubicBezTo>
                    <a:pt x="1673" y="12"/>
                    <a:pt x="1673" y="12"/>
                    <a:pt x="1674" y="12"/>
                  </a:cubicBezTo>
                  <a:cubicBezTo>
                    <a:pt x="1673" y="11"/>
                    <a:pt x="1673" y="11"/>
                    <a:pt x="1673" y="11"/>
                  </a:cubicBezTo>
                  <a:close/>
                  <a:moveTo>
                    <a:pt x="676" y="61"/>
                  </a:moveTo>
                  <a:cubicBezTo>
                    <a:pt x="676" y="61"/>
                    <a:pt x="677" y="61"/>
                    <a:pt x="677" y="61"/>
                  </a:cubicBezTo>
                  <a:cubicBezTo>
                    <a:pt x="677" y="61"/>
                    <a:pt x="677" y="61"/>
                    <a:pt x="676" y="61"/>
                  </a:cubicBezTo>
                  <a:close/>
                  <a:moveTo>
                    <a:pt x="1393" y="49"/>
                  </a:moveTo>
                  <a:cubicBezTo>
                    <a:pt x="1393" y="49"/>
                    <a:pt x="1393" y="49"/>
                    <a:pt x="1393" y="49"/>
                  </a:cubicBezTo>
                  <a:cubicBezTo>
                    <a:pt x="1393" y="49"/>
                    <a:pt x="1393" y="49"/>
                    <a:pt x="1393" y="49"/>
                  </a:cubicBezTo>
                  <a:close/>
                  <a:moveTo>
                    <a:pt x="1291" y="52"/>
                  </a:moveTo>
                  <a:cubicBezTo>
                    <a:pt x="1291" y="52"/>
                    <a:pt x="1291" y="52"/>
                    <a:pt x="1291" y="52"/>
                  </a:cubicBezTo>
                  <a:cubicBezTo>
                    <a:pt x="1291" y="52"/>
                    <a:pt x="1291" y="52"/>
                    <a:pt x="1291" y="52"/>
                  </a:cubicBezTo>
                  <a:close/>
                  <a:moveTo>
                    <a:pt x="1176" y="94"/>
                  </a:moveTo>
                  <a:cubicBezTo>
                    <a:pt x="1176" y="94"/>
                    <a:pt x="1176" y="93"/>
                    <a:pt x="1176" y="93"/>
                  </a:cubicBezTo>
                  <a:cubicBezTo>
                    <a:pt x="1176" y="93"/>
                    <a:pt x="1176" y="94"/>
                    <a:pt x="1176" y="94"/>
                  </a:cubicBezTo>
                  <a:close/>
                  <a:moveTo>
                    <a:pt x="974" y="12"/>
                  </a:moveTo>
                  <a:cubicBezTo>
                    <a:pt x="974" y="12"/>
                    <a:pt x="975" y="12"/>
                    <a:pt x="975" y="12"/>
                  </a:cubicBezTo>
                  <a:cubicBezTo>
                    <a:pt x="974" y="12"/>
                    <a:pt x="974" y="12"/>
                    <a:pt x="974" y="12"/>
                  </a:cubicBezTo>
                  <a:close/>
                  <a:moveTo>
                    <a:pt x="1350" y="12"/>
                  </a:moveTo>
                  <a:cubicBezTo>
                    <a:pt x="1350" y="12"/>
                    <a:pt x="1350" y="12"/>
                    <a:pt x="1350" y="12"/>
                  </a:cubicBezTo>
                  <a:cubicBezTo>
                    <a:pt x="1350" y="12"/>
                    <a:pt x="1350" y="12"/>
                    <a:pt x="1350" y="12"/>
                  </a:cubicBezTo>
                  <a:close/>
                  <a:moveTo>
                    <a:pt x="603" y="62"/>
                  </a:moveTo>
                  <a:cubicBezTo>
                    <a:pt x="603" y="62"/>
                    <a:pt x="603" y="61"/>
                    <a:pt x="603" y="61"/>
                  </a:cubicBezTo>
                  <a:cubicBezTo>
                    <a:pt x="603" y="61"/>
                    <a:pt x="603" y="62"/>
                    <a:pt x="603" y="62"/>
                  </a:cubicBezTo>
                  <a:close/>
                  <a:moveTo>
                    <a:pt x="634" y="62"/>
                  </a:moveTo>
                  <a:cubicBezTo>
                    <a:pt x="635" y="62"/>
                    <a:pt x="635" y="61"/>
                    <a:pt x="635" y="61"/>
                  </a:cubicBezTo>
                  <a:cubicBezTo>
                    <a:pt x="634" y="61"/>
                    <a:pt x="634" y="62"/>
                    <a:pt x="634" y="62"/>
                  </a:cubicBezTo>
                  <a:close/>
                  <a:moveTo>
                    <a:pt x="677" y="61"/>
                  </a:moveTo>
                  <a:cubicBezTo>
                    <a:pt x="677" y="61"/>
                    <a:pt x="677" y="62"/>
                    <a:pt x="678" y="62"/>
                  </a:cubicBezTo>
                  <a:cubicBezTo>
                    <a:pt x="678" y="61"/>
                    <a:pt x="677" y="61"/>
                    <a:pt x="677" y="61"/>
                  </a:cubicBezTo>
                  <a:close/>
                  <a:moveTo>
                    <a:pt x="1461" y="93"/>
                  </a:moveTo>
                  <a:cubicBezTo>
                    <a:pt x="1460" y="93"/>
                    <a:pt x="1460" y="94"/>
                    <a:pt x="1460" y="94"/>
                  </a:cubicBezTo>
                  <a:cubicBezTo>
                    <a:pt x="1460" y="94"/>
                    <a:pt x="1461" y="93"/>
                    <a:pt x="1461" y="93"/>
                  </a:cubicBezTo>
                  <a:close/>
                  <a:moveTo>
                    <a:pt x="632" y="93"/>
                  </a:moveTo>
                  <a:cubicBezTo>
                    <a:pt x="632" y="94"/>
                    <a:pt x="632" y="94"/>
                    <a:pt x="632" y="94"/>
                  </a:cubicBezTo>
                  <a:cubicBezTo>
                    <a:pt x="632" y="94"/>
                    <a:pt x="632" y="94"/>
                    <a:pt x="632" y="93"/>
                  </a:cubicBezTo>
                  <a:close/>
                  <a:moveTo>
                    <a:pt x="1578" y="48"/>
                  </a:moveTo>
                  <a:cubicBezTo>
                    <a:pt x="1578" y="48"/>
                    <a:pt x="1578" y="48"/>
                    <a:pt x="1577" y="48"/>
                  </a:cubicBezTo>
                  <a:cubicBezTo>
                    <a:pt x="1578" y="48"/>
                    <a:pt x="1578" y="48"/>
                    <a:pt x="1578" y="48"/>
                  </a:cubicBezTo>
                  <a:close/>
                  <a:moveTo>
                    <a:pt x="697" y="94"/>
                  </a:moveTo>
                  <a:cubicBezTo>
                    <a:pt x="697" y="94"/>
                    <a:pt x="696" y="94"/>
                    <a:pt x="696" y="94"/>
                  </a:cubicBezTo>
                  <a:cubicBezTo>
                    <a:pt x="697" y="94"/>
                    <a:pt x="697" y="94"/>
                    <a:pt x="697" y="94"/>
                  </a:cubicBezTo>
                  <a:close/>
                  <a:moveTo>
                    <a:pt x="716" y="94"/>
                  </a:moveTo>
                  <a:cubicBezTo>
                    <a:pt x="716" y="94"/>
                    <a:pt x="716" y="94"/>
                    <a:pt x="716" y="93"/>
                  </a:cubicBezTo>
                  <a:cubicBezTo>
                    <a:pt x="716" y="94"/>
                    <a:pt x="716" y="94"/>
                    <a:pt x="716" y="94"/>
                  </a:cubicBezTo>
                  <a:close/>
                  <a:moveTo>
                    <a:pt x="1143" y="52"/>
                  </a:moveTo>
                  <a:cubicBezTo>
                    <a:pt x="1143" y="52"/>
                    <a:pt x="1143" y="52"/>
                    <a:pt x="1142" y="52"/>
                  </a:cubicBezTo>
                  <a:cubicBezTo>
                    <a:pt x="1142" y="52"/>
                    <a:pt x="1142" y="52"/>
                    <a:pt x="1143" y="52"/>
                  </a:cubicBezTo>
                  <a:close/>
                  <a:moveTo>
                    <a:pt x="1113" y="52"/>
                  </a:moveTo>
                  <a:cubicBezTo>
                    <a:pt x="1113" y="52"/>
                    <a:pt x="1112" y="52"/>
                    <a:pt x="1112" y="52"/>
                  </a:cubicBezTo>
                  <a:cubicBezTo>
                    <a:pt x="1113" y="52"/>
                    <a:pt x="1113" y="52"/>
                    <a:pt x="1113" y="52"/>
                  </a:cubicBezTo>
                  <a:close/>
                  <a:moveTo>
                    <a:pt x="598" y="49"/>
                  </a:moveTo>
                  <a:cubicBezTo>
                    <a:pt x="598" y="49"/>
                    <a:pt x="598" y="49"/>
                    <a:pt x="598" y="49"/>
                  </a:cubicBezTo>
                  <a:cubicBezTo>
                    <a:pt x="598" y="49"/>
                    <a:pt x="598" y="49"/>
                    <a:pt x="598" y="49"/>
                  </a:cubicBezTo>
                  <a:close/>
                  <a:moveTo>
                    <a:pt x="1496" y="12"/>
                  </a:moveTo>
                  <a:cubicBezTo>
                    <a:pt x="1496" y="12"/>
                    <a:pt x="1497" y="12"/>
                    <a:pt x="1497" y="12"/>
                  </a:cubicBezTo>
                  <a:cubicBezTo>
                    <a:pt x="1496" y="12"/>
                    <a:pt x="1496" y="12"/>
                    <a:pt x="1496" y="12"/>
                  </a:cubicBezTo>
                  <a:close/>
                  <a:moveTo>
                    <a:pt x="1674" y="12"/>
                  </a:moveTo>
                  <a:cubicBezTo>
                    <a:pt x="1674" y="12"/>
                    <a:pt x="1674" y="12"/>
                    <a:pt x="1674" y="12"/>
                  </a:cubicBezTo>
                  <a:cubicBezTo>
                    <a:pt x="1674" y="12"/>
                    <a:pt x="1674" y="12"/>
                    <a:pt x="1674" y="12"/>
                  </a:cubicBezTo>
                  <a:close/>
                  <a:moveTo>
                    <a:pt x="1209" y="55"/>
                  </a:moveTo>
                  <a:cubicBezTo>
                    <a:pt x="1209" y="55"/>
                    <a:pt x="1209" y="54"/>
                    <a:pt x="1209" y="54"/>
                  </a:cubicBezTo>
                  <a:cubicBezTo>
                    <a:pt x="1209" y="54"/>
                    <a:pt x="1209" y="55"/>
                    <a:pt x="1209" y="55"/>
                  </a:cubicBezTo>
                  <a:close/>
                  <a:moveTo>
                    <a:pt x="1671" y="94"/>
                  </a:moveTo>
                  <a:cubicBezTo>
                    <a:pt x="1672" y="94"/>
                    <a:pt x="1671" y="94"/>
                    <a:pt x="1671" y="94"/>
                  </a:cubicBezTo>
                  <a:cubicBezTo>
                    <a:pt x="1671" y="94"/>
                    <a:pt x="1671" y="94"/>
                    <a:pt x="1671" y="94"/>
                  </a:cubicBezTo>
                  <a:close/>
                  <a:moveTo>
                    <a:pt x="1684" y="94"/>
                  </a:moveTo>
                  <a:cubicBezTo>
                    <a:pt x="1684" y="94"/>
                    <a:pt x="1684" y="94"/>
                    <a:pt x="1685" y="94"/>
                  </a:cubicBezTo>
                  <a:cubicBezTo>
                    <a:pt x="1685" y="94"/>
                    <a:pt x="1685" y="94"/>
                    <a:pt x="1684" y="94"/>
                  </a:cubicBezTo>
                  <a:close/>
                  <a:moveTo>
                    <a:pt x="616" y="95"/>
                  </a:moveTo>
                  <a:cubicBezTo>
                    <a:pt x="616" y="94"/>
                    <a:pt x="616" y="94"/>
                    <a:pt x="615" y="94"/>
                  </a:cubicBezTo>
                  <a:cubicBezTo>
                    <a:pt x="615" y="94"/>
                    <a:pt x="615" y="94"/>
                    <a:pt x="616" y="95"/>
                  </a:cubicBezTo>
                  <a:close/>
                  <a:moveTo>
                    <a:pt x="632" y="94"/>
                  </a:moveTo>
                  <a:cubicBezTo>
                    <a:pt x="632" y="94"/>
                    <a:pt x="632" y="95"/>
                    <a:pt x="632" y="95"/>
                  </a:cubicBezTo>
                  <a:cubicBezTo>
                    <a:pt x="632" y="95"/>
                    <a:pt x="632" y="94"/>
                    <a:pt x="632" y="94"/>
                  </a:cubicBezTo>
                  <a:close/>
                  <a:moveTo>
                    <a:pt x="717" y="95"/>
                  </a:moveTo>
                  <a:cubicBezTo>
                    <a:pt x="717" y="95"/>
                    <a:pt x="717" y="94"/>
                    <a:pt x="716" y="94"/>
                  </a:cubicBezTo>
                  <a:cubicBezTo>
                    <a:pt x="716" y="94"/>
                    <a:pt x="716" y="95"/>
                    <a:pt x="717" y="95"/>
                  </a:cubicBezTo>
                  <a:close/>
                  <a:moveTo>
                    <a:pt x="1177" y="95"/>
                  </a:moveTo>
                  <a:cubicBezTo>
                    <a:pt x="1177" y="95"/>
                    <a:pt x="1177" y="94"/>
                    <a:pt x="1176" y="94"/>
                  </a:cubicBezTo>
                  <a:cubicBezTo>
                    <a:pt x="1176" y="94"/>
                    <a:pt x="1176" y="95"/>
                    <a:pt x="1177" y="95"/>
                  </a:cubicBezTo>
                  <a:close/>
                  <a:moveTo>
                    <a:pt x="866" y="42"/>
                  </a:moveTo>
                  <a:cubicBezTo>
                    <a:pt x="866" y="43"/>
                    <a:pt x="866" y="43"/>
                    <a:pt x="867" y="43"/>
                  </a:cubicBezTo>
                  <a:cubicBezTo>
                    <a:pt x="867" y="43"/>
                    <a:pt x="867" y="42"/>
                    <a:pt x="866" y="42"/>
                  </a:cubicBezTo>
                  <a:close/>
                  <a:moveTo>
                    <a:pt x="1685" y="94"/>
                  </a:moveTo>
                  <a:cubicBezTo>
                    <a:pt x="1685" y="95"/>
                    <a:pt x="1685" y="95"/>
                    <a:pt x="1685" y="95"/>
                  </a:cubicBezTo>
                  <a:cubicBezTo>
                    <a:pt x="1685" y="95"/>
                    <a:pt x="1685" y="94"/>
                    <a:pt x="1685" y="94"/>
                  </a:cubicBezTo>
                  <a:close/>
                  <a:moveTo>
                    <a:pt x="968" y="95"/>
                  </a:moveTo>
                  <a:cubicBezTo>
                    <a:pt x="968" y="95"/>
                    <a:pt x="968" y="95"/>
                    <a:pt x="967" y="94"/>
                  </a:cubicBezTo>
                  <a:cubicBezTo>
                    <a:pt x="967" y="95"/>
                    <a:pt x="968" y="95"/>
                    <a:pt x="968" y="95"/>
                  </a:cubicBezTo>
                  <a:close/>
                  <a:moveTo>
                    <a:pt x="1672" y="95"/>
                  </a:moveTo>
                  <a:cubicBezTo>
                    <a:pt x="1672" y="95"/>
                    <a:pt x="1672" y="95"/>
                    <a:pt x="1672" y="94"/>
                  </a:cubicBezTo>
                  <a:cubicBezTo>
                    <a:pt x="1672" y="95"/>
                    <a:pt x="1672" y="95"/>
                    <a:pt x="1672" y="95"/>
                  </a:cubicBezTo>
                  <a:close/>
                  <a:moveTo>
                    <a:pt x="616" y="96"/>
                  </a:moveTo>
                  <a:cubicBezTo>
                    <a:pt x="616" y="95"/>
                    <a:pt x="616" y="95"/>
                    <a:pt x="616" y="95"/>
                  </a:cubicBezTo>
                  <a:cubicBezTo>
                    <a:pt x="616" y="95"/>
                    <a:pt x="616" y="95"/>
                    <a:pt x="616" y="96"/>
                  </a:cubicBezTo>
                  <a:close/>
                  <a:moveTo>
                    <a:pt x="873" y="52"/>
                  </a:moveTo>
                  <a:cubicBezTo>
                    <a:pt x="872" y="53"/>
                    <a:pt x="872" y="53"/>
                    <a:pt x="872" y="53"/>
                  </a:cubicBezTo>
                  <a:cubicBezTo>
                    <a:pt x="873" y="53"/>
                    <a:pt x="873" y="53"/>
                    <a:pt x="873" y="52"/>
                  </a:cubicBezTo>
                  <a:close/>
                  <a:moveTo>
                    <a:pt x="717" y="96"/>
                  </a:moveTo>
                  <a:cubicBezTo>
                    <a:pt x="717" y="95"/>
                    <a:pt x="717" y="95"/>
                    <a:pt x="717" y="95"/>
                  </a:cubicBezTo>
                  <a:cubicBezTo>
                    <a:pt x="717" y="95"/>
                    <a:pt x="717" y="95"/>
                    <a:pt x="717" y="96"/>
                  </a:cubicBezTo>
                  <a:close/>
                  <a:moveTo>
                    <a:pt x="1177" y="96"/>
                  </a:moveTo>
                  <a:cubicBezTo>
                    <a:pt x="1177" y="95"/>
                    <a:pt x="1177" y="95"/>
                    <a:pt x="1177" y="95"/>
                  </a:cubicBezTo>
                  <a:cubicBezTo>
                    <a:pt x="1177" y="95"/>
                    <a:pt x="1177" y="95"/>
                    <a:pt x="1177" y="96"/>
                  </a:cubicBezTo>
                  <a:close/>
                  <a:moveTo>
                    <a:pt x="632" y="95"/>
                  </a:moveTo>
                  <a:cubicBezTo>
                    <a:pt x="631" y="95"/>
                    <a:pt x="631" y="96"/>
                    <a:pt x="631" y="96"/>
                  </a:cubicBezTo>
                  <a:cubicBezTo>
                    <a:pt x="632" y="96"/>
                    <a:pt x="632" y="95"/>
                    <a:pt x="632" y="95"/>
                  </a:cubicBezTo>
                  <a:close/>
                  <a:moveTo>
                    <a:pt x="883" y="42"/>
                  </a:moveTo>
                  <a:cubicBezTo>
                    <a:pt x="883" y="42"/>
                    <a:pt x="883" y="42"/>
                    <a:pt x="883" y="43"/>
                  </a:cubicBezTo>
                  <a:cubicBezTo>
                    <a:pt x="883" y="43"/>
                    <a:pt x="883" y="43"/>
                    <a:pt x="883" y="42"/>
                  </a:cubicBezTo>
                  <a:close/>
                  <a:moveTo>
                    <a:pt x="1672" y="96"/>
                  </a:moveTo>
                  <a:cubicBezTo>
                    <a:pt x="1672" y="96"/>
                    <a:pt x="1672" y="95"/>
                    <a:pt x="1672" y="95"/>
                  </a:cubicBezTo>
                  <a:cubicBezTo>
                    <a:pt x="1672" y="96"/>
                    <a:pt x="1672" y="96"/>
                    <a:pt x="1672" y="96"/>
                  </a:cubicBezTo>
                  <a:close/>
                  <a:moveTo>
                    <a:pt x="1495" y="12"/>
                  </a:moveTo>
                  <a:cubicBezTo>
                    <a:pt x="1496" y="12"/>
                    <a:pt x="1496" y="12"/>
                    <a:pt x="1496" y="12"/>
                  </a:cubicBezTo>
                  <a:cubicBezTo>
                    <a:pt x="1496" y="12"/>
                    <a:pt x="1496" y="12"/>
                    <a:pt x="1495" y="12"/>
                  </a:cubicBezTo>
                  <a:close/>
                  <a:moveTo>
                    <a:pt x="717" y="96"/>
                  </a:moveTo>
                  <a:cubicBezTo>
                    <a:pt x="717" y="96"/>
                    <a:pt x="717" y="96"/>
                    <a:pt x="717" y="96"/>
                  </a:cubicBezTo>
                  <a:cubicBezTo>
                    <a:pt x="717" y="96"/>
                    <a:pt x="717" y="96"/>
                    <a:pt x="717" y="96"/>
                  </a:cubicBezTo>
                  <a:close/>
                  <a:moveTo>
                    <a:pt x="631" y="96"/>
                  </a:moveTo>
                  <a:cubicBezTo>
                    <a:pt x="631" y="96"/>
                    <a:pt x="631" y="96"/>
                    <a:pt x="631" y="97"/>
                  </a:cubicBezTo>
                  <a:cubicBezTo>
                    <a:pt x="631" y="96"/>
                    <a:pt x="631" y="96"/>
                    <a:pt x="631" y="96"/>
                  </a:cubicBezTo>
                  <a:close/>
                  <a:moveTo>
                    <a:pt x="1533" y="13"/>
                  </a:moveTo>
                  <a:cubicBezTo>
                    <a:pt x="1534" y="12"/>
                    <a:pt x="1534" y="12"/>
                    <a:pt x="1534" y="12"/>
                  </a:cubicBezTo>
                  <a:cubicBezTo>
                    <a:pt x="1534" y="12"/>
                    <a:pt x="1533" y="12"/>
                    <a:pt x="1533" y="13"/>
                  </a:cubicBezTo>
                  <a:close/>
                  <a:moveTo>
                    <a:pt x="1178" y="97"/>
                  </a:moveTo>
                  <a:cubicBezTo>
                    <a:pt x="1178" y="96"/>
                    <a:pt x="1177" y="96"/>
                    <a:pt x="1177" y="96"/>
                  </a:cubicBezTo>
                  <a:cubicBezTo>
                    <a:pt x="1177" y="96"/>
                    <a:pt x="1177" y="97"/>
                    <a:pt x="1178" y="97"/>
                  </a:cubicBezTo>
                  <a:close/>
                  <a:moveTo>
                    <a:pt x="1673" y="97"/>
                  </a:moveTo>
                  <a:cubicBezTo>
                    <a:pt x="1673" y="96"/>
                    <a:pt x="1672" y="96"/>
                    <a:pt x="1672" y="96"/>
                  </a:cubicBezTo>
                  <a:cubicBezTo>
                    <a:pt x="1672" y="96"/>
                    <a:pt x="1672" y="96"/>
                    <a:pt x="1673" y="97"/>
                  </a:cubicBezTo>
                  <a:close/>
                  <a:moveTo>
                    <a:pt x="1685" y="96"/>
                  </a:moveTo>
                  <a:cubicBezTo>
                    <a:pt x="1685" y="96"/>
                    <a:pt x="1686" y="96"/>
                    <a:pt x="1686" y="97"/>
                  </a:cubicBezTo>
                  <a:cubicBezTo>
                    <a:pt x="1686" y="96"/>
                    <a:pt x="1686" y="96"/>
                    <a:pt x="1685" y="96"/>
                  </a:cubicBezTo>
                  <a:close/>
                  <a:moveTo>
                    <a:pt x="581" y="96"/>
                  </a:moveTo>
                  <a:cubicBezTo>
                    <a:pt x="581" y="96"/>
                    <a:pt x="581" y="96"/>
                    <a:pt x="581" y="97"/>
                  </a:cubicBezTo>
                  <a:cubicBezTo>
                    <a:pt x="581" y="97"/>
                    <a:pt x="581" y="97"/>
                    <a:pt x="581" y="96"/>
                  </a:cubicBezTo>
                  <a:close/>
                  <a:moveTo>
                    <a:pt x="765" y="35"/>
                  </a:moveTo>
                  <a:cubicBezTo>
                    <a:pt x="765" y="35"/>
                    <a:pt x="766" y="35"/>
                    <a:pt x="766" y="35"/>
                  </a:cubicBezTo>
                  <a:cubicBezTo>
                    <a:pt x="766" y="35"/>
                    <a:pt x="765" y="35"/>
                    <a:pt x="765" y="35"/>
                  </a:cubicBezTo>
                  <a:close/>
                  <a:moveTo>
                    <a:pt x="678" y="62"/>
                  </a:moveTo>
                  <a:cubicBezTo>
                    <a:pt x="678" y="62"/>
                    <a:pt x="678" y="62"/>
                    <a:pt x="678" y="62"/>
                  </a:cubicBezTo>
                  <a:cubicBezTo>
                    <a:pt x="678" y="62"/>
                    <a:pt x="678" y="61"/>
                    <a:pt x="678" y="62"/>
                  </a:cubicBezTo>
                  <a:close/>
                  <a:moveTo>
                    <a:pt x="617" y="97"/>
                  </a:moveTo>
                  <a:cubicBezTo>
                    <a:pt x="617" y="97"/>
                    <a:pt x="617" y="97"/>
                    <a:pt x="616" y="97"/>
                  </a:cubicBezTo>
                  <a:cubicBezTo>
                    <a:pt x="616" y="97"/>
                    <a:pt x="616" y="97"/>
                    <a:pt x="617" y="97"/>
                  </a:cubicBezTo>
                  <a:close/>
                  <a:moveTo>
                    <a:pt x="1151" y="42"/>
                  </a:moveTo>
                  <a:cubicBezTo>
                    <a:pt x="1151" y="43"/>
                    <a:pt x="1151" y="43"/>
                    <a:pt x="1151" y="43"/>
                  </a:cubicBezTo>
                  <a:cubicBezTo>
                    <a:pt x="1151" y="43"/>
                    <a:pt x="1151" y="42"/>
                    <a:pt x="1151" y="42"/>
                  </a:cubicBezTo>
                  <a:close/>
                  <a:moveTo>
                    <a:pt x="971" y="97"/>
                  </a:moveTo>
                  <a:cubicBezTo>
                    <a:pt x="971" y="97"/>
                    <a:pt x="971" y="97"/>
                    <a:pt x="970" y="97"/>
                  </a:cubicBezTo>
                  <a:cubicBezTo>
                    <a:pt x="971" y="97"/>
                    <a:pt x="971" y="97"/>
                    <a:pt x="971" y="97"/>
                  </a:cubicBezTo>
                  <a:close/>
                  <a:moveTo>
                    <a:pt x="564" y="49"/>
                  </a:moveTo>
                  <a:cubicBezTo>
                    <a:pt x="564" y="49"/>
                    <a:pt x="564" y="49"/>
                    <a:pt x="565" y="49"/>
                  </a:cubicBezTo>
                  <a:cubicBezTo>
                    <a:pt x="564" y="49"/>
                    <a:pt x="564" y="49"/>
                    <a:pt x="564" y="49"/>
                  </a:cubicBezTo>
                  <a:close/>
                  <a:moveTo>
                    <a:pt x="1686" y="97"/>
                  </a:moveTo>
                  <a:cubicBezTo>
                    <a:pt x="1686" y="97"/>
                    <a:pt x="1686" y="97"/>
                    <a:pt x="1686" y="97"/>
                  </a:cubicBezTo>
                  <a:cubicBezTo>
                    <a:pt x="1686" y="97"/>
                    <a:pt x="1686" y="97"/>
                    <a:pt x="1686" y="97"/>
                  </a:cubicBezTo>
                  <a:close/>
                  <a:moveTo>
                    <a:pt x="631" y="97"/>
                  </a:moveTo>
                  <a:cubicBezTo>
                    <a:pt x="631" y="97"/>
                    <a:pt x="631" y="97"/>
                    <a:pt x="631" y="98"/>
                  </a:cubicBezTo>
                  <a:cubicBezTo>
                    <a:pt x="631" y="97"/>
                    <a:pt x="631" y="97"/>
                    <a:pt x="631" y="97"/>
                  </a:cubicBezTo>
                  <a:close/>
                  <a:moveTo>
                    <a:pt x="1112" y="54"/>
                  </a:moveTo>
                  <a:cubicBezTo>
                    <a:pt x="1111" y="54"/>
                    <a:pt x="1111" y="55"/>
                    <a:pt x="1111" y="55"/>
                  </a:cubicBezTo>
                  <a:cubicBezTo>
                    <a:pt x="1112" y="55"/>
                    <a:pt x="1112" y="54"/>
                    <a:pt x="1112" y="54"/>
                  </a:cubicBezTo>
                  <a:close/>
                  <a:moveTo>
                    <a:pt x="1178" y="98"/>
                  </a:moveTo>
                  <a:cubicBezTo>
                    <a:pt x="1178" y="97"/>
                    <a:pt x="1178" y="97"/>
                    <a:pt x="1178" y="97"/>
                  </a:cubicBezTo>
                  <a:cubicBezTo>
                    <a:pt x="1178" y="97"/>
                    <a:pt x="1178" y="98"/>
                    <a:pt x="1178" y="98"/>
                  </a:cubicBezTo>
                  <a:close/>
                  <a:moveTo>
                    <a:pt x="1261" y="97"/>
                  </a:moveTo>
                  <a:cubicBezTo>
                    <a:pt x="1260" y="97"/>
                    <a:pt x="1260" y="97"/>
                    <a:pt x="1260" y="97"/>
                  </a:cubicBezTo>
                  <a:cubicBezTo>
                    <a:pt x="1260" y="97"/>
                    <a:pt x="1261" y="97"/>
                    <a:pt x="1261" y="97"/>
                  </a:cubicBezTo>
                  <a:close/>
                  <a:moveTo>
                    <a:pt x="603" y="63"/>
                  </a:moveTo>
                  <a:cubicBezTo>
                    <a:pt x="603" y="62"/>
                    <a:pt x="603" y="62"/>
                    <a:pt x="603" y="62"/>
                  </a:cubicBezTo>
                  <a:cubicBezTo>
                    <a:pt x="603" y="62"/>
                    <a:pt x="603" y="62"/>
                    <a:pt x="603" y="63"/>
                  </a:cubicBezTo>
                  <a:close/>
                  <a:moveTo>
                    <a:pt x="1673" y="98"/>
                  </a:moveTo>
                  <a:cubicBezTo>
                    <a:pt x="1673" y="97"/>
                    <a:pt x="1673" y="97"/>
                    <a:pt x="1673" y="97"/>
                  </a:cubicBezTo>
                  <a:cubicBezTo>
                    <a:pt x="1673" y="97"/>
                    <a:pt x="1673" y="97"/>
                    <a:pt x="1673" y="98"/>
                  </a:cubicBezTo>
                  <a:close/>
                  <a:moveTo>
                    <a:pt x="580" y="97"/>
                  </a:moveTo>
                  <a:cubicBezTo>
                    <a:pt x="580" y="97"/>
                    <a:pt x="579" y="97"/>
                    <a:pt x="579" y="98"/>
                  </a:cubicBezTo>
                  <a:cubicBezTo>
                    <a:pt x="580" y="98"/>
                    <a:pt x="580" y="98"/>
                    <a:pt x="580" y="97"/>
                  </a:cubicBezTo>
                  <a:close/>
                  <a:moveTo>
                    <a:pt x="1702" y="12"/>
                  </a:moveTo>
                  <a:cubicBezTo>
                    <a:pt x="1702" y="12"/>
                    <a:pt x="1702" y="12"/>
                    <a:pt x="1702" y="12"/>
                  </a:cubicBezTo>
                  <a:cubicBezTo>
                    <a:pt x="1702" y="12"/>
                    <a:pt x="1702" y="12"/>
                    <a:pt x="1702" y="12"/>
                  </a:cubicBezTo>
                  <a:close/>
                  <a:moveTo>
                    <a:pt x="972" y="98"/>
                  </a:moveTo>
                  <a:cubicBezTo>
                    <a:pt x="972" y="97"/>
                    <a:pt x="972" y="97"/>
                    <a:pt x="972" y="97"/>
                  </a:cubicBezTo>
                  <a:cubicBezTo>
                    <a:pt x="972" y="98"/>
                    <a:pt x="972" y="98"/>
                    <a:pt x="972" y="98"/>
                  </a:cubicBezTo>
                  <a:close/>
                  <a:moveTo>
                    <a:pt x="1082" y="97"/>
                  </a:moveTo>
                  <a:cubicBezTo>
                    <a:pt x="1082" y="97"/>
                    <a:pt x="1082" y="97"/>
                    <a:pt x="1082" y="98"/>
                  </a:cubicBezTo>
                  <a:cubicBezTo>
                    <a:pt x="1082" y="98"/>
                    <a:pt x="1082" y="98"/>
                    <a:pt x="1082" y="97"/>
                  </a:cubicBezTo>
                  <a:close/>
                  <a:moveTo>
                    <a:pt x="614" y="62"/>
                  </a:moveTo>
                  <a:cubicBezTo>
                    <a:pt x="614" y="62"/>
                    <a:pt x="614" y="62"/>
                    <a:pt x="614" y="63"/>
                  </a:cubicBezTo>
                  <a:cubicBezTo>
                    <a:pt x="614" y="62"/>
                    <a:pt x="614" y="62"/>
                    <a:pt x="614" y="62"/>
                  </a:cubicBezTo>
                  <a:close/>
                  <a:moveTo>
                    <a:pt x="1686" y="97"/>
                  </a:moveTo>
                  <a:cubicBezTo>
                    <a:pt x="1686" y="98"/>
                    <a:pt x="1686" y="98"/>
                    <a:pt x="1686" y="98"/>
                  </a:cubicBezTo>
                  <a:cubicBezTo>
                    <a:pt x="1686" y="98"/>
                    <a:pt x="1686" y="97"/>
                    <a:pt x="1686" y="97"/>
                  </a:cubicBezTo>
                  <a:close/>
                  <a:moveTo>
                    <a:pt x="631" y="98"/>
                  </a:moveTo>
                  <a:cubicBezTo>
                    <a:pt x="630" y="98"/>
                    <a:pt x="630" y="98"/>
                    <a:pt x="630" y="98"/>
                  </a:cubicBezTo>
                  <a:cubicBezTo>
                    <a:pt x="631" y="98"/>
                    <a:pt x="631" y="98"/>
                    <a:pt x="631" y="98"/>
                  </a:cubicBezTo>
                  <a:close/>
                  <a:moveTo>
                    <a:pt x="800" y="98"/>
                  </a:moveTo>
                  <a:cubicBezTo>
                    <a:pt x="800" y="98"/>
                    <a:pt x="799" y="98"/>
                    <a:pt x="799" y="98"/>
                  </a:cubicBezTo>
                  <a:cubicBezTo>
                    <a:pt x="799" y="98"/>
                    <a:pt x="800" y="98"/>
                    <a:pt x="800" y="98"/>
                  </a:cubicBezTo>
                  <a:close/>
                  <a:moveTo>
                    <a:pt x="973" y="98"/>
                  </a:moveTo>
                  <a:cubicBezTo>
                    <a:pt x="973" y="98"/>
                    <a:pt x="973" y="98"/>
                    <a:pt x="972" y="98"/>
                  </a:cubicBezTo>
                  <a:cubicBezTo>
                    <a:pt x="972" y="98"/>
                    <a:pt x="973" y="98"/>
                    <a:pt x="973" y="98"/>
                  </a:cubicBezTo>
                  <a:close/>
                  <a:moveTo>
                    <a:pt x="1042" y="98"/>
                  </a:moveTo>
                  <a:cubicBezTo>
                    <a:pt x="1042" y="98"/>
                    <a:pt x="1041" y="98"/>
                    <a:pt x="1041" y="98"/>
                  </a:cubicBezTo>
                  <a:cubicBezTo>
                    <a:pt x="1041" y="98"/>
                    <a:pt x="1041" y="98"/>
                    <a:pt x="1042" y="98"/>
                  </a:cubicBezTo>
                  <a:close/>
                  <a:moveTo>
                    <a:pt x="1082" y="98"/>
                  </a:moveTo>
                  <a:cubicBezTo>
                    <a:pt x="1082" y="98"/>
                    <a:pt x="1081" y="98"/>
                    <a:pt x="1081" y="98"/>
                  </a:cubicBezTo>
                  <a:cubicBezTo>
                    <a:pt x="1081" y="98"/>
                    <a:pt x="1082" y="98"/>
                    <a:pt x="1082" y="98"/>
                  </a:cubicBezTo>
                  <a:close/>
                  <a:moveTo>
                    <a:pt x="1260" y="98"/>
                  </a:moveTo>
                  <a:cubicBezTo>
                    <a:pt x="1259" y="98"/>
                    <a:pt x="1259" y="98"/>
                    <a:pt x="1259" y="98"/>
                  </a:cubicBezTo>
                  <a:cubicBezTo>
                    <a:pt x="1259" y="98"/>
                    <a:pt x="1260" y="98"/>
                    <a:pt x="1260" y="98"/>
                  </a:cubicBezTo>
                  <a:close/>
                  <a:moveTo>
                    <a:pt x="1673" y="98"/>
                  </a:moveTo>
                  <a:cubicBezTo>
                    <a:pt x="1673" y="98"/>
                    <a:pt x="1673" y="98"/>
                    <a:pt x="1673" y="98"/>
                  </a:cubicBezTo>
                  <a:cubicBezTo>
                    <a:pt x="1673" y="98"/>
                    <a:pt x="1673" y="98"/>
                    <a:pt x="1673" y="98"/>
                  </a:cubicBezTo>
                  <a:close/>
                  <a:moveTo>
                    <a:pt x="579" y="98"/>
                  </a:moveTo>
                  <a:cubicBezTo>
                    <a:pt x="579" y="98"/>
                    <a:pt x="578" y="98"/>
                    <a:pt x="578" y="98"/>
                  </a:cubicBezTo>
                  <a:cubicBezTo>
                    <a:pt x="578" y="98"/>
                    <a:pt x="579" y="98"/>
                    <a:pt x="579" y="98"/>
                  </a:cubicBezTo>
                  <a:close/>
                  <a:moveTo>
                    <a:pt x="1384" y="43"/>
                  </a:moveTo>
                  <a:cubicBezTo>
                    <a:pt x="1384" y="43"/>
                    <a:pt x="1384" y="43"/>
                    <a:pt x="1384" y="42"/>
                  </a:cubicBezTo>
                  <a:cubicBezTo>
                    <a:pt x="1384" y="43"/>
                    <a:pt x="1384" y="43"/>
                    <a:pt x="1384" y="43"/>
                  </a:cubicBezTo>
                  <a:close/>
                  <a:moveTo>
                    <a:pt x="645" y="62"/>
                  </a:moveTo>
                  <a:cubicBezTo>
                    <a:pt x="645" y="62"/>
                    <a:pt x="645" y="62"/>
                    <a:pt x="645" y="63"/>
                  </a:cubicBezTo>
                  <a:cubicBezTo>
                    <a:pt x="645" y="62"/>
                    <a:pt x="645" y="62"/>
                    <a:pt x="645" y="62"/>
                  </a:cubicBezTo>
                  <a:close/>
                  <a:moveTo>
                    <a:pt x="799" y="98"/>
                  </a:moveTo>
                  <a:cubicBezTo>
                    <a:pt x="799" y="98"/>
                    <a:pt x="799" y="98"/>
                    <a:pt x="799" y="98"/>
                  </a:cubicBezTo>
                  <a:cubicBezTo>
                    <a:pt x="799" y="98"/>
                    <a:pt x="799" y="98"/>
                    <a:pt x="799" y="98"/>
                  </a:cubicBezTo>
                  <a:close/>
                  <a:moveTo>
                    <a:pt x="974" y="98"/>
                  </a:moveTo>
                  <a:cubicBezTo>
                    <a:pt x="973" y="98"/>
                    <a:pt x="973" y="98"/>
                    <a:pt x="973" y="98"/>
                  </a:cubicBezTo>
                  <a:cubicBezTo>
                    <a:pt x="973" y="98"/>
                    <a:pt x="973" y="98"/>
                    <a:pt x="974" y="98"/>
                  </a:cubicBezTo>
                  <a:close/>
                  <a:moveTo>
                    <a:pt x="1220" y="98"/>
                  </a:moveTo>
                  <a:cubicBezTo>
                    <a:pt x="1220" y="98"/>
                    <a:pt x="1220" y="98"/>
                    <a:pt x="1219" y="98"/>
                  </a:cubicBezTo>
                  <a:cubicBezTo>
                    <a:pt x="1219" y="98"/>
                    <a:pt x="1220" y="98"/>
                    <a:pt x="1220" y="98"/>
                  </a:cubicBezTo>
                  <a:close/>
                  <a:moveTo>
                    <a:pt x="1686" y="98"/>
                  </a:moveTo>
                  <a:cubicBezTo>
                    <a:pt x="1686" y="98"/>
                    <a:pt x="1687" y="99"/>
                    <a:pt x="1687" y="99"/>
                  </a:cubicBezTo>
                  <a:cubicBezTo>
                    <a:pt x="1687" y="98"/>
                    <a:pt x="1687" y="98"/>
                    <a:pt x="1686" y="98"/>
                  </a:cubicBezTo>
                  <a:close/>
                  <a:moveTo>
                    <a:pt x="617" y="99"/>
                  </a:moveTo>
                  <a:cubicBezTo>
                    <a:pt x="617" y="99"/>
                    <a:pt x="617" y="99"/>
                    <a:pt x="617" y="98"/>
                  </a:cubicBezTo>
                  <a:cubicBezTo>
                    <a:pt x="617" y="99"/>
                    <a:pt x="617" y="99"/>
                    <a:pt x="617" y="99"/>
                  </a:cubicBezTo>
                  <a:close/>
                  <a:moveTo>
                    <a:pt x="692" y="98"/>
                  </a:moveTo>
                  <a:cubicBezTo>
                    <a:pt x="692" y="98"/>
                    <a:pt x="692" y="98"/>
                    <a:pt x="692" y="99"/>
                  </a:cubicBezTo>
                  <a:cubicBezTo>
                    <a:pt x="692" y="99"/>
                    <a:pt x="692" y="99"/>
                    <a:pt x="692" y="98"/>
                  </a:cubicBezTo>
                  <a:close/>
                  <a:moveTo>
                    <a:pt x="974" y="99"/>
                  </a:moveTo>
                  <a:cubicBezTo>
                    <a:pt x="974" y="98"/>
                    <a:pt x="974" y="98"/>
                    <a:pt x="974" y="98"/>
                  </a:cubicBezTo>
                  <a:cubicBezTo>
                    <a:pt x="974" y="99"/>
                    <a:pt x="974" y="99"/>
                    <a:pt x="974" y="99"/>
                  </a:cubicBezTo>
                  <a:close/>
                  <a:moveTo>
                    <a:pt x="1043" y="99"/>
                  </a:moveTo>
                  <a:cubicBezTo>
                    <a:pt x="1043" y="99"/>
                    <a:pt x="1042" y="98"/>
                    <a:pt x="1042" y="98"/>
                  </a:cubicBezTo>
                  <a:cubicBezTo>
                    <a:pt x="1042" y="99"/>
                    <a:pt x="1043" y="99"/>
                    <a:pt x="1043" y="99"/>
                  </a:cubicBezTo>
                  <a:close/>
                  <a:moveTo>
                    <a:pt x="1081" y="98"/>
                  </a:moveTo>
                  <a:cubicBezTo>
                    <a:pt x="1080" y="98"/>
                    <a:pt x="1080" y="98"/>
                    <a:pt x="1080" y="99"/>
                  </a:cubicBezTo>
                  <a:cubicBezTo>
                    <a:pt x="1080" y="99"/>
                    <a:pt x="1081" y="99"/>
                    <a:pt x="1081" y="98"/>
                  </a:cubicBezTo>
                  <a:close/>
                  <a:moveTo>
                    <a:pt x="1259" y="98"/>
                  </a:moveTo>
                  <a:cubicBezTo>
                    <a:pt x="1258" y="98"/>
                    <a:pt x="1258" y="98"/>
                    <a:pt x="1258" y="99"/>
                  </a:cubicBezTo>
                  <a:cubicBezTo>
                    <a:pt x="1258" y="99"/>
                    <a:pt x="1259" y="99"/>
                    <a:pt x="1259" y="98"/>
                  </a:cubicBezTo>
                  <a:close/>
                  <a:moveTo>
                    <a:pt x="661" y="62"/>
                  </a:moveTo>
                  <a:cubicBezTo>
                    <a:pt x="661" y="62"/>
                    <a:pt x="661" y="62"/>
                    <a:pt x="661" y="62"/>
                  </a:cubicBezTo>
                  <a:cubicBezTo>
                    <a:pt x="661" y="62"/>
                    <a:pt x="661" y="62"/>
                    <a:pt x="661" y="62"/>
                  </a:cubicBezTo>
                  <a:close/>
                  <a:moveTo>
                    <a:pt x="1455" y="98"/>
                  </a:moveTo>
                  <a:cubicBezTo>
                    <a:pt x="1455" y="98"/>
                    <a:pt x="1455" y="98"/>
                    <a:pt x="1455" y="99"/>
                  </a:cubicBezTo>
                  <a:cubicBezTo>
                    <a:pt x="1455" y="99"/>
                    <a:pt x="1455" y="99"/>
                    <a:pt x="1455" y="98"/>
                  </a:cubicBezTo>
                  <a:close/>
                  <a:moveTo>
                    <a:pt x="1674" y="99"/>
                  </a:moveTo>
                  <a:cubicBezTo>
                    <a:pt x="1674" y="99"/>
                    <a:pt x="1674" y="99"/>
                    <a:pt x="1673" y="98"/>
                  </a:cubicBezTo>
                  <a:cubicBezTo>
                    <a:pt x="1673" y="99"/>
                    <a:pt x="1673" y="99"/>
                    <a:pt x="1674" y="99"/>
                  </a:cubicBezTo>
                  <a:close/>
                  <a:moveTo>
                    <a:pt x="578" y="99"/>
                  </a:moveTo>
                  <a:cubicBezTo>
                    <a:pt x="577" y="99"/>
                    <a:pt x="577" y="99"/>
                    <a:pt x="577" y="99"/>
                  </a:cubicBezTo>
                  <a:cubicBezTo>
                    <a:pt x="577" y="99"/>
                    <a:pt x="578" y="99"/>
                    <a:pt x="578" y="99"/>
                  </a:cubicBezTo>
                  <a:close/>
                  <a:moveTo>
                    <a:pt x="630" y="99"/>
                  </a:moveTo>
                  <a:cubicBezTo>
                    <a:pt x="630" y="99"/>
                    <a:pt x="630" y="99"/>
                    <a:pt x="630" y="99"/>
                  </a:cubicBezTo>
                  <a:cubicBezTo>
                    <a:pt x="630" y="99"/>
                    <a:pt x="630" y="99"/>
                    <a:pt x="630" y="99"/>
                  </a:cubicBezTo>
                  <a:close/>
                  <a:moveTo>
                    <a:pt x="761" y="99"/>
                  </a:moveTo>
                  <a:cubicBezTo>
                    <a:pt x="761" y="99"/>
                    <a:pt x="761" y="99"/>
                    <a:pt x="761" y="99"/>
                  </a:cubicBezTo>
                  <a:cubicBezTo>
                    <a:pt x="761" y="99"/>
                    <a:pt x="761" y="99"/>
                    <a:pt x="761" y="99"/>
                  </a:cubicBezTo>
                  <a:close/>
                  <a:moveTo>
                    <a:pt x="798" y="99"/>
                  </a:moveTo>
                  <a:cubicBezTo>
                    <a:pt x="798" y="99"/>
                    <a:pt x="798" y="99"/>
                    <a:pt x="797" y="99"/>
                  </a:cubicBezTo>
                  <a:cubicBezTo>
                    <a:pt x="798" y="99"/>
                    <a:pt x="798" y="99"/>
                    <a:pt x="798" y="99"/>
                  </a:cubicBezTo>
                  <a:close/>
                  <a:moveTo>
                    <a:pt x="975" y="99"/>
                  </a:moveTo>
                  <a:cubicBezTo>
                    <a:pt x="975" y="99"/>
                    <a:pt x="975" y="99"/>
                    <a:pt x="974" y="99"/>
                  </a:cubicBezTo>
                  <a:cubicBezTo>
                    <a:pt x="974" y="99"/>
                    <a:pt x="975" y="99"/>
                    <a:pt x="975" y="99"/>
                  </a:cubicBezTo>
                  <a:close/>
                  <a:moveTo>
                    <a:pt x="1019" y="99"/>
                  </a:moveTo>
                  <a:cubicBezTo>
                    <a:pt x="1019" y="99"/>
                    <a:pt x="1018" y="99"/>
                    <a:pt x="1018" y="99"/>
                  </a:cubicBezTo>
                  <a:cubicBezTo>
                    <a:pt x="1018" y="99"/>
                    <a:pt x="1019" y="99"/>
                    <a:pt x="1019" y="99"/>
                  </a:cubicBezTo>
                  <a:close/>
                  <a:moveTo>
                    <a:pt x="1080" y="99"/>
                  </a:moveTo>
                  <a:cubicBezTo>
                    <a:pt x="1080" y="99"/>
                    <a:pt x="1080" y="99"/>
                    <a:pt x="1079" y="99"/>
                  </a:cubicBezTo>
                  <a:cubicBezTo>
                    <a:pt x="1080" y="99"/>
                    <a:pt x="1080" y="99"/>
                    <a:pt x="1080" y="99"/>
                  </a:cubicBezTo>
                  <a:close/>
                  <a:moveTo>
                    <a:pt x="1221" y="99"/>
                  </a:moveTo>
                  <a:cubicBezTo>
                    <a:pt x="1221" y="99"/>
                    <a:pt x="1221" y="99"/>
                    <a:pt x="1220" y="99"/>
                  </a:cubicBezTo>
                  <a:cubicBezTo>
                    <a:pt x="1221" y="99"/>
                    <a:pt x="1221" y="99"/>
                    <a:pt x="1221" y="99"/>
                  </a:cubicBezTo>
                  <a:close/>
                  <a:moveTo>
                    <a:pt x="1258" y="99"/>
                  </a:moveTo>
                  <a:cubicBezTo>
                    <a:pt x="1258" y="99"/>
                    <a:pt x="1257" y="99"/>
                    <a:pt x="1257" y="99"/>
                  </a:cubicBezTo>
                  <a:cubicBezTo>
                    <a:pt x="1258" y="99"/>
                    <a:pt x="1258" y="99"/>
                    <a:pt x="1258" y="99"/>
                  </a:cubicBezTo>
                  <a:close/>
                  <a:moveTo>
                    <a:pt x="1687" y="99"/>
                  </a:moveTo>
                  <a:cubicBezTo>
                    <a:pt x="1687" y="99"/>
                    <a:pt x="1687" y="99"/>
                    <a:pt x="1687" y="99"/>
                  </a:cubicBezTo>
                  <a:cubicBezTo>
                    <a:pt x="1687" y="99"/>
                    <a:pt x="1687" y="99"/>
                    <a:pt x="1687" y="99"/>
                  </a:cubicBezTo>
                  <a:close/>
                  <a:moveTo>
                    <a:pt x="577" y="99"/>
                  </a:moveTo>
                  <a:cubicBezTo>
                    <a:pt x="577" y="99"/>
                    <a:pt x="577" y="99"/>
                    <a:pt x="576" y="99"/>
                  </a:cubicBezTo>
                  <a:cubicBezTo>
                    <a:pt x="577" y="99"/>
                    <a:pt x="577" y="99"/>
                    <a:pt x="577" y="99"/>
                  </a:cubicBezTo>
                  <a:close/>
                  <a:moveTo>
                    <a:pt x="691" y="99"/>
                  </a:moveTo>
                  <a:cubicBezTo>
                    <a:pt x="691" y="99"/>
                    <a:pt x="691" y="99"/>
                    <a:pt x="691" y="99"/>
                  </a:cubicBezTo>
                  <a:cubicBezTo>
                    <a:pt x="691" y="99"/>
                    <a:pt x="691" y="99"/>
                    <a:pt x="691" y="99"/>
                  </a:cubicBezTo>
                  <a:close/>
                  <a:moveTo>
                    <a:pt x="797" y="99"/>
                  </a:moveTo>
                  <a:cubicBezTo>
                    <a:pt x="797" y="99"/>
                    <a:pt x="797" y="99"/>
                    <a:pt x="797" y="99"/>
                  </a:cubicBezTo>
                  <a:cubicBezTo>
                    <a:pt x="797" y="99"/>
                    <a:pt x="797" y="99"/>
                    <a:pt x="797" y="99"/>
                  </a:cubicBezTo>
                  <a:close/>
                  <a:moveTo>
                    <a:pt x="976" y="99"/>
                  </a:moveTo>
                  <a:cubicBezTo>
                    <a:pt x="976" y="99"/>
                    <a:pt x="975" y="99"/>
                    <a:pt x="975" y="99"/>
                  </a:cubicBezTo>
                  <a:cubicBezTo>
                    <a:pt x="975" y="99"/>
                    <a:pt x="975" y="99"/>
                    <a:pt x="976" y="99"/>
                  </a:cubicBezTo>
                  <a:close/>
                  <a:moveTo>
                    <a:pt x="1018" y="99"/>
                  </a:moveTo>
                  <a:cubicBezTo>
                    <a:pt x="1018" y="99"/>
                    <a:pt x="1018" y="99"/>
                    <a:pt x="1017" y="99"/>
                  </a:cubicBezTo>
                  <a:cubicBezTo>
                    <a:pt x="1018" y="99"/>
                    <a:pt x="1018" y="99"/>
                    <a:pt x="1018" y="99"/>
                  </a:cubicBezTo>
                  <a:close/>
                  <a:moveTo>
                    <a:pt x="1044" y="99"/>
                  </a:moveTo>
                  <a:cubicBezTo>
                    <a:pt x="1044" y="99"/>
                    <a:pt x="1044" y="99"/>
                    <a:pt x="1043" y="99"/>
                  </a:cubicBezTo>
                  <a:cubicBezTo>
                    <a:pt x="1043" y="99"/>
                    <a:pt x="1044" y="99"/>
                    <a:pt x="1044" y="99"/>
                  </a:cubicBezTo>
                  <a:close/>
                  <a:moveTo>
                    <a:pt x="1079" y="99"/>
                  </a:moveTo>
                  <a:cubicBezTo>
                    <a:pt x="1079" y="99"/>
                    <a:pt x="1079" y="99"/>
                    <a:pt x="1079" y="99"/>
                  </a:cubicBezTo>
                  <a:cubicBezTo>
                    <a:pt x="1079" y="99"/>
                    <a:pt x="1079" y="99"/>
                    <a:pt x="1079" y="99"/>
                  </a:cubicBezTo>
                  <a:close/>
                  <a:moveTo>
                    <a:pt x="1222" y="99"/>
                  </a:moveTo>
                  <a:cubicBezTo>
                    <a:pt x="1222" y="99"/>
                    <a:pt x="1221" y="99"/>
                    <a:pt x="1221" y="99"/>
                  </a:cubicBezTo>
                  <a:cubicBezTo>
                    <a:pt x="1221" y="99"/>
                    <a:pt x="1221" y="99"/>
                    <a:pt x="1222" y="99"/>
                  </a:cubicBezTo>
                  <a:close/>
                  <a:moveTo>
                    <a:pt x="1257" y="99"/>
                  </a:moveTo>
                  <a:cubicBezTo>
                    <a:pt x="1257" y="99"/>
                    <a:pt x="1257" y="99"/>
                    <a:pt x="1257" y="99"/>
                  </a:cubicBezTo>
                  <a:cubicBezTo>
                    <a:pt x="1257" y="99"/>
                    <a:pt x="1257" y="99"/>
                    <a:pt x="1257" y="99"/>
                  </a:cubicBezTo>
                  <a:close/>
                  <a:moveTo>
                    <a:pt x="1454" y="99"/>
                  </a:moveTo>
                  <a:cubicBezTo>
                    <a:pt x="1454" y="99"/>
                    <a:pt x="1454" y="99"/>
                    <a:pt x="1454" y="99"/>
                  </a:cubicBezTo>
                  <a:cubicBezTo>
                    <a:pt x="1454" y="99"/>
                    <a:pt x="1454" y="99"/>
                    <a:pt x="1454" y="99"/>
                  </a:cubicBezTo>
                  <a:close/>
                  <a:moveTo>
                    <a:pt x="1674" y="100"/>
                  </a:moveTo>
                  <a:cubicBezTo>
                    <a:pt x="1674" y="99"/>
                    <a:pt x="1674" y="99"/>
                    <a:pt x="1674" y="99"/>
                  </a:cubicBezTo>
                  <a:cubicBezTo>
                    <a:pt x="1674" y="99"/>
                    <a:pt x="1674" y="100"/>
                    <a:pt x="1674" y="100"/>
                  </a:cubicBezTo>
                  <a:close/>
                  <a:moveTo>
                    <a:pt x="576" y="99"/>
                  </a:moveTo>
                  <a:cubicBezTo>
                    <a:pt x="576" y="99"/>
                    <a:pt x="576" y="99"/>
                    <a:pt x="576" y="100"/>
                  </a:cubicBezTo>
                  <a:cubicBezTo>
                    <a:pt x="576" y="100"/>
                    <a:pt x="576" y="100"/>
                    <a:pt x="576" y="99"/>
                  </a:cubicBezTo>
                  <a:close/>
                  <a:moveTo>
                    <a:pt x="618" y="100"/>
                  </a:moveTo>
                  <a:cubicBezTo>
                    <a:pt x="618" y="100"/>
                    <a:pt x="618" y="99"/>
                    <a:pt x="618" y="99"/>
                  </a:cubicBezTo>
                  <a:cubicBezTo>
                    <a:pt x="618" y="100"/>
                    <a:pt x="618" y="100"/>
                    <a:pt x="618" y="100"/>
                  </a:cubicBezTo>
                  <a:close/>
                  <a:moveTo>
                    <a:pt x="630" y="99"/>
                  </a:moveTo>
                  <a:cubicBezTo>
                    <a:pt x="630" y="100"/>
                    <a:pt x="630" y="100"/>
                    <a:pt x="630" y="100"/>
                  </a:cubicBezTo>
                  <a:cubicBezTo>
                    <a:pt x="630" y="100"/>
                    <a:pt x="630" y="100"/>
                    <a:pt x="630" y="99"/>
                  </a:cubicBezTo>
                  <a:close/>
                  <a:moveTo>
                    <a:pt x="659" y="100"/>
                  </a:moveTo>
                  <a:cubicBezTo>
                    <a:pt x="659" y="99"/>
                    <a:pt x="659" y="99"/>
                    <a:pt x="659" y="99"/>
                  </a:cubicBezTo>
                  <a:cubicBezTo>
                    <a:pt x="659" y="100"/>
                    <a:pt x="659" y="100"/>
                    <a:pt x="659" y="100"/>
                  </a:cubicBezTo>
                  <a:close/>
                  <a:moveTo>
                    <a:pt x="762" y="100"/>
                  </a:moveTo>
                  <a:cubicBezTo>
                    <a:pt x="762" y="99"/>
                    <a:pt x="762" y="99"/>
                    <a:pt x="762" y="99"/>
                  </a:cubicBezTo>
                  <a:cubicBezTo>
                    <a:pt x="762" y="100"/>
                    <a:pt x="762" y="100"/>
                    <a:pt x="762" y="100"/>
                  </a:cubicBezTo>
                  <a:close/>
                  <a:moveTo>
                    <a:pt x="797" y="99"/>
                  </a:moveTo>
                  <a:cubicBezTo>
                    <a:pt x="796" y="99"/>
                    <a:pt x="796" y="99"/>
                    <a:pt x="796" y="100"/>
                  </a:cubicBezTo>
                  <a:cubicBezTo>
                    <a:pt x="796" y="100"/>
                    <a:pt x="797" y="100"/>
                    <a:pt x="797" y="99"/>
                  </a:cubicBezTo>
                  <a:close/>
                  <a:moveTo>
                    <a:pt x="977" y="100"/>
                  </a:moveTo>
                  <a:cubicBezTo>
                    <a:pt x="976" y="99"/>
                    <a:pt x="976" y="99"/>
                    <a:pt x="976" y="99"/>
                  </a:cubicBezTo>
                  <a:cubicBezTo>
                    <a:pt x="976" y="100"/>
                    <a:pt x="976" y="100"/>
                    <a:pt x="977" y="100"/>
                  </a:cubicBezTo>
                  <a:close/>
                  <a:moveTo>
                    <a:pt x="973" y="13"/>
                  </a:moveTo>
                  <a:cubicBezTo>
                    <a:pt x="973" y="13"/>
                    <a:pt x="973" y="13"/>
                    <a:pt x="974" y="12"/>
                  </a:cubicBezTo>
                  <a:cubicBezTo>
                    <a:pt x="973" y="12"/>
                    <a:pt x="973" y="12"/>
                    <a:pt x="973" y="13"/>
                  </a:cubicBezTo>
                  <a:close/>
                  <a:moveTo>
                    <a:pt x="1045" y="100"/>
                  </a:moveTo>
                  <a:cubicBezTo>
                    <a:pt x="1044" y="100"/>
                    <a:pt x="1044" y="99"/>
                    <a:pt x="1044" y="99"/>
                  </a:cubicBezTo>
                  <a:cubicBezTo>
                    <a:pt x="1044" y="100"/>
                    <a:pt x="1044" y="100"/>
                    <a:pt x="1045" y="100"/>
                  </a:cubicBezTo>
                  <a:close/>
                  <a:moveTo>
                    <a:pt x="1079" y="99"/>
                  </a:moveTo>
                  <a:cubicBezTo>
                    <a:pt x="1078" y="99"/>
                    <a:pt x="1078" y="99"/>
                    <a:pt x="1078" y="100"/>
                  </a:cubicBezTo>
                  <a:cubicBezTo>
                    <a:pt x="1078" y="100"/>
                    <a:pt x="1079" y="100"/>
                    <a:pt x="1079" y="99"/>
                  </a:cubicBezTo>
                  <a:close/>
                  <a:moveTo>
                    <a:pt x="1257" y="99"/>
                  </a:moveTo>
                  <a:cubicBezTo>
                    <a:pt x="1256" y="99"/>
                    <a:pt x="1256" y="99"/>
                    <a:pt x="1256" y="100"/>
                  </a:cubicBezTo>
                  <a:cubicBezTo>
                    <a:pt x="1256" y="100"/>
                    <a:pt x="1256" y="100"/>
                    <a:pt x="1257" y="99"/>
                  </a:cubicBezTo>
                  <a:close/>
                  <a:moveTo>
                    <a:pt x="1426" y="100"/>
                  </a:moveTo>
                  <a:cubicBezTo>
                    <a:pt x="1426" y="99"/>
                    <a:pt x="1425" y="99"/>
                    <a:pt x="1425" y="99"/>
                  </a:cubicBezTo>
                  <a:cubicBezTo>
                    <a:pt x="1425" y="100"/>
                    <a:pt x="1425" y="100"/>
                    <a:pt x="1426" y="100"/>
                  </a:cubicBezTo>
                  <a:close/>
                  <a:moveTo>
                    <a:pt x="1687" y="99"/>
                  </a:moveTo>
                  <a:cubicBezTo>
                    <a:pt x="1687" y="100"/>
                    <a:pt x="1687" y="100"/>
                    <a:pt x="1687" y="100"/>
                  </a:cubicBezTo>
                  <a:cubicBezTo>
                    <a:pt x="1688" y="100"/>
                    <a:pt x="1687" y="100"/>
                    <a:pt x="1687" y="99"/>
                  </a:cubicBezTo>
                  <a:close/>
                  <a:moveTo>
                    <a:pt x="576" y="100"/>
                  </a:moveTo>
                  <a:cubicBezTo>
                    <a:pt x="575" y="100"/>
                    <a:pt x="575" y="100"/>
                    <a:pt x="575" y="100"/>
                  </a:cubicBezTo>
                  <a:cubicBezTo>
                    <a:pt x="575" y="100"/>
                    <a:pt x="576" y="100"/>
                    <a:pt x="576" y="100"/>
                  </a:cubicBezTo>
                  <a:close/>
                  <a:moveTo>
                    <a:pt x="660" y="100"/>
                  </a:moveTo>
                  <a:cubicBezTo>
                    <a:pt x="660" y="100"/>
                    <a:pt x="660" y="100"/>
                    <a:pt x="659" y="100"/>
                  </a:cubicBezTo>
                  <a:cubicBezTo>
                    <a:pt x="659" y="100"/>
                    <a:pt x="660" y="100"/>
                    <a:pt x="660" y="100"/>
                  </a:cubicBezTo>
                  <a:close/>
                  <a:moveTo>
                    <a:pt x="763" y="100"/>
                  </a:moveTo>
                  <a:cubicBezTo>
                    <a:pt x="763" y="100"/>
                    <a:pt x="763" y="100"/>
                    <a:pt x="762" y="100"/>
                  </a:cubicBezTo>
                  <a:cubicBezTo>
                    <a:pt x="762" y="100"/>
                    <a:pt x="763" y="100"/>
                    <a:pt x="763" y="100"/>
                  </a:cubicBezTo>
                  <a:close/>
                  <a:moveTo>
                    <a:pt x="796" y="100"/>
                  </a:moveTo>
                  <a:cubicBezTo>
                    <a:pt x="796" y="100"/>
                    <a:pt x="795" y="100"/>
                    <a:pt x="795" y="100"/>
                  </a:cubicBezTo>
                  <a:cubicBezTo>
                    <a:pt x="796" y="100"/>
                    <a:pt x="796" y="100"/>
                    <a:pt x="796" y="100"/>
                  </a:cubicBezTo>
                  <a:close/>
                  <a:moveTo>
                    <a:pt x="977" y="100"/>
                  </a:moveTo>
                  <a:cubicBezTo>
                    <a:pt x="977" y="100"/>
                    <a:pt x="977" y="100"/>
                    <a:pt x="977" y="100"/>
                  </a:cubicBezTo>
                  <a:cubicBezTo>
                    <a:pt x="977" y="100"/>
                    <a:pt x="977" y="100"/>
                    <a:pt x="977" y="100"/>
                  </a:cubicBezTo>
                  <a:close/>
                  <a:moveTo>
                    <a:pt x="1016" y="100"/>
                  </a:moveTo>
                  <a:cubicBezTo>
                    <a:pt x="1016" y="100"/>
                    <a:pt x="1016" y="100"/>
                    <a:pt x="1016" y="100"/>
                  </a:cubicBezTo>
                  <a:cubicBezTo>
                    <a:pt x="1016" y="100"/>
                    <a:pt x="1016" y="100"/>
                    <a:pt x="1016" y="100"/>
                  </a:cubicBezTo>
                  <a:close/>
                  <a:moveTo>
                    <a:pt x="1078" y="100"/>
                  </a:moveTo>
                  <a:cubicBezTo>
                    <a:pt x="1078" y="100"/>
                    <a:pt x="1077" y="100"/>
                    <a:pt x="1077" y="100"/>
                  </a:cubicBezTo>
                  <a:cubicBezTo>
                    <a:pt x="1078" y="100"/>
                    <a:pt x="1078" y="100"/>
                    <a:pt x="1078" y="100"/>
                  </a:cubicBezTo>
                  <a:close/>
                  <a:moveTo>
                    <a:pt x="1181" y="100"/>
                  </a:moveTo>
                  <a:cubicBezTo>
                    <a:pt x="1181" y="100"/>
                    <a:pt x="1181" y="100"/>
                    <a:pt x="1180" y="100"/>
                  </a:cubicBezTo>
                  <a:cubicBezTo>
                    <a:pt x="1180" y="100"/>
                    <a:pt x="1181" y="100"/>
                    <a:pt x="1181" y="100"/>
                  </a:cubicBezTo>
                  <a:close/>
                  <a:moveTo>
                    <a:pt x="1256" y="100"/>
                  </a:moveTo>
                  <a:cubicBezTo>
                    <a:pt x="1256" y="100"/>
                    <a:pt x="1255" y="100"/>
                    <a:pt x="1255" y="100"/>
                  </a:cubicBezTo>
                  <a:cubicBezTo>
                    <a:pt x="1255" y="100"/>
                    <a:pt x="1256" y="100"/>
                    <a:pt x="1256" y="100"/>
                  </a:cubicBezTo>
                  <a:close/>
                  <a:moveTo>
                    <a:pt x="1426" y="100"/>
                  </a:moveTo>
                  <a:cubicBezTo>
                    <a:pt x="1426" y="100"/>
                    <a:pt x="1426" y="100"/>
                    <a:pt x="1426" y="100"/>
                  </a:cubicBezTo>
                  <a:cubicBezTo>
                    <a:pt x="1426" y="100"/>
                    <a:pt x="1426" y="100"/>
                    <a:pt x="1426" y="100"/>
                  </a:cubicBezTo>
                  <a:close/>
                  <a:moveTo>
                    <a:pt x="1453" y="100"/>
                  </a:moveTo>
                  <a:cubicBezTo>
                    <a:pt x="1453" y="100"/>
                    <a:pt x="1453" y="100"/>
                    <a:pt x="1453" y="100"/>
                  </a:cubicBezTo>
                  <a:cubicBezTo>
                    <a:pt x="1453" y="100"/>
                    <a:pt x="1453" y="100"/>
                    <a:pt x="1453" y="100"/>
                  </a:cubicBezTo>
                  <a:close/>
                  <a:moveTo>
                    <a:pt x="575" y="100"/>
                  </a:moveTo>
                  <a:cubicBezTo>
                    <a:pt x="575" y="100"/>
                    <a:pt x="574" y="100"/>
                    <a:pt x="574" y="100"/>
                  </a:cubicBezTo>
                  <a:cubicBezTo>
                    <a:pt x="574" y="100"/>
                    <a:pt x="575" y="100"/>
                    <a:pt x="575" y="100"/>
                  </a:cubicBezTo>
                  <a:close/>
                  <a:moveTo>
                    <a:pt x="618" y="101"/>
                  </a:moveTo>
                  <a:cubicBezTo>
                    <a:pt x="618" y="101"/>
                    <a:pt x="618" y="100"/>
                    <a:pt x="618" y="100"/>
                  </a:cubicBezTo>
                  <a:cubicBezTo>
                    <a:pt x="618" y="100"/>
                    <a:pt x="618" y="101"/>
                    <a:pt x="618" y="101"/>
                  </a:cubicBezTo>
                  <a:close/>
                  <a:moveTo>
                    <a:pt x="661" y="100"/>
                  </a:moveTo>
                  <a:cubicBezTo>
                    <a:pt x="661" y="100"/>
                    <a:pt x="660" y="100"/>
                    <a:pt x="660" y="100"/>
                  </a:cubicBezTo>
                  <a:cubicBezTo>
                    <a:pt x="660" y="100"/>
                    <a:pt x="660" y="100"/>
                    <a:pt x="661" y="100"/>
                  </a:cubicBezTo>
                  <a:close/>
                  <a:moveTo>
                    <a:pt x="690" y="100"/>
                  </a:moveTo>
                  <a:cubicBezTo>
                    <a:pt x="689" y="100"/>
                    <a:pt x="689" y="100"/>
                    <a:pt x="689" y="100"/>
                  </a:cubicBezTo>
                  <a:cubicBezTo>
                    <a:pt x="689" y="100"/>
                    <a:pt x="689" y="100"/>
                    <a:pt x="690" y="100"/>
                  </a:cubicBezTo>
                  <a:close/>
                  <a:moveTo>
                    <a:pt x="722" y="100"/>
                  </a:moveTo>
                  <a:cubicBezTo>
                    <a:pt x="721" y="100"/>
                    <a:pt x="721" y="100"/>
                    <a:pt x="721" y="100"/>
                  </a:cubicBezTo>
                  <a:cubicBezTo>
                    <a:pt x="721" y="100"/>
                    <a:pt x="721" y="100"/>
                    <a:pt x="722" y="100"/>
                  </a:cubicBezTo>
                  <a:close/>
                  <a:moveTo>
                    <a:pt x="764" y="100"/>
                  </a:moveTo>
                  <a:cubicBezTo>
                    <a:pt x="764" y="100"/>
                    <a:pt x="763" y="100"/>
                    <a:pt x="763" y="100"/>
                  </a:cubicBezTo>
                  <a:cubicBezTo>
                    <a:pt x="763" y="100"/>
                    <a:pt x="763" y="100"/>
                    <a:pt x="764" y="100"/>
                  </a:cubicBezTo>
                  <a:close/>
                  <a:moveTo>
                    <a:pt x="795" y="100"/>
                  </a:moveTo>
                  <a:cubicBezTo>
                    <a:pt x="795" y="100"/>
                    <a:pt x="794" y="100"/>
                    <a:pt x="794" y="100"/>
                  </a:cubicBezTo>
                  <a:cubicBezTo>
                    <a:pt x="795" y="100"/>
                    <a:pt x="795" y="100"/>
                    <a:pt x="795" y="100"/>
                  </a:cubicBezTo>
                  <a:close/>
                  <a:moveTo>
                    <a:pt x="978" y="100"/>
                  </a:moveTo>
                  <a:cubicBezTo>
                    <a:pt x="978" y="100"/>
                    <a:pt x="978" y="100"/>
                    <a:pt x="977" y="100"/>
                  </a:cubicBezTo>
                  <a:cubicBezTo>
                    <a:pt x="978" y="100"/>
                    <a:pt x="978" y="100"/>
                    <a:pt x="978" y="100"/>
                  </a:cubicBezTo>
                  <a:close/>
                  <a:moveTo>
                    <a:pt x="1015" y="100"/>
                  </a:moveTo>
                  <a:cubicBezTo>
                    <a:pt x="1015" y="100"/>
                    <a:pt x="1015" y="100"/>
                    <a:pt x="1015" y="100"/>
                  </a:cubicBezTo>
                  <a:cubicBezTo>
                    <a:pt x="1015" y="100"/>
                    <a:pt x="1015" y="100"/>
                    <a:pt x="1015" y="100"/>
                  </a:cubicBezTo>
                  <a:close/>
                  <a:moveTo>
                    <a:pt x="1077" y="100"/>
                  </a:moveTo>
                  <a:cubicBezTo>
                    <a:pt x="1077" y="100"/>
                    <a:pt x="1077" y="100"/>
                    <a:pt x="1076" y="100"/>
                  </a:cubicBezTo>
                  <a:cubicBezTo>
                    <a:pt x="1077" y="100"/>
                    <a:pt x="1077" y="100"/>
                    <a:pt x="1077" y="100"/>
                  </a:cubicBezTo>
                  <a:close/>
                  <a:moveTo>
                    <a:pt x="1224" y="100"/>
                  </a:moveTo>
                  <a:cubicBezTo>
                    <a:pt x="1223" y="100"/>
                    <a:pt x="1223" y="100"/>
                    <a:pt x="1223" y="100"/>
                  </a:cubicBezTo>
                  <a:cubicBezTo>
                    <a:pt x="1223" y="100"/>
                    <a:pt x="1223" y="100"/>
                    <a:pt x="1224" y="100"/>
                  </a:cubicBezTo>
                  <a:close/>
                  <a:moveTo>
                    <a:pt x="832" y="49"/>
                  </a:moveTo>
                  <a:cubicBezTo>
                    <a:pt x="831" y="49"/>
                    <a:pt x="831" y="50"/>
                    <a:pt x="831" y="50"/>
                  </a:cubicBezTo>
                  <a:cubicBezTo>
                    <a:pt x="831" y="50"/>
                    <a:pt x="832" y="50"/>
                    <a:pt x="832" y="49"/>
                  </a:cubicBezTo>
                  <a:close/>
                  <a:moveTo>
                    <a:pt x="1427" y="100"/>
                  </a:moveTo>
                  <a:cubicBezTo>
                    <a:pt x="1427" y="100"/>
                    <a:pt x="1427" y="100"/>
                    <a:pt x="1426" y="100"/>
                  </a:cubicBezTo>
                  <a:cubicBezTo>
                    <a:pt x="1427" y="100"/>
                    <a:pt x="1427" y="100"/>
                    <a:pt x="1427" y="100"/>
                  </a:cubicBezTo>
                  <a:close/>
                  <a:moveTo>
                    <a:pt x="1453" y="100"/>
                  </a:moveTo>
                  <a:cubicBezTo>
                    <a:pt x="1452" y="100"/>
                    <a:pt x="1452" y="100"/>
                    <a:pt x="1452" y="100"/>
                  </a:cubicBezTo>
                  <a:cubicBezTo>
                    <a:pt x="1452" y="100"/>
                    <a:pt x="1452" y="100"/>
                    <a:pt x="1453" y="100"/>
                  </a:cubicBezTo>
                  <a:close/>
                  <a:moveTo>
                    <a:pt x="1674" y="101"/>
                  </a:moveTo>
                  <a:cubicBezTo>
                    <a:pt x="1674" y="100"/>
                    <a:pt x="1674" y="100"/>
                    <a:pt x="1674" y="100"/>
                  </a:cubicBezTo>
                  <a:cubicBezTo>
                    <a:pt x="1674" y="100"/>
                    <a:pt x="1674" y="101"/>
                    <a:pt x="1674" y="101"/>
                  </a:cubicBezTo>
                  <a:close/>
                  <a:moveTo>
                    <a:pt x="1687" y="100"/>
                  </a:moveTo>
                  <a:cubicBezTo>
                    <a:pt x="1687" y="100"/>
                    <a:pt x="1688" y="101"/>
                    <a:pt x="1688" y="101"/>
                  </a:cubicBezTo>
                  <a:cubicBezTo>
                    <a:pt x="1688" y="101"/>
                    <a:pt x="1688" y="100"/>
                    <a:pt x="1687" y="100"/>
                  </a:cubicBezTo>
                  <a:close/>
                  <a:moveTo>
                    <a:pt x="574" y="100"/>
                  </a:moveTo>
                  <a:cubicBezTo>
                    <a:pt x="574" y="100"/>
                    <a:pt x="573" y="101"/>
                    <a:pt x="573" y="101"/>
                  </a:cubicBezTo>
                  <a:cubicBezTo>
                    <a:pt x="574" y="101"/>
                    <a:pt x="574" y="101"/>
                    <a:pt x="574" y="100"/>
                  </a:cubicBezTo>
                  <a:close/>
                  <a:moveTo>
                    <a:pt x="630" y="100"/>
                  </a:moveTo>
                  <a:cubicBezTo>
                    <a:pt x="629" y="101"/>
                    <a:pt x="629" y="101"/>
                    <a:pt x="629" y="101"/>
                  </a:cubicBezTo>
                  <a:cubicBezTo>
                    <a:pt x="630" y="101"/>
                    <a:pt x="630" y="101"/>
                    <a:pt x="630" y="100"/>
                  </a:cubicBezTo>
                  <a:close/>
                  <a:moveTo>
                    <a:pt x="662" y="101"/>
                  </a:moveTo>
                  <a:cubicBezTo>
                    <a:pt x="662" y="101"/>
                    <a:pt x="661" y="100"/>
                    <a:pt x="661" y="101"/>
                  </a:cubicBezTo>
                  <a:cubicBezTo>
                    <a:pt x="661" y="101"/>
                    <a:pt x="661" y="101"/>
                    <a:pt x="662" y="101"/>
                  </a:cubicBezTo>
                  <a:close/>
                  <a:moveTo>
                    <a:pt x="689" y="100"/>
                  </a:moveTo>
                  <a:cubicBezTo>
                    <a:pt x="689" y="100"/>
                    <a:pt x="688" y="100"/>
                    <a:pt x="688" y="101"/>
                  </a:cubicBezTo>
                  <a:cubicBezTo>
                    <a:pt x="688" y="101"/>
                    <a:pt x="689" y="101"/>
                    <a:pt x="689" y="100"/>
                  </a:cubicBezTo>
                  <a:close/>
                  <a:moveTo>
                    <a:pt x="764" y="101"/>
                  </a:moveTo>
                  <a:cubicBezTo>
                    <a:pt x="764" y="100"/>
                    <a:pt x="764" y="100"/>
                    <a:pt x="764" y="100"/>
                  </a:cubicBezTo>
                  <a:cubicBezTo>
                    <a:pt x="764" y="101"/>
                    <a:pt x="764" y="101"/>
                    <a:pt x="764" y="101"/>
                  </a:cubicBezTo>
                  <a:close/>
                  <a:moveTo>
                    <a:pt x="857" y="50"/>
                  </a:moveTo>
                  <a:cubicBezTo>
                    <a:pt x="857" y="50"/>
                    <a:pt x="857" y="49"/>
                    <a:pt x="857" y="49"/>
                  </a:cubicBezTo>
                  <a:cubicBezTo>
                    <a:pt x="857" y="50"/>
                    <a:pt x="857" y="50"/>
                    <a:pt x="857" y="50"/>
                  </a:cubicBezTo>
                  <a:close/>
                  <a:moveTo>
                    <a:pt x="979" y="101"/>
                  </a:moveTo>
                  <a:cubicBezTo>
                    <a:pt x="979" y="101"/>
                    <a:pt x="979" y="100"/>
                    <a:pt x="978" y="100"/>
                  </a:cubicBezTo>
                  <a:cubicBezTo>
                    <a:pt x="979" y="101"/>
                    <a:pt x="979" y="101"/>
                    <a:pt x="979" y="101"/>
                  </a:cubicBezTo>
                  <a:close/>
                  <a:moveTo>
                    <a:pt x="1014" y="101"/>
                  </a:moveTo>
                  <a:cubicBezTo>
                    <a:pt x="1014" y="100"/>
                    <a:pt x="1014" y="101"/>
                    <a:pt x="1013" y="101"/>
                  </a:cubicBezTo>
                  <a:cubicBezTo>
                    <a:pt x="1014" y="101"/>
                    <a:pt x="1014" y="101"/>
                    <a:pt x="1014" y="101"/>
                  </a:cubicBezTo>
                  <a:close/>
                  <a:moveTo>
                    <a:pt x="1047" y="101"/>
                  </a:moveTo>
                  <a:cubicBezTo>
                    <a:pt x="1047" y="101"/>
                    <a:pt x="1046" y="100"/>
                    <a:pt x="1046" y="100"/>
                  </a:cubicBezTo>
                  <a:cubicBezTo>
                    <a:pt x="1046" y="101"/>
                    <a:pt x="1046" y="101"/>
                    <a:pt x="1047" y="101"/>
                  </a:cubicBezTo>
                  <a:close/>
                  <a:moveTo>
                    <a:pt x="1076" y="100"/>
                  </a:moveTo>
                  <a:cubicBezTo>
                    <a:pt x="1076" y="100"/>
                    <a:pt x="1076" y="101"/>
                    <a:pt x="1076" y="101"/>
                  </a:cubicBezTo>
                  <a:cubicBezTo>
                    <a:pt x="1076" y="101"/>
                    <a:pt x="1076" y="101"/>
                    <a:pt x="1076" y="100"/>
                  </a:cubicBezTo>
                  <a:close/>
                  <a:moveTo>
                    <a:pt x="1182" y="101"/>
                  </a:moveTo>
                  <a:cubicBezTo>
                    <a:pt x="1182" y="101"/>
                    <a:pt x="1182" y="100"/>
                    <a:pt x="1181" y="100"/>
                  </a:cubicBezTo>
                  <a:cubicBezTo>
                    <a:pt x="1182" y="101"/>
                    <a:pt x="1182" y="101"/>
                    <a:pt x="1182" y="101"/>
                  </a:cubicBezTo>
                  <a:close/>
                  <a:moveTo>
                    <a:pt x="1225" y="101"/>
                  </a:moveTo>
                  <a:cubicBezTo>
                    <a:pt x="1224" y="101"/>
                    <a:pt x="1224" y="100"/>
                    <a:pt x="1224" y="101"/>
                  </a:cubicBezTo>
                  <a:cubicBezTo>
                    <a:pt x="1224" y="101"/>
                    <a:pt x="1224" y="101"/>
                    <a:pt x="1225" y="101"/>
                  </a:cubicBezTo>
                  <a:close/>
                  <a:moveTo>
                    <a:pt x="1254" y="100"/>
                  </a:moveTo>
                  <a:cubicBezTo>
                    <a:pt x="1254" y="100"/>
                    <a:pt x="1254" y="101"/>
                    <a:pt x="1253" y="101"/>
                  </a:cubicBezTo>
                  <a:cubicBezTo>
                    <a:pt x="1254" y="101"/>
                    <a:pt x="1254" y="101"/>
                    <a:pt x="1254" y="100"/>
                  </a:cubicBezTo>
                  <a:close/>
                  <a:moveTo>
                    <a:pt x="1428" y="101"/>
                  </a:moveTo>
                  <a:cubicBezTo>
                    <a:pt x="1428" y="101"/>
                    <a:pt x="1427" y="100"/>
                    <a:pt x="1427" y="100"/>
                  </a:cubicBezTo>
                  <a:cubicBezTo>
                    <a:pt x="1427" y="101"/>
                    <a:pt x="1428" y="101"/>
                    <a:pt x="1428" y="101"/>
                  </a:cubicBezTo>
                  <a:close/>
                  <a:moveTo>
                    <a:pt x="1452" y="100"/>
                  </a:moveTo>
                  <a:cubicBezTo>
                    <a:pt x="1452" y="100"/>
                    <a:pt x="1451" y="100"/>
                    <a:pt x="1451" y="101"/>
                  </a:cubicBezTo>
                  <a:cubicBezTo>
                    <a:pt x="1451" y="101"/>
                    <a:pt x="1452" y="101"/>
                    <a:pt x="1452" y="100"/>
                  </a:cubicBezTo>
                  <a:close/>
                  <a:moveTo>
                    <a:pt x="676" y="43"/>
                  </a:moveTo>
                  <a:cubicBezTo>
                    <a:pt x="676" y="43"/>
                    <a:pt x="676" y="43"/>
                    <a:pt x="676" y="43"/>
                  </a:cubicBezTo>
                  <a:cubicBezTo>
                    <a:pt x="676" y="43"/>
                    <a:pt x="676" y="43"/>
                    <a:pt x="676" y="43"/>
                  </a:cubicBezTo>
                  <a:close/>
                  <a:moveTo>
                    <a:pt x="662" y="101"/>
                  </a:moveTo>
                  <a:cubicBezTo>
                    <a:pt x="662" y="101"/>
                    <a:pt x="662" y="101"/>
                    <a:pt x="662" y="101"/>
                  </a:cubicBezTo>
                  <a:cubicBezTo>
                    <a:pt x="662" y="101"/>
                    <a:pt x="662" y="101"/>
                    <a:pt x="662" y="101"/>
                  </a:cubicBezTo>
                  <a:close/>
                  <a:moveTo>
                    <a:pt x="688" y="101"/>
                  </a:moveTo>
                  <a:cubicBezTo>
                    <a:pt x="688" y="101"/>
                    <a:pt x="687" y="101"/>
                    <a:pt x="687" y="101"/>
                  </a:cubicBezTo>
                  <a:cubicBezTo>
                    <a:pt x="687" y="101"/>
                    <a:pt x="688" y="101"/>
                    <a:pt x="688" y="101"/>
                  </a:cubicBezTo>
                  <a:close/>
                  <a:moveTo>
                    <a:pt x="723" y="101"/>
                  </a:moveTo>
                  <a:cubicBezTo>
                    <a:pt x="723" y="101"/>
                    <a:pt x="722" y="101"/>
                    <a:pt x="722" y="101"/>
                  </a:cubicBezTo>
                  <a:cubicBezTo>
                    <a:pt x="722" y="101"/>
                    <a:pt x="722" y="101"/>
                    <a:pt x="723" y="101"/>
                  </a:cubicBezTo>
                  <a:close/>
                  <a:moveTo>
                    <a:pt x="1495" y="13"/>
                  </a:moveTo>
                  <a:cubicBezTo>
                    <a:pt x="1495" y="13"/>
                    <a:pt x="1495" y="13"/>
                    <a:pt x="1495" y="12"/>
                  </a:cubicBezTo>
                  <a:cubicBezTo>
                    <a:pt x="1495" y="12"/>
                    <a:pt x="1495" y="12"/>
                    <a:pt x="1495" y="13"/>
                  </a:cubicBezTo>
                  <a:close/>
                  <a:moveTo>
                    <a:pt x="793" y="101"/>
                  </a:moveTo>
                  <a:cubicBezTo>
                    <a:pt x="793" y="101"/>
                    <a:pt x="793" y="101"/>
                    <a:pt x="792" y="101"/>
                  </a:cubicBezTo>
                  <a:cubicBezTo>
                    <a:pt x="793" y="101"/>
                    <a:pt x="793" y="101"/>
                    <a:pt x="793" y="101"/>
                  </a:cubicBezTo>
                  <a:close/>
                  <a:moveTo>
                    <a:pt x="980" y="101"/>
                  </a:moveTo>
                  <a:cubicBezTo>
                    <a:pt x="980" y="101"/>
                    <a:pt x="980" y="101"/>
                    <a:pt x="980" y="101"/>
                  </a:cubicBezTo>
                  <a:cubicBezTo>
                    <a:pt x="980" y="101"/>
                    <a:pt x="980" y="101"/>
                    <a:pt x="980" y="101"/>
                  </a:cubicBezTo>
                  <a:close/>
                  <a:moveTo>
                    <a:pt x="874" y="49"/>
                  </a:moveTo>
                  <a:cubicBezTo>
                    <a:pt x="874" y="49"/>
                    <a:pt x="874" y="50"/>
                    <a:pt x="874" y="50"/>
                  </a:cubicBezTo>
                  <a:cubicBezTo>
                    <a:pt x="874" y="50"/>
                    <a:pt x="874" y="50"/>
                    <a:pt x="874" y="49"/>
                  </a:cubicBezTo>
                  <a:close/>
                  <a:moveTo>
                    <a:pt x="1047" y="101"/>
                  </a:moveTo>
                  <a:cubicBezTo>
                    <a:pt x="1047" y="101"/>
                    <a:pt x="1047" y="101"/>
                    <a:pt x="1047" y="101"/>
                  </a:cubicBezTo>
                  <a:cubicBezTo>
                    <a:pt x="1047" y="101"/>
                    <a:pt x="1047" y="101"/>
                    <a:pt x="1047" y="101"/>
                  </a:cubicBezTo>
                  <a:close/>
                  <a:moveTo>
                    <a:pt x="800" y="43"/>
                  </a:moveTo>
                  <a:cubicBezTo>
                    <a:pt x="800" y="43"/>
                    <a:pt x="800" y="43"/>
                    <a:pt x="800" y="43"/>
                  </a:cubicBezTo>
                  <a:cubicBezTo>
                    <a:pt x="800" y="43"/>
                    <a:pt x="800" y="43"/>
                    <a:pt x="800" y="43"/>
                  </a:cubicBezTo>
                  <a:close/>
                  <a:moveTo>
                    <a:pt x="1183" y="101"/>
                  </a:moveTo>
                  <a:cubicBezTo>
                    <a:pt x="1183" y="101"/>
                    <a:pt x="1182" y="101"/>
                    <a:pt x="1182" y="101"/>
                  </a:cubicBezTo>
                  <a:cubicBezTo>
                    <a:pt x="1182" y="101"/>
                    <a:pt x="1182" y="101"/>
                    <a:pt x="1183" y="101"/>
                  </a:cubicBezTo>
                  <a:close/>
                  <a:moveTo>
                    <a:pt x="1225" y="101"/>
                  </a:moveTo>
                  <a:cubicBezTo>
                    <a:pt x="1225" y="101"/>
                    <a:pt x="1225" y="101"/>
                    <a:pt x="1225" y="101"/>
                  </a:cubicBezTo>
                  <a:cubicBezTo>
                    <a:pt x="1225" y="101"/>
                    <a:pt x="1225" y="101"/>
                    <a:pt x="1225" y="101"/>
                  </a:cubicBezTo>
                  <a:close/>
                  <a:moveTo>
                    <a:pt x="1253" y="101"/>
                  </a:moveTo>
                  <a:cubicBezTo>
                    <a:pt x="1253" y="101"/>
                    <a:pt x="1253" y="101"/>
                    <a:pt x="1252" y="101"/>
                  </a:cubicBezTo>
                  <a:cubicBezTo>
                    <a:pt x="1253" y="101"/>
                    <a:pt x="1253" y="101"/>
                    <a:pt x="1253" y="101"/>
                  </a:cubicBezTo>
                  <a:close/>
                  <a:moveTo>
                    <a:pt x="1429" y="101"/>
                  </a:moveTo>
                  <a:cubicBezTo>
                    <a:pt x="1428" y="101"/>
                    <a:pt x="1428" y="101"/>
                    <a:pt x="1428" y="101"/>
                  </a:cubicBezTo>
                  <a:cubicBezTo>
                    <a:pt x="1428" y="101"/>
                    <a:pt x="1428" y="101"/>
                    <a:pt x="1429" y="101"/>
                  </a:cubicBezTo>
                  <a:close/>
                  <a:moveTo>
                    <a:pt x="1451" y="101"/>
                  </a:moveTo>
                  <a:cubicBezTo>
                    <a:pt x="1451" y="101"/>
                    <a:pt x="1451" y="101"/>
                    <a:pt x="1450" y="101"/>
                  </a:cubicBezTo>
                  <a:cubicBezTo>
                    <a:pt x="1451" y="101"/>
                    <a:pt x="1451" y="101"/>
                    <a:pt x="1451" y="101"/>
                  </a:cubicBezTo>
                  <a:close/>
                  <a:moveTo>
                    <a:pt x="1675" y="101"/>
                  </a:moveTo>
                  <a:cubicBezTo>
                    <a:pt x="1675" y="101"/>
                    <a:pt x="1675" y="101"/>
                    <a:pt x="1674" y="101"/>
                  </a:cubicBezTo>
                  <a:cubicBezTo>
                    <a:pt x="1674" y="101"/>
                    <a:pt x="1674" y="101"/>
                    <a:pt x="1675" y="101"/>
                  </a:cubicBezTo>
                  <a:close/>
                  <a:moveTo>
                    <a:pt x="900" y="50"/>
                  </a:moveTo>
                  <a:cubicBezTo>
                    <a:pt x="900" y="50"/>
                    <a:pt x="900" y="49"/>
                    <a:pt x="899" y="49"/>
                  </a:cubicBezTo>
                  <a:cubicBezTo>
                    <a:pt x="899" y="50"/>
                    <a:pt x="899" y="50"/>
                    <a:pt x="900" y="50"/>
                  </a:cubicBezTo>
                  <a:close/>
                  <a:moveTo>
                    <a:pt x="840" y="43"/>
                  </a:moveTo>
                  <a:cubicBezTo>
                    <a:pt x="839" y="43"/>
                    <a:pt x="839" y="43"/>
                    <a:pt x="839" y="43"/>
                  </a:cubicBezTo>
                  <a:cubicBezTo>
                    <a:pt x="839" y="43"/>
                    <a:pt x="839" y="43"/>
                    <a:pt x="840" y="43"/>
                  </a:cubicBezTo>
                  <a:close/>
                  <a:moveTo>
                    <a:pt x="663" y="101"/>
                  </a:moveTo>
                  <a:cubicBezTo>
                    <a:pt x="663" y="101"/>
                    <a:pt x="663" y="101"/>
                    <a:pt x="663" y="101"/>
                  </a:cubicBezTo>
                  <a:cubicBezTo>
                    <a:pt x="663" y="101"/>
                    <a:pt x="663" y="102"/>
                    <a:pt x="663" y="101"/>
                  </a:cubicBezTo>
                  <a:close/>
                  <a:moveTo>
                    <a:pt x="687" y="101"/>
                  </a:moveTo>
                  <a:cubicBezTo>
                    <a:pt x="687" y="101"/>
                    <a:pt x="686" y="101"/>
                    <a:pt x="686" y="101"/>
                  </a:cubicBezTo>
                  <a:cubicBezTo>
                    <a:pt x="687" y="102"/>
                    <a:pt x="687" y="101"/>
                    <a:pt x="687" y="101"/>
                  </a:cubicBezTo>
                  <a:close/>
                  <a:moveTo>
                    <a:pt x="723" y="101"/>
                  </a:moveTo>
                  <a:cubicBezTo>
                    <a:pt x="723" y="101"/>
                    <a:pt x="723" y="101"/>
                    <a:pt x="723" y="101"/>
                  </a:cubicBezTo>
                  <a:cubicBezTo>
                    <a:pt x="723" y="101"/>
                    <a:pt x="723" y="101"/>
                    <a:pt x="723" y="101"/>
                  </a:cubicBezTo>
                  <a:close/>
                  <a:moveTo>
                    <a:pt x="742" y="101"/>
                  </a:moveTo>
                  <a:cubicBezTo>
                    <a:pt x="741" y="101"/>
                    <a:pt x="741" y="101"/>
                    <a:pt x="741" y="102"/>
                  </a:cubicBezTo>
                  <a:cubicBezTo>
                    <a:pt x="741" y="102"/>
                    <a:pt x="742" y="101"/>
                    <a:pt x="742" y="101"/>
                  </a:cubicBezTo>
                  <a:close/>
                  <a:moveTo>
                    <a:pt x="766" y="101"/>
                  </a:moveTo>
                  <a:cubicBezTo>
                    <a:pt x="766" y="101"/>
                    <a:pt x="766" y="101"/>
                    <a:pt x="765" y="101"/>
                  </a:cubicBezTo>
                  <a:cubicBezTo>
                    <a:pt x="766" y="101"/>
                    <a:pt x="766" y="102"/>
                    <a:pt x="766" y="101"/>
                  </a:cubicBezTo>
                  <a:close/>
                  <a:moveTo>
                    <a:pt x="972" y="13"/>
                  </a:moveTo>
                  <a:cubicBezTo>
                    <a:pt x="973" y="13"/>
                    <a:pt x="973" y="13"/>
                    <a:pt x="973" y="13"/>
                  </a:cubicBezTo>
                  <a:cubicBezTo>
                    <a:pt x="973" y="13"/>
                    <a:pt x="972" y="13"/>
                    <a:pt x="972" y="13"/>
                  </a:cubicBezTo>
                  <a:close/>
                  <a:moveTo>
                    <a:pt x="870" y="43"/>
                  </a:moveTo>
                  <a:cubicBezTo>
                    <a:pt x="870" y="43"/>
                    <a:pt x="870" y="43"/>
                    <a:pt x="870" y="43"/>
                  </a:cubicBezTo>
                  <a:cubicBezTo>
                    <a:pt x="870" y="43"/>
                    <a:pt x="870" y="43"/>
                    <a:pt x="870" y="43"/>
                  </a:cubicBezTo>
                  <a:close/>
                  <a:moveTo>
                    <a:pt x="882" y="43"/>
                  </a:moveTo>
                  <a:cubicBezTo>
                    <a:pt x="882" y="43"/>
                    <a:pt x="882" y="43"/>
                    <a:pt x="882" y="43"/>
                  </a:cubicBezTo>
                  <a:cubicBezTo>
                    <a:pt x="882" y="43"/>
                    <a:pt x="882" y="43"/>
                    <a:pt x="882" y="43"/>
                  </a:cubicBezTo>
                  <a:close/>
                  <a:moveTo>
                    <a:pt x="909" y="43"/>
                  </a:moveTo>
                  <a:cubicBezTo>
                    <a:pt x="909" y="43"/>
                    <a:pt x="909" y="43"/>
                    <a:pt x="910" y="43"/>
                  </a:cubicBezTo>
                  <a:cubicBezTo>
                    <a:pt x="910" y="43"/>
                    <a:pt x="909" y="43"/>
                    <a:pt x="909" y="43"/>
                  </a:cubicBezTo>
                  <a:close/>
                  <a:moveTo>
                    <a:pt x="1033" y="50"/>
                  </a:moveTo>
                  <a:cubicBezTo>
                    <a:pt x="1033" y="50"/>
                    <a:pt x="1033" y="50"/>
                    <a:pt x="1033" y="49"/>
                  </a:cubicBezTo>
                  <a:cubicBezTo>
                    <a:pt x="1033" y="49"/>
                    <a:pt x="1033" y="50"/>
                    <a:pt x="1033" y="50"/>
                  </a:cubicBezTo>
                  <a:close/>
                  <a:moveTo>
                    <a:pt x="1183" y="102"/>
                  </a:moveTo>
                  <a:cubicBezTo>
                    <a:pt x="1183" y="101"/>
                    <a:pt x="1183" y="101"/>
                    <a:pt x="1183" y="101"/>
                  </a:cubicBezTo>
                  <a:cubicBezTo>
                    <a:pt x="1183" y="101"/>
                    <a:pt x="1183" y="102"/>
                    <a:pt x="1183" y="102"/>
                  </a:cubicBezTo>
                  <a:close/>
                  <a:moveTo>
                    <a:pt x="1202" y="101"/>
                  </a:moveTo>
                  <a:cubicBezTo>
                    <a:pt x="1202" y="101"/>
                    <a:pt x="1201" y="101"/>
                    <a:pt x="1201" y="101"/>
                  </a:cubicBezTo>
                  <a:cubicBezTo>
                    <a:pt x="1201" y="101"/>
                    <a:pt x="1202" y="101"/>
                    <a:pt x="1202" y="101"/>
                  </a:cubicBezTo>
                  <a:close/>
                  <a:moveTo>
                    <a:pt x="1290" y="43"/>
                  </a:moveTo>
                  <a:cubicBezTo>
                    <a:pt x="1290" y="43"/>
                    <a:pt x="1290" y="43"/>
                    <a:pt x="1290" y="43"/>
                  </a:cubicBezTo>
                  <a:cubicBezTo>
                    <a:pt x="1290" y="43"/>
                    <a:pt x="1290" y="43"/>
                    <a:pt x="1290" y="43"/>
                  </a:cubicBezTo>
                  <a:close/>
                  <a:moveTo>
                    <a:pt x="1252" y="101"/>
                  </a:moveTo>
                  <a:cubicBezTo>
                    <a:pt x="1252" y="101"/>
                    <a:pt x="1251" y="101"/>
                    <a:pt x="1251" y="101"/>
                  </a:cubicBezTo>
                  <a:cubicBezTo>
                    <a:pt x="1252" y="102"/>
                    <a:pt x="1252" y="101"/>
                    <a:pt x="1252" y="101"/>
                  </a:cubicBezTo>
                  <a:close/>
                  <a:moveTo>
                    <a:pt x="1429" y="101"/>
                  </a:moveTo>
                  <a:cubicBezTo>
                    <a:pt x="1429" y="101"/>
                    <a:pt x="1429" y="101"/>
                    <a:pt x="1429" y="101"/>
                  </a:cubicBezTo>
                  <a:cubicBezTo>
                    <a:pt x="1429" y="101"/>
                    <a:pt x="1429" y="102"/>
                    <a:pt x="1429" y="101"/>
                  </a:cubicBezTo>
                  <a:close/>
                  <a:moveTo>
                    <a:pt x="1450" y="101"/>
                  </a:moveTo>
                  <a:cubicBezTo>
                    <a:pt x="1450" y="101"/>
                    <a:pt x="1450" y="101"/>
                    <a:pt x="1449" y="102"/>
                  </a:cubicBezTo>
                  <a:cubicBezTo>
                    <a:pt x="1450" y="102"/>
                    <a:pt x="1450" y="101"/>
                    <a:pt x="1450" y="101"/>
                  </a:cubicBezTo>
                  <a:close/>
                  <a:moveTo>
                    <a:pt x="1396" y="43"/>
                  </a:moveTo>
                  <a:cubicBezTo>
                    <a:pt x="1395" y="43"/>
                    <a:pt x="1395" y="43"/>
                    <a:pt x="1395" y="43"/>
                  </a:cubicBezTo>
                  <a:cubicBezTo>
                    <a:pt x="1396" y="43"/>
                    <a:pt x="1396" y="43"/>
                    <a:pt x="1396" y="43"/>
                  </a:cubicBezTo>
                  <a:close/>
                  <a:moveTo>
                    <a:pt x="1568" y="43"/>
                  </a:moveTo>
                  <a:cubicBezTo>
                    <a:pt x="1568" y="43"/>
                    <a:pt x="1568" y="43"/>
                    <a:pt x="1568" y="43"/>
                  </a:cubicBezTo>
                  <a:cubicBezTo>
                    <a:pt x="1568" y="43"/>
                    <a:pt x="1568" y="43"/>
                    <a:pt x="1568" y="43"/>
                  </a:cubicBezTo>
                  <a:close/>
                  <a:moveTo>
                    <a:pt x="1683" y="43"/>
                  </a:moveTo>
                  <a:cubicBezTo>
                    <a:pt x="1682" y="43"/>
                    <a:pt x="1682" y="43"/>
                    <a:pt x="1682" y="43"/>
                  </a:cubicBezTo>
                  <a:cubicBezTo>
                    <a:pt x="1683" y="43"/>
                    <a:pt x="1683" y="43"/>
                    <a:pt x="1683" y="43"/>
                  </a:cubicBezTo>
                  <a:close/>
                  <a:moveTo>
                    <a:pt x="686" y="102"/>
                  </a:moveTo>
                  <a:cubicBezTo>
                    <a:pt x="686" y="102"/>
                    <a:pt x="685" y="102"/>
                    <a:pt x="685" y="102"/>
                  </a:cubicBezTo>
                  <a:cubicBezTo>
                    <a:pt x="686" y="102"/>
                    <a:pt x="686" y="102"/>
                    <a:pt x="686" y="102"/>
                  </a:cubicBezTo>
                  <a:close/>
                  <a:moveTo>
                    <a:pt x="1494" y="13"/>
                  </a:moveTo>
                  <a:cubicBezTo>
                    <a:pt x="1494" y="13"/>
                    <a:pt x="1494" y="13"/>
                    <a:pt x="1494" y="13"/>
                  </a:cubicBezTo>
                  <a:cubicBezTo>
                    <a:pt x="1494" y="13"/>
                    <a:pt x="1494" y="13"/>
                    <a:pt x="1494" y="13"/>
                  </a:cubicBezTo>
                  <a:close/>
                  <a:moveTo>
                    <a:pt x="741" y="102"/>
                  </a:moveTo>
                  <a:cubicBezTo>
                    <a:pt x="741" y="101"/>
                    <a:pt x="740" y="102"/>
                    <a:pt x="740" y="102"/>
                  </a:cubicBezTo>
                  <a:cubicBezTo>
                    <a:pt x="741" y="102"/>
                    <a:pt x="741" y="102"/>
                    <a:pt x="741" y="102"/>
                  </a:cubicBezTo>
                  <a:close/>
                  <a:moveTo>
                    <a:pt x="767" y="102"/>
                  </a:moveTo>
                  <a:cubicBezTo>
                    <a:pt x="767" y="102"/>
                    <a:pt x="767" y="101"/>
                    <a:pt x="766" y="102"/>
                  </a:cubicBezTo>
                  <a:cubicBezTo>
                    <a:pt x="767" y="102"/>
                    <a:pt x="767" y="102"/>
                    <a:pt x="767" y="102"/>
                  </a:cubicBezTo>
                  <a:close/>
                  <a:moveTo>
                    <a:pt x="1736" y="43"/>
                  </a:moveTo>
                  <a:cubicBezTo>
                    <a:pt x="1736" y="43"/>
                    <a:pt x="1737" y="43"/>
                    <a:pt x="1737" y="43"/>
                  </a:cubicBezTo>
                  <a:cubicBezTo>
                    <a:pt x="1736" y="43"/>
                    <a:pt x="1736" y="43"/>
                    <a:pt x="1736" y="43"/>
                  </a:cubicBezTo>
                  <a:close/>
                  <a:moveTo>
                    <a:pt x="678" y="62"/>
                  </a:moveTo>
                  <a:cubicBezTo>
                    <a:pt x="679" y="62"/>
                    <a:pt x="679" y="62"/>
                    <a:pt x="679" y="62"/>
                  </a:cubicBezTo>
                  <a:cubicBezTo>
                    <a:pt x="679" y="62"/>
                    <a:pt x="679" y="62"/>
                    <a:pt x="678" y="62"/>
                  </a:cubicBezTo>
                  <a:close/>
                  <a:moveTo>
                    <a:pt x="641" y="44"/>
                  </a:moveTo>
                  <a:cubicBezTo>
                    <a:pt x="641" y="44"/>
                    <a:pt x="641" y="43"/>
                    <a:pt x="641" y="43"/>
                  </a:cubicBezTo>
                  <a:cubicBezTo>
                    <a:pt x="641" y="43"/>
                    <a:pt x="641" y="44"/>
                    <a:pt x="641" y="44"/>
                  </a:cubicBezTo>
                  <a:close/>
                  <a:moveTo>
                    <a:pt x="1746" y="48"/>
                  </a:moveTo>
                  <a:cubicBezTo>
                    <a:pt x="1745" y="48"/>
                    <a:pt x="1745" y="49"/>
                    <a:pt x="1745" y="49"/>
                  </a:cubicBezTo>
                  <a:cubicBezTo>
                    <a:pt x="1746" y="49"/>
                    <a:pt x="1746" y="49"/>
                    <a:pt x="1746" y="48"/>
                  </a:cubicBezTo>
                  <a:close/>
                  <a:moveTo>
                    <a:pt x="660" y="44"/>
                  </a:moveTo>
                  <a:cubicBezTo>
                    <a:pt x="661" y="44"/>
                    <a:pt x="661" y="43"/>
                    <a:pt x="661" y="43"/>
                  </a:cubicBezTo>
                  <a:cubicBezTo>
                    <a:pt x="660" y="43"/>
                    <a:pt x="660" y="43"/>
                    <a:pt x="660" y="44"/>
                  </a:cubicBezTo>
                  <a:close/>
                  <a:moveTo>
                    <a:pt x="676" y="43"/>
                  </a:moveTo>
                  <a:cubicBezTo>
                    <a:pt x="675" y="43"/>
                    <a:pt x="675" y="43"/>
                    <a:pt x="675" y="43"/>
                  </a:cubicBezTo>
                  <a:cubicBezTo>
                    <a:pt x="675" y="43"/>
                    <a:pt x="675" y="43"/>
                    <a:pt x="676" y="43"/>
                  </a:cubicBezTo>
                  <a:close/>
                  <a:moveTo>
                    <a:pt x="1184" y="102"/>
                  </a:moveTo>
                  <a:cubicBezTo>
                    <a:pt x="1184" y="102"/>
                    <a:pt x="1184" y="102"/>
                    <a:pt x="1183" y="102"/>
                  </a:cubicBezTo>
                  <a:cubicBezTo>
                    <a:pt x="1184" y="102"/>
                    <a:pt x="1184" y="102"/>
                    <a:pt x="1184" y="102"/>
                  </a:cubicBezTo>
                  <a:close/>
                  <a:moveTo>
                    <a:pt x="1201" y="102"/>
                  </a:moveTo>
                  <a:cubicBezTo>
                    <a:pt x="1201" y="102"/>
                    <a:pt x="1200" y="102"/>
                    <a:pt x="1200" y="102"/>
                  </a:cubicBezTo>
                  <a:cubicBezTo>
                    <a:pt x="1200" y="102"/>
                    <a:pt x="1201" y="102"/>
                    <a:pt x="1201" y="102"/>
                  </a:cubicBezTo>
                  <a:close/>
                  <a:moveTo>
                    <a:pt x="971" y="14"/>
                  </a:moveTo>
                  <a:cubicBezTo>
                    <a:pt x="972" y="14"/>
                    <a:pt x="972" y="14"/>
                    <a:pt x="972" y="13"/>
                  </a:cubicBezTo>
                  <a:cubicBezTo>
                    <a:pt x="972" y="13"/>
                    <a:pt x="971" y="14"/>
                    <a:pt x="971" y="14"/>
                  </a:cubicBezTo>
                  <a:close/>
                  <a:moveTo>
                    <a:pt x="829" y="44"/>
                  </a:moveTo>
                  <a:cubicBezTo>
                    <a:pt x="829" y="44"/>
                    <a:pt x="829" y="43"/>
                    <a:pt x="829" y="43"/>
                  </a:cubicBezTo>
                  <a:cubicBezTo>
                    <a:pt x="829" y="43"/>
                    <a:pt x="829" y="43"/>
                    <a:pt x="829" y="44"/>
                  </a:cubicBezTo>
                  <a:close/>
                  <a:moveTo>
                    <a:pt x="839" y="43"/>
                  </a:moveTo>
                  <a:cubicBezTo>
                    <a:pt x="839" y="43"/>
                    <a:pt x="838" y="43"/>
                    <a:pt x="838" y="43"/>
                  </a:cubicBezTo>
                  <a:cubicBezTo>
                    <a:pt x="838" y="43"/>
                    <a:pt x="839" y="43"/>
                    <a:pt x="839" y="43"/>
                  </a:cubicBezTo>
                  <a:close/>
                  <a:moveTo>
                    <a:pt x="1449" y="101"/>
                  </a:moveTo>
                  <a:cubicBezTo>
                    <a:pt x="1449" y="101"/>
                    <a:pt x="1449" y="102"/>
                    <a:pt x="1449" y="102"/>
                  </a:cubicBezTo>
                  <a:cubicBezTo>
                    <a:pt x="1449" y="102"/>
                    <a:pt x="1449" y="102"/>
                    <a:pt x="1449" y="101"/>
                  </a:cubicBezTo>
                  <a:close/>
                  <a:moveTo>
                    <a:pt x="1291" y="53"/>
                  </a:moveTo>
                  <a:cubicBezTo>
                    <a:pt x="1290" y="53"/>
                    <a:pt x="1290" y="54"/>
                    <a:pt x="1290" y="54"/>
                  </a:cubicBezTo>
                  <a:cubicBezTo>
                    <a:pt x="1291" y="54"/>
                    <a:pt x="1291" y="53"/>
                    <a:pt x="1291" y="53"/>
                  </a:cubicBezTo>
                  <a:close/>
                  <a:moveTo>
                    <a:pt x="1493" y="14"/>
                  </a:moveTo>
                  <a:cubicBezTo>
                    <a:pt x="1493" y="14"/>
                    <a:pt x="1493" y="14"/>
                    <a:pt x="1494" y="13"/>
                  </a:cubicBezTo>
                  <a:cubicBezTo>
                    <a:pt x="1493" y="13"/>
                    <a:pt x="1493" y="14"/>
                    <a:pt x="1493" y="14"/>
                  </a:cubicBezTo>
                  <a:close/>
                  <a:moveTo>
                    <a:pt x="851" y="43"/>
                  </a:moveTo>
                  <a:cubicBezTo>
                    <a:pt x="851" y="43"/>
                    <a:pt x="851" y="43"/>
                    <a:pt x="850" y="43"/>
                  </a:cubicBezTo>
                  <a:cubicBezTo>
                    <a:pt x="851" y="43"/>
                    <a:pt x="851" y="43"/>
                    <a:pt x="851" y="43"/>
                  </a:cubicBezTo>
                  <a:close/>
                  <a:moveTo>
                    <a:pt x="867" y="43"/>
                  </a:moveTo>
                  <a:cubicBezTo>
                    <a:pt x="867" y="43"/>
                    <a:pt x="867" y="44"/>
                    <a:pt x="867" y="44"/>
                  </a:cubicBezTo>
                  <a:cubicBezTo>
                    <a:pt x="867" y="43"/>
                    <a:pt x="867" y="43"/>
                    <a:pt x="867" y="43"/>
                  </a:cubicBezTo>
                  <a:close/>
                  <a:moveTo>
                    <a:pt x="725" y="102"/>
                  </a:moveTo>
                  <a:cubicBezTo>
                    <a:pt x="725" y="102"/>
                    <a:pt x="725" y="102"/>
                    <a:pt x="724" y="102"/>
                  </a:cubicBezTo>
                  <a:cubicBezTo>
                    <a:pt x="725" y="102"/>
                    <a:pt x="725" y="102"/>
                    <a:pt x="725" y="102"/>
                  </a:cubicBezTo>
                  <a:close/>
                  <a:moveTo>
                    <a:pt x="882" y="43"/>
                  </a:moveTo>
                  <a:cubicBezTo>
                    <a:pt x="881" y="43"/>
                    <a:pt x="881" y="43"/>
                    <a:pt x="881" y="43"/>
                  </a:cubicBezTo>
                  <a:cubicBezTo>
                    <a:pt x="881" y="43"/>
                    <a:pt x="882" y="43"/>
                    <a:pt x="882" y="43"/>
                  </a:cubicBezTo>
                  <a:close/>
                  <a:moveTo>
                    <a:pt x="894" y="43"/>
                  </a:moveTo>
                  <a:cubicBezTo>
                    <a:pt x="894" y="43"/>
                    <a:pt x="893" y="43"/>
                    <a:pt x="893" y="43"/>
                  </a:cubicBezTo>
                  <a:cubicBezTo>
                    <a:pt x="893" y="43"/>
                    <a:pt x="894" y="43"/>
                    <a:pt x="894" y="43"/>
                  </a:cubicBezTo>
                  <a:close/>
                  <a:moveTo>
                    <a:pt x="1123" y="43"/>
                  </a:moveTo>
                  <a:cubicBezTo>
                    <a:pt x="1122" y="43"/>
                    <a:pt x="1122" y="43"/>
                    <a:pt x="1122" y="43"/>
                  </a:cubicBezTo>
                  <a:cubicBezTo>
                    <a:pt x="1122" y="43"/>
                    <a:pt x="1122" y="43"/>
                    <a:pt x="1123" y="43"/>
                  </a:cubicBezTo>
                  <a:close/>
                  <a:moveTo>
                    <a:pt x="1670" y="56"/>
                  </a:moveTo>
                  <a:cubicBezTo>
                    <a:pt x="1670" y="56"/>
                    <a:pt x="1670" y="56"/>
                    <a:pt x="1669" y="57"/>
                  </a:cubicBezTo>
                  <a:cubicBezTo>
                    <a:pt x="1670" y="57"/>
                    <a:pt x="1670" y="57"/>
                    <a:pt x="1670" y="56"/>
                  </a:cubicBezTo>
                  <a:close/>
                  <a:moveTo>
                    <a:pt x="1135" y="43"/>
                  </a:moveTo>
                  <a:cubicBezTo>
                    <a:pt x="1135" y="43"/>
                    <a:pt x="1135" y="43"/>
                    <a:pt x="1135" y="43"/>
                  </a:cubicBezTo>
                  <a:cubicBezTo>
                    <a:pt x="1135" y="43"/>
                    <a:pt x="1135" y="43"/>
                    <a:pt x="1135" y="43"/>
                  </a:cubicBezTo>
                  <a:close/>
                  <a:moveTo>
                    <a:pt x="1151" y="43"/>
                  </a:moveTo>
                  <a:cubicBezTo>
                    <a:pt x="1151" y="43"/>
                    <a:pt x="1152" y="44"/>
                    <a:pt x="1152" y="44"/>
                  </a:cubicBezTo>
                  <a:cubicBezTo>
                    <a:pt x="1152" y="43"/>
                    <a:pt x="1152" y="43"/>
                    <a:pt x="1151" y="43"/>
                  </a:cubicBezTo>
                  <a:close/>
                  <a:moveTo>
                    <a:pt x="1492" y="14"/>
                  </a:moveTo>
                  <a:cubicBezTo>
                    <a:pt x="1493" y="14"/>
                    <a:pt x="1493" y="14"/>
                    <a:pt x="1493" y="14"/>
                  </a:cubicBezTo>
                  <a:cubicBezTo>
                    <a:pt x="1493" y="14"/>
                    <a:pt x="1492" y="14"/>
                    <a:pt x="1492" y="14"/>
                  </a:cubicBezTo>
                  <a:close/>
                  <a:moveTo>
                    <a:pt x="1260" y="43"/>
                  </a:moveTo>
                  <a:cubicBezTo>
                    <a:pt x="1260" y="43"/>
                    <a:pt x="1260" y="44"/>
                    <a:pt x="1260" y="44"/>
                  </a:cubicBezTo>
                  <a:cubicBezTo>
                    <a:pt x="1260" y="43"/>
                    <a:pt x="1260" y="43"/>
                    <a:pt x="1260" y="43"/>
                  </a:cubicBezTo>
                  <a:close/>
                  <a:moveTo>
                    <a:pt x="1384" y="44"/>
                  </a:moveTo>
                  <a:cubicBezTo>
                    <a:pt x="1384" y="44"/>
                    <a:pt x="1384" y="43"/>
                    <a:pt x="1384" y="43"/>
                  </a:cubicBezTo>
                  <a:cubicBezTo>
                    <a:pt x="1384" y="43"/>
                    <a:pt x="1384" y="43"/>
                    <a:pt x="1384" y="44"/>
                  </a:cubicBezTo>
                  <a:close/>
                  <a:moveTo>
                    <a:pt x="725" y="14"/>
                  </a:moveTo>
                  <a:cubicBezTo>
                    <a:pt x="725" y="15"/>
                    <a:pt x="725" y="15"/>
                    <a:pt x="725" y="15"/>
                  </a:cubicBezTo>
                  <a:cubicBezTo>
                    <a:pt x="725" y="14"/>
                    <a:pt x="725" y="14"/>
                    <a:pt x="725" y="14"/>
                  </a:cubicBezTo>
                  <a:close/>
                  <a:moveTo>
                    <a:pt x="1580" y="43"/>
                  </a:moveTo>
                  <a:cubicBezTo>
                    <a:pt x="1580" y="43"/>
                    <a:pt x="1580" y="43"/>
                    <a:pt x="1580" y="44"/>
                  </a:cubicBezTo>
                  <a:cubicBezTo>
                    <a:pt x="1580" y="44"/>
                    <a:pt x="1580" y="43"/>
                    <a:pt x="1580" y="43"/>
                  </a:cubicBezTo>
                  <a:close/>
                  <a:moveTo>
                    <a:pt x="596" y="44"/>
                  </a:moveTo>
                  <a:cubicBezTo>
                    <a:pt x="596" y="44"/>
                    <a:pt x="596" y="43"/>
                    <a:pt x="596" y="43"/>
                  </a:cubicBezTo>
                  <a:cubicBezTo>
                    <a:pt x="596" y="44"/>
                    <a:pt x="596" y="44"/>
                    <a:pt x="596" y="44"/>
                  </a:cubicBezTo>
                  <a:close/>
                  <a:moveTo>
                    <a:pt x="1492" y="15"/>
                  </a:moveTo>
                  <a:cubicBezTo>
                    <a:pt x="1492" y="15"/>
                    <a:pt x="1492" y="14"/>
                    <a:pt x="1492" y="14"/>
                  </a:cubicBezTo>
                  <a:cubicBezTo>
                    <a:pt x="1492" y="14"/>
                    <a:pt x="1492" y="14"/>
                    <a:pt x="1492" y="15"/>
                  </a:cubicBezTo>
                  <a:close/>
                  <a:moveTo>
                    <a:pt x="1211" y="50"/>
                  </a:moveTo>
                  <a:cubicBezTo>
                    <a:pt x="1211" y="50"/>
                    <a:pt x="1211" y="50"/>
                    <a:pt x="1211" y="49"/>
                  </a:cubicBezTo>
                  <a:cubicBezTo>
                    <a:pt x="1211" y="49"/>
                    <a:pt x="1211" y="50"/>
                    <a:pt x="1211" y="50"/>
                  </a:cubicBezTo>
                  <a:close/>
                  <a:moveTo>
                    <a:pt x="629" y="102"/>
                  </a:moveTo>
                  <a:cubicBezTo>
                    <a:pt x="629" y="102"/>
                    <a:pt x="629" y="103"/>
                    <a:pt x="629" y="103"/>
                  </a:cubicBezTo>
                  <a:cubicBezTo>
                    <a:pt x="629" y="103"/>
                    <a:pt x="629" y="102"/>
                    <a:pt x="629" y="102"/>
                  </a:cubicBezTo>
                  <a:close/>
                  <a:moveTo>
                    <a:pt x="1293" y="49"/>
                  </a:moveTo>
                  <a:cubicBezTo>
                    <a:pt x="1293" y="49"/>
                    <a:pt x="1292" y="50"/>
                    <a:pt x="1292" y="50"/>
                  </a:cubicBezTo>
                  <a:cubicBezTo>
                    <a:pt x="1293" y="50"/>
                    <a:pt x="1293" y="50"/>
                    <a:pt x="1293" y="49"/>
                  </a:cubicBezTo>
                  <a:close/>
                  <a:moveTo>
                    <a:pt x="577" y="57"/>
                  </a:moveTo>
                  <a:cubicBezTo>
                    <a:pt x="577" y="57"/>
                    <a:pt x="577" y="57"/>
                    <a:pt x="577" y="57"/>
                  </a:cubicBezTo>
                  <a:cubicBezTo>
                    <a:pt x="577" y="57"/>
                    <a:pt x="577" y="57"/>
                    <a:pt x="577" y="57"/>
                  </a:cubicBezTo>
                  <a:close/>
                  <a:moveTo>
                    <a:pt x="724" y="15"/>
                  </a:moveTo>
                  <a:cubicBezTo>
                    <a:pt x="724" y="15"/>
                    <a:pt x="724" y="15"/>
                    <a:pt x="725" y="15"/>
                  </a:cubicBezTo>
                  <a:cubicBezTo>
                    <a:pt x="724" y="15"/>
                    <a:pt x="724" y="15"/>
                    <a:pt x="724" y="15"/>
                  </a:cubicBezTo>
                  <a:close/>
                  <a:moveTo>
                    <a:pt x="970" y="15"/>
                  </a:moveTo>
                  <a:cubicBezTo>
                    <a:pt x="970" y="15"/>
                    <a:pt x="970" y="15"/>
                    <a:pt x="970" y="14"/>
                  </a:cubicBezTo>
                  <a:cubicBezTo>
                    <a:pt x="970" y="15"/>
                    <a:pt x="970" y="15"/>
                    <a:pt x="970" y="15"/>
                  </a:cubicBezTo>
                  <a:close/>
                  <a:moveTo>
                    <a:pt x="1392" y="15"/>
                  </a:moveTo>
                  <a:cubicBezTo>
                    <a:pt x="1392" y="15"/>
                    <a:pt x="1392" y="15"/>
                    <a:pt x="1392" y="15"/>
                  </a:cubicBezTo>
                  <a:cubicBezTo>
                    <a:pt x="1392" y="15"/>
                    <a:pt x="1392" y="15"/>
                    <a:pt x="1392" y="15"/>
                  </a:cubicBezTo>
                  <a:close/>
                  <a:moveTo>
                    <a:pt x="1263" y="48"/>
                  </a:moveTo>
                  <a:cubicBezTo>
                    <a:pt x="1263" y="48"/>
                    <a:pt x="1263" y="48"/>
                    <a:pt x="1263" y="48"/>
                  </a:cubicBezTo>
                  <a:cubicBezTo>
                    <a:pt x="1263" y="48"/>
                    <a:pt x="1263" y="48"/>
                    <a:pt x="1263" y="48"/>
                  </a:cubicBezTo>
                  <a:close/>
                  <a:moveTo>
                    <a:pt x="634" y="63"/>
                  </a:moveTo>
                  <a:cubicBezTo>
                    <a:pt x="634" y="63"/>
                    <a:pt x="634" y="62"/>
                    <a:pt x="634" y="62"/>
                  </a:cubicBezTo>
                  <a:cubicBezTo>
                    <a:pt x="634" y="62"/>
                    <a:pt x="634" y="63"/>
                    <a:pt x="634" y="63"/>
                  </a:cubicBezTo>
                  <a:close/>
                  <a:moveTo>
                    <a:pt x="873" y="52"/>
                  </a:moveTo>
                  <a:cubicBezTo>
                    <a:pt x="873" y="52"/>
                    <a:pt x="873" y="52"/>
                    <a:pt x="873" y="52"/>
                  </a:cubicBezTo>
                  <a:cubicBezTo>
                    <a:pt x="873" y="52"/>
                    <a:pt x="873" y="52"/>
                    <a:pt x="873" y="52"/>
                  </a:cubicBezTo>
                  <a:close/>
                  <a:moveTo>
                    <a:pt x="679" y="62"/>
                  </a:moveTo>
                  <a:cubicBezTo>
                    <a:pt x="679" y="62"/>
                    <a:pt x="679" y="63"/>
                    <a:pt x="680" y="63"/>
                  </a:cubicBezTo>
                  <a:cubicBezTo>
                    <a:pt x="680" y="62"/>
                    <a:pt x="679" y="62"/>
                    <a:pt x="679" y="62"/>
                  </a:cubicBezTo>
                  <a:close/>
                  <a:moveTo>
                    <a:pt x="1380" y="62"/>
                  </a:moveTo>
                  <a:cubicBezTo>
                    <a:pt x="1380" y="62"/>
                    <a:pt x="1380" y="62"/>
                    <a:pt x="1380" y="63"/>
                  </a:cubicBezTo>
                  <a:cubicBezTo>
                    <a:pt x="1380" y="63"/>
                    <a:pt x="1380" y="62"/>
                    <a:pt x="1380" y="62"/>
                  </a:cubicBezTo>
                  <a:close/>
                  <a:moveTo>
                    <a:pt x="611" y="53"/>
                  </a:moveTo>
                  <a:cubicBezTo>
                    <a:pt x="611" y="53"/>
                    <a:pt x="611" y="53"/>
                    <a:pt x="611" y="54"/>
                  </a:cubicBezTo>
                  <a:cubicBezTo>
                    <a:pt x="611" y="53"/>
                    <a:pt x="611" y="53"/>
                    <a:pt x="611" y="53"/>
                  </a:cubicBezTo>
                  <a:close/>
                  <a:moveTo>
                    <a:pt x="1491" y="15"/>
                  </a:moveTo>
                  <a:cubicBezTo>
                    <a:pt x="1491" y="15"/>
                    <a:pt x="1491" y="15"/>
                    <a:pt x="1492" y="15"/>
                  </a:cubicBezTo>
                  <a:cubicBezTo>
                    <a:pt x="1491" y="15"/>
                    <a:pt x="1491" y="15"/>
                    <a:pt x="1491" y="15"/>
                  </a:cubicBezTo>
                  <a:close/>
                  <a:moveTo>
                    <a:pt x="1733" y="49"/>
                  </a:moveTo>
                  <a:cubicBezTo>
                    <a:pt x="1733" y="49"/>
                    <a:pt x="1733" y="49"/>
                    <a:pt x="1733" y="48"/>
                  </a:cubicBezTo>
                  <a:cubicBezTo>
                    <a:pt x="1733" y="48"/>
                    <a:pt x="1733" y="49"/>
                    <a:pt x="1733" y="49"/>
                  </a:cubicBezTo>
                  <a:close/>
                  <a:moveTo>
                    <a:pt x="601" y="57"/>
                  </a:moveTo>
                  <a:cubicBezTo>
                    <a:pt x="601" y="57"/>
                    <a:pt x="601" y="57"/>
                    <a:pt x="601" y="57"/>
                  </a:cubicBezTo>
                  <a:cubicBezTo>
                    <a:pt x="601" y="57"/>
                    <a:pt x="601" y="57"/>
                    <a:pt x="601" y="57"/>
                  </a:cubicBezTo>
                  <a:close/>
                  <a:moveTo>
                    <a:pt x="1653" y="62"/>
                  </a:moveTo>
                  <a:cubicBezTo>
                    <a:pt x="1653" y="62"/>
                    <a:pt x="1652" y="62"/>
                    <a:pt x="1652" y="62"/>
                  </a:cubicBezTo>
                  <a:cubicBezTo>
                    <a:pt x="1652" y="63"/>
                    <a:pt x="1653" y="63"/>
                    <a:pt x="1653" y="62"/>
                  </a:cubicBezTo>
                  <a:close/>
                  <a:moveTo>
                    <a:pt x="647" y="56"/>
                  </a:moveTo>
                  <a:cubicBezTo>
                    <a:pt x="647" y="57"/>
                    <a:pt x="647" y="57"/>
                    <a:pt x="647" y="57"/>
                  </a:cubicBezTo>
                  <a:cubicBezTo>
                    <a:pt x="647" y="57"/>
                    <a:pt x="647" y="57"/>
                    <a:pt x="647" y="56"/>
                  </a:cubicBezTo>
                  <a:close/>
                  <a:moveTo>
                    <a:pt x="965" y="39"/>
                  </a:moveTo>
                  <a:cubicBezTo>
                    <a:pt x="965" y="39"/>
                    <a:pt x="965" y="40"/>
                    <a:pt x="965" y="40"/>
                  </a:cubicBezTo>
                  <a:cubicBezTo>
                    <a:pt x="965" y="40"/>
                    <a:pt x="965" y="39"/>
                    <a:pt x="965" y="39"/>
                  </a:cubicBezTo>
                  <a:close/>
                  <a:moveTo>
                    <a:pt x="618" y="103"/>
                  </a:moveTo>
                  <a:cubicBezTo>
                    <a:pt x="618" y="103"/>
                    <a:pt x="618" y="103"/>
                    <a:pt x="618" y="103"/>
                  </a:cubicBezTo>
                  <a:cubicBezTo>
                    <a:pt x="618" y="103"/>
                    <a:pt x="617" y="103"/>
                    <a:pt x="618" y="103"/>
                  </a:cubicBezTo>
                  <a:close/>
                  <a:moveTo>
                    <a:pt x="852" y="44"/>
                  </a:moveTo>
                  <a:cubicBezTo>
                    <a:pt x="852" y="43"/>
                    <a:pt x="851" y="43"/>
                    <a:pt x="851" y="43"/>
                  </a:cubicBezTo>
                  <a:cubicBezTo>
                    <a:pt x="851" y="44"/>
                    <a:pt x="851" y="44"/>
                    <a:pt x="852" y="44"/>
                  </a:cubicBezTo>
                  <a:close/>
                  <a:moveTo>
                    <a:pt x="671" y="57"/>
                  </a:moveTo>
                  <a:cubicBezTo>
                    <a:pt x="671" y="57"/>
                    <a:pt x="671" y="57"/>
                    <a:pt x="671" y="57"/>
                  </a:cubicBezTo>
                  <a:cubicBezTo>
                    <a:pt x="671" y="57"/>
                    <a:pt x="671" y="57"/>
                    <a:pt x="671" y="57"/>
                  </a:cubicBezTo>
                  <a:close/>
                  <a:moveTo>
                    <a:pt x="749" y="54"/>
                  </a:moveTo>
                  <a:cubicBezTo>
                    <a:pt x="750" y="53"/>
                    <a:pt x="750" y="53"/>
                    <a:pt x="750" y="53"/>
                  </a:cubicBezTo>
                  <a:cubicBezTo>
                    <a:pt x="749" y="53"/>
                    <a:pt x="749" y="53"/>
                    <a:pt x="749" y="54"/>
                  </a:cubicBezTo>
                  <a:close/>
                  <a:moveTo>
                    <a:pt x="680" y="63"/>
                  </a:moveTo>
                  <a:cubicBezTo>
                    <a:pt x="680" y="63"/>
                    <a:pt x="680" y="63"/>
                    <a:pt x="680" y="63"/>
                  </a:cubicBezTo>
                  <a:cubicBezTo>
                    <a:pt x="680" y="63"/>
                    <a:pt x="680" y="63"/>
                    <a:pt x="680" y="63"/>
                  </a:cubicBezTo>
                  <a:close/>
                  <a:moveTo>
                    <a:pt x="638" y="52"/>
                  </a:moveTo>
                  <a:cubicBezTo>
                    <a:pt x="638" y="52"/>
                    <a:pt x="638" y="52"/>
                    <a:pt x="638" y="52"/>
                  </a:cubicBezTo>
                  <a:cubicBezTo>
                    <a:pt x="638" y="52"/>
                    <a:pt x="638" y="52"/>
                    <a:pt x="638" y="52"/>
                  </a:cubicBezTo>
                  <a:close/>
                  <a:moveTo>
                    <a:pt x="1577" y="49"/>
                  </a:moveTo>
                  <a:cubicBezTo>
                    <a:pt x="1577" y="49"/>
                    <a:pt x="1576" y="50"/>
                    <a:pt x="1576" y="50"/>
                  </a:cubicBezTo>
                  <a:cubicBezTo>
                    <a:pt x="1577" y="50"/>
                    <a:pt x="1577" y="50"/>
                    <a:pt x="1577" y="49"/>
                  </a:cubicBezTo>
                  <a:close/>
                  <a:moveTo>
                    <a:pt x="574" y="55"/>
                  </a:moveTo>
                  <a:cubicBezTo>
                    <a:pt x="574" y="55"/>
                    <a:pt x="575" y="55"/>
                    <a:pt x="575" y="55"/>
                  </a:cubicBezTo>
                  <a:cubicBezTo>
                    <a:pt x="575" y="55"/>
                    <a:pt x="575" y="55"/>
                    <a:pt x="574" y="55"/>
                  </a:cubicBezTo>
                  <a:close/>
                  <a:moveTo>
                    <a:pt x="723" y="15"/>
                  </a:moveTo>
                  <a:cubicBezTo>
                    <a:pt x="723" y="15"/>
                    <a:pt x="723" y="15"/>
                    <a:pt x="723" y="15"/>
                  </a:cubicBezTo>
                  <a:cubicBezTo>
                    <a:pt x="723" y="15"/>
                    <a:pt x="723" y="15"/>
                    <a:pt x="723" y="15"/>
                  </a:cubicBezTo>
                  <a:close/>
                  <a:moveTo>
                    <a:pt x="1564" y="62"/>
                  </a:moveTo>
                  <a:cubicBezTo>
                    <a:pt x="1564" y="62"/>
                    <a:pt x="1564" y="63"/>
                    <a:pt x="1564" y="63"/>
                  </a:cubicBezTo>
                  <a:cubicBezTo>
                    <a:pt x="1564" y="63"/>
                    <a:pt x="1564" y="63"/>
                    <a:pt x="1564" y="62"/>
                  </a:cubicBezTo>
                  <a:close/>
                  <a:moveTo>
                    <a:pt x="1744" y="51"/>
                  </a:moveTo>
                  <a:cubicBezTo>
                    <a:pt x="1743" y="51"/>
                    <a:pt x="1743" y="52"/>
                    <a:pt x="1743" y="52"/>
                  </a:cubicBezTo>
                  <a:cubicBezTo>
                    <a:pt x="1743" y="52"/>
                    <a:pt x="1744" y="52"/>
                    <a:pt x="1744" y="51"/>
                  </a:cubicBezTo>
                  <a:close/>
                  <a:moveTo>
                    <a:pt x="895" y="44"/>
                  </a:moveTo>
                  <a:cubicBezTo>
                    <a:pt x="894" y="43"/>
                    <a:pt x="894" y="43"/>
                    <a:pt x="894" y="43"/>
                  </a:cubicBezTo>
                  <a:cubicBezTo>
                    <a:pt x="894" y="44"/>
                    <a:pt x="894" y="44"/>
                    <a:pt x="895" y="44"/>
                  </a:cubicBezTo>
                  <a:close/>
                  <a:moveTo>
                    <a:pt x="752" y="48"/>
                  </a:moveTo>
                  <a:cubicBezTo>
                    <a:pt x="752" y="48"/>
                    <a:pt x="752" y="48"/>
                    <a:pt x="752" y="48"/>
                  </a:cubicBezTo>
                  <a:cubicBezTo>
                    <a:pt x="752" y="48"/>
                    <a:pt x="752" y="48"/>
                    <a:pt x="752" y="48"/>
                  </a:cubicBezTo>
                  <a:close/>
                  <a:moveTo>
                    <a:pt x="1654" y="63"/>
                  </a:moveTo>
                  <a:cubicBezTo>
                    <a:pt x="1654" y="63"/>
                    <a:pt x="1653" y="63"/>
                    <a:pt x="1653" y="63"/>
                  </a:cubicBezTo>
                  <a:cubicBezTo>
                    <a:pt x="1653" y="63"/>
                    <a:pt x="1653" y="63"/>
                    <a:pt x="1654" y="63"/>
                  </a:cubicBezTo>
                  <a:close/>
                  <a:moveTo>
                    <a:pt x="1490" y="15"/>
                  </a:moveTo>
                  <a:cubicBezTo>
                    <a:pt x="1490" y="15"/>
                    <a:pt x="1491" y="15"/>
                    <a:pt x="1491" y="15"/>
                  </a:cubicBezTo>
                  <a:cubicBezTo>
                    <a:pt x="1491" y="15"/>
                    <a:pt x="1490" y="15"/>
                    <a:pt x="1490" y="15"/>
                  </a:cubicBezTo>
                  <a:close/>
                  <a:moveTo>
                    <a:pt x="1732" y="62"/>
                  </a:moveTo>
                  <a:cubicBezTo>
                    <a:pt x="1732" y="62"/>
                    <a:pt x="1732" y="63"/>
                    <a:pt x="1732" y="63"/>
                  </a:cubicBezTo>
                  <a:cubicBezTo>
                    <a:pt x="1732" y="63"/>
                    <a:pt x="1732" y="63"/>
                    <a:pt x="1732" y="62"/>
                  </a:cubicBezTo>
                  <a:close/>
                  <a:moveTo>
                    <a:pt x="604" y="64"/>
                  </a:moveTo>
                  <a:cubicBezTo>
                    <a:pt x="604" y="63"/>
                    <a:pt x="604" y="63"/>
                    <a:pt x="603" y="63"/>
                  </a:cubicBezTo>
                  <a:cubicBezTo>
                    <a:pt x="603" y="63"/>
                    <a:pt x="603" y="63"/>
                    <a:pt x="604" y="64"/>
                  </a:cubicBezTo>
                  <a:close/>
                  <a:moveTo>
                    <a:pt x="910" y="43"/>
                  </a:moveTo>
                  <a:cubicBezTo>
                    <a:pt x="910" y="44"/>
                    <a:pt x="910" y="44"/>
                    <a:pt x="910" y="44"/>
                  </a:cubicBezTo>
                  <a:cubicBezTo>
                    <a:pt x="910" y="44"/>
                    <a:pt x="910" y="44"/>
                    <a:pt x="910" y="43"/>
                  </a:cubicBezTo>
                  <a:close/>
                  <a:moveTo>
                    <a:pt x="722" y="16"/>
                  </a:moveTo>
                  <a:cubicBezTo>
                    <a:pt x="722" y="16"/>
                    <a:pt x="722" y="16"/>
                    <a:pt x="722" y="15"/>
                  </a:cubicBezTo>
                  <a:cubicBezTo>
                    <a:pt x="722" y="15"/>
                    <a:pt x="722" y="15"/>
                    <a:pt x="722" y="16"/>
                  </a:cubicBezTo>
                  <a:close/>
                  <a:moveTo>
                    <a:pt x="1489" y="16"/>
                  </a:moveTo>
                  <a:cubicBezTo>
                    <a:pt x="1490" y="16"/>
                    <a:pt x="1490" y="16"/>
                    <a:pt x="1490" y="15"/>
                  </a:cubicBezTo>
                  <a:cubicBezTo>
                    <a:pt x="1490" y="15"/>
                    <a:pt x="1490" y="15"/>
                    <a:pt x="1489" y="16"/>
                  </a:cubicBezTo>
                  <a:close/>
                  <a:moveTo>
                    <a:pt x="562" y="48"/>
                  </a:moveTo>
                  <a:cubicBezTo>
                    <a:pt x="562" y="48"/>
                    <a:pt x="562" y="48"/>
                    <a:pt x="563" y="48"/>
                  </a:cubicBezTo>
                  <a:cubicBezTo>
                    <a:pt x="563" y="48"/>
                    <a:pt x="562" y="48"/>
                    <a:pt x="562" y="48"/>
                  </a:cubicBezTo>
                  <a:close/>
                  <a:moveTo>
                    <a:pt x="1680" y="47"/>
                  </a:moveTo>
                  <a:cubicBezTo>
                    <a:pt x="1680" y="47"/>
                    <a:pt x="1680" y="48"/>
                    <a:pt x="1680" y="48"/>
                  </a:cubicBezTo>
                  <a:cubicBezTo>
                    <a:pt x="1680" y="48"/>
                    <a:pt x="1680" y="48"/>
                    <a:pt x="1680" y="47"/>
                  </a:cubicBezTo>
                  <a:close/>
                  <a:moveTo>
                    <a:pt x="654" y="39"/>
                  </a:moveTo>
                  <a:cubicBezTo>
                    <a:pt x="654" y="39"/>
                    <a:pt x="654" y="39"/>
                    <a:pt x="654" y="40"/>
                  </a:cubicBezTo>
                  <a:cubicBezTo>
                    <a:pt x="654" y="39"/>
                    <a:pt x="654" y="39"/>
                    <a:pt x="654" y="39"/>
                  </a:cubicBezTo>
                  <a:close/>
                  <a:moveTo>
                    <a:pt x="606" y="39"/>
                  </a:moveTo>
                  <a:cubicBezTo>
                    <a:pt x="606" y="39"/>
                    <a:pt x="606" y="39"/>
                    <a:pt x="606" y="40"/>
                  </a:cubicBezTo>
                  <a:cubicBezTo>
                    <a:pt x="606" y="39"/>
                    <a:pt x="606" y="39"/>
                    <a:pt x="606" y="39"/>
                  </a:cubicBezTo>
                  <a:close/>
                  <a:moveTo>
                    <a:pt x="594" y="40"/>
                  </a:moveTo>
                  <a:cubicBezTo>
                    <a:pt x="594" y="39"/>
                    <a:pt x="594" y="39"/>
                    <a:pt x="594" y="39"/>
                  </a:cubicBezTo>
                  <a:cubicBezTo>
                    <a:pt x="594" y="39"/>
                    <a:pt x="594" y="39"/>
                    <a:pt x="594" y="40"/>
                  </a:cubicBezTo>
                  <a:close/>
                  <a:moveTo>
                    <a:pt x="1381" y="48"/>
                  </a:moveTo>
                  <a:cubicBezTo>
                    <a:pt x="1381" y="48"/>
                    <a:pt x="1382" y="48"/>
                    <a:pt x="1382" y="47"/>
                  </a:cubicBezTo>
                  <a:cubicBezTo>
                    <a:pt x="1381" y="47"/>
                    <a:pt x="1381" y="48"/>
                    <a:pt x="1381" y="48"/>
                  </a:cubicBezTo>
                  <a:close/>
                  <a:moveTo>
                    <a:pt x="1575" y="51"/>
                  </a:moveTo>
                  <a:cubicBezTo>
                    <a:pt x="1575" y="52"/>
                    <a:pt x="1575" y="52"/>
                    <a:pt x="1575" y="52"/>
                  </a:cubicBezTo>
                  <a:cubicBezTo>
                    <a:pt x="1575" y="52"/>
                    <a:pt x="1575" y="52"/>
                    <a:pt x="1575" y="51"/>
                  </a:cubicBezTo>
                  <a:close/>
                  <a:moveTo>
                    <a:pt x="1212" y="48"/>
                  </a:moveTo>
                  <a:cubicBezTo>
                    <a:pt x="1212" y="48"/>
                    <a:pt x="1212" y="48"/>
                    <a:pt x="1212" y="47"/>
                  </a:cubicBezTo>
                  <a:cubicBezTo>
                    <a:pt x="1212" y="47"/>
                    <a:pt x="1212" y="48"/>
                    <a:pt x="1212" y="48"/>
                  </a:cubicBezTo>
                  <a:close/>
                  <a:moveTo>
                    <a:pt x="647" y="56"/>
                  </a:moveTo>
                  <a:cubicBezTo>
                    <a:pt x="647" y="56"/>
                    <a:pt x="647" y="56"/>
                    <a:pt x="647" y="56"/>
                  </a:cubicBezTo>
                  <a:cubicBezTo>
                    <a:pt x="647" y="56"/>
                    <a:pt x="647" y="56"/>
                    <a:pt x="647" y="56"/>
                  </a:cubicBezTo>
                  <a:close/>
                  <a:moveTo>
                    <a:pt x="1085" y="47"/>
                  </a:moveTo>
                  <a:cubicBezTo>
                    <a:pt x="1085" y="48"/>
                    <a:pt x="1085" y="48"/>
                    <a:pt x="1085" y="48"/>
                  </a:cubicBezTo>
                  <a:cubicBezTo>
                    <a:pt x="1085" y="48"/>
                    <a:pt x="1085" y="47"/>
                    <a:pt x="1085" y="47"/>
                  </a:cubicBezTo>
                  <a:close/>
                  <a:moveTo>
                    <a:pt x="1034" y="48"/>
                  </a:moveTo>
                  <a:cubicBezTo>
                    <a:pt x="1034" y="48"/>
                    <a:pt x="1035" y="48"/>
                    <a:pt x="1035" y="47"/>
                  </a:cubicBezTo>
                  <a:cubicBezTo>
                    <a:pt x="1034" y="47"/>
                    <a:pt x="1034" y="48"/>
                    <a:pt x="1034" y="48"/>
                  </a:cubicBezTo>
                  <a:close/>
                  <a:moveTo>
                    <a:pt x="899" y="48"/>
                  </a:moveTo>
                  <a:cubicBezTo>
                    <a:pt x="899" y="48"/>
                    <a:pt x="899" y="47"/>
                    <a:pt x="898" y="47"/>
                  </a:cubicBezTo>
                  <a:cubicBezTo>
                    <a:pt x="898" y="47"/>
                    <a:pt x="898" y="48"/>
                    <a:pt x="899" y="48"/>
                  </a:cubicBezTo>
                  <a:close/>
                  <a:moveTo>
                    <a:pt x="636" y="56"/>
                  </a:moveTo>
                  <a:cubicBezTo>
                    <a:pt x="637" y="56"/>
                    <a:pt x="637" y="56"/>
                    <a:pt x="637" y="56"/>
                  </a:cubicBezTo>
                  <a:cubicBezTo>
                    <a:pt x="636" y="56"/>
                    <a:pt x="636" y="56"/>
                    <a:pt x="636" y="56"/>
                  </a:cubicBezTo>
                  <a:close/>
                  <a:moveTo>
                    <a:pt x="1210" y="52"/>
                  </a:moveTo>
                  <a:cubicBezTo>
                    <a:pt x="1210" y="52"/>
                    <a:pt x="1210" y="52"/>
                    <a:pt x="1210" y="51"/>
                  </a:cubicBezTo>
                  <a:cubicBezTo>
                    <a:pt x="1210" y="52"/>
                    <a:pt x="1210" y="52"/>
                    <a:pt x="1210" y="52"/>
                  </a:cubicBezTo>
                  <a:close/>
                  <a:moveTo>
                    <a:pt x="617" y="104"/>
                  </a:moveTo>
                  <a:cubicBezTo>
                    <a:pt x="617" y="104"/>
                    <a:pt x="618" y="104"/>
                    <a:pt x="618" y="103"/>
                  </a:cubicBezTo>
                  <a:cubicBezTo>
                    <a:pt x="617" y="103"/>
                    <a:pt x="617" y="104"/>
                    <a:pt x="617" y="104"/>
                  </a:cubicBezTo>
                  <a:close/>
                  <a:moveTo>
                    <a:pt x="628" y="104"/>
                  </a:moveTo>
                  <a:cubicBezTo>
                    <a:pt x="628" y="104"/>
                    <a:pt x="628" y="104"/>
                    <a:pt x="628" y="105"/>
                  </a:cubicBezTo>
                  <a:cubicBezTo>
                    <a:pt x="628" y="104"/>
                    <a:pt x="628" y="104"/>
                    <a:pt x="628" y="104"/>
                  </a:cubicBezTo>
                  <a:close/>
                  <a:moveTo>
                    <a:pt x="617" y="105"/>
                  </a:moveTo>
                  <a:cubicBezTo>
                    <a:pt x="617" y="105"/>
                    <a:pt x="617" y="105"/>
                    <a:pt x="617" y="104"/>
                  </a:cubicBezTo>
                  <a:cubicBezTo>
                    <a:pt x="617" y="104"/>
                    <a:pt x="617" y="105"/>
                    <a:pt x="617" y="105"/>
                  </a:cubicBezTo>
                  <a:close/>
                  <a:moveTo>
                    <a:pt x="721" y="16"/>
                  </a:moveTo>
                  <a:cubicBezTo>
                    <a:pt x="721" y="16"/>
                    <a:pt x="721" y="16"/>
                    <a:pt x="721" y="16"/>
                  </a:cubicBezTo>
                  <a:cubicBezTo>
                    <a:pt x="721" y="16"/>
                    <a:pt x="721" y="16"/>
                    <a:pt x="721" y="16"/>
                  </a:cubicBezTo>
                  <a:close/>
                  <a:moveTo>
                    <a:pt x="616" y="106"/>
                  </a:moveTo>
                  <a:cubicBezTo>
                    <a:pt x="617" y="106"/>
                    <a:pt x="617" y="105"/>
                    <a:pt x="617" y="105"/>
                  </a:cubicBezTo>
                  <a:cubicBezTo>
                    <a:pt x="616" y="105"/>
                    <a:pt x="616" y="105"/>
                    <a:pt x="616" y="106"/>
                  </a:cubicBezTo>
                  <a:close/>
                  <a:moveTo>
                    <a:pt x="616" y="107"/>
                  </a:moveTo>
                  <a:cubicBezTo>
                    <a:pt x="616" y="106"/>
                    <a:pt x="616" y="106"/>
                    <a:pt x="617" y="106"/>
                  </a:cubicBezTo>
                  <a:cubicBezTo>
                    <a:pt x="616" y="106"/>
                    <a:pt x="616" y="106"/>
                    <a:pt x="616" y="107"/>
                  </a:cubicBezTo>
                  <a:close/>
                  <a:moveTo>
                    <a:pt x="628" y="106"/>
                  </a:moveTo>
                  <a:cubicBezTo>
                    <a:pt x="627" y="106"/>
                    <a:pt x="627" y="106"/>
                    <a:pt x="627" y="106"/>
                  </a:cubicBezTo>
                  <a:cubicBezTo>
                    <a:pt x="628" y="106"/>
                    <a:pt x="628" y="106"/>
                    <a:pt x="628" y="106"/>
                  </a:cubicBezTo>
                  <a:close/>
                  <a:moveTo>
                    <a:pt x="1745" y="49"/>
                  </a:moveTo>
                  <a:cubicBezTo>
                    <a:pt x="1745" y="49"/>
                    <a:pt x="1745" y="50"/>
                    <a:pt x="1745" y="50"/>
                  </a:cubicBezTo>
                  <a:cubicBezTo>
                    <a:pt x="1745" y="50"/>
                    <a:pt x="1745" y="50"/>
                    <a:pt x="1745" y="49"/>
                  </a:cubicBezTo>
                  <a:close/>
                  <a:moveTo>
                    <a:pt x="616" y="107"/>
                  </a:moveTo>
                  <a:cubicBezTo>
                    <a:pt x="616" y="107"/>
                    <a:pt x="616" y="107"/>
                    <a:pt x="616" y="107"/>
                  </a:cubicBezTo>
                  <a:cubicBezTo>
                    <a:pt x="616" y="107"/>
                    <a:pt x="616" y="107"/>
                    <a:pt x="616" y="107"/>
                  </a:cubicBezTo>
                  <a:close/>
                  <a:moveTo>
                    <a:pt x="615" y="108"/>
                  </a:moveTo>
                  <a:cubicBezTo>
                    <a:pt x="616" y="108"/>
                    <a:pt x="616" y="108"/>
                    <a:pt x="616" y="107"/>
                  </a:cubicBezTo>
                  <a:cubicBezTo>
                    <a:pt x="615" y="108"/>
                    <a:pt x="615" y="108"/>
                    <a:pt x="615" y="108"/>
                  </a:cubicBezTo>
                  <a:close/>
                  <a:moveTo>
                    <a:pt x="627" y="107"/>
                  </a:moveTo>
                  <a:cubicBezTo>
                    <a:pt x="627" y="108"/>
                    <a:pt x="627" y="108"/>
                    <a:pt x="627" y="108"/>
                  </a:cubicBezTo>
                  <a:cubicBezTo>
                    <a:pt x="627" y="108"/>
                    <a:pt x="627" y="108"/>
                    <a:pt x="627" y="107"/>
                  </a:cubicBezTo>
                  <a:close/>
                  <a:moveTo>
                    <a:pt x="615" y="109"/>
                  </a:moveTo>
                  <a:cubicBezTo>
                    <a:pt x="615" y="109"/>
                    <a:pt x="615" y="109"/>
                    <a:pt x="615" y="108"/>
                  </a:cubicBezTo>
                  <a:cubicBezTo>
                    <a:pt x="615" y="109"/>
                    <a:pt x="615" y="109"/>
                    <a:pt x="615" y="109"/>
                  </a:cubicBezTo>
                  <a:close/>
                  <a:moveTo>
                    <a:pt x="626" y="108"/>
                  </a:moveTo>
                  <a:cubicBezTo>
                    <a:pt x="626" y="109"/>
                    <a:pt x="626" y="109"/>
                    <a:pt x="626" y="109"/>
                  </a:cubicBezTo>
                  <a:cubicBezTo>
                    <a:pt x="627" y="109"/>
                    <a:pt x="627" y="109"/>
                    <a:pt x="626" y="108"/>
                  </a:cubicBezTo>
                  <a:close/>
                  <a:moveTo>
                    <a:pt x="615" y="110"/>
                  </a:moveTo>
                  <a:cubicBezTo>
                    <a:pt x="615" y="110"/>
                    <a:pt x="615" y="109"/>
                    <a:pt x="615" y="109"/>
                  </a:cubicBezTo>
                  <a:cubicBezTo>
                    <a:pt x="615" y="109"/>
                    <a:pt x="615" y="110"/>
                    <a:pt x="615" y="110"/>
                  </a:cubicBezTo>
                  <a:close/>
                  <a:moveTo>
                    <a:pt x="626" y="109"/>
                  </a:moveTo>
                  <a:cubicBezTo>
                    <a:pt x="626" y="109"/>
                    <a:pt x="626" y="110"/>
                    <a:pt x="626" y="110"/>
                  </a:cubicBezTo>
                  <a:cubicBezTo>
                    <a:pt x="626" y="110"/>
                    <a:pt x="626" y="109"/>
                    <a:pt x="626" y="109"/>
                  </a:cubicBezTo>
                  <a:close/>
                  <a:moveTo>
                    <a:pt x="614" y="111"/>
                  </a:moveTo>
                  <a:cubicBezTo>
                    <a:pt x="615" y="111"/>
                    <a:pt x="615" y="110"/>
                    <a:pt x="615" y="110"/>
                  </a:cubicBezTo>
                  <a:cubicBezTo>
                    <a:pt x="614" y="110"/>
                    <a:pt x="614" y="110"/>
                    <a:pt x="614" y="111"/>
                  </a:cubicBezTo>
                  <a:close/>
                  <a:moveTo>
                    <a:pt x="626" y="110"/>
                  </a:moveTo>
                  <a:cubicBezTo>
                    <a:pt x="626" y="110"/>
                    <a:pt x="625" y="111"/>
                    <a:pt x="625" y="111"/>
                  </a:cubicBezTo>
                  <a:cubicBezTo>
                    <a:pt x="626" y="111"/>
                    <a:pt x="626" y="110"/>
                    <a:pt x="626" y="110"/>
                  </a:cubicBezTo>
                  <a:close/>
                  <a:moveTo>
                    <a:pt x="614" y="112"/>
                  </a:moveTo>
                  <a:cubicBezTo>
                    <a:pt x="614" y="111"/>
                    <a:pt x="614" y="111"/>
                    <a:pt x="614" y="111"/>
                  </a:cubicBezTo>
                  <a:cubicBezTo>
                    <a:pt x="614" y="111"/>
                    <a:pt x="614" y="111"/>
                    <a:pt x="614" y="112"/>
                  </a:cubicBezTo>
                  <a:close/>
                  <a:moveTo>
                    <a:pt x="625" y="111"/>
                  </a:moveTo>
                  <a:cubicBezTo>
                    <a:pt x="625" y="111"/>
                    <a:pt x="625" y="111"/>
                    <a:pt x="625" y="112"/>
                  </a:cubicBezTo>
                  <a:cubicBezTo>
                    <a:pt x="625" y="111"/>
                    <a:pt x="625" y="111"/>
                    <a:pt x="625" y="111"/>
                  </a:cubicBezTo>
                  <a:close/>
                  <a:moveTo>
                    <a:pt x="614" y="112"/>
                  </a:moveTo>
                  <a:cubicBezTo>
                    <a:pt x="614" y="112"/>
                    <a:pt x="614" y="112"/>
                    <a:pt x="614" y="112"/>
                  </a:cubicBezTo>
                  <a:cubicBezTo>
                    <a:pt x="614" y="112"/>
                    <a:pt x="614" y="112"/>
                    <a:pt x="614" y="112"/>
                  </a:cubicBezTo>
                  <a:close/>
                  <a:moveTo>
                    <a:pt x="625" y="112"/>
                  </a:moveTo>
                  <a:cubicBezTo>
                    <a:pt x="625" y="112"/>
                    <a:pt x="625" y="112"/>
                    <a:pt x="625" y="113"/>
                  </a:cubicBezTo>
                  <a:cubicBezTo>
                    <a:pt x="625" y="112"/>
                    <a:pt x="625" y="112"/>
                    <a:pt x="625" y="112"/>
                  </a:cubicBezTo>
                  <a:close/>
                  <a:moveTo>
                    <a:pt x="613" y="113"/>
                  </a:moveTo>
                  <a:cubicBezTo>
                    <a:pt x="614" y="113"/>
                    <a:pt x="614" y="113"/>
                    <a:pt x="614" y="112"/>
                  </a:cubicBezTo>
                  <a:cubicBezTo>
                    <a:pt x="613" y="113"/>
                    <a:pt x="613" y="113"/>
                    <a:pt x="613" y="113"/>
                  </a:cubicBezTo>
                  <a:close/>
                  <a:moveTo>
                    <a:pt x="625" y="113"/>
                  </a:moveTo>
                  <a:cubicBezTo>
                    <a:pt x="625" y="113"/>
                    <a:pt x="624" y="113"/>
                    <a:pt x="624" y="113"/>
                  </a:cubicBezTo>
                  <a:cubicBezTo>
                    <a:pt x="625" y="113"/>
                    <a:pt x="625" y="113"/>
                    <a:pt x="625" y="113"/>
                  </a:cubicBezTo>
                  <a:close/>
                  <a:moveTo>
                    <a:pt x="613" y="114"/>
                  </a:moveTo>
                  <a:cubicBezTo>
                    <a:pt x="613" y="114"/>
                    <a:pt x="613" y="114"/>
                    <a:pt x="613" y="113"/>
                  </a:cubicBezTo>
                  <a:cubicBezTo>
                    <a:pt x="613" y="114"/>
                    <a:pt x="613" y="114"/>
                    <a:pt x="613" y="114"/>
                  </a:cubicBezTo>
                  <a:close/>
                  <a:moveTo>
                    <a:pt x="624" y="114"/>
                  </a:moveTo>
                  <a:cubicBezTo>
                    <a:pt x="624" y="114"/>
                    <a:pt x="624" y="114"/>
                    <a:pt x="624" y="114"/>
                  </a:cubicBezTo>
                  <a:cubicBezTo>
                    <a:pt x="624" y="114"/>
                    <a:pt x="624" y="114"/>
                    <a:pt x="624" y="114"/>
                  </a:cubicBezTo>
                  <a:close/>
                  <a:moveTo>
                    <a:pt x="613" y="115"/>
                  </a:moveTo>
                  <a:cubicBezTo>
                    <a:pt x="613" y="115"/>
                    <a:pt x="613" y="114"/>
                    <a:pt x="613" y="114"/>
                  </a:cubicBezTo>
                  <a:cubicBezTo>
                    <a:pt x="613" y="114"/>
                    <a:pt x="613" y="114"/>
                    <a:pt x="613" y="115"/>
                  </a:cubicBezTo>
                  <a:close/>
                  <a:moveTo>
                    <a:pt x="624" y="114"/>
                  </a:moveTo>
                  <a:cubicBezTo>
                    <a:pt x="624" y="115"/>
                    <a:pt x="624" y="115"/>
                    <a:pt x="624" y="115"/>
                  </a:cubicBezTo>
                  <a:cubicBezTo>
                    <a:pt x="624" y="115"/>
                    <a:pt x="624" y="115"/>
                    <a:pt x="624" y="114"/>
                  </a:cubicBezTo>
                  <a:close/>
                  <a:moveTo>
                    <a:pt x="612" y="116"/>
                  </a:moveTo>
                  <a:cubicBezTo>
                    <a:pt x="613" y="115"/>
                    <a:pt x="613" y="115"/>
                    <a:pt x="613" y="115"/>
                  </a:cubicBezTo>
                  <a:cubicBezTo>
                    <a:pt x="612" y="115"/>
                    <a:pt x="612" y="115"/>
                    <a:pt x="612" y="116"/>
                  </a:cubicBezTo>
                  <a:close/>
                  <a:moveTo>
                    <a:pt x="624" y="115"/>
                  </a:moveTo>
                  <a:cubicBezTo>
                    <a:pt x="623" y="115"/>
                    <a:pt x="623" y="115"/>
                    <a:pt x="623" y="116"/>
                  </a:cubicBezTo>
                  <a:cubicBezTo>
                    <a:pt x="624" y="116"/>
                    <a:pt x="624" y="115"/>
                    <a:pt x="624" y="115"/>
                  </a:cubicBezTo>
                  <a:close/>
                  <a:moveTo>
                    <a:pt x="612" y="116"/>
                  </a:moveTo>
                  <a:cubicBezTo>
                    <a:pt x="612" y="116"/>
                    <a:pt x="612" y="116"/>
                    <a:pt x="612" y="115"/>
                  </a:cubicBezTo>
                  <a:cubicBezTo>
                    <a:pt x="612" y="116"/>
                    <a:pt x="612" y="116"/>
                    <a:pt x="612" y="116"/>
                  </a:cubicBezTo>
                  <a:close/>
                  <a:moveTo>
                    <a:pt x="623" y="116"/>
                  </a:moveTo>
                  <a:cubicBezTo>
                    <a:pt x="623" y="116"/>
                    <a:pt x="623" y="116"/>
                    <a:pt x="623" y="116"/>
                  </a:cubicBezTo>
                  <a:cubicBezTo>
                    <a:pt x="623" y="116"/>
                    <a:pt x="623" y="116"/>
                    <a:pt x="623" y="116"/>
                  </a:cubicBezTo>
                  <a:close/>
                  <a:moveTo>
                    <a:pt x="612" y="117"/>
                  </a:moveTo>
                  <a:cubicBezTo>
                    <a:pt x="612" y="117"/>
                    <a:pt x="612" y="116"/>
                    <a:pt x="612" y="116"/>
                  </a:cubicBezTo>
                  <a:cubicBezTo>
                    <a:pt x="612" y="116"/>
                    <a:pt x="612" y="117"/>
                    <a:pt x="612" y="117"/>
                  </a:cubicBezTo>
                  <a:close/>
                  <a:moveTo>
                    <a:pt x="623" y="116"/>
                  </a:moveTo>
                  <a:cubicBezTo>
                    <a:pt x="623" y="117"/>
                    <a:pt x="623" y="117"/>
                    <a:pt x="623" y="117"/>
                  </a:cubicBezTo>
                  <a:cubicBezTo>
                    <a:pt x="623" y="117"/>
                    <a:pt x="623" y="117"/>
                    <a:pt x="623" y="116"/>
                  </a:cubicBezTo>
                  <a:close/>
                  <a:moveTo>
                    <a:pt x="611" y="118"/>
                  </a:moveTo>
                  <a:cubicBezTo>
                    <a:pt x="611" y="117"/>
                    <a:pt x="612" y="117"/>
                    <a:pt x="612" y="117"/>
                  </a:cubicBezTo>
                  <a:cubicBezTo>
                    <a:pt x="611" y="117"/>
                    <a:pt x="611" y="117"/>
                    <a:pt x="611" y="118"/>
                  </a:cubicBezTo>
                  <a:close/>
                  <a:moveTo>
                    <a:pt x="623" y="117"/>
                  </a:moveTo>
                  <a:cubicBezTo>
                    <a:pt x="622" y="117"/>
                    <a:pt x="622" y="118"/>
                    <a:pt x="622" y="118"/>
                  </a:cubicBezTo>
                  <a:cubicBezTo>
                    <a:pt x="623" y="118"/>
                    <a:pt x="623" y="117"/>
                    <a:pt x="623" y="117"/>
                  </a:cubicBezTo>
                  <a:close/>
                  <a:moveTo>
                    <a:pt x="611" y="119"/>
                  </a:moveTo>
                  <a:cubicBezTo>
                    <a:pt x="611" y="118"/>
                    <a:pt x="611" y="118"/>
                    <a:pt x="611" y="118"/>
                  </a:cubicBezTo>
                  <a:cubicBezTo>
                    <a:pt x="611" y="118"/>
                    <a:pt x="611" y="118"/>
                    <a:pt x="611" y="119"/>
                  </a:cubicBezTo>
                  <a:close/>
                  <a:moveTo>
                    <a:pt x="622" y="118"/>
                  </a:moveTo>
                  <a:cubicBezTo>
                    <a:pt x="622" y="118"/>
                    <a:pt x="622" y="118"/>
                    <a:pt x="622" y="119"/>
                  </a:cubicBezTo>
                  <a:cubicBezTo>
                    <a:pt x="622" y="118"/>
                    <a:pt x="622" y="118"/>
                    <a:pt x="622" y="118"/>
                  </a:cubicBezTo>
                  <a:close/>
                  <a:moveTo>
                    <a:pt x="622" y="119"/>
                  </a:moveTo>
                  <a:cubicBezTo>
                    <a:pt x="622" y="119"/>
                    <a:pt x="622" y="119"/>
                    <a:pt x="622" y="119"/>
                  </a:cubicBezTo>
                  <a:cubicBezTo>
                    <a:pt x="622" y="119"/>
                    <a:pt x="622" y="119"/>
                    <a:pt x="622" y="119"/>
                  </a:cubicBezTo>
                  <a:close/>
                  <a:moveTo>
                    <a:pt x="622" y="119"/>
                  </a:moveTo>
                  <a:cubicBezTo>
                    <a:pt x="621" y="119"/>
                    <a:pt x="621" y="120"/>
                    <a:pt x="621" y="120"/>
                  </a:cubicBezTo>
                  <a:cubicBezTo>
                    <a:pt x="622" y="120"/>
                    <a:pt x="622" y="120"/>
                    <a:pt x="622" y="119"/>
                  </a:cubicBezTo>
                  <a:close/>
                  <a:moveTo>
                    <a:pt x="621" y="120"/>
                  </a:moveTo>
                  <a:cubicBezTo>
                    <a:pt x="621" y="120"/>
                    <a:pt x="621" y="121"/>
                    <a:pt x="621" y="121"/>
                  </a:cubicBezTo>
                  <a:cubicBezTo>
                    <a:pt x="621" y="121"/>
                    <a:pt x="621" y="121"/>
                    <a:pt x="621" y="120"/>
                  </a:cubicBezTo>
                  <a:close/>
                  <a:moveTo>
                    <a:pt x="621" y="121"/>
                  </a:moveTo>
                  <a:cubicBezTo>
                    <a:pt x="620" y="121"/>
                    <a:pt x="620" y="121"/>
                    <a:pt x="620" y="122"/>
                  </a:cubicBezTo>
                  <a:cubicBezTo>
                    <a:pt x="621" y="122"/>
                    <a:pt x="621" y="121"/>
                    <a:pt x="621" y="121"/>
                  </a:cubicBezTo>
                  <a:close/>
                  <a:moveTo>
                    <a:pt x="614" y="63"/>
                  </a:moveTo>
                  <a:cubicBezTo>
                    <a:pt x="614" y="63"/>
                    <a:pt x="614" y="63"/>
                    <a:pt x="615" y="64"/>
                  </a:cubicBezTo>
                  <a:cubicBezTo>
                    <a:pt x="615" y="63"/>
                    <a:pt x="615" y="63"/>
                    <a:pt x="614" y="63"/>
                  </a:cubicBezTo>
                  <a:close/>
                  <a:moveTo>
                    <a:pt x="606" y="122"/>
                  </a:moveTo>
                  <a:cubicBezTo>
                    <a:pt x="606" y="122"/>
                    <a:pt x="607" y="122"/>
                    <a:pt x="607" y="122"/>
                  </a:cubicBezTo>
                  <a:cubicBezTo>
                    <a:pt x="606" y="122"/>
                    <a:pt x="606" y="122"/>
                    <a:pt x="606" y="122"/>
                  </a:cubicBezTo>
                  <a:close/>
                  <a:moveTo>
                    <a:pt x="620" y="122"/>
                  </a:moveTo>
                  <a:cubicBezTo>
                    <a:pt x="620" y="122"/>
                    <a:pt x="620" y="122"/>
                    <a:pt x="619" y="123"/>
                  </a:cubicBezTo>
                  <a:cubicBezTo>
                    <a:pt x="620" y="123"/>
                    <a:pt x="620" y="122"/>
                    <a:pt x="620" y="122"/>
                  </a:cubicBezTo>
                  <a:close/>
                  <a:moveTo>
                    <a:pt x="1209" y="54"/>
                  </a:moveTo>
                  <a:cubicBezTo>
                    <a:pt x="1210" y="54"/>
                    <a:pt x="1210" y="53"/>
                    <a:pt x="1210" y="53"/>
                  </a:cubicBezTo>
                  <a:cubicBezTo>
                    <a:pt x="1209" y="53"/>
                    <a:pt x="1209" y="54"/>
                    <a:pt x="1209" y="54"/>
                  </a:cubicBezTo>
                  <a:close/>
                  <a:moveTo>
                    <a:pt x="605" y="123"/>
                  </a:moveTo>
                  <a:cubicBezTo>
                    <a:pt x="606" y="123"/>
                    <a:pt x="606" y="123"/>
                    <a:pt x="606" y="122"/>
                  </a:cubicBezTo>
                  <a:cubicBezTo>
                    <a:pt x="606" y="122"/>
                    <a:pt x="605" y="122"/>
                    <a:pt x="605" y="123"/>
                  </a:cubicBezTo>
                  <a:close/>
                  <a:moveTo>
                    <a:pt x="1136" y="44"/>
                  </a:moveTo>
                  <a:cubicBezTo>
                    <a:pt x="1136" y="43"/>
                    <a:pt x="1136" y="43"/>
                    <a:pt x="1135" y="43"/>
                  </a:cubicBezTo>
                  <a:cubicBezTo>
                    <a:pt x="1136" y="44"/>
                    <a:pt x="1136" y="44"/>
                    <a:pt x="1136" y="44"/>
                  </a:cubicBezTo>
                  <a:close/>
                  <a:moveTo>
                    <a:pt x="605" y="123"/>
                  </a:moveTo>
                  <a:cubicBezTo>
                    <a:pt x="605" y="123"/>
                    <a:pt x="605" y="123"/>
                    <a:pt x="605" y="123"/>
                  </a:cubicBezTo>
                  <a:cubicBezTo>
                    <a:pt x="605" y="123"/>
                    <a:pt x="605" y="123"/>
                    <a:pt x="605" y="123"/>
                  </a:cubicBezTo>
                  <a:close/>
                  <a:moveTo>
                    <a:pt x="1489" y="16"/>
                  </a:moveTo>
                  <a:cubicBezTo>
                    <a:pt x="1489" y="16"/>
                    <a:pt x="1489" y="16"/>
                    <a:pt x="1490" y="16"/>
                  </a:cubicBezTo>
                  <a:cubicBezTo>
                    <a:pt x="1489" y="16"/>
                    <a:pt x="1489" y="16"/>
                    <a:pt x="1489" y="16"/>
                  </a:cubicBezTo>
                  <a:close/>
                  <a:moveTo>
                    <a:pt x="566" y="50"/>
                  </a:moveTo>
                  <a:cubicBezTo>
                    <a:pt x="566" y="50"/>
                    <a:pt x="566" y="50"/>
                    <a:pt x="566" y="50"/>
                  </a:cubicBezTo>
                  <a:cubicBezTo>
                    <a:pt x="566" y="50"/>
                    <a:pt x="566" y="50"/>
                    <a:pt x="566" y="50"/>
                  </a:cubicBezTo>
                  <a:close/>
                  <a:moveTo>
                    <a:pt x="662" y="64"/>
                  </a:moveTo>
                  <a:cubicBezTo>
                    <a:pt x="662" y="63"/>
                    <a:pt x="662" y="63"/>
                    <a:pt x="661" y="63"/>
                  </a:cubicBezTo>
                  <a:cubicBezTo>
                    <a:pt x="661" y="63"/>
                    <a:pt x="661" y="63"/>
                    <a:pt x="662" y="64"/>
                  </a:cubicBezTo>
                  <a:close/>
                  <a:moveTo>
                    <a:pt x="719" y="16"/>
                  </a:moveTo>
                  <a:cubicBezTo>
                    <a:pt x="720" y="16"/>
                    <a:pt x="720" y="16"/>
                    <a:pt x="720" y="16"/>
                  </a:cubicBezTo>
                  <a:cubicBezTo>
                    <a:pt x="720" y="16"/>
                    <a:pt x="720" y="16"/>
                    <a:pt x="719" y="16"/>
                  </a:cubicBezTo>
                  <a:close/>
                  <a:moveTo>
                    <a:pt x="681" y="63"/>
                  </a:moveTo>
                  <a:cubicBezTo>
                    <a:pt x="681" y="63"/>
                    <a:pt x="681" y="63"/>
                    <a:pt x="682" y="63"/>
                  </a:cubicBezTo>
                  <a:cubicBezTo>
                    <a:pt x="681" y="63"/>
                    <a:pt x="681" y="63"/>
                    <a:pt x="681" y="63"/>
                  </a:cubicBezTo>
                  <a:close/>
                  <a:moveTo>
                    <a:pt x="607" y="41"/>
                  </a:moveTo>
                  <a:cubicBezTo>
                    <a:pt x="607" y="41"/>
                    <a:pt x="607" y="42"/>
                    <a:pt x="607" y="42"/>
                  </a:cubicBezTo>
                  <a:cubicBezTo>
                    <a:pt x="607" y="41"/>
                    <a:pt x="607" y="41"/>
                    <a:pt x="607" y="41"/>
                  </a:cubicBezTo>
                  <a:close/>
                  <a:moveTo>
                    <a:pt x="613" y="129"/>
                  </a:moveTo>
                  <a:cubicBezTo>
                    <a:pt x="613" y="129"/>
                    <a:pt x="613" y="129"/>
                    <a:pt x="613" y="130"/>
                  </a:cubicBezTo>
                  <a:cubicBezTo>
                    <a:pt x="613" y="130"/>
                    <a:pt x="613" y="130"/>
                    <a:pt x="613" y="129"/>
                  </a:cubicBezTo>
                  <a:close/>
                  <a:moveTo>
                    <a:pt x="612" y="130"/>
                  </a:moveTo>
                  <a:cubicBezTo>
                    <a:pt x="612" y="130"/>
                    <a:pt x="612" y="130"/>
                    <a:pt x="612" y="130"/>
                  </a:cubicBezTo>
                  <a:cubicBezTo>
                    <a:pt x="612" y="130"/>
                    <a:pt x="612" y="130"/>
                    <a:pt x="612" y="130"/>
                  </a:cubicBezTo>
                  <a:close/>
                  <a:moveTo>
                    <a:pt x="610" y="131"/>
                  </a:moveTo>
                  <a:cubicBezTo>
                    <a:pt x="610" y="131"/>
                    <a:pt x="610" y="131"/>
                    <a:pt x="610" y="131"/>
                  </a:cubicBezTo>
                  <a:cubicBezTo>
                    <a:pt x="610" y="131"/>
                    <a:pt x="610" y="131"/>
                    <a:pt x="610" y="131"/>
                  </a:cubicBezTo>
                  <a:close/>
                  <a:moveTo>
                    <a:pt x="609" y="131"/>
                  </a:moveTo>
                  <a:cubicBezTo>
                    <a:pt x="609" y="131"/>
                    <a:pt x="609" y="132"/>
                    <a:pt x="609" y="132"/>
                  </a:cubicBezTo>
                  <a:cubicBezTo>
                    <a:pt x="609" y="132"/>
                    <a:pt x="609" y="132"/>
                    <a:pt x="609" y="131"/>
                  </a:cubicBezTo>
                  <a:close/>
                  <a:moveTo>
                    <a:pt x="609" y="132"/>
                  </a:moveTo>
                  <a:cubicBezTo>
                    <a:pt x="608" y="132"/>
                    <a:pt x="608" y="132"/>
                    <a:pt x="608" y="132"/>
                  </a:cubicBezTo>
                  <a:cubicBezTo>
                    <a:pt x="608" y="132"/>
                    <a:pt x="609" y="132"/>
                    <a:pt x="609" y="132"/>
                  </a:cubicBezTo>
                  <a:close/>
                  <a:moveTo>
                    <a:pt x="1290" y="44"/>
                  </a:moveTo>
                  <a:cubicBezTo>
                    <a:pt x="1290" y="44"/>
                    <a:pt x="1290" y="44"/>
                    <a:pt x="1290" y="43"/>
                  </a:cubicBezTo>
                  <a:cubicBezTo>
                    <a:pt x="1290" y="44"/>
                    <a:pt x="1290" y="44"/>
                    <a:pt x="1290" y="44"/>
                  </a:cubicBezTo>
                  <a:close/>
                  <a:moveTo>
                    <a:pt x="653" y="42"/>
                  </a:moveTo>
                  <a:cubicBezTo>
                    <a:pt x="653" y="42"/>
                    <a:pt x="653" y="42"/>
                    <a:pt x="653" y="42"/>
                  </a:cubicBezTo>
                  <a:cubicBezTo>
                    <a:pt x="653" y="42"/>
                    <a:pt x="653" y="42"/>
                    <a:pt x="653" y="42"/>
                  </a:cubicBezTo>
                  <a:close/>
                  <a:moveTo>
                    <a:pt x="751" y="87"/>
                  </a:moveTo>
                  <a:cubicBezTo>
                    <a:pt x="751" y="87"/>
                    <a:pt x="751" y="87"/>
                    <a:pt x="750" y="87"/>
                  </a:cubicBezTo>
                  <a:cubicBezTo>
                    <a:pt x="750" y="87"/>
                    <a:pt x="751" y="87"/>
                    <a:pt x="751" y="87"/>
                  </a:cubicBezTo>
                  <a:close/>
                  <a:moveTo>
                    <a:pt x="1364" y="74"/>
                  </a:moveTo>
                  <a:cubicBezTo>
                    <a:pt x="1364" y="74"/>
                    <a:pt x="1364" y="74"/>
                    <a:pt x="1364" y="74"/>
                  </a:cubicBezTo>
                  <a:cubicBezTo>
                    <a:pt x="1364" y="74"/>
                    <a:pt x="1364" y="74"/>
                    <a:pt x="1364" y="74"/>
                  </a:cubicBezTo>
                  <a:close/>
                  <a:moveTo>
                    <a:pt x="796" y="39"/>
                  </a:moveTo>
                  <a:cubicBezTo>
                    <a:pt x="796" y="39"/>
                    <a:pt x="796" y="39"/>
                    <a:pt x="796" y="39"/>
                  </a:cubicBezTo>
                  <a:cubicBezTo>
                    <a:pt x="796" y="39"/>
                    <a:pt x="796" y="39"/>
                    <a:pt x="796" y="39"/>
                  </a:cubicBezTo>
                  <a:close/>
                  <a:moveTo>
                    <a:pt x="1535" y="74"/>
                  </a:moveTo>
                  <a:cubicBezTo>
                    <a:pt x="1535" y="74"/>
                    <a:pt x="1535" y="74"/>
                    <a:pt x="1535" y="74"/>
                  </a:cubicBezTo>
                  <a:cubicBezTo>
                    <a:pt x="1535" y="74"/>
                    <a:pt x="1535" y="74"/>
                    <a:pt x="1535" y="74"/>
                  </a:cubicBezTo>
                  <a:close/>
                  <a:moveTo>
                    <a:pt x="833" y="39"/>
                  </a:moveTo>
                  <a:cubicBezTo>
                    <a:pt x="833" y="39"/>
                    <a:pt x="833" y="39"/>
                    <a:pt x="833" y="39"/>
                  </a:cubicBezTo>
                  <a:cubicBezTo>
                    <a:pt x="833" y="39"/>
                    <a:pt x="833" y="39"/>
                    <a:pt x="833" y="39"/>
                  </a:cubicBezTo>
                  <a:close/>
                  <a:moveTo>
                    <a:pt x="1703" y="74"/>
                  </a:moveTo>
                  <a:cubicBezTo>
                    <a:pt x="1703" y="74"/>
                    <a:pt x="1704" y="74"/>
                    <a:pt x="1704" y="74"/>
                  </a:cubicBezTo>
                  <a:cubicBezTo>
                    <a:pt x="1703" y="74"/>
                    <a:pt x="1703" y="74"/>
                    <a:pt x="1703" y="74"/>
                  </a:cubicBezTo>
                  <a:close/>
                  <a:moveTo>
                    <a:pt x="1717" y="74"/>
                  </a:moveTo>
                  <a:cubicBezTo>
                    <a:pt x="1717" y="74"/>
                    <a:pt x="1716" y="74"/>
                    <a:pt x="1716" y="74"/>
                  </a:cubicBezTo>
                  <a:cubicBezTo>
                    <a:pt x="1717" y="74"/>
                    <a:pt x="1717" y="74"/>
                    <a:pt x="1717" y="74"/>
                  </a:cubicBezTo>
                  <a:close/>
                  <a:moveTo>
                    <a:pt x="864" y="39"/>
                  </a:moveTo>
                  <a:cubicBezTo>
                    <a:pt x="864" y="39"/>
                    <a:pt x="864" y="39"/>
                    <a:pt x="864" y="39"/>
                  </a:cubicBezTo>
                  <a:cubicBezTo>
                    <a:pt x="864" y="39"/>
                    <a:pt x="864" y="39"/>
                    <a:pt x="864" y="39"/>
                  </a:cubicBezTo>
                  <a:close/>
                  <a:moveTo>
                    <a:pt x="874" y="39"/>
                  </a:moveTo>
                  <a:cubicBezTo>
                    <a:pt x="874" y="39"/>
                    <a:pt x="874" y="39"/>
                    <a:pt x="874" y="39"/>
                  </a:cubicBezTo>
                  <a:cubicBezTo>
                    <a:pt x="874" y="39"/>
                    <a:pt x="874" y="39"/>
                    <a:pt x="874" y="39"/>
                  </a:cubicBezTo>
                  <a:close/>
                  <a:moveTo>
                    <a:pt x="1042" y="39"/>
                  </a:moveTo>
                  <a:cubicBezTo>
                    <a:pt x="1042" y="39"/>
                    <a:pt x="1042" y="39"/>
                    <a:pt x="1042" y="39"/>
                  </a:cubicBezTo>
                  <a:cubicBezTo>
                    <a:pt x="1042" y="39"/>
                    <a:pt x="1042" y="39"/>
                    <a:pt x="1042" y="39"/>
                  </a:cubicBezTo>
                  <a:close/>
                  <a:moveTo>
                    <a:pt x="1115" y="39"/>
                  </a:moveTo>
                  <a:cubicBezTo>
                    <a:pt x="1116" y="39"/>
                    <a:pt x="1116" y="39"/>
                    <a:pt x="1116" y="39"/>
                  </a:cubicBezTo>
                  <a:cubicBezTo>
                    <a:pt x="1115" y="39"/>
                    <a:pt x="1115" y="39"/>
                    <a:pt x="1115" y="39"/>
                  </a:cubicBezTo>
                  <a:close/>
                  <a:moveTo>
                    <a:pt x="1148" y="39"/>
                  </a:moveTo>
                  <a:cubicBezTo>
                    <a:pt x="1148" y="39"/>
                    <a:pt x="1148" y="39"/>
                    <a:pt x="1149" y="39"/>
                  </a:cubicBezTo>
                  <a:cubicBezTo>
                    <a:pt x="1149" y="39"/>
                    <a:pt x="1148" y="39"/>
                    <a:pt x="1148" y="39"/>
                  </a:cubicBezTo>
                  <a:close/>
                  <a:moveTo>
                    <a:pt x="1220" y="39"/>
                  </a:moveTo>
                  <a:cubicBezTo>
                    <a:pt x="1220" y="39"/>
                    <a:pt x="1220" y="39"/>
                    <a:pt x="1220" y="39"/>
                  </a:cubicBezTo>
                  <a:cubicBezTo>
                    <a:pt x="1220" y="39"/>
                    <a:pt x="1220" y="39"/>
                    <a:pt x="1220" y="39"/>
                  </a:cubicBezTo>
                  <a:close/>
                  <a:moveTo>
                    <a:pt x="1351" y="75"/>
                  </a:moveTo>
                  <a:cubicBezTo>
                    <a:pt x="1351" y="75"/>
                    <a:pt x="1351" y="75"/>
                    <a:pt x="1351" y="74"/>
                  </a:cubicBezTo>
                  <a:cubicBezTo>
                    <a:pt x="1351" y="74"/>
                    <a:pt x="1351" y="75"/>
                    <a:pt x="1351" y="75"/>
                  </a:cubicBezTo>
                  <a:close/>
                  <a:moveTo>
                    <a:pt x="1364" y="74"/>
                  </a:moveTo>
                  <a:cubicBezTo>
                    <a:pt x="1364" y="74"/>
                    <a:pt x="1364" y="74"/>
                    <a:pt x="1364" y="75"/>
                  </a:cubicBezTo>
                  <a:cubicBezTo>
                    <a:pt x="1364" y="75"/>
                    <a:pt x="1364" y="75"/>
                    <a:pt x="1364" y="74"/>
                  </a:cubicBezTo>
                  <a:close/>
                  <a:moveTo>
                    <a:pt x="1535" y="75"/>
                  </a:moveTo>
                  <a:cubicBezTo>
                    <a:pt x="1535" y="75"/>
                    <a:pt x="1535" y="75"/>
                    <a:pt x="1535" y="74"/>
                  </a:cubicBezTo>
                  <a:cubicBezTo>
                    <a:pt x="1535" y="74"/>
                    <a:pt x="1535" y="75"/>
                    <a:pt x="1535" y="75"/>
                  </a:cubicBezTo>
                  <a:close/>
                  <a:moveTo>
                    <a:pt x="1548" y="74"/>
                  </a:moveTo>
                  <a:cubicBezTo>
                    <a:pt x="1548" y="74"/>
                    <a:pt x="1548" y="74"/>
                    <a:pt x="1548" y="75"/>
                  </a:cubicBezTo>
                  <a:cubicBezTo>
                    <a:pt x="1548" y="75"/>
                    <a:pt x="1548" y="74"/>
                    <a:pt x="1548" y="74"/>
                  </a:cubicBezTo>
                  <a:close/>
                  <a:moveTo>
                    <a:pt x="1256" y="39"/>
                  </a:moveTo>
                  <a:cubicBezTo>
                    <a:pt x="1256" y="39"/>
                    <a:pt x="1256" y="39"/>
                    <a:pt x="1256" y="39"/>
                  </a:cubicBezTo>
                  <a:cubicBezTo>
                    <a:pt x="1256" y="39"/>
                    <a:pt x="1256" y="39"/>
                    <a:pt x="1256" y="39"/>
                  </a:cubicBezTo>
                  <a:close/>
                  <a:moveTo>
                    <a:pt x="1703" y="75"/>
                  </a:moveTo>
                  <a:cubicBezTo>
                    <a:pt x="1703" y="75"/>
                    <a:pt x="1703" y="75"/>
                    <a:pt x="1703" y="74"/>
                  </a:cubicBezTo>
                  <a:cubicBezTo>
                    <a:pt x="1703" y="74"/>
                    <a:pt x="1703" y="75"/>
                    <a:pt x="1703" y="75"/>
                  </a:cubicBezTo>
                  <a:close/>
                  <a:moveTo>
                    <a:pt x="1716" y="74"/>
                  </a:moveTo>
                  <a:cubicBezTo>
                    <a:pt x="1716" y="74"/>
                    <a:pt x="1716" y="74"/>
                    <a:pt x="1716" y="75"/>
                  </a:cubicBezTo>
                  <a:cubicBezTo>
                    <a:pt x="1716" y="75"/>
                    <a:pt x="1716" y="74"/>
                    <a:pt x="1716" y="74"/>
                  </a:cubicBezTo>
                  <a:close/>
                  <a:moveTo>
                    <a:pt x="551" y="39"/>
                  </a:moveTo>
                  <a:cubicBezTo>
                    <a:pt x="551" y="39"/>
                    <a:pt x="551" y="39"/>
                    <a:pt x="551" y="39"/>
                  </a:cubicBezTo>
                  <a:cubicBezTo>
                    <a:pt x="551" y="39"/>
                    <a:pt x="551" y="39"/>
                    <a:pt x="551" y="39"/>
                  </a:cubicBezTo>
                  <a:close/>
                  <a:moveTo>
                    <a:pt x="664" y="39"/>
                  </a:moveTo>
                  <a:cubicBezTo>
                    <a:pt x="664" y="39"/>
                    <a:pt x="664" y="39"/>
                    <a:pt x="664" y="39"/>
                  </a:cubicBezTo>
                  <a:cubicBezTo>
                    <a:pt x="664" y="39"/>
                    <a:pt x="664" y="39"/>
                    <a:pt x="664" y="39"/>
                  </a:cubicBezTo>
                  <a:close/>
                  <a:moveTo>
                    <a:pt x="698" y="75"/>
                  </a:moveTo>
                  <a:cubicBezTo>
                    <a:pt x="698" y="75"/>
                    <a:pt x="698" y="75"/>
                    <a:pt x="698" y="75"/>
                  </a:cubicBezTo>
                  <a:cubicBezTo>
                    <a:pt x="698" y="75"/>
                    <a:pt x="698" y="75"/>
                    <a:pt x="698" y="75"/>
                  </a:cubicBezTo>
                  <a:close/>
                  <a:moveTo>
                    <a:pt x="796" y="39"/>
                  </a:moveTo>
                  <a:cubicBezTo>
                    <a:pt x="796" y="39"/>
                    <a:pt x="797" y="39"/>
                    <a:pt x="797" y="39"/>
                  </a:cubicBezTo>
                  <a:cubicBezTo>
                    <a:pt x="797" y="39"/>
                    <a:pt x="797" y="39"/>
                    <a:pt x="796" y="39"/>
                  </a:cubicBezTo>
                  <a:close/>
                  <a:moveTo>
                    <a:pt x="1350" y="75"/>
                  </a:moveTo>
                  <a:cubicBezTo>
                    <a:pt x="1350" y="75"/>
                    <a:pt x="1351" y="75"/>
                    <a:pt x="1351" y="75"/>
                  </a:cubicBezTo>
                  <a:cubicBezTo>
                    <a:pt x="1350" y="75"/>
                    <a:pt x="1350" y="75"/>
                    <a:pt x="1350" y="75"/>
                  </a:cubicBezTo>
                  <a:close/>
                  <a:moveTo>
                    <a:pt x="832" y="39"/>
                  </a:moveTo>
                  <a:cubicBezTo>
                    <a:pt x="832" y="39"/>
                    <a:pt x="833" y="39"/>
                    <a:pt x="833" y="39"/>
                  </a:cubicBezTo>
                  <a:cubicBezTo>
                    <a:pt x="832" y="39"/>
                    <a:pt x="832" y="39"/>
                    <a:pt x="832" y="39"/>
                  </a:cubicBezTo>
                  <a:close/>
                  <a:moveTo>
                    <a:pt x="864" y="39"/>
                  </a:moveTo>
                  <a:cubicBezTo>
                    <a:pt x="864" y="39"/>
                    <a:pt x="864" y="39"/>
                    <a:pt x="864" y="39"/>
                  </a:cubicBezTo>
                  <a:cubicBezTo>
                    <a:pt x="864" y="39"/>
                    <a:pt x="864" y="39"/>
                    <a:pt x="864" y="39"/>
                  </a:cubicBezTo>
                  <a:close/>
                  <a:moveTo>
                    <a:pt x="1534" y="75"/>
                  </a:moveTo>
                  <a:cubicBezTo>
                    <a:pt x="1535" y="75"/>
                    <a:pt x="1535" y="75"/>
                    <a:pt x="1535" y="75"/>
                  </a:cubicBezTo>
                  <a:cubicBezTo>
                    <a:pt x="1535" y="75"/>
                    <a:pt x="1534" y="75"/>
                    <a:pt x="1534" y="75"/>
                  </a:cubicBezTo>
                  <a:close/>
                  <a:moveTo>
                    <a:pt x="1548" y="75"/>
                  </a:moveTo>
                  <a:cubicBezTo>
                    <a:pt x="1548" y="75"/>
                    <a:pt x="1548" y="75"/>
                    <a:pt x="1548" y="75"/>
                  </a:cubicBezTo>
                  <a:cubicBezTo>
                    <a:pt x="1548" y="75"/>
                    <a:pt x="1548" y="75"/>
                    <a:pt x="1548" y="75"/>
                  </a:cubicBezTo>
                  <a:close/>
                  <a:moveTo>
                    <a:pt x="873" y="39"/>
                  </a:moveTo>
                  <a:cubicBezTo>
                    <a:pt x="874" y="39"/>
                    <a:pt x="874" y="39"/>
                    <a:pt x="874" y="39"/>
                  </a:cubicBezTo>
                  <a:cubicBezTo>
                    <a:pt x="874" y="39"/>
                    <a:pt x="873" y="39"/>
                    <a:pt x="873" y="39"/>
                  </a:cubicBezTo>
                  <a:close/>
                  <a:moveTo>
                    <a:pt x="1703" y="75"/>
                  </a:moveTo>
                  <a:cubicBezTo>
                    <a:pt x="1703" y="75"/>
                    <a:pt x="1703" y="75"/>
                    <a:pt x="1703" y="75"/>
                  </a:cubicBezTo>
                  <a:cubicBezTo>
                    <a:pt x="1703" y="75"/>
                    <a:pt x="1703" y="75"/>
                    <a:pt x="1703" y="75"/>
                  </a:cubicBezTo>
                  <a:close/>
                  <a:moveTo>
                    <a:pt x="1716" y="75"/>
                  </a:moveTo>
                  <a:cubicBezTo>
                    <a:pt x="1716" y="75"/>
                    <a:pt x="1716" y="75"/>
                    <a:pt x="1716" y="75"/>
                  </a:cubicBezTo>
                  <a:cubicBezTo>
                    <a:pt x="1716" y="75"/>
                    <a:pt x="1716" y="75"/>
                    <a:pt x="1716" y="75"/>
                  </a:cubicBezTo>
                  <a:close/>
                  <a:moveTo>
                    <a:pt x="1041" y="39"/>
                  </a:moveTo>
                  <a:cubicBezTo>
                    <a:pt x="1042" y="39"/>
                    <a:pt x="1042" y="39"/>
                    <a:pt x="1042" y="39"/>
                  </a:cubicBezTo>
                  <a:cubicBezTo>
                    <a:pt x="1042" y="39"/>
                    <a:pt x="1042" y="39"/>
                    <a:pt x="1041" y="39"/>
                  </a:cubicBezTo>
                  <a:close/>
                  <a:moveTo>
                    <a:pt x="1115" y="39"/>
                  </a:moveTo>
                  <a:cubicBezTo>
                    <a:pt x="1115" y="39"/>
                    <a:pt x="1115" y="39"/>
                    <a:pt x="1115" y="39"/>
                  </a:cubicBezTo>
                  <a:cubicBezTo>
                    <a:pt x="1115" y="39"/>
                    <a:pt x="1115" y="39"/>
                    <a:pt x="1115" y="39"/>
                  </a:cubicBezTo>
                  <a:close/>
                  <a:moveTo>
                    <a:pt x="1219" y="39"/>
                  </a:moveTo>
                  <a:cubicBezTo>
                    <a:pt x="1220" y="39"/>
                    <a:pt x="1220" y="39"/>
                    <a:pt x="1220" y="39"/>
                  </a:cubicBezTo>
                  <a:cubicBezTo>
                    <a:pt x="1220" y="39"/>
                    <a:pt x="1219" y="39"/>
                    <a:pt x="1219" y="39"/>
                  </a:cubicBezTo>
                  <a:close/>
                  <a:moveTo>
                    <a:pt x="1293" y="39"/>
                  </a:moveTo>
                  <a:cubicBezTo>
                    <a:pt x="1293" y="39"/>
                    <a:pt x="1293" y="39"/>
                    <a:pt x="1293" y="39"/>
                  </a:cubicBezTo>
                  <a:cubicBezTo>
                    <a:pt x="1293" y="39"/>
                    <a:pt x="1293" y="39"/>
                    <a:pt x="1293" y="39"/>
                  </a:cubicBezTo>
                  <a:close/>
                  <a:moveTo>
                    <a:pt x="1350" y="75"/>
                  </a:moveTo>
                  <a:cubicBezTo>
                    <a:pt x="1350" y="75"/>
                    <a:pt x="1350" y="75"/>
                    <a:pt x="1350" y="75"/>
                  </a:cubicBezTo>
                  <a:cubicBezTo>
                    <a:pt x="1350" y="75"/>
                    <a:pt x="1350" y="75"/>
                    <a:pt x="1350" y="75"/>
                  </a:cubicBezTo>
                  <a:close/>
                  <a:moveTo>
                    <a:pt x="663" y="40"/>
                  </a:moveTo>
                  <a:cubicBezTo>
                    <a:pt x="664" y="40"/>
                    <a:pt x="664" y="39"/>
                    <a:pt x="664" y="39"/>
                  </a:cubicBezTo>
                  <a:cubicBezTo>
                    <a:pt x="664" y="39"/>
                    <a:pt x="664" y="39"/>
                    <a:pt x="663" y="40"/>
                  </a:cubicBezTo>
                  <a:close/>
                  <a:moveTo>
                    <a:pt x="759" y="40"/>
                  </a:moveTo>
                  <a:cubicBezTo>
                    <a:pt x="759" y="40"/>
                    <a:pt x="759" y="39"/>
                    <a:pt x="759" y="39"/>
                  </a:cubicBezTo>
                  <a:cubicBezTo>
                    <a:pt x="759" y="39"/>
                    <a:pt x="759" y="39"/>
                    <a:pt x="759" y="40"/>
                  </a:cubicBezTo>
                  <a:close/>
                  <a:moveTo>
                    <a:pt x="797" y="39"/>
                  </a:moveTo>
                  <a:cubicBezTo>
                    <a:pt x="797" y="39"/>
                    <a:pt x="797" y="40"/>
                    <a:pt x="797" y="40"/>
                  </a:cubicBezTo>
                  <a:cubicBezTo>
                    <a:pt x="797" y="39"/>
                    <a:pt x="797" y="39"/>
                    <a:pt x="797" y="39"/>
                  </a:cubicBezTo>
                  <a:close/>
                  <a:moveTo>
                    <a:pt x="832" y="40"/>
                  </a:moveTo>
                  <a:cubicBezTo>
                    <a:pt x="832" y="40"/>
                    <a:pt x="832" y="39"/>
                    <a:pt x="832" y="39"/>
                  </a:cubicBezTo>
                  <a:cubicBezTo>
                    <a:pt x="832" y="39"/>
                    <a:pt x="832" y="39"/>
                    <a:pt x="832" y="40"/>
                  </a:cubicBezTo>
                  <a:close/>
                  <a:moveTo>
                    <a:pt x="873" y="40"/>
                  </a:moveTo>
                  <a:cubicBezTo>
                    <a:pt x="873" y="40"/>
                    <a:pt x="873" y="39"/>
                    <a:pt x="873" y="39"/>
                  </a:cubicBezTo>
                  <a:cubicBezTo>
                    <a:pt x="873" y="39"/>
                    <a:pt x="873" y="39"/>
                    <a:pt x="873" y="40"/>
                  </a:cubicBezTo>
                  <a:close/>
                  <a:moveTo>
                    <a:pt x="1115" y="40"/>
                  </a:moveTo>
                  <a:cubicBezTo>
                    <a:pt x="1115" y="40"/>
                    <a:pt x="1115" y="39"/>
                    <a:pt x="1115" y="39"/>
                  </a:cubicBezTo>
                  <a:cubicBezTo>
                    <a:pt x="1115" y="39"/>
                    <a:pt x="1115" y="39"/>
                    <a:pt x="1115" y="40"/>
                  </a:cubicBezTo>
                  <a:close/>
                  <a:moveTo>
                    <a:pt x="682" y="76"/>
                  </a:moveTo>
                  <a:cubicBezTo>
                    <a:pt x="682" y="75"/>
                    <a:pt x="682" y="75"/>
                    <a:pt x="682" y="75"/>
                  </a:cubicBezTo>
                  <a:cubicBezTo>
                    <a:pt x="682" y="76"/>
                    <a:pt x="682" y="76"/>
                    <a:pt x="682" y="76"/>
                  </a:cubicBezTo>
                  <a:close/>
                  <a:moveTo>
                    <a:pt x="698" y="75"/>
                  </a:moveTo>
                  <a:cubicBezTo>
                    <a:pt x="698" y="76"/>
                    <a:pt x="698" y="76"/>
                    <a:pt x="698" y="76"/>
                  </a:cubicBezTo>
                  <a:cubicBezTo>
                    <a:pt x="698" y="76"/>
                    <a:pt x="698" y="76"/>
                    <a:pt x="698" y="75"/>
                  </a:cubicBezTo>
                  <a:close/>
                  <a:moveTo>
                    <a:pt x="1292" y="40"/>
                  </a:moveTo>
                  <a:cubicBezTo>
                    <a:pt x="1293" y="40"/>
                    <a:pt x="1293" y="39"/>
                    <a:pt x="1293" y="39"/>
                  </a:cubicBezTo>
                  <a:cubicBezTo>
                    <a:pt x="1293" y="39"/>
                    <a:pt x="1293" y="39"/>
                    <a:pt x="1292" y="40"/>
                  </a:cubicBezTo>
                  <a:close/>
                  <a:moveTo>
                    <a:pt x="663" y="40"/>
                  </a:moveTo>
                  <a:cubicBezTo>
                    <a:pt x="663" y="40"/>
                    <a:pt x="663" y="40"/>
                    <a:pt x="663" y="40"/>
                  </a:cubicBezTo>
                  <a:cubicBezTo>
                    <a:pt x="663" y="40"/>
                    <a:pt x="663" y="40"/>
                    <a:pt x="663" y="40"/>
                  </a:cubicBezTo>
                  <a:close/>
                  <a:moveTo>
                    <a:pt x="1350" y="76"/>
                  </a:moveTo>
                  <a:cubicBezTo>
                    <a:pt x="1350" y="76"/>
                    <a:pt x="1350" y="76"/>
                    <a:pt x="1350" y="75"/>
                  </a:cubicBezTo>
                  <a:cubicBezTo>
                    <a:pt x="1350" y="76"/>
                    <a:pt x="1350" y="76"/>
                    <a:pt x="1350" y="76"/>
                  </a:cubicBezTo>
                  <a:close/>
                  <a:moveTo>
                    <a:pt x="1363" y="75"/>
                  </a:moveTo>
                  <a:cubicBezTo>
                    <a:pt x="1363" y="75"/>
                    <a:pt x="1362" y="76"/>
                    <a:pt x="1362" y="76"/>
                  </a:cubicBezTo>
                  <a:cubicBezTo>
                    <a:pt x="1363" y="76"/>
                    <a:pt x="1363" y="76"/>
                    <a:pt x="1363" y="75"/>
                  </a:cubicBezTo>
                  <a:close/>
                  <a:moveTo>
                    <a:pt x="758" y="40"/>
                  </a:moveTo>
                  <a:cubicBezTo>
                    <a:pt x="759" y="40"/>
                    <a:pt x="759" y="40"/>
                    <a:pt x="759" y="40"/>
                  </a:cubicBezTo>
                  <a:cubicBezTo>
                    <a:pt x="759" y="40"/>
                    <a:pt x="759" y="40"/>
                    <a:pt x="758" y="40"/>
                  </a:cubicBezTo>
                  <a:close/>
                  <a:moveTo>
                    <a:pt x="797" y="40"/>
                  </a:moveTo>
                  <a:cubicBezTo>
                    <a:pt x="797" y="40"/>
                    <a:pt x="797" y="40"/>
                    <a:pt x="797" y="40"/>
                  </a:cubicBezTo>
                  <a:cubicBezTo>
                    <a:pt x="797" y="40"/>
                    <a:pt x="797" y="40"/>
                    <a:pt x="797" y="40"/>
                  </a:cubicBezTo>
                  <a:close/>
                  <a:moveTo>
                    <a:pt x="832" y="40"/>
                  </a:moveTo>
                  <a:cubicBezTo>
                    <a:pt x="832" y="40"/>
                    <a:pt x="832" y="40"/>
                    <a:pt x="832" y="40"/>
                  </a:cubicBezTo>
                  <a:cubicBezTo>
                    <a:pt x="832" y="40"/>
                    <a:pt x="832" y="40"/>
                    <a:pt x="832" y="40"/>
                  </a:cubicBezTo>
                  <a:close/>
                  <a:moveTo>
                    <a:pt x="873" y="40"/>
                  </a:moveTo>
                  <a:cubicBezTo>
                    <a:pt x="873" y="40"/>
                    <a:pt x="873" y="40"/>
                    <a:pt x="873" y="40"/>
                  </a:cubicBezTo>
                  <a:cubicBezTo>
                    <a:pt x="873" y="40"/>
                    <a:pt x="873" y="40"/>
                    <a:pt x="873" y="40"/>
                  </a:cubicBezTo>
                  <a:close/>
                  <a:moveTo>
                    <a:pt x="907" y="40"/>
                  </a:moveTo>
                  <a:cubicBezTo>
                    <a:pt x="907" y="40"/>
                    <a:pt x="907" y="40"/>
                    <a:pt x="907" y="40"/>
                  </a:cubicBezTo>
                  <a:cubicBezTo>
                    <a:pt x="907" y="40"/>
                    <a:pt x="907" y="40"/>
                    <a:pt x="907" y="40"/>
                  </a:cubicBezTo>
                  <a:close/>
                  <a:moveTo>
                    <a:pt x="1114" y="40"/>
                  </a:moveTo>
                  <a:cubicBezTo>
                    <a:pt x="1114" y="40"/>
                    <a:pt x="1115" y="40"/>
                    <a:pt x="1115" y="40"/>
                  </a:cubicBezTo>
                  <a:cubicBezTo>
                    <a:pt x="1114" y="40"/>
                    <a:pt x="1114" y="40"/>
                    <a:pt x="1114" y="40"/>
                  </a:cubicBezTo>
                  <a:close/>
                  <a:moveTo>
                    <a:pt x="1292" y="40"/>
                  </a:moveTo>
                  <a:cubicBezTo>
                    <a:pt x="1292" y="40"/>
                    <a:pt x="1292" y="40"/>
                    <a:pt x="1292" y="40"/>
                  </a:cubicBezTo>
                  <a:cubicBezTo>
                    <a:pt x="1292" y="40"/>
                    <a:pt x="1292" y="40"/>
                    <a:pt x="1292" y="40"/>
                  </a:cubicBezTo>
                  <a:close/>
                  <a:moveTo>
                    <a:pt x="1362" y="76"/>
                  </a:moveTo>
                  <a:cubicBezTo>
                    <a:pt x="1362" y="76"/>
                    <a:pt x="1362" y="76"/>
                    <a:pt x="1362" y="76"/>
                  </a:cubicBezTo>
                  <a:cubicBezTo>
                    <a:pt x="1362" y="76"/>
                    <a:pt x="1362" y="76"/>
                    <a:pt x="1362" y="76"/>
                  </a:cubicBezTo>
                  <a:close/>
                  <a:moveTo>
                    <a:pt x="663" y="40"/>
                  </a:moveTo>
                  <a:cubicBezTo>
                    <a:pt x="663" y="40"/>
                    <a:pt x="663" y="40"/>
                    <a:pt x="663" y="40"/>
                  </a:cubicBezTo>
                  <a:cubicBezTo>
                    <a:pt x="663" y="40"/>
                    <a:pt x="663" y="40"/>
                    <a:pt x="663" y="40"/>
                  </a:cubicBezTo>
                  <a:close/>
                  <a:moveTo>
                    <a:pt x="758" y="40"/>
                  </a:moveTo>
                  <a:cubicBezTo>
                    <a:pt x="758" y="40"/>
                    <a:pt x="758" y="40"/>
                    <a:pt x="758" y="40"/>
                  </a:cubicBezTo>
                  <a:cubicBezTo>
                    <a:pt x="758" y="40"/>
                    <a:pt x="758" y="40"/>
                    <a:pt x="758" y="40"/>
                  </a:cubicBezTo>
                  <a:close/>
                  <a:moveTo>
                    <a:pt x="797" y="40"/>
                  </a:moveTo>
                  <a:cubicBezTo>
                    <a:pt x="797" y="40"/>
                    <a:pt x="798" y="40"/>
                    <a:pt x="798" y="40"/>
                  </a:cubicBezTo>
                  <a:cubicBezTo>
                    <a:pt x="798" y="40"/>
                    <a:pt x="798" y="40"/>
                    <a:pt x="797" y="40"/>
                  </a:cubicBezTo>
                  <a:close/>
                  <a:moveTo>
                    <a:pt x="831" y="40"/>
                  </a:moveTo>
                  <a:cubicBezTo>
                    <a:pt x="831" y="40"/>
                    <a:pt x="832" y="40"/>
                    <a:pt x="832" y="40"/>
                  </a:cubicBezTo>
                  <a:cubicBezTo>
                    <a:pt x="831" y="40"/>
                    <a:pt x="831" y="40"/>
                    <a:pt x="831" y="40"/>
                  </a:cubicBezTo>
                  <a:close/>
                  <a:moveTo>
                    <a:pt x="872" y="40"/>
                  </a:moveTo>
                  <a:cubicBezTo>
                    <a:pt x="873" y="40"/>
                    <a:pt x="873" y="40"/>
                    <a:pt x="873" y="40"/>
                  </a:cubicBezTo>
                  <a:cubicBezTo>
                    <a:pt x="873" y="40"/>
                    <a:pt x="872" y="40"/>
                    <a:pt x="872" y="40"/>
                  </a:cubicBezTo>
                  <a:close/>
                  <a:moveTo>
                    <a:pt x="907" y="40"/>
                  </a:moveTo>
                  <a:cubicBezTo>
                    <a:pt x="907" y="40"/>
                    <a:pt x="908" y="40"/>
                    <a:pt x="908" y="40"/>
                  </a:cubicBezTo>
                  <a:cubicBezTo>
                    <a:pt x="908" y="40"/>
                    <a:pt x="908" y="40"/>
                    <a:pt x="907" y="40"/>
                  </a:cubicBezTo>
                  <a:close/>
                  <a:moveTo>
                    <a:pt x="1114" y="40"/>
                  </a:moveTo>
                  <a:cubicBezTo>
                    <a:pt x="1114" y="40"/>
                    <a:pt x="1114" y="40"/>
                    <a:pt x="1114" y="40"/>
                  </a:cubicBezTo>
                  <a:cubicBezTo>
                    <a:pt x="1114" y="40"/>
                    <a:pt x="1114" y="40"/>
                    <a:pt x="1114" y="40"/>
                  </a:cubicBezTo>
                  <a:close/>
                  <a:moveTo>
                    <a:pt x="1362" y="76"/>
                  </a:moveTo>
                  <a:cubicBezTo>
                    <a:pt x="1362" y="76"/>
                    <a:pt x="1362" y="76"/>
                    <a:pt x="1362" y="76"/>
                  </a:cubicBezTo>
                  <a:cubicBezTo>
                    <a:pt x="1362" y="76"/>
                    <a:pt x="1362" y="76"/>
                    <a:pt x="1362" y="76"/>
                  </a:cubicBezTo>
                  <a:close/>
                  <a:moveTo>
                    <a:pt x="1149" y="40"/>
                  </a:moveTo>
                  <a:cubicBezTo>
                    <a:pt x="1149" y="40"/>
                    <a:pt x="1149" y="40"/>
                    <a:pt x="1150" y="40"/>
                  </a:cubicBezTo>
                  <a:cubicBezTo>
                    <a:pt x="1150" y="40"/>
                    <a:pt x="1149" y="40"/>
                    <a:pt x="1149" y="40"/>
                  </a:cubicBezTo>
                  <a:close/>
                  <a:moveTo>
                    <a:pt x="1533" y="77"/>
                  </a:moveTo>
                  <a:cubicBezTo>
                    <a:pt x="1534" y="76"/>
                    <a:pt x="1534" y="76"/>
                    <a:pt x="1534" y="76"/>
                  </a:cubicBezTo>
                  <a:cubicBezTo>
                    <a:pt x="1534" y="76"/>
                    <a:pt x="1533" y="76"/>
                    <a:pt x="1533" y="77"/>
                  </a:cubicBezTo>
                  <a:close/>
                  <a:moveTo>
                    <a:pt x="1546" y="76"/>
                  </a:moveTo>
                  <a:cubicBezTo>
                    <a:pt x="1546" y="76"/>
                    <a:pt x="1546" y="76"/>
                    <a:pt x="1546" y="76"/>
                  </a:cubicBezTo>
                  <a:cubicBezTo>
                    <a:pt x="1546" y="76"/>
                    <a:pt x="1546" y="76"/>
                    <a:pt x="1546" y="76"/>
                  </a:cubicBezTo>
                  <a:close/>
                  <a:moveTo>
                    <a:pt x="1218" y="40"/>
                  </a:moveTo>
                  <a:cubicBezTo>
                    <a:pt x="1218" y="40"/>
                    <a:pt x="1218" y="40"/>
                    <a:pt x="1218" y="40"/>
                  </a:cubicBezTo>
                  <a:cubicBezTo>
                    <a:pt x="1218" y="40"/>
                    <a:pt x="1218" y="40"/>
                    <a:pt x="1218" y="40"/>
                  </a:cubicBezTo>
                  <a:close/>
                  <a:moveTo>
                    <a:pt x="662" y="41"/>
                  </a:moveTo>
                  <a:cubicBezTo>
                    <a:pt x="663" y="41"/>
                    <a:pt x="663" y="41"/>
                    <a:pt x="663" y="40"/>
                  </a:cubicBezTo>
                  <a:cubicBezTo>
                    <a:pt x="663" y="40"/>
                    <a:pt x="662" y="40"/>
                    <a:pt x="662" y="41"/>
                  </a:cubicBezTo>
                  <a:close/>
                  <a:moveTo>
                    <a:pt x="1701" y="77"/>
                  </a:moveTo>
                  <a:cubicBezTo>
                    <a:pt x="1702" y="76"/>
                    <a:pt x="1702" y="76"/>
                    <a:pt x="1702" y="76"/>
                  </a:cubicBezTo>
                  <a:cubicBezTo>
                    <a:pt x="1702" y="76"/>
                    <a:pt x="1702" y="76"/>
                    <a:pt x="1701" y="77"/>
                  </a:cubicBezTo>
                  <a:close/>
                  <a:moveTo>
                    <a:pt x="1714" y="76"/>
                  </a:moveTo>
                  <a:cubicBezTo>
                    <a:pt x="1714" y="76"/>
                    <a:pt x="1714" y="76"/>
                    <a:pt x="1714" y="76"/>
                  </a:cubicBezTo>
                  <a:cubicBezTo>
                    <a:pt x="1714" y="76"/>
                    <a:pt x="1714" y="76"/>
                    <a:pt x="1714" y="76"/>
                  </a:cubicBezTo>
                  <a:close/>
                  <a:moveTo>
                    <a:pt x="684" y="77"/>
                  </a:moveTo>
                  <a:cubicBezTo>
                    <a:pt x="684" y="77"/>
                    <a:pt x="683" y="76"/>
                    <a:pt x="683" y="76"/>
                  </a:cubicBezTo>
                  <a:cubicBezTo>
                    <a:pt x="683" y="77"/>
                    <a:pt x="684" y="77"/>
                    <a:pt x="684" y="77"/>
                  </a:cubicBezTo>
                  <a:close/>
                  <a:moveTo>
                    <a:pt x="967" y="76"/>
                  </a:moveTo>
                  <a:cubicBezTo>
                    <a:pt x="967" y="77"/>
                    <a:pt x="967" y="77"/>
                    <a:pt x="968" y="77"/>
                  </a:cubicBezTo>
                  <a:cubicBezTo>
                    <a:pt x="968" y="77"/>
                    <a:pt x="968" y="77"/>
                    <a:pt x="967" y="76"/>
                  </a:cubicBezTo>
                  <a:close/>
                  <a:moveTo>
                    <a:pt x="758" y="41"/>
                  </a:moveTo>
                  <a:cubicBezTo>
                    <a:pt x="758" y="41"/>
                    <a:pt x="758" y="40"/>
                    <a:pt x="758" y="40"/>
                  </a:cubicBezTo>
                  <a:cubicBezTo>
                    <a:pt x="758" y="40"/>
                    <a:pt x="758" y="40"/>
                    <a:pt x="758" y="41"/>
                  </a:cubicBezTo>
                  <a:close/>
                  <a:moveTo>
                    <a:pt x="798" y="40"/>
                  </a:moveTo>
                  <a:cubicBezTo>
                    <a:pt x="798" y="40"/>
                    <a:pt x="798" y="41"/>
                    <a:pt x="798" y="41"/>
                  </a:cubicBezTo>
                  <a:cubicBezTo>
                    <a:pt x="798" y="40"/>
                    <a:pt x="798" y="40"/>
                    <a:pt x="798" y="40"/>
                  </a:cubicBezTo>
                  <a:close/>
                  <a:moveTo>
                    <a:pt x="1349" y="77"/>
                  </a:moveTo>
                  <a:cubicBezTo>
                    <a:pt x="1349" y="77"/>
                    <a:pt x="1349" y="77"/>
                    <a:pt x="1349" y="76"/>
                  </a:cubicBezTo>
                  <a:cubicBezTo>
                    <a:pt x="1349" y="77"/>
                    <a:pt x="1349" y="77"/>
                    <a:pt x="1349" y="77"/>
                  </a:cubicBezTo>
                  <a:close/>
                  <a:moveTo>
                    <a:pt x="1362" y="76"/>
                  </a:moveTo>
                  <a:cubicBezTo>
                    <a:pt x="1361" y="76"/>
                    <a:pt x="1361" y="77"/>
                    <a:pt x="1361" y="77"/>
                  </a:cubicBezTo>
                  <a:cubicBezTo>
                    <a:pt x="1361" y="77"/>
                    <a:pt x="1362" y="77"/>
                    <a:pt x="1362" y="76"/>
                  </a:cubicBezTo>
                  <a:close/>
                  <a:moveTo>
                    <a:pt x="1533" y="77"/>
                  </a:moveTo>
                  <a:cubicBezTo>
                    <a:pt x="1533" y="77"/>
                    <a:pt x="1533" y="77"/>
                    <a:pt x="1533" y="76"/>
                  </a:cubicBezTo>
                  <a:cubicBezTo>
                    <a:pt x="1533" y="77"/>
                    <a:pt x="1533" y="77"/>
                    <a:pt x="1533" y="77"/>
                  </a:cubicBezTo>
                  <a:close/>
                  <a:moveTo>
                    <a:pt x="1546" y="76"/>
                  </a:moveTo>
                  <a:cubicBezTo>
                    <a:pt x="1546" y="76"/>
                    <a:pt x="1546" y="77"/>
                    <a:pt x="1545" y="77"/>
                  </a:cubicBezTo>
                  <a:cubicBezTo>
                    <a:pt x="1546" y="77"/>
                    <a:pt x="1546" y="77"/>
                    <a:pt x="1546" y="76"/>
                  </a:cubicBezTo>
                  <a:close/>
                  <a:moveTo>
                    <a:pt x="1701" y="77"/>
                  </a:moveTo>
                  <a:cubicBezTo>
                    <a:pt x="1701" y="77"/>
                    <a:pt x="1701" y="77"/>
                    <a:pt x="1701" y="76"/>
                  </a:cubicBezTo>
                  <a:cubicBezTo>
                    <a:pt x="1701" y="77"/>
                    <a:pt x="1701" y="77"/>
                    <a:pt x="1701" y="77"/>
                  </a:cubicBezTo>
                  <a:close/>
                  <a:moveTo>
                    <a:pt x="1714" y="76"/>
                  </a:moveTo>
                  <a:cubicBezTo>
                    <a:pt x="1714" y="76"/>
                    <a:pt x="1714" y="77"/>
                    <a:pt x="1714" y="77"/>
                  </a:cubicBezTo>
                  <a:cubicBezTo>
                    <a:pt x="1714" y="77"/>
                    <a:pt x="1714" y="77"/>
                    <a:pt x="1714" y="76"/>
                  </a:cubicBezTo>
                  <a:close/>
                  <a:moveTo>
                    <a:pt x="865" y="40"/>
                  </a:moveTo>
                  <a:cubicBezTo>
                    <a:pt x="865" y="40"/>
                    <a:pt x="865" y="41"/>
                    <a:pt x="865" y="41"/>
                  </a:cubicBezTo>
                  <a:cubicBezTo>
                    <a:pt x="865" y="41"/>
                    <a:pt x="865" y="40"/>
                    <a:pt x="865" y="40"/>
                  </a:cubicBezTo>
                  <a:close/>
                  <a:moveTo>
                    <a:pt x="872" y="41"/>
                  </a:moveTo>
                  <a:cubicBezTo>
                    <a:pt x="872" y="41"/>
                    <a:pt x="872" y="40"/>
                    <a:pt x="872" y="40"/>
                  </a:cubicBezTo>
                  <a:cubicBezTo>
                    <a:pt x="872" y="40"/>
                    <a:pt x="872" y="41"/>
                    <a:pt x="872" y="41"/>
                  </a:cubicBezTo>
                  <a:close/>
                  <a:moveTo>
                    <a:pt x="1040" y="41"/>
                  </a:moveTo>
                  <a:cubicBezTo>
                    <a:pt x="1040" y="41"/>
                    <a:pt x="1040" y="41"/>
                    <a:pt x="1040" y="40"/>
                  </a:cubicBezTo>
                  <a:cubicBezTo>
                    <a:pt x="1040" y="40"/>
                    <a:pt x="1040" y="40"/>
                    <a:pt x="1040" y="41"/>
                  </a:cubicBezTo>
                  <a:close/>
                  <a:moveTo>
                    <a:pt x="1114" y="41"/>
                  </a:moveTo>
                  <a:cubicBezTo>
                    <a:pt x="1114" y="41"/>
                    <a:pt x="1114" y="40"/>
                    <a:pt x="1114" y="40"/>
                  </a:cubicBezTo>
                  <a:cubicBezTo>
                    <a:pt x="1114" y="40"/>
                    <a:pt x="1114" y="40"/>
                    <a:pt x="1114" y="41"/>
                  </a:cubicBezTo>
                  <a:close/>
                  <a:moveTo>
                    <a:pt x="1150" y="40"/>
                  </a:moveTo>
                  <a:cubicBezTo>
                    <a:pt x="1150" y="40"/>
                    <a:pt x="1150" y="41"/>
                    <a:pt x="1150" y="41"/>
                  </a:cubicBezTo>
                  <a:cubicBezTo>
                    <a:pt x="1150" y="40"/>
                    <a:pt x="1150" y="40"/>
                    <a:pt x="1150" y="40"/>
                  </a:cubicBezTo>
                  <a:close/>
                  <a:moveTo>
                    <a:pt x="1218" y="41"/>
                  </a:moveTo>
                  <a:cubicBezTo>
                    <a:pt x="1218" y="41"/>
                    <a:pt x="1218" y="41"/>
                    <a:pt x="1218" y="40"/>
                  </a:cubicBezTo>
                  <a:cubicBezTo>
                    <a:pt x="1218" y="40"/>
                    <a:pt x="1218" y="40"/>
                    <a:pt x="1218" y="41"/>
                  </a:cubicBezTo>
                  <a:close/>
                  <a:moveTo>
                    <a:pt x="1349" y="77"/>
                  </a:moveTo>
                  <a:cubicBezTo>
                    <a:pt x="1349" y="77"/>
                    <a:pt x="1349" y="77"/>
                    <a:pt x="1349" y="77"/>
                  </a:cubicBezTo>
                  <a:cubicBezTo>
                    <a:pt x="1349" y="77"/>
                    <a:pt x="1349" y="77"/>
                    <a:pt x="1349" y="77"/>
                  </a:cubicBezTo>
                  <a:close/>
                  <a:moveTo>
                    <a:pt x="1361" y="77"/>
                  </a:moveTo>
                  <a:cubicBezTo>
                    <a:pt x="1361" y="77"/>
                    <a:pt x="1361" y="77"/>
                    <a:pt x="1361" y="77"/>
                  </a:cubicBezTo>
                  <a:cubicBezTo>
                    <a:pt x="1361" y="77"/>
                    <a:pt x="1361" y="77"/>
                    <a:pt x="1361" y="77"/>
                  </a:cubicBezTo>
                  <a:close/>
                  <a:moveTo>
                    <a:pt x="552" y="41"/>
                  </a:moveTo>
                  <a:cubicBezTo>
                    <a:pt x="552" y="41"/>
                    <a:pt x="553" y="41"/>
                    <a:pt x="553" y="41"/>
                  </a:cubicBezTo>
                  <a:cubicBezTo>
                    <a:pt x="553" y="41"/>
                    <a:pt x="553" y="41"/>
                    <a:pt x="552" y="41"/>
                  </a:cubicBezTo>
                  <a:close/>
                  <a:moveTo>
                    <a:pt x="1545" y="77"/>
                  </a:moveTo>
                  <a:cubicBezTo>
                    <a:pt x="1545" y="77"/>
                    <a:pt x="1545" y="77"/>
                    <a:pt x="1545" y="77"/>
                  </a:cubicBezTo>
                  <a:cubicBezTo>
                    <a:pt x="1545" y="77"/>
                    <a:pt x="1545" y="77"/>
                    <a:pt x="1545" y="77"/>
                  </a:cubicBezTo>
                  <a:close/>
                  <a:moveTo>
                    <a:pt x="757" y="41"/>
                  </a:moveTo>
                  <a:cubicBezTo>
                    <a:pt x="758" y="41"/>
                    <a:pt x="758" y="41"/>
                    <a:pt x="758" y="41"/>
                  </a:cubicBezTo>
                  <a:cubicBezTo>
                    <a:pt x="758" y="41"/>
                    <a:pt x="758" y="41"/>
                    <a:pt x="757" y="41"/>
                  </a:cubicBezTo>
                  <a:close/>
                  <a:moveTo>
                    <a:pt x="798" y="41"/>
                  </a:moveTo>
                  <a:cubicBezTo>
                    <a:pt x="798" y="41"/>
                    <a:pt x="798" y="41"/>
                    <a:pt x="798" y="41"/>
                  </a:cubicBezTo>
                  <a:cubicBezTo>
                    <a:pt x="798" y="41"/>
                    <a:pt x="798" y="41"/>
                    <a:pt x="798" y="41"/>
                  </a:cubicBezTo>
                  <a:close/>
                  <a:moveTo>
                    <a:pt x="872" y="41"/>
                  </a:moveTo>
                  <a:cubicBezTo>
                    <a:pt x="872" y="41"/>
                    <a:pt x="872" y="41"/>
                    <a:pt x="872" y="41"/>
                  </a:cubicBezTo>
                  <a:cubicBezTo>
                    <a:pt x="872" y="41"/>
                    <a:pt x="872" y="41"/>
                    <a:pt x="872" y="41"/>
                  </a:cubicBezTo>
                  <a:close/>
                  <a:moveTo>
                    <a:pt x="1714" y="77"/>
                  </a:moveTo>
                  <a:cubicBezTo>
                    <a:pt x="1713" y="77"/>
                    <a:pt x="1713" y="77"/>
                    <a:pt x="1713" y="77"/>
                  </a:cubicBezTo>
                  <a:cubicBezTo>
                    <a:pt x="1713" y="77"/>
                    <a:pt x="1713" y="77"/>
                    <a:pt x="1714" y="77"/>
                  </a:cubicBezTo>
                  <a:close/>
                  <a:moveTo>
                    <a:pt x="1039" y="41"/>
                  </a:moveTo>
                  <a:cubicBezTo>
                    <a:pt x="1040" y="41"/>
                    <a:pt x="1040" y="41"/>
                    <a:pt x="1040" y="41"/>
                  </a:cubicBezTo>
                  <a:cubicBezTo>
                    <a:pt x="1040" y="41"/>
                    <a:pt x="1039" y="41"/>
                    <a:pt x="1039" y="41"/>
                  </a:cubicBezTo>
                  <a:close/>
                  <a:moveTo>
                    <a:pt x="1113" y="41"/>
                  </a:moveTo>
                  <a:cubicBezTo>
                    <a:pt x="1113" y="41"/>
                    <a:pt x="1114" y="41"/>
                    <a:pt x="1114" y="41"/>
                  </a:cubicBezTo>
                  <a:cubicBezTo>
                    <a:pt x="1113" y="41"/>
                    <a:pt x="1113" y="41"/>
                    <a:pt x="1113" y="41"/>
                  </a:cubicBezTo>
                  <a:close/>
                  <a:moveTo>
                    <a:pt x="685" y="77"/>
                  </a:moveTo>
                  <a:cubicBezTo>
                    <a:pt x="685" y="77"/>
                    <a:pt x="685" y="77"/>
                    <a:pt x="684" y="77"/>
                  </a:cubicBezTo>
                  <a:cubicBezTo>
                    <a:pt x="684" y="77"/>
                    <a:pt x="685" y="77"/>
                    <a:pt x="685" y="77"/>
                  </a:cubicBezTo>
                  <a:close/>
                  <a:moveTo>
                    <a:pt x="1217" y="41"/>
                  </a:moveTo>
                  <a:cubicBezTo>
                    <a:pt x="1217" y="41"/>
                    <a:pt x="1218" y="41"/>
                    <a:pt x="1218" y="41"/>
                  </a:cubicBezTo>
                  <a:cubicBezTo>
                    <a:pt x="1217" y="41"/>
                    <a:pt x="1217" y="41"/>
                    <a:pt x="1217" y="41"/>
                  </a:cubicBezTo>
                  <a:close/>
                  <a:moveTo>
                    <a:pt x="1258" y="41"/>
                  </a:moveTo>
                  <a:cubicBezTo>
                    <a:pt x="1258" y="41"/>
                    <a:pt x="1258" y="41"/>
                    <a:pt x="1258" y="41"/>
                  </a:cubicBezTo>
                  <a:cubicBezTo>
                    <a:pt x="1258" y="41"/>
                    <a:pt x="1258" y="41"/>
                    <a:pt x="1258" y="41"/>
                  </a:cubicBezTo>
                  <a:close/>
                  <a:moveTo>
                    <a:pt x="1361" y="77"/>
                  </a:moveTo>
                  <a:cubicBezTo>
                    <a:pt x="1361" y="77"/>
                    <a:pt x="1361" y="77"/>
                    <a:pt x="1361" y="77"/>
                  </a:cubicBezTo>
                  <a:cubicBezTo>
                    <a:pt x="1361" y="77"/>
                    <a:pt x="1361" y="77"/>
                    <a:pt x="1361" y="77"/>
                  </a:cubicBezTo>
                  <a:close/>
                  <a:moveTo>
                    <a:pt x="1291" y="41"/>
                  </a:moveTo>
                  <a:cubicBezTo>
                    <a:pt x="1292" y="41"/>
                    <a:pt x="1292" y="41"/>
                    <a:pt x="1292" y="41"/>
                  </a:cubicBezTo>
                  <a:cubicBezTo>
                    <a:pt x="1292" y="41"/>
                    <a:pt x="1292" y="41"/>
                    <a:pt x="1291" y="41"/>
                  </a:cubicBezTo>
                  <a:close/>
                  <a:moveTo>
                    <a:pt x="1545" y="77"/>
                  </a:moveTo>
                  <a:cubicBezTo>
                    <a:pt x="1545" y="77"/>
                    <a:pt x="1545" y="77"/>
                    <a:pt x="1545" y="77"/>
                  </a:cubicBezTo>
                  <a:cubicBezTo>
                    <a:pt x="1545" y="77"/>
                    <a:pt x="1545" y="77"/>
                    <a:pt x="1545" y="77"/>
                  </a:cubicBezTo>
                  <a:close/>
                  <a:moveTo>
                    <a:pt x="1713" y="77"/>
                  </a:moveTo>
                  <a:cubicBezTo>
                    <a:pt x="1713" y="77"/>
                    <a:pt x="1713" y="77"/>
                    <a:pt x="1713" y="77"/>
                  </a:cubicBezTo>
                  <a:cubicBezTo>
                    <a:pt x="1713" y="77"/>
                    <a:pt x="1713" y="77"/>
                    <a:pt x="1713" y="77"/>
                  </a:cubicBezTo>
                  <a:close/>
                  <a:moveTo>
                    <a:pt x="553" y="41"/>
                  </a:moveTo>
                  <a:cubicBezTo>
                    <a:pt x="553" y="41"/>
                    <a:pt x="553" y="41"/>
                    <a:pt x="553" y="41"/>
                  </a:cubicBezTo>
                  <a:cubicBezTo>
                    <a:pt x="553" y="41"/>
                    <a:pt x="553" y="41"/>
                    <a:pt x="553" y="41"/>
                  </a:cubicBezTo>
                  <a:close/>
                  <a:moveTo>
                    <a:pt x="757" y="41"/>
                  </a:moveTo>
                  <a:cubicBezTo>
                    <a:pt x="757" y="41"/>
                    <a:pt x="757" y="41"/>
                    <a:pt x="757" y="41"/>
                  </a:cubicBezTo>
                  <a:cubicBezTo>
                    <a:pt x="757" y="41"/>
                    <a:pt x="757" y="41"/>
                    <a:pt x="757" y="41"/>
                  </a:cubicBezTo>
                  <a:close/>
                  <a:moveTo>
                    <a:pt x="798" y="41"/>
                  </a:moveTo>
                  <a:cubicBezTo>
                    <a:pt x="798" y="41"/>
                    <a:pt x="799" y="41"/>
                    <a:pt x="799" y="41"/>
                  </a:cubicBezTo>
                  <a:cubicBezTo>
                    <a:pt x="799" y="41"/>
                    <a:pt x="799" y="41"/>
                    <a:pt x="798" y="41"/>
                  </a:cubicBezTo>
                  <a:close/>
                  <a:moveTo>
                    <a:pt x="871" y="41"/>
                  </a:moveTo>
                  <a:cubicBezTo>
                    <a:pt x="872" y="41"/>
                    <a:pt x="872" y="41"/>
                    <a:pt x="872" y="41"/>
                  </a:cubicBezTo>
                  <a:cubicBezTo>
                    <a:pt x="871" y="41"/>
                    <a:pt x="871" y="41"/>
                    <a:pt x="871" y="41"/>
                  </a:cubicBezTo>
                  <a:close/>
                  <a:moveTo>
                    <a:pt x="908" y="41"/>
                  </a:moveTo>
                  <a:cubicBezTo>
                    <a:pt x="908" y="41"/>
                    <a:pt x="908" y="41"/>
                    <a:pt x="908" y="41"/>
                  </a:cubicBezTo>
                  <a:cubicBezTo>
                    <a:pt x="908" y="41"/>
                    <a:pt x="908" y="41"/>
                    <a:pt x="908" y="41"/>
                  </a:cubicBezTo>
                  <a:close/>
                  <a:moveTo>
                    <a:pt x="1361" y="77"/>
                  </a:moveTo>
                  <a:cubicBezTo>
                    <a:pt x="1360" y="77"/>
                    <a:pt x="1360" y="78"/>
                    <a:pt x="1360" y="78"/>
                  </a:cubicBezTo>
                  <a:cubicBezTo>
                    <a:pt x="1360" y="78"/>
                    <a:pt x="1361" y="78"/>
                    <a:pt x="1361" y="77"/>
                  </a:cubicBezTo>
                  <a:close/>
                  <a:moveTo>
                    <a:pt x="1039" y="41"/>
                  </a:moveTo>
                  <a:cubicBezTo>
                    <a:pt x="1039" y="41"/>
                    <a:pt x="1039" y="41"/>
                    <a:pt x="1039" y="41"/>
                  </a:cubicBezTo>
                  <a:cubicBezTo>
                    <a:pt x="1039" y="41"/>
                    <a:pt x="1039" y="41"/>
                    <a:pt x="1039" y="41"/>
                  </a:cubicBezTo>
                  <a:close/>
                  <a:moveTo>
                    <a:pt x="1532" y="78"/>
                  </a:moveTo>
                  <a:cubicBezTo>
                    <a:pt x="1533" y="78"/>
                    <a:pt x="1533" y="78"/>
                    <a:pt x="1533" y="77"/>
                  </a:cubicBezTo>
                  <a:cubicBezTo>
                    <a:pt x="1532" y="78"/>
                    <a:pt x="1532" y="78"/>
                    <a:pt x="1532" y="78"/>
                  </a:cubicBezTo>
                  <a:close/>
                  <a:moveTo>
                    <a:pt x="1545" y="77"/>
                  </a:moveTo>
                  <a:cubicBezTo>
                    <a:pt x="1545" y="77"/>
                    <a:pt x="1544" y="78"/>
                    <a:pt x="1544" y="78"/>
                  </a:cubicBezTo>
                  <a:cubicBezTo>
                    <a:pt x="1545" y="78"/>
                    <a:pt x="1545" y="78"/>
                    <a:pt x="1545" y="77"/>
                  </a:cubicBezTo>
                  <a:close/>
                  <a:moveTo>
                    <a:pt x="1080" y="41"/>
                  </a:moveTo>
                  <a:cubicBezTo>
                    <a:pt x="1080" y="41"/>
                    <a:pt x="1081" y="41"/>
                    <a:pt x="1081" y="41"/>
                  </a:cubicBezTo>
                  <a:cubicBezTo>
                    <a:pt x="1081" y="41"/>
                    <a:pt x="1081" y="41"/>
                    <a:pt x="1080" y="41"/>
                  </a:cubicBezTo>
                  <a:close/>
                  <a:moveTo>
                    <a:pt x="1217" y="41"/>
                  </a:moveTo>
                  <a:cubicBezTo>
                    <a:pt x="1217" y="41"/>
                    <a:pt x="1217" y="41"/>
                    <a:pt x="1217" y="41"/>
                  </a:cubicBezTo>
                  <a:cubicBezTo>
                    <a:pt x="1217" y="41"/>
                    <a:pt x="1217" y="41"/>
                    <a:pt x="1217" y="41"/>
                  </a:cubicBezTo>
                  <a:close/>
                  <a:moveTo>
                    <a:pt x="1700" y="78"/>
                  </a:moveTo>
                  <a:cubicBezTo>
                    <a:pt x="1701" y="78"/>
                    <a:pt x="1701" y="78"/>
                    <a:pt x="1701" y="77"/>
                  </a:cubicBezTo>
                  <a:cubicBezTo>
                    <a:pt x="1701" y="78"/>
                    <a:pt x="1700" y="78"/>
                    <a:pt x="1700" y="78"/>
                  </a:cubicBezTo>
                  <a:close/>
                  <a:moveTo>
                    <a:pt x="1713" y="77"/>
                  </a:moveTo>
                  <a:cubicBezTo>
                    <a:pt x="1713" y="77"/>
                    <a:pt x="1713" y="78"/>
                    <a:pt x="1713" y="78"/>
                  </a:cubicBezTo>
                  <a:cubicBezTo>
                    <a:pt x="1713" y="78"/>
                    <a:pt x="1713" y="78"/>
                    <a:pt x="1713" y="77"/>
                  </a:cubicBezTo>
                  <a:close/>
                  <a:moveTo>
                    <a:pt x="1258" y="41"/>
                  </a:moveTo>
                  <a:cubicBezTo>
                    <a:pt x="1258" y="41"/>
                    <a:pt x="1258" y="41"/>
                    <a:pt x="1259" y="41"/>
                  </a:cubicBezTo>
                  <a:cubicBezTo>
                    <a:pt x="1259" y="41"/>
                    <a:pt x="1258" y="41"/>
                    <a:pt x="1258" y="41"/>
                  </a:cubicBezTo>
                  <a:close/>
                  <a:moveTo>
                    <a:pt x="553" y="41"/>
                  </a:moveTo>
                  <a:cubicBezTo>
                    <a:pt x="553" y="41"/>
                    <a:pt x="553" y="42"/>
                    <a:pt x="553" y="42"/>
                  </a:cubicBezTo>
                  <a:cubicBezTo>
                    <a:pt x="553" y="42"/>
                    <a:pt x="553" y="41"/>
                    <a:pt x="553" y="41"/>
                  </a:cubicBezTo>
                  <a:close/>
                  <a:moveTo>
                    <a:pt x="662" y="42"/>
                  </a:moveTo>
                  <a:cubicBezTo>
                    <a:pt x="662" y="42"/>
                    <a:pt x="662" y="41"/>
                    <a:pt x="662" y="41"/>
                  </a:cubicBezTo>
                  <a:cubicBezTo>
                    <a:pt x="662" y="41"/>
                    <a:pt x="662" y="42"/>
                    <a:pt x="662" y="42"/>
                  </a:cubicBezTo>
                  <a:close/>
                  <a:moveTo>
                    <a:pt x="757" y="42"/>
                  </a:moveTo>
                  <a:cubicBezTo>
                    <a:pt x="757" y="42"/>
                    <a:pt x="757" y="41"/>
                    <a:pt x="757" y="41"/>
                  </a:cubicBezTo>
                  <a:cubicBezTo>
                    <a:pt x="757" y="41"/>
                    <a:pt x="757" y="42"/>
                    <a:pt x="757" y="42"/>
                  </a:cubicBezTo>
                  <a:close/>
                  <a:moveTo>
                    <a:pt x="1348" y="78"/>
                  </a:moveTo>
                  <a:cubicBezTo>
                    <a:pt x="1348" y="78"/>
                    <a:pt x="1348" y="78"/>
                    <a:pt x="1348" y="78"/>
                  </a:cubicBezTo>
                  <a:cubicBezTo>
                    <a:pt x="1348" y="78"/>
                    <a:pt x="1348" y="78"/>
                    <a:pt x="1348" y="78"/>
                  </a:cubicBezTo>
                  <a:close/>
                  <a:moveTo>
                    <a:pt x="1360" y="78"/>
                  </a:moveTo>
                  <a:cubicBezTo>
                    <a:pt x="1360" y="78"/>
                    <a:pt x="1360" y="78"/>
                    <a:pt x="1360" y="78"/>
                  </a:cubicBezTo>
                  <a:cubicBezTo>
                    <a:pt x="1360" y="78"/>
                    <a:pt x="1360" y="78"/>
                    <a:pt x="1360" y="78"/>
                  </a:cubicBezTo>
                  <a:close/>
                  <a:moveTo>
                    <a:pt x="830" y="42"/>
                  </a:moveTo>
                  <a:cubicBezTo>
                    <a:pt x="830" y="42"/>
                    <a:pt x="830" y="41"/>
                    <a:pt x="831" y="41"/>
                  </a:cubicBezTo>
                  <a:cubicBezTo>
                    <a:pt x="830" y="41"/>
                    <a:pt x="830" y="42"/>
                    <a:pt x="830" y="42"/>
                  </a:cubicBezTo>
                  <a:close/>
                  <a:moveTo>
                    <a:pt x="1544" y="78"/>
                  </a:moveTo>
                  <a:cubicBezTo>
                    <a:pt x="1544" y="78"/>
                    <a:pt x="1544" y="78"/>
                    <a:pt x="1544" y="78"/>
                  </a:cubicBezTo>
                  <a:cubicBezTo>
                    <a:pt x="1544" y="78"/>
                    <a:pt x="1544" y="78"/>
                    <a:pt x="1544" y="78"/>
                  </a:cubicBezTo>
                  <a:close/>
                  <a:moveTo>
                    <a:pt x="866" y="41"/>
                  </a:moveTo>
                  <a:cubicBezTo>
                    <a:pt x="866" y="41"/>
                    <a:pt x="866" y="42"/>
                    <a:pt x="866" y="42"/>
                  </a:cubicBezTo>
                  <a:cubicBezTo>
                    <a:pt x="866" y="42"/>
                    <a:pt x="866" y="41"/>
                    <a:pt x="866" y="41"/>
                  </a:cubicBezTo>
                  <a:close/>
                  <a:moveTo>
                    <a:pt x="1713" y="78"/>
                  </a:moveTo>
                  <a:cubicBezTo>
                    <a:pt x="1712" y="78"/>
                    <a:pt x="1712" y="78"/>
                    <a:pt x="1712" y="78"/>
                  </a:cubicBezTo>
                  <a:cubicBezTo>
                    <a:pt x="1712" y="78"/>
                    <a:pt x="1713" y="78"/>
                    <a:pt x="1713" y="78"/>
                  </a:cubicBezTo>
                  <a:close/>
                  <a:moveTo>
                    <a:pt x="1039" y="42"/>
                  </a:moveTo>
                  <a:cubicBezTo>
                    <a:pt x="1039" y="42"/>
                    <a:pt x="1039" y="42"/>
                    <a:pt x="1039" y="41"/>
                  </a:cubicBezTo>
                  <a:cubicBezTo>
                    <a:pt x="1039" y="41"/>
                    <a:pt x="1039" y="42"/>
                    <a:pt x="1039" y="42"/>
                  </a:cubicBezTo>
                  <a:close/>
                  <a:moveTo>
                    <a:pt x="686" y="79"/>
                  </a:moveTo>
                  <a:cubicBezTo>
                    <a:pt x="686" y="78"/>
                    <a:pt x="686" y="78"/>
                    <a:pt x="686" y="78"/>
                  </a:cubicBezTo>
                  <a:cubicBezTo>
                    <a:pt x="686" y="78"/>
                    <a:pt x="686" y="78"/>
                    <a:pt x="686" y="79"/>
                  </a:cubicBezTo>
                  <a:close/>
                  <a:moveTo>
                    <a:pt x="968" y="78"/>
                  </a:moveTo>
                  <a:cubicBezTo>
                    <a:pt x="968" y="78"/>
                    <a:pt x="968" y="79"/>
                    <a:pt x="969" y="79"/>
                  </a:cubicBezTo>
                  <a:cubicBezTo>
                    <a:pt x="969" y="78"/>
                    <a:pt x="969" y="78"/>
                    <a:pt x="968" y="78"/>
                  </a:cubicBezTo>
                  <a:close/>
                  <a:moveTo>
                    <a:pt x="1081" y="41"/>
                  </a:moveTo>
                  <a:cubicBezTo>
                    <a:pt x="1081" y="42"/>
                    <a:pt x="1081" y="42"/>
                    <a:pt x="1081" y="42"/>
                  </a:cubicBezTo>
                  <a:cubicBezTo>
                    <a:pt x="1081" y="42"/>
                    <a:pt x="1081" y="41"/>
                    <a:pt x="1081" y="41"/>
                  </a:cubicBezTo>
                  <a:close/>
                  <a:moveTo>
                    <a:pt x="1150" y="41"/>
                  </a:moveTo>
                  <a:cubicBezTo>
                    <a:pt x="1150" y="42"/>
                    <a:pt x="1150" y="42"/>
                    <a:pt x="1151" y="42"/>
                  </a:cubicBezTo>
                  <a:cubicBezTo>
                    <a:pt x="1151" y="42"/>
                    <a:pt x="1151" y="41"/>
                    <a:pt x="1150" y="41"/>
                  </a:cubicBezTo>
                  <a:close/>
                  <a:moveTo>
                    <a:pt x="1217" y="42"/>
                  </a:moveTo>
                  <a:cubicBezTo>
                    <a:pt x="1217" y="42"/>
                    <a:pt x="1217" y="42"/>
                    <a:pt x="1217" y="41"/>
                  </a:cubicBezTo>
                  <a:cubicBezTo>
                    <a:pt x="1217" y="41"/>
                    <a:pt x="1217" y="42"/>
                    <a:pt x="1217" y="42"/>
                  </a:cubicBezTo>
                  <a:close/>
                  <a:moveTo>
                    <a:pt x="1259" y="41"/>
                  </a:moveTo>
                  <a:cubicBezTo>
                    <a:pt x="1259" y="42"/>
                    <a:pt x="1259" y="42"/>
                    <a:pt x="1259" y="42"/>
                  </a:cubicBezTo>
                  <a:cubicBezTo>
                    <a:pt x="1259" y="42"/>
                    <a:pt x="1259" y="41"/>
                    <a:pt x="1259" y="41"/>
                  </a:cubicBezTo>
                  <a:close/>
                  <a:moveTo>
                    <a:pt x="1360" y="78"/>
                  </a:moveTo>
                  <a:cubicBezTo>
                    <a:pt x="1360" y="78"/>
                    <a:pt x="1360" y="78"/>
                    <a:pt x="1360" y="78"/>
                  </a:cubicBezTo>
                  <a:cubicBezTo>
                    <a:pt x="1360" y="78"/>
                    <a:pt x="1360" y="78"/>
                    <a:pt x="1360" y="78"/>
                  </a:cubicBezTo>
                  <a:close/>
                  <a:moveTo>
                    <a:pt x="1544" y="78"/>
                  </a:moveTo>
                  <a:cubicBezTo>
                    <a:pt x="1544" y="78"/>
                    <a:pt x="1544" y="78"/>
                    <a:pt x="1544" y="79"/>
                  </a:cubicBezTo>
                  <a:cubicBezTo>
                    <a:pt x="1544" y="78"/>
                    <a:pt x="1544" y="78"/>
                    <a:pt x="1544" y="78"/>
                  </a:cubicBezTo>
                  <a:close/>
                  <a:moveTo>
                    <a:pt x="661" y="42"/>
                  </a:moveTo>
                  <a:cubicBezTo>
                    <a:pt x="662" y="42"/>
                    <a:pt x="662" y="42"/>
                    <a:pt x="662" y="42"/>
                  </a:cubicBezTo>
                  <a:cubicBezTo>
                    <a:pt x="662" y="42"/>
                    <a:pt x="661" y="42"/>
                    <a:pt x="661" y="42"/>
                  </a:cubicBezTo>
                  <a:close/>
                  <a:moveTo>
                    <a:pt x="1712" y="78"/>
                  </a:moveTo>
                  <a:cubicBezTo>
                    <a:pt x="1712" y="78"/>
                    <a:pt x="1712" y="78"/>
                    <a:pt x="1712" y="79"/>
                  </a:cubicBezTo>
                  <a:cubicBezTo>
                    <a:pt x="1712" y="78"/>
                    <a:pt x="1712" y="78"/>
                    <a:pt x="1712" y="78"/>
                  </a:cubicBezTo>
                  <a:close/>
                  <a:moveTo>
                    <a:pt x="756" y="42"/>
                  </a:moveTo>
                  <a:cubicBezTo>
                    <a:pt x="757" y="42"/>
                    <a:pt x="757" y="42"/>
                    <a:pt x="757" y="42"/>
                  </a:cubicBezTo>
                  <a:cubicBezTo>
                    <a:pt x="757" y="42"/>
                    <a:pt x="756" y="42"/>
                    <a:pt x="756" y="42"/>
                  </a:cubicBezTo>
                  <a:close/>
                  <a:moveTo>
                    <a:pt x="830" y="42"/>
                  </a:moveTo>
                  <a:cubicBezTo>
                    <a:pt x="830" y="42"/>
                    <a:pt x="830" y="42"/>
                    <a:pt x="830" y="42"/>
                  </a:cubicBezTo>
                  <a:cubicBezTo>
                    <a:pt x="830" y="42"/>
                    <a:pt x="830" y="42"/>
                    <a:pt x="830" y="42"/>
                  </a:cubicBezTo>
                  <a:close/>
                  <a:moveTo>
                    <a:pt x="686" y="79"/>
                  </a:moveTo>
                  <a:cubicBezTo>
                    <a:pt x="686" y="79"/>
                    <a:pt x="686" y="79"/>
                    <a:pt x="686" y="79"/>
                  </a:cubicBezTo>
                  <a:cubicBezTo>
                    <a:pt x="686" y="79"/>
                    <a:pt x="686" y="79"/>
                    <a:pt x="686" y="79"/>
                  </a:cubicBezTo>
                  <a:close/>
                  <a:moveTo>
                    <a:pt x="1038" y="42"/>
                  </a:moveTo>
                  <a:cubicBezTo>
                    <a:pt x="1039" y="42"/>
                    <a:pt x="1039" y="42"/>
                    <a:pt x="1039" y="42"/>
                  </a:cubicBezTo>
                  <a:cubicBezTo>
                    <a:pt x="1039" y="42"/>
                    <a:pt x="1038" y="42"/>
                    <a:pt x="1038" y="42"/>
                  </a:cubicBezTo>
                  <a:close/>
                  <a:moveTo>
                    <a:pt x="1081" y="42"/>
                  </a:moveTo>
                  <a:cubicBezTo>
                    <a:pt x="1081" y="42"/>
                    <a:pt x="1081" y="42"/>
                    <a:pt x="1081" y="42"/>
                  </a:cubicBezTo>
                  <a:cubicBezTo>
                    <a:pt x="1081" y="42"/>
                    <a:pt x="1081" y="42"/>
                    <a:pt x="1081" y="42"/>
                  </a:cubicBezTo>
                  <a:close/>
                  <a:moveTo>
                    <a:pt x="1360" y="78"/>
                  </a:moveTo>
                  <a:cubicBezTo>
                    <a:pt x="1359" y="78"/>
                    <a:pt x="1359" y="79"/>
                    <a:pt x="1359" y="79"/>
                  </a:cubicBezTo>
                  <a:cubicBezTo>
                    <a:pt x="1359" y="79"/>
                    <a:pt x="1360" y="79"/>
                    <a:pt x="1360" y="78"/>
                  </a:cubicBezTo>
                  <a:close/>
                  <a:moveTo>
                    <a:pt x="1216" y="42"/>
                  </a:moveTo>
                  <a:cubicBezTo>
                    <a:pt x="1216" y="42"/>
                    <a:pt x="1217" y="42"/>
                    <a:pt x="1217" y="42"/>
                  </a:cubicBezTo>
                  <a:cubicBezTo>
                    <a:pt x="1216" y="42"/>
                    <a:pt x="1216" y="42"/>
                    <a:pt x="1216" y="42"/>
                  </a:cubicBezTo>
                  <a:close/>
                  <a:moveTo>
                    <a:pt x="1291" y="42"/>
                  </a:moveTo>
                  <a:cubicBezTo>
                    <a:pt x="1291" y="42"/>
                    <a:pt x="1291" y="42"/>
                    <a:pt x="1291" y="42"/>
                  </a:cubicBezTo>
                  <a:cubicBezTo>
                    <a:pt x="1291" y="42"/>
                    <a:pt x="1291" y="42"/>
                    <a:pt x="1291" y="42"/>
                  </a:cubicBezTo>
                  <a:close/>
                  <a:moveTo>
                    <a:pt x="1532" y="79"/>
                  </a:moveTo>
                  <a:cubicBezTo>
                    <a:pt x="1532" y="79"/>
                    <a:pt x="1532" y="79"/>
                    <a:pt x="1532" y="79"/>
                  </a:cubicBezTo>
                  <a:cubicBezTo>
                    <a:pt x="1532" y="79"/>
                    <a:pt x="1532" y="79"/>
                    <a:pt x="1532" y="79"/>
                  </a:cubicBezTo>
                  <a:close/>
                  <a:moveTo>
                    <a:pt x="1544" y="79"/>
                  </a:moveTo>
                  <a:cubicBezTo>
                    <a:pt x="1544" y="79"/>
                    <a:pt x="1543" y="79"/>
                    <a:pt x="1543" y="79"/>
                  </a:cubicBezTo>
                  <a:cubicBezTo>
                    <a:pt x="1544" y="79"/>
                    <a:pt x="1544" y="79"/>
                    <a:pt x="1544" y="79"/>
                  </a:cubicBezTo>
                  <a:close/>
                  <a:moveTo>
                    <a:pt x="756" y="42"/>
                  </a:moveTo>
                  <a:cubicBezTo>
                    <a:pt x="756" y="42"/>
                    <a:pt x="756" y="42"/>
                    <a:pt x="756" y="42"/>
                  </a:cubicBezTo>
                  <a:cubicBezTo>
                    <a:pt x="756" y="42"/>
                    <a:pt x="756" y="42"/>
                    <a:pt x="756" y="42"/>
                  </a:cubicBezTo>
                  <a:close/>
                  <a:moveTo>
                    <a:pt x="1700" y="79"/>
                  </a:moveTo>
                  <a:cubicBezTo>
                    <a:pt x="1700" y="79"/>
                    <a:pt x="1700" y="79"/>
                    <a:pt x="1700" y="79"/>
                  </a:cubicBezTo>
                  <a:cubicBezTo>
                    <a:pt x="1700" y="79"/>
                    <a:pt x="1700" y="79"/>
                    <a:pt x="1700" y="79"/>
                  </a:cubicBezTo>
                  <a:close/>
                  <a:moveTo>
                    <a:pt x="1712" y="79"/>
                  </a:moveTo>
                  <a:cubicBezTo>
                    <a:pt x="1712" y="79"/>
                    <a:pt x="1712" y="79"/>
                    <a:pt x="1712" y="79"/>
                  </a:cubicBezTo>
                  <a:cubicBezTo>
                    <a:pt x="1712" y="79"/>
                    <a:pt x="1712" y="79"/>
                    <a:pt x="1712" y="79"/>
                  </a:cubicBezTo>
                  <a:close/>
                  <a:moveTo>
                    <a:pt x="799" y="42"/>
                  </a:moveTo>
                  <a:cubicBezTo>
                    <a:pt x="799" y="42"/>
                    <a:pt x="799" y="42"/>
                    <a:pt x="800" y="42"/>
                  </a:cubicBezTo>
                  <a:cubicBezTo>
                    <a:pt x="799" y="42"/>
                    <a:pt x="799" y="42"/>
                    <a:pt x="799" y="42"/>
                  </a:cubicBezTo>
                  <a:close/>
                  <a:moveTo>
                    <a:pt x="687" y="79"/>
                  </a:moveTo>
                  <a:cubicBezTo>
                    <a:pt x="687" y="79"/>
                    <a:pt x="687" y="79"/>
                    <a:pt x="686" y="79"/>
                  </a:cubicBezTo>
                  <a:cubicBezTo>
                    <a:pt x="687" y="79"/>
                    <a:pt x="687" y="79"/>
                    <a:pt x="687" y="79"/>
                  </a:cubicBezTo>
                  <a:close/>
                  <a:moveTo>
                    <a:pt x="871" y="42"/>
                  </a:moveTo>
                  <a:cubicBezTo>
                    <a:pt x="871" y="42"/>
                    <a:pt x="871" y="42"/>
                    <a:pt x="871" y="42"/>
                  </a:cubicBezTo>
                  <a:cubicBezTo>
                    <a:pt x="871" y="42"/>
                    <a:pt x="871" y="42"/>
                    <a:pt x="871" y="42"/>
                  </a:cubicBezTo>
                  <a:close/>
                  <a:moveTo>
                    <a:pt x="1112" y="42"/>
                  </a:moveTo>
                  <a:cubicBezTo>
                    <a:pt x="1112" y="42"/>
                    <a:pt x="1112" y="42"/>
                    <a:pt x="1112" y="42"/>
                  </a:cubicBezTo>
                  <a:cubicBezTo>
                    <a:pt x="1112" y="42"/>
                    <a:pt x="1112" y="42"/>
                    <a:pt x="1112" y="42"/>
                  </a:cubicBezTo>
                  <a:close/>
                  <a:moveTo>
                    <a:pt x="1347" y="79"/>
                  </a:moveTo>
                  <a:cubicBezTo>
                    <a:pt x="1347" y="79"/>
                    <a:pt x="1347" y="79"/>
                    <a:pt x="1347" y="79"/>
                  </a:cubicBezTo>
                  <a:cubicBezTo>
                    <a:pt x="1347" y="79"/>
                    <a:pt x="1347" y="79"/>
                    <a:pt x="1347" y="79"/>
                  </a:cubicBezTo>
                  <a:close/>
                  <a:moveTo>
                    <a:pt x="1359" y="79"/>
                  </a:moveTo>
                  <a:cubicBezTo>
                    <a:pt x="1359" y="79"/>
                    <a:pt x="1359" y="79"/>
                    <a:pt x="1359" y="79"/>
                  </a:cubicBezTo>
                  <a:cubicBezTo>
                    <a:pt x="1359" y="79"/>
                    <a:pt x="1359" y="79"/>
                    <a:pt x="1359" y="79"/>
                  </a:cubicBezTo>
                  <a:close/>
                  <a:moveTo>
                    <a:pt x="1216" y="42"/>
                  </a:moveTo>
                  <a:cubicBezTo>
                    <a:pt x="1216" y="42"/>
                    <a:pt x="1216" y="42"/>
                    <a:pt x="1216" y="42"/>
                  </a:cubicBezTo>
                  <a:cubicBezTo>
                    <a:pt x="1216" y="42"/>
                    <a:pt x="1216" y="42"/>
                    <a:pt x="1216" y="42"/>
                  </a:cubicBezTo>
                  <a:close/>
                  <a:moveTo>
                    <a:pt x="1543" y="79"/>
                  </a:moveTo>
                  <a:cubicBezTo>
                    <a:pt x="1543" y="79"/>
                    <a:pt x="1543" y="79"/>
                    <a:pt x="1543" y="79"/>
                  </a:cubicBezTo>
                  <a:cubicBezTo>
                    <a:pt x="1543" y="79"/>
                    <a:pt x="1543" y="79"/>
                    <a:pt x="1543" y="79"/>
                  </a:cubicBezTo>
                  <a:close/>
                  <a:moveTo>
                    <a:pt x="554" y="42"/>
                  </a:moveTo>
                  <a:cubicBezTo>
                    <a:pt x="554" y="43"/>
                    <a:pt x="555" y="43"/>
                    <a:pt x="555" y="43"/>
                  </a:cubicBezTo>
                  <a:cubicBezTo>
                    <a:pt x="555" y="43"/>
                    <a:pt x="555" y="42"/>
                    <a:pt x="554" y="42"/>
                  </a:cubicBezTo>
                  <a:close/>
                  <a:moveTo>
                    <a:pt x="756" y="43"/>
                  </a:moveTo>
                  <a:cubicBezTo>
                    <a:pt x="756" y="43"/>
                    <a:pt x="756" y="43"/>
                    <a:pt x="756" y="42"/>
                  </a:cubicBezTo>
                  <a:cubicBezTo>
                    <a:pt x="756" y="42"/>
                    <a:pt x="756" y="43"/>
                    <a:pt x="756" y="43"/>
                  </a:cubicBezTo>
                  <a:close/>
                  <a:moveTo>
                    <a:pt x="1712" y="79"/>
                  </a:moveTo>
                  <a:cubicBezTo>
                    <a:pt x="1711" y="79"/>
                    <a:pt x="1711" y="79"/>
                    <a:pt x="1711" y="79"/>
                  </a:cubicBezTo>
                  <a:cubicBezTo>
                    <a:pt x="1711" y="79"/>
                    <a:pt x="1711" y="79"/>
                    <a:pt x="1712" y="79"/>
                  </a:cubicBezTo>
                  <a:close/>
                  <a:moveTo>
                    <a:pt x="800" y="42"/>
                  </a:moveTo>
                  <a:cubicBezTo>
                    <a:pt x="800" y="43"/>
                    <a:pt x="800" y="43"/>
                    <a:pt x="800" y="43"/>
                  </a:cubicBezTo>
                  <a:cubicBezTo>
                    <a:pt x="800" y="43"/>
                    <a:pt x="800" y="42"/>
                    <a:pt x="800" y="42"/>
                  </a:cubicBezTo>
                  <a:close/>
                  <a:moveTo>
                    <a:pt x="870" y="43"/>
                  </a:moveTo>
                  <a:cubicBezTo>
                    <a:pt x="870" y="43"/>
                    <a:pt x="871" y="43"/>
                    <a:pt x="871" y="42"/>
                  </a:cubicBezTo>
                  <a:cubicBezTo>
                    <a:pt x="870" y="42"/>
                    <a:pt x="870" y="43"/>
                    <a:pt x="870" y="43"/>
                  </a:cubicBezTo>
                  <a:close/>
                  <a:moveTo>
                    <a:pt x="555" y="43"/>
                  </a:moveTo>
                  <a:cubicBezTo>
                    <a:pt x="555" y="43"/>
                    <a:pt x="555" y="43"/>
                    <a:pt x="555" y="43"/>
                  </a:cubicBezTo>
                  <a:cubicBezTo>
                    <a:pt x="555" y="43"/>
                    <a:pt x="555" y="43"/>
                    <a:pt x="555" y="43"/>
                  </a:cubicBezTo>
                  <a:close/>
                  <a:moveTo>
                    <a:pt x="661" y="43"/>
                  </a:moveTo>
                  <a:cubicBezTo>
                    <a:pt x="661" y="43"/>
                    <a:pt x="661" y="43"/>
                    <a:pt x="661" y="43"/>
                  </a:cubicBezTo>
                  <a:cubicBezTo>
                    <a:pt x="661" y="43"/>
                    <a:pt x="661" y="43"/>
                    <a:pt x="661" y="43"/>
                  </a:cubicBezTo>
                  <a:close/>
                  <a:moveTo>
                    <a:pt x="755" y="43"/>
                  </a:moveTo>
                  <a:cubicBezTo>
                    <a:pt x="756" y="43"/>
                    <a:pt x="756" y="43"/>
                    <a:pt x="756" y="43"/>
                  </a:cubicBezTo>
                  <a:cubicBezTo>
                    <a:pt x="756" y="43"/>
                    <a:pt x="755" y="43"/>
                    <a:pt x="755" y="43"/>
                  </a:cubicBezTo>
                  <a:close/>
                  <a:moveTo>
                    <a:pt x="969" y="79"/>
                  </a:moveTo>
                  <a:cubicBezTo>
                    <a:pt x="969" y="79"/>
                    <a:pt x="969" y="80"/>
                    <a:pt x="969" y="80"/>
                  </a:cubicBezTo>
                  <a:cubicBezTo>
                    <a:pt x="969" y="79"/>
                    <a:pt x="969" y="79"/>
                    <a:pt x="969" y="79"/>
                  </a:cubicBezTo>
                  <a:close/>
                  <a:moveTo>
                    <a:pt x="829" y="43"/>
                  </a:moveTo>
                  <a:cubicBezTo>
                    <a:pt x="829" y="43"/>
                    <a:pt x="829" y="43"/>
                    <a:pt x="829" y="43"/>
                  </a:cubicBezTo>
                  <a:cubicBezTo>
                    <a:pt x="829" y="43"/>
                    <a:pt x="829" y="43"/>
                    <a:pt x="829" y="43"/>
                  </a:cubicBezTo>
                  <a:close/>
                  <a:moveTo>
                    <a:pt x="1082" y="43"/>
                  </a:moveTo>
                  <a:cubicBezTo>
                    <a:pt x="1082" y="43"/>
                    <a:pt x="1082" y="43"/>
                    <a:pt x="1082" y="43"/>
                  </a:cubicBezTo>
                  <a:cubicBezTo>
                    <a:pt x="1082" y="43"/>
                    <a:pt x="1082" y="43"/>
                    <a:pt x="1082" y="43"/>
                  </a:cubicBezTo>
                  <a:close/>
                  <a:moveTo>
                    <a:pt x="1359" y="79"/>
                  </a:moveTo>
                  <a:cubicBezTo>
                    <a:pt x="1359" y="79"/>
                    <a:pt x="1359" y="79"/>
                    <a:pt x="1359" y="80"/>
                  </a:cubicBezTo>
                  <a:cubicBezTo>
                    <a:pt x="1359" y="80"/>
                    <a:pt x="1359" y="79"/>
                    <a:pt x="1359" y="79"/>
                  </a:cubicBezTo>
                  <a:close/>
                  <a:moveTo>
                    <a:pt x="1260" y="43"/>
                  </a:moveTo>
                  <a:cubicBezTo>
                    <a:pt x="1260" y="43"/>
                    <a:pt x="1260" y="43"/>
                    <a:pt x="1260" y="43"/>
                  </a:cubicBezTo>
                  <a:cubicBezTo>
                    <a:pt x="1260" y="43"/>
                    <a:pt x="1260" y="43"/>
                    <a:pt x="1260" y="43"/>
                  </a:cubicBezTo>
                  <a:close/>
                  <a:moveTo>
                    <a:pt x="1037" y="43"/>
                  </a:moveTo>
                  <a:cubicBezTo>
                    <a:pt x="1037" y="43"/>
                    <a:pt x="1038" y="43"/>
                    <a:pt x="1038" y="43"/>
                  </a:cubicBezTo>
                  <a:cubicBezTo>
                    <a:pt x="1038" y="43"/>
                    <a:pt x="1037" y="43"/>
                    <a:pt x="1037" y="43"/>
                  </a:cubicBezTo>
                  <a:close/>
                  <a:moveTo>
                    <a:pt x="675" y="43"/>
                  </a:moveTo>
                  <a:cubicBezTo>
                    <a:pt x="674" y="43"/>
                    <a:pt x="674" y="43"/>
                    <a:pt x="674" y="44"/>
                  </a:cubicBezTo>
                  <a:cubicBezTo>
                    <a:pt x="674" y="44"/>
                    <a:pt x="674" y="44"/>
                    <a:pt x="675" y="43"/>
                  </a:cubicBezTo>
                  <a:close/>
                  <a:moveTo>
                    <a:pt x="800" y="43"/>
                  </a:moveTo>
                  <a:cubicBezTo>
                    <a:pt x="800" y="44"/>
                    <a:pt x="800" y="44"/>
                    <a:pt x="801" y="44"/>
                  </a:cubicBezTo>
                  <a:cubicBezTo>
                    <a:pt x="801" y="44"/>
                    <a:pt x="800" y="43"/>
                    <a:pt x="800" y="43"/>
                  </a:cubicBezTo>
                  <a:close/>
                  <a:moveTo>
                    <a:pt x="838" y="43"/>
                  </a:moveTo>
                  <a:cubicBezTo>
                    <a:pt x="838" y="43"/>
                    <a:pt x="837" y="43"/>
                    <a:pt x="837" y="44"/>
                  </a:cubicBezTo>
                  <a:cubicBezTo>
                    <a:pt x="838" y="44"/>
                    <a:pt x="838" y="44"/>
                    <a:pt x="838" y="43"/>
                  </a:cubicBezTo>
                  <a:close/>
                  <a:moveTo>
                    <a:pt x="870" y="44"/>
                  </a:moveTo>
                  <a:cubicBezTo>
                    <a:pt x="870" y="44"/>
                    <a:pt x="870" y="44"/>
                    <a:pt x="870" y="43"/>
                  </a:cubicBezTo>
                  <a:cubicBezTo>
                    <a:pt x="870" y="43"/>
                    <a:pt x="870" y="44"/>
                    <a:pt x="870" y="44"/>
                  </a:cubicBezTo>
                  <a:close/>
                  <a:moveTo>
                    <a:pt x="881" y="43"/>
                  </a:moveTo>
                  <a:cubicBezTo>
                    <a:pt x="880" y="43"/>
                    <a:pt x="880" y="43"/>
                    <a:pt x="880" y="44"/>
                  </a:cubicBezTo>
                  <a:cubicBezTo>
                    <a:pt x="880" y="44"/>
                    <a:pt x="881" y="44"/>
                    <a:pt x="881" y="43"/>
                  </a:cubicBezTo>
                  <a:close/>
                  <a:moveTo>
                    <a:pt x="1037" y="44"/>
                  </a:moveTo>
                  <a:cubicBezTo>
                    <a:pt x="1037" y="44"/>
                    <a:pt x="1037" y="44"/>
                    <a:pt x="1037" y="43"/>
                  </a:cubicBezTo>
                  <a:cubicBezTo>
                    <a:pt x="1037" y="43"/>
                    <a:pt x="1037" y="44"/>
                    <a:pt x="1037" y="44"/>
                  </a:cubicBezTo>
                  <a:close/>
                  <a:moveTo>
                    <a:pt x="1359" y="80"/>
                  </a:moveTo>
                  <a:cubicBezTo>
                    <a:pt x="1358" y="80"/>
                    <a:pt x="1358" y="80"/>
                    <a:pt x="1358" y="80"/>
                  </a:cubicBezTo>
                  <a:cubicBezTo>
                    <a:pt x="1358" y="80"/>
                    <a:pt x="1358" y="80"/>
                    <a:pt x="1359" y="80"/>
                  </a:cubicBezTo>
                  <a:close/>
                  <a:moveTo>
                    <a:pt x="1531" y="80"/>
                  </a:moveTo>
                  <a:cubicBezTo>
                    <a:pt x="1531" y="80"/>
                    <a:pt x="1531" y="80"/>
                    <a:pt x="1531" y="80"/>
                  </a:cubicBezTo>
                  <a:cubicBezTo>
                    <a:pt x="1531" y="80"/>
                    <a:pt x="1531" y="80"/>
                    <a:pt x="1531" y="80"/>
                  </a:cubicBezTo>
                  <a:close/>
                  <a:moveTo>
                    <a:pt x="1111" y="44"/>
                  </a:moveTo>
                  <a:cubicBezTo>
                    <a:pt x="1111" y="44"/>
                    <a:pt x="1111" y="44"/>
                    <a:pt x="1111" y="43"/>
                  </a:cubicBezTo>
                  <a:cubicBezTo>
                    <a:pt x="1111" y="43"/>
                    <a:pt x="1111" y="44"/>
                    <a:pt x="1111" y="44"/>
                  </a:cubicBezTo>
                  <a:close/>
                  <a:moveTo>
                    <a:pt x="1699" y="80"/>
                  </a:moveTo>
                  <a:cubicBezTo>
                    <a:pt x="1699" y="80"/>
                    <a:pt x="1699" y="80"/>
                    <a:pt x="1699" y="80"/>
                  </a:cubicBezTo>
                  <a:cubicBezTo>
                    <a:pt x="1699" y="80"/>
                    <a:pt x="1699" y="80"/>
                    <a:pt x="1699" y="80"/>
                  </a:cubicBezTo>
                  <a:close/>
                  <a:moveTo>
                    <a:pt x="1122" y="43"/>
                  </a:moveTo>
                  <a:cubicBezTo>
                    <a:pt x="1121" y="43"/>
                    <a:pt x="1121" y="43"/>
                    <a:pt x="1121" y="44"/>
                  </a:cubicBezTo>
                  <a:cubicBezTo>
                    <a:pt x="1121" y="44"/>
                    <a:pt x="1121" y="44"/>
                    <a:pt x="1122" y="43"/>
                  </a:cubicBezTo>
                  <a:close/>
                  <a:moveTo>
                    <a:pt x="687" y="80"/>
                  </a:moveTo>
                  <a:cubicBezTo>
                    <a:pt x="687" y="80"/>
                    <a:pt x="687" y="80"/>
                    <a:pt x="687" y="80"/>
                  </a:cubicBezTo>
                  <a:cubicBezTo>
                    <a:pt x="687" y="80"/>
                    <a:pt x="687" y="80"/>
                    <a:pt x="687" y="80"/>
                  </a:cubicBezTo>
                  <a:close/>
                  <a:moveTo>
                    <a:pt x="1215" y="44"/>
                  </a:moveTo>
                  <a:cubicBezTo>
                    <a:pt x="1215" y="44"/>
                    <a:pt x="1215" y="44"/>
                    <a:pt x="1215" y="43"/>
                  </a:cubicBezTo>
                  <a:cubicBezTo>
                    <a:pt x="1215" y="44"/>
                    <a:pt x="1215" y="44"/>
                    <a:pt x="1215" y="44"/>
                  </a:cubicBezTo>
                  <a:close/>
                  <a:moveTo>
                    <a:pt x="556" y="44"/>
                  </a:moveTo>
                  <a:cubicBezTo>
                    <a:pt x="556" y="44"/>
                    <a:pt x="556" y="44"/>
                    <a:pt x="557" y="44"/>
                  </a:cubicBezTo>
                  <a:cubicBezTo>
                    <a:pt x="556" y="44"/>
                    <a:pt x="556" y="44"/>
                    <a:pt x="556" y="44"/>
                  </a:cubicBezTo>
                  <a:close/>
                  <a:moveTo>
                    <a:pt x="828" y="44"/>
                  </a:moveTo>
                  <a:cubicBezTo>
                    <a:pt x="829" y="44"/>
                    <a:pt x="829" y="44"/>
                    <a:pt x="829" y="44"/>
                  </a:cubicBezTo>
                  <a:cubicBezTo>
                    <a:pt x="829" y="44"/>
                    <a:pt x="829" y="44"/>
                    <a:pt x="828" y="44"/>
                  </a:cubicBezTo>
                  <a:close/>
                  <a:moveTo>
                    <a:pt x="1121" y="44"/>
                  </a:moveTo>
                  <a:cubicBezTo>
                    <a:pt x="1121" y="44"/>
                    <a:pt x="1120" y="44"/>
                    <a:pt x="1120" y="44"/>
                  </a:cubicBezTo>
                  <a:cubicBezTo>
                    <a:pt x="1121" y="44"/>
                    <a:pt x="1121" y="44"/>
                    <a:pt x="1121" y="44"/>
                  </a:cubicBezTo>
                  <a:close/>
                  <a:moveTo>
                    <a:pt x="1215" y="44"/>
                  </a:moveTo>
                  <a:cubicBezTo>
                    <a:pt x="1215" y="44"/>
                    <a:pt x="1215" y="44"/>
                    <a:pt x="1215" y="44"/>
                  </a:cubicBezTo>
                  <a:cubicBezTo>
                    <a:pt x="1215" y="44"/>
                    <a:pt x="1215" y="44"/>
                    <a:pt x="1215" y="44"/>
                  </a:cubicBezTo>
                  <a:close/>
                  <a:moveTo>
                    <a:pt x="1260" y="44"/>
                  </a:moveTo>
                  <a:cubicBezTo>
                    <a:pt x="1260" y="44"/>
                    <a:pt x="1261" y="44"/>
                    <a:pt x="1261" y="44"/>
                  </a:cubicBezTo>
                  <a:cubicBezTo>
                    <a:pt x="1261" y="44"/>
                    <a:pt x="1261" y="44"/>
                    <a:pt x="1260" y="44"/>
                  </a:cubicBezTo>
                  <a:close/>
                  <a:moveTo>
                    <a:pt x="674" y="44"/>
                  </a:moveTo>
                  <a:cubicBezTo>
                    <a:pt x="673" y="44"/>
                    <a:pt x="673" y="44"/>
                    <a:pt x="673" y="44"/>
                  </a:cubicBezTo>
                  <a:cubicBezTo>
                    <a:pt x="673" y="44"/>
                    <a:pt x="673" y="44"/>
                    <a:pt x="674" y="44"/>
                  </a:cubicBezTo>
                  <a:close/>
                  <a:moveTo>
                    <a:pt x="754" y="44"/>
                  </a:moveTo>
                  <a:cubicBezTo>
                    <a:pt x="755" y="44"/>
                    <a:pt x="755" y="44"/>
                    <a:pt x="755" y="44"/>
                  </a:cubicBezTo>
                  <a:cubicBezTo>
                    <a:pt x="754" y="44"/>
                    <a:pt x="754" y="44"/>
                    <a:pt x="754" y="44"/>
                  </a:cubicBezTo>
                  <a:close/>
                  <a:moveTo>
                    <a:pt x="853" y="44"/>
                  </a:moveTo>
                  <a:cubicBezTo>
                    <a:pt x="853" y="44"/>
                    <a:pt x="853" y="44"/>
                    <a:pt x="852" y="44"/>
                  </a:cubicBezTo>
                  <a:cubicBezTo>
                    <a:pt x="853" y="44"/>
                    <a:pt x="853" y="44"/>
                    <a:pt x="853" y="44"/>
                  </a:cubicBezTo>
                  <a:close/>
                  <a:moveTo>
                    <a:pt x="896" y="44"/>
                  </a:moveTo>
                  <a:cubicBezTo>
                    <a:pt x="896" y="44"/>
                    <a:pt x="895" y="44"/>
                    <a:pt x="895" y="44"/>
                  </a:cubicBezTo>
                  <a:cubicBezTo>
                    <a:pt x="895" y="44"/>
                    <a:pt x="896" y="44"/>
                    <a:pt x="896" y="44"/>
                  </a:cubicBezTo>
                  <a:close/>
                  <a:moveTo>
                    <a:pt x="970" y="80"/>
                  </a:moveTo>
                  <a:cubicBezTo>
                    <a:pt x="970" y="80"/>
                    <a:pt x="970" y="81"/>
                    <a:pt x="970" y="81"/>
                  </a:cubicBezTo>
                  <a:cubicBezTo>
                    <a:pt x="970" y="81"/>
                    <a:pt x="970" y="80"/>
                    <a:pt x="970" y="80"/>
                  </a:cubicBezTo>
                  <a:close/>
                  <a:moveTo>
                    <a:pt x="1120" y="44"/>
                  </a:moveTo>
                  <a:cubicBezTo>
                    <a:pt x="1120" y="44"/>
                    <a:pt x="1120" y="44"/>
                    <a:pt x="1120" y="44"/>
                  </a:cubicBezTo>
                  <a:cubicBezTo>
                    <a:pt x="1120" y="44"/>
                    <a:pt x="1120" y="44"/>
                    <a:pt x="1120" y="44"/>
                  </a:cubicBezTo>
                  <a:close/>
                  <a:moveTo>
                    <a:pt x="1531" y="81"/>
                  </a:moveTo>
                  <a:cubicBezTo>
                    <a:pt x="1531" y="81"/>
                    <a:pt x="1531" y="80"/>
                    <a:pt x="1531" y="80"/>
                  </a:cubicBezTo>
                  <a:cubicBezTo>
                    <a:pt x="1531" y="80"/>
                    <a:pt x="1531" y="81"/>
                    <a:pt x="1531" y="81"/>
                  </a:cubicBezTo>
                  <a:close/>
                  <a:moveTo>
                    <a:pt x="1542" y="80"/>
                  </a:moveTo>
                  <a:cubicBezTo>
                    <a:pt x="1542" y="80"/>
                    <a:pt x="1542" y="80"/>
                    <a:pt x="1542" y="81"/>
                  </a:cubicBezTo>
                  <a:cubicBezTo>
                    <a:pt x="1542" y="81"/>
                    <a:pt x="1542" y="80"/>
                    <a:pt x="1542" y="80"/>
                  </a:cubicBezTo>
                  <a:close/>
                  <a:moveTo>
                    <a:pt x="1699" y="81"/>
                  </a:moveTo>
                  <a:cubicBezTo>
                    <a:pt x="1699" y="81"/>
                    <a:pt x="1699" y="80"/>
                    <a:pt x="1699" y="80"/>
                  </a:cubicBezTo>
                  <a:cubicBezTo>
                    <a:pt x="1699" y="80"/>
                    <a:pt x="1699" y="81"/>
                    <a:pt x="1699" y="81"/>
                  </a:cubicBezTo>
                  <a:close/>
                  <a:moveTo>
                    <a:pt x="1710" y="80"/>
                  </a:moveTo>
                  <a:cubicBezTo>
                    <a:pt x="1710" y="80"/>
                    <a:pt x="1710" y="80"/>
                    <a:pt x="1710" y="81"/>
                  </a:cubicBezTo>
                  <a:cubicBezTo>
                    <a:pt x="1710" y="81"/>
                    <a:pt x="1710" y="80"/>
                    <a:pt x="1710" y="80"/>
                  </a:cubicBezTo>
                  <a:close/>
                  <a:moveTo>
                    <a:pt x="1137" y="44"/>
                  </a:moveTo>
                  <a:cubicBezTo>
                    <a:pt x="1137" y="44"/>
                    <a:pt x="1137" y="44"/>
                    <a:pt x="1137" y="44"/>
                  </a:cubicBezTo>
                  <a:cubicBezTo>
                    <a:pt x="1137" y="44"/>
                    <a:pt x="1137" y="44"/>
                    <a:pt x="1137" y="44"/>
                  </a:cubicBezTo>
                  <a:close/>
                  <a:moveTo>
                    <a:pt x="557" y="44"/>
                  </a:moveTo>
                  <a:cubicBezTo>
                    <a:pt x="557" y="45"/>
                    <a:pt x="557" y="45"/>
                    <a:pt x="558" y="45"/>
                  </a:cubicBezTo>
                  <a:cubicBezTo>
                    <a:pt x="558" y="45"/>
                    <a:pt x="557" y="45"/>
                    <a:pt x="557" y="44"/>
                  </a:cubicBezTo>
                  <a:close/>
                  <a:moveTo>
                    <a:pt x="688" y="81"/>
                  </a:moveTo>
                  <a:cubicBezTo>
                    <a:pt x="688" y="81"/>
                    <a:pt x="688" y="81"/>
                    <a:pt x="688" y="80"/>
                  </a:cubicBezTo>
                  <a:cubicBezTo>
                    <a:pt x="688" y="81"/>
                    <a:pt x="688" y="81"/>
                    <a:pt x="688" y="81"/>
                  </a:cubicBezTo>
                  <a:close/>
                  <a:moveTo>
                    <a:pt x="801" y="44"/>
                  </a:moveTo>
                  <a:cubicBezTo>
                    <a:pt x="801" y="45"/>
                    <a:pt x="801" y="45"/>
                    <a:pt x="801" y="45"/>
                  </a:cubicBezTo>
                  <a:cubicBezTo>
                    <a:pt x="801" y="45"/>
                    <a:pt x="801" y="45"/>
                    <a:pt x="801" y="44"/>
                  </a:cubicBezTo>
                  <a:close/>
                  <a:moveTo>
                    <a:pt x="970" y="81"/>
                  </a:moveTo>
                  <a:cubicBezTo>
                    <a:pt x="970" y="81"/>
                    <a:pt x="970" y="81"/>
                    <a:pt x="970" y="81"/>
                  </a:cubicBezTo>
                  <a:cubicBezTo>
                    <a:pt x="970" y="81"/>
                    <a:pt x="970" y="81"/>
                    <a:pt x="970" y="81"/>
                  </a:cubicBezTo>
                  <a:close/>
                  <a:moveTo>
                    <a:pt x="836" y="44"/>
                  </a:moveTo>
                  <a:cubicBezTo>
                    <a:pt x="836" y="44"/>
                    <a:pt x="836" y="45"/>
                    <a:pt x="836" y="45"/>
                  </a:cubicBezTo>
                  <a:cubicBezTo>
                    <a:pt x="836" y="45"/>
                    <a:pt x="836" y="45"/>
                    <a:pt x="836" y="44"/>
                  </a:cubicBezTo>
                  <a:close/>
                  <a:moveTo>
                    <a:pt x="869" y="45"/>
                  </a:moveTo>
                  <a:cubicBezTo>
                    <a:pt x="869" y="45"/>
                    <a:pt x="869" y="45"/>
                    <a:pt x="869" y="44"/>
                  </a:cubicBezTo>
                  <a:cubicBezTo>
                    <a:pt x="869" y="45"/>
                    <a:pt x="869" y="45"/>
                    <a:pt x="869" y="45"/>
                  </a:cubicBezTo>
                  <a:close/>
                  <a:moveTo>
                    <a:pt x="836" y="45"/>
                  </a:moveTo>
                  <a:cubicBezTo>
                    <a:pt x="836" y="45"/>
                    <a:pt x="835" y="45"/>
                    <a:pt x="835" y="45"/>
                  </a:cubicBezTo>
                  <a:cubicBezTo>
                    <a:pt x="836" y="45"/>
                    <a:pt x="836" y="45"/>
                    <a:pt x="836" y="45"/>
                  </a:cubicBezTo>
                  <a:close/>
                  <a:moveTo>
                    <a:pt x="1358" y="81"/>
                  </a:moveTo>
                  <a:cubicBezTo>
                    <a:pt x="1358" y="81"/>
                    <a:pt x="1357" y="81"/>
                    <a:pt x="1357" y="81"/>
                  </a:cubicBezTo>
                  <a:cubicBezTo>
                    <a:pt x="1358" y="81"/>
                    <a:pt x="1358" y="81"/>
                    <a:pt x="1358" y="81"/>
                  </a:cubicBezTo>
                  <a:close/>
                  <a:moveTo>
                    <a:pt x="854" y="45"/>
                  </a:moveTo>
                  <a:cubicBezTo>
                    <a:pt x="854" y="45"/>
                    <a:pt x="854" y="45"/>
                    <a:pt x="853" y="45"/>
                  </a:cubicBezTo>
                  <a:cubicBezTo>
                    <a:pt x="854" y="45"/>
                    <a:pt x="854" y="45"/>
                    <a:pt x="854" y="45"/>
                  </a:cubicBezTo>
                  <a:close/>
                  <a:moveTo>
                    <a:pt x="1542" y="81"/>
                  </a:moveTo>
                  <a:cubicBezTo>
                    <a:pt x="1542" y="81"/>
                    <a:pt x="1542" y="81"/>
                    <a:pt x="1542" y="81"/>
                  </a:cubicBezTo>
                  <a:cubicBezTo>
                    <a:pt x="1542" y="81"/>
                    <a:pt x="1542" y="81"/>
                    <a:pt x="1542" y="81"/>
                  </a:cubicBezTo>
                  <a:close/>
                  <a:moveTo>
                    <a:pt x="1678" y="81"/>
                  </a:moveTo>
                  <a:cubicBezTo>
                    <a:pt x="1678" y="81"/>
                    <a:pt x="1678" y="81"/>
                    <a:pt x="1678" y="81"/>
                  </a:cubicBezTo>
                  <a:cubicBezTo>
                    <a:pt x="1678" y="81"/>
                    <a:pt x="1678" y="81"/>
                    <a:pt x="1678" y="81"/>
                  </a:cubicBezTo>
                  <a:close/>
                  <a:moveTo>
                    <a:pt x="879" y="45"/>
                  </a:moveTo>
                  <a:cubicBezTo>
                    <a:pt x="878" y="45"/>
                    <a:pt x="878" y="45"/>
                    <a:pt x="878" y="45"/>
                  </a:cubicBezTo>
                  <a:cubicBezTo>
                    <a:pt x="878" y="45"/>
                    <a:pt x="878" y="45"/>
                    <a:pt x="879" y="45"/>
                  </a:cubicBezTo>
                  <a:close/>
                  <a:moveTo>
                    <a:pt x="1710" y="81"/>
                  </a:moveTo>
                  <a:cubicBezTo>
                    <a:pt x="1710" y="81"/>
                    <a:pt x="1710" y="81"/>
                    <a:pt x="1710" y="81"/>
                  </a:cubicBezTo>
                  <a:cubicBezTo>
                    <a:pt x="1710" y="81"/>
                    <a:pt x="1710" y="81"/>
                    <a:pt x="1710" y="81"/>
                  </a:cubicBezTo>
                  <a:close/>
                  <a:moveTo>
                    <a:pt x="897" y="45"/>
                  </a:moveTo>
                  <a:cubicBezTo>
                    <a:pt x="897" y="45"/>
                    <a:pt x="897" y="45"/>
                    <a:pt x="896" y="45"/>
                  </a:cubicBezTo>
                  <a:cubicBezTo>
                    <a:pt x="896" y="45"/>
                    <a:pt x="897" y="45"/>
                    <a:pt x="897" y="45"/>
                  </a:cubicBezTo>
                  <a:close/>
                  <a:moveTo>
                    <a:pt x="1036" y="45"/>
                  </a:moveTo>
                  <a:cubicBezTo>
                    <a:pt x="1036" y="45"/>
                    <a:pt x="1036" y="45"/>
                    <a:pt x="1036" y="45"/>
                  </a:cubicBezTo>
                  <a:cubicBezTo>
                    <a:pt x="1036" y="45"/>
                    <a:pt x="1036" y="45"/>
                    <a:pt x="1036" y="45"/>
                  </a:cubicBezTo>
                  <a:close/>
                  <a:moveTo>
                    <a:pt x="1083" y="45"/>
                  </a:moveTo>
                  <a:cubicBezTo>
                    <a:pt x="1083" y="45"/>
                    <a:pt x="1083" y="45"/>
                    <a:pt x="1084" y="45"/>
                  </a:cubicBezTo>
                  <a:cubicBezTo>
                    <a:pt x="1084" y="45"/>
                    <a:pt x="1083" y="45"/>
                    <a:pt x="1083" y="45"/>
                  </a:cubicBezTo>
                  <a:close/>
                  <a:moveTo>
                    <a:pt x="1119" y="45"/>
                  </a:moveTo>
                  <a:cubicBezTo>
                    <a:pt x="1119" y="45"/>
                    <a:pt x="1119" y="45"/>
                    <a:pt x="1119" y="45"/>
                  </a:cubicBezTo>
                  <a:cubicBezTo>
                    <a:pt x="1119" y="45"/>
                    <a:pt x="1119" y="45"/>
                    <a:pt x="1119" y="45"/>
                  </a:cubicBezTo>
                  <a:close/>
                  <a:moveTo>
                    <a:pt x="1138" y="45"/>
                  </a:moveTo>
                  <a:cubicBezTo>
                    <a:pt x="1138" y="45"/>
                    <a:pt x="1138" y="45"/>
                    <a:pt x="1138" y="45"/>
                  </a:cubicBezTo>
                  <a:cubicBezTo>
                    <a:pt x="1138" y="45"/>
                    <a:pt x="1138" y="45"/>
                    <a:pt x="1138" y="45"/>
                  </a:cubicBezTo>
                  <a:close/>
                  <a:moveTo>
                    <a:pt x="1358" y="81"/>
                  </a:moveTo>
                  <a:cubicBezTo>
                    <a:pt x="1357" y="81"/>
                    <a:pt x="1357" y="81"/>
                    <a:pt x="1357" y="81"/>
                  </a:cubicBezTo>
                  <a:cubicBezTo>
                    <a:pt x="1357" y="81"/>
                    <a:pt x="1357" y="81"/>
                    <a:pt x="1358" y="81"/>
                  </a:cubicBezTo>
                  <a:close/>
                  <a:moveTo>
                    <a:pt x="1214" y="45"/>
                  </a:moveTo>
                  <a:cubicBezTo>
                    <a:pt x="1214" y="45"/>
                    <a:pt x="1214" y="45"/>
                    <a:pt x="1214" y="45"/>
                  </a:cubicBezTo>
                  <a:cubicBezTo>
                    <a:pt x="1214" y="45"/>
                    <a:pt x="1214" y="45"/>
                    <a:pt x="1214" y="45"/>
                  </a:cubicBezTo>
                  <a:close/>
                  <a:moveTo>
                    <a:pt x="1312" y="45"/>
                  </a:moveTo>
                  <a:cubicBezTo>
                    <a:pt x="1312" y="45"/>
                    <a:pt x="1311" y="45"/>
                    <a:pt x="1311" y="45"/>
                  </a:cubicBezTo>
                  <a:cubicBezTo>
                    <a:pt x="1311" y="45"/>
                    <a:pt x="1311" y="45"/>
                    <a:pt x="1312" y="45"/>
                  </a:cubicBezTo>
                  <a:close/>
                  <a:moveTo>
                    <a:pt x="1567" y="45"/>
                  </a:moveTo>
                  <a:cubicBezTo>
                    <a:pt x="1567" y="45"/>
                    <a:pt x="1567" y="45"/>
                    <a:pt x="1567" y="45"/>
                  </a:cubicBezTo>
                  <a:cubicBezTo>
                    <a:pt x="1567" y="45"/>
                    <a:pt x="1567" y="45"/>
                    <a:pt x="1567" y="45"/>
                  </a:cubicBezTo>
                  <a:close/>
                  <a:moveTo>
                    <a:pt x="1735" y="45"/>
                  </a:moveTo>
                  <a:cubicBezTo>
                    <a:pt x="1735" y="45"/>
                    <a:pt x="1736" y="45"/>
                    <a:pt x="1736" y="45"/>
                  </a:cubicBezTo>
                  <a:cubicBezTo>
                    <a:pt x="1735" y="45"/>
                    <a:pt x="1735" y="45"/>
                    <a:pt x="1735" y="45"/>
                  </a:cubicBezTo>
                  <a:close/>
                  <a:moveTo>
                    <a:pt x="558" y="45"/>
                  </a:moveTo>
                  <a:cubicBezTo>
                    <a:pt x="558" y="45"/>
                    <a:pt x="558" y="45"/>
                    <a:pt x="559" y="45"/>
                  </a:cubicBezTo>
                  <a:cubicBezTo>
                    <a:pt x="559" y="45"/>
                    <a:pt x="558" y="45"/>
                    <a:pt x="558" y="45"/>
                  </a:cubicBezTo>
                  <a:close/>
                  <a:moveTo>
                    <a:pt x="801" y="45"/>
                  </a:moveTo>
                  <a:cubicBezTo>
                    <a:pt x="801" y="45"/>
                    <a:pt x="801" y="45"/>
                    <a:pt x="802" y="46"/>
                  </a:cubicBezTo>
                  <a:cubicBezTo>
                    <a:pt x="802" y="45"/>
                    <a:pt x="801" y="45"/>
                    <a:pt x="801" y="45"/>
                  </a:cubicBezTo>
                  <a:close/>
                  <a:moveTo>
                    <a:pt x="835" y="45"/>
                  </a:moveTo>
                  <a:cubicBezTo>
                    <a:pt x="835" y="45"/>
                    <a:pt x="835" y="45"/>
                    <a:pt x="835" y="45"/>
                  </a:cubicBezTo>
                  <a:cubicBezTo>
                    <a:pt x="835" y="45"/>
                    <a:pt x="835" y="45"/>
                    <a:pt x="835" y="45"/>
                  </a:cubicBezTo>
                  <a:close/>
                  <a:moveTo>
                    <a:pt x="854" y="45"/>
                  </a:moveTo>
                  <a:cubicBezTo>
                    <a:pt x="854" y="45"/>
                    <a:pt x="854" y="45"/>
                    <a:pt x="854" y="45"/>
                  </a:cubicBezTo>
                  <a:cubicBezTo>
                    <a:pt x="854" y="45"/>
                    <a:pt x="854" y="45"/>
                    <a:pt x="854" y="45"/>
                  </a:cubicBezTo>
                  <a:close/>
                  <a:moveTo>
                    <a:pt x="878" y="45"/>
                  </a:moveTo>
                  <a:cubicBezTo>
                    <a:pt x="878" y="45"/>
                    <a:pt x="878" y="45"/>
                    <a:pt x="878" y="45"/>
                  </a:cubicBezTo>
                  <a:cubicBezTo>
                    <a:pt x="878" y="45"/>
                    <a:pt x="878" y="45"/>
                    <a:pt x="878" y="45"/>
                  </a:cubicBezTo>
                  <a:close/>
                  <a:moveTo>
                    <a:pt x="1346" y="82"/>
                  </a:moveTo>
                  <a:cubicBezTo>
                    <a:pt x="1346" y="82"/>
                    <a:pt x="1346" y="82"/>
                    <a:pt x="1346" y="81"/>
                  </a:cubicBezTo>
                  <a:cubicBezTo>
                    <a:pt x="1346" y="81"/>
                    <a:pt x="1346" y="82"/>
                    <a:pt x="1346" y="82"/>
                  </a:cubicBezTo>
                  <a:close/>
                  <a:moveTo>
                    <a:pt x="897" y="45"/>
                  </a:moveTo>
                  <a:cubicBezTo>
                    <a:pt x="897" y="45"/>
                    <a:pt x="897" y="45"/>
                    <a:pt x="897" y="45"/>
                  </a:cubicBezTo>
                  <a:cubicBezTo>
                    <a:pt x="897" y="45"/>
                    <a:pt x="897" y="45"/>
                    <a:pt x="897" y="45"/>
                  </a:cubicBezTo>
                  <a:close/>
                  <a:moveTo>
                    <a:pt x="1139" y="45"/>
                  </a:moveTo>
                  <a:cubicBezTo>
                    <a:pt x="1139" y="45"/>
                    <a:pt x="1138" y="45"/>
                    <a:pt x="1138" y="45"/>
                  </a:cubicBezTo>
                  <a:cubicBezTo>
                    <a:pt x="1138" y="45"/>
                    <a:pt x="1138" y="45"/>
                    <a:pt x="1139" y="45"/>
                  </a:cubicBezTo>
                  <a:close/>
                  <a:moveTo>
                    <a:pt x="1297" y="45"/>
                  </a:moveTo>
                  <a:cubicBezTo>
                    <a:pt x="1297" y="45"/>
                    <a:pt x="1297" y="45"/>
                    <a:pt x="1297" y="45"/>
                  </a:cubicBezTo>
                  <a:cubicBezTo>
                    <a:pt x="1297" y="45"/>
                    <a:pt x="1297" y="45"/>
                    <a:pt x="1297" y="45"/>
                  </a:cubicBezTo>
                  <a:close/>
                  <a:moveTo>
                    <a:pt x="753" y="46"/>
                  </a:moveTo>
                  <a:cubicBezTo>
                    <a:pt x="754" y="46"/>
                    <a:pt x="754" y="46"/>
                    <a:pt x="754" y="45"/>
                  </a:cubicBezTo>
                  <a:cubicBezTo>
                    <a:pt x="753" y="46"/>
                    <a:pt x="753" y="46"/>
                    <a:pt x="753" y="46"/>
                  </a:cubicBezTo>
                  <a:close/>
                  <a:moveTo>
                    <a:pt x="855" y="46"/>
                  </a:moveTo>
                  <a:cubicBezTo>
                    <a:pt x="855" y="46"/>
                    <a:pt x="854" y="45"/>
                    <a:pt x="854" y="45"/>
                  </a:cubicBezTo>
                  <a:cubicBezTo>
                    <a:pt x="854" y="46"/>
                    <a:pt x="854" y="46"/>
                    <a:pt x="855" y="46"/>
                  </a:cubicBezTo>
                  <a:close/>
                  <a:moveTo>
                    <a:pt x="897" y="46"/>
                  </a:moveTo>
                  <a:cubicBezTo>
                    <a:pt x="897" y="46"/>
                    <a:pt x="897" y="45"/>
                    <a:pt x="897" y="45"/>
                  </a:cubicBezTo>
                  <a:cubicBezTo>
                    <a:pt x="897" y="46"/>
                    <a:pt x="897" y="46"/>
                    <a:pt x="897" y="46"/>
                  </a:cubicBezTo>
                  <a:close/>
                  <a:moveTo>
                    <a:pt x="957" y="82"/>
                  </a:moveTo>
                  <a:cubicBezTo>
                    <a:pt x="957" y="82"/>
                    <a:pt x="957" y="82"/>
                    <a:pt x="957" y="82"/>
                  </a:cubicBezTo>
                  <a:cubicBezTo>
                    <a:pt x="957" y="82"/>
                    <a:pt x="957" y="82"/>
                    <a:pt x="957" y="82"/>
                  </a:cubicBezTo>
                  <a:close/>
                  <a:moveTo>
                    <a:pt x="1139" y="46"/>
                  </a:moveTo>
                  <a:cubicBezTo>
                    <a:pt x="1139" y="46"/>
                    <a:pt x="1139" y="45"/>
                    <a:pt x="1139" y="45"/>
                  </a:cubicBezTo>
                  <a:cubicBezTo>
                    <a:pt x="1139" y="46"/>
                    <a:pt x="1139" y="46"/>
                    <a:pt x="1139" y="46"/>
                  </a:cubicBezTo>
                  <a:close/>
                  <a:moveTo>
                    <a:pt x="1261" y="45"/>
                  </a:moveTo>
                  <a:cubicBezTo>
                    <a:pt x="1261" y="46"/>
                    <a:pt x="1262" y="46"/>
                    <a:pt x="1262" y="46"/>
                  </a:cubicBezTo>
                  <a:cubicBezTo>
                    <a:pt x="1262" y="46"/>
                    <a:pt x="1262" y="46"/>
                    <a:pt x="1261" y="45"/>
                  </a:cubicBezTo>
                  <a:close/>
                  <a:moveTo>
                    <a:pt x="1297" y="45"/>
                  </a:moveTo>
                  <a:cubicBezTo>
                    <a:pt x="1296" y="45"/>
                    <a:pt x="1296" y="46"/>
                    <a:pt x="1296" y="46"/>
                  </a:cubicBezTo>
                  <a:cubicBezTo>
                    <a:pt x="1296" y="46"/>
                    <a:pt x="1297" y="46"/>
                    <a:pt x="1297" y="45"/>
                  </a:cubicBezTo>
                  <a:close/>
                  <a:moveTo>
                    <a:pt x="1541" y="82"/>
                  </a:moveTo>
                  <a:cubicBezTo>
                    <a:pt x="1541" y="82"/>
                    <a:pt x="1541" y="82"/>
                    <a:pt x="1541" y="82"/>
                  </a:cubicBezTo>
                  <a:cubicBezTo>
                    <a:pt x="1541" y="82"/>
                    <a:pt x="1541" y="82"/>
                    <a:pt x="1541" y="82"/>
                  </a:cubicBezTo>
                  <a:close/>
                  <a:moveTo>
                    <a:pt x="1567" y="46"/>
                  </a:moveTo>
                  <a:cubicBezTo>
                    <a:pt x="1567" y="46"/>
                    <a:pt x="1567" y="46"/>
                    <a:pt x="1567" y="45"/>
                  </a:cubicBezTo>
                  <a:cubicBezTo>
                    <a:pt x="1567" y="46"/>
                    <a:pt x="1567" y="46"/>
                    <a:pt x="1567" y="46"/>
                  </a:cubicBezTo>
                  <a:close/>
                  <a:moveTo>
                    <a:pt x="1709" y="82"/>
                  </a:moveTo>
                  <a:cubicBezTo>
                    <a:pt x="1709" y="82"/>
                    <a:pt x="1709" y="82"/>
                    <a:pt x="1709" y="82"/>
                  </a:cubicBezTo>
                  <a:cubicBezTo>
                    <a:pt x="1709" y="82"/>
                    <a:pt x="1709" y="82"/>
                    <a:pt x="1709" y="82"/>
                  </a:cubicBezTo>
                  <a:close/>
                  <a:moveTo>
                    <a:pt x="1735" y="46"/>
                  </a:moveTo>
                  <a:cubicBezTo>
                    <a:pt x="1735" y="46"/>
                    <a:pt x="1735" y="46"/>
                    <a:pt x="1735" y="45"/>
                  </a:cubicBezTo>
                  <a:cubicBezTo>
                    <a:pt x="1735" y="46"/>
                    <a:pt x="1735" y="46"/>
                    <a:pt x="1735" y="46"/>
                  </a:cubicBezTo>
                  <a:close/>
                  <a:moveTo>
                    <a:pt x="559" y="46"/>
                  </a:moveTo>
                  <a:cubicBezTo>
                    <a:pt x="559" y="46"/>
                    <a:pt x="560" y="46"/>
                    <a:pt x="560" y="46"/>
                  </a:cubicBezTo>
                  <a:cubicBezTo>
                    <a:pt x="560" y="46"/>
                    <a:pt x="559" y="46"/>
                    <a:pt x="559" y="46"/>
                  </a:cubicBezTo>
                  <a:close/>
                  <a:moveTo>
                    <a:pt x="696" y="46"/>
                  </a:moveTo>
                  <a:cubicBezTo>
                    <a:pt x="695" y="46"/>
                    <a:pt x="695" y="46"/>
                    <a:pt x="695" y="46"/>
                  </a:cubicBezTo>
                  <a:cubicBezTo>
                    <a:pt x="695" y="46"/>
                    <a:pt x="695" y="46"/>
                    <a:pt x="696" y="46"/>
                  </a:cubicBezTo>
                  <a:close/>
                  <a:moveTo>
                    <a:pt x="855" y="46"/>
                  </a:moveTo>
                  <a:cubicBezTo>
                    <a:pt x="855" y="46"/>
                    <a:pt x="855" y="46"/>
                    <a:pt x="855" y="46"/>
                  </a:cubicBezTo>
                  <a:cubicBezTo>
                    <a:pt x="855" y="46"/>
                    <a:pt x="855" y="46"/>
                    <a:pt x="855" y="46"/>
                  </a:cubicBezTo>
                  <a:close/>
                  <a:moveTo>
                    <a:pt x="971" y="82"/>
                  </a:moveTo>
                  <a:cubicBezTo>
                    <a:pt x="971" y="82"/>
                    <a:pt x="971" y="82"/>
                    <a:pt x="971" y="82"/>
                  </a:cubicBezTo>
                  <a:cubicBezTo>
                    <a:pt x="971" y="82"/>
                    <a:pt x="971" y="82"/>
                    <a:pt x="971" y="82"/>
                  </a:cubicBezTo>
                  <a:close/>
                  <a:moveTo>
                    <a:pt x="898" y="46"/>
                  </a:moveTo>
                  <a:cubicBezTo>
                    <a:pt x="898" y="46"/>
                    <a:pt x="898" y="46"/>
                    <a:pt x="897" y="46"/>
                  </a:cubicBezTo>
                  <a:cubicBezTo>
                    <a:pt x="897" y="46"/>
                    <a:pt x="898" y="46"/>
                    <a:pt x="898" y="46"/>
                  </a:cubicBezTo>
                  <a:close/>
                  <a:moveTo>
                    <a:pt x="1357" y="82"/>
                  </a:moveTo>
                  <a:cubicBezTo>
                    <a:pt x="1357" y="82"/>
                    <a:pt x="1357" y="82"/>
                    <a:pt x="1357" y="82"/>
                  </a:cubicBezTo>
                  <a:cubicBezTo>
                    <a:pt x="1357" y="82"/>
                    <a:pt x="1357" y="82"/>
                    <a:pt x="1357" y="82"/>
                  </a:cubicBezTo>
                  <a:close/>
                  <a:moveTo>
                    <a:pt x="1035" y="46"/>
                  </a:moveTo>
                  <a:cubicBezTo>
                    <a:pt x="1035" y="46"/>
                    <a:pt x="1036" y="46"/>
                    <a:pt x="1036" y="46"/>
                  </a:cubicBezTo>
                  <a:cubicBezTo>
                    <a:pt x="1035" y="46"/>
                    <a:pt x="1035" y="46"/>
                    <a:pt x="1035" y="46"/>
                  </a:cubicBezTo>
                  <a:close/>
                  <a:moveTo>
                    <a:pt x="1118" y="46"/>
                  </a:moveTo>
                  <a:cubicBezTo>
                    <a:pt x="1117" y="46"/>
                    <a:pt x="1117" y="46"/>
                    <a:pt x="1117" y="46"/>
                  </a:cubicBezTo>
                  <a:cubicBezTo>
                    <a:pt x="1117" y="46"/>
                    <a:pt x="1118" y="46"/>
                    <a:pt x="1118" y="46"/>
                  </a:cubicBezTo>
                  <a:close/>
                  <a:moveTo>
                    <a:pt x="1139" y="46"/>
                  </a:moveTo>
                  <a:cubicBezTo>
                    <a:pt x="1139" y="46"/>
                    <a:pt x="1139" y="46"/>
                    <a:pt x="1139" y="46"/>
                  </a:cubicBezTo>
                  <a:cubicBezTo>
                    <a:pt x="1139" y="46"/>
                    <a:pt x="1139" y="46"/>
                    <a:pt x="1139" y="46"/>
                  </a:cubicBezTo>
                  <a:close/>
                  <a:moveTo>
                    <a:pt x="1382" y="46"/>
                  </a:moveTo>
                  <a:cubicBezTo>
                    <a:pt x="1383" y="46"/>
                    <a:pt x="1383" y="46"/>
                    <a:pt x="1383" y="46"/>
                  </a:cubicBezTo>
                  <a:cubicBezTo>
                    <a:pt x="1382" y="46"/>
                    <a:pt x="1382" y="46"/>
                    <a:pt x="1382" y="46"/>
                  </a:cubicBezTo>
                  <a:close/>
                  <a:moveTo>
                    <a:pt x="671" y="46"/>
                  </a:moveTo>
                  <a:cubicBezTo>
                    <a:pt x="671" y="46"/>
                    <a:pt x="671" y="46"/>
                    <a:pt x="671" y="46"/>
                  </a:cubicBezTo>
                  <a:cubicBezTo>
                    <a:pt x="671" y="46"/>
                    <a:pt x="671" y="46"/>
                    <a:pt x="671" y="46"/>
                  </a:cubicBezTo>
                  <a:close/>
                  <a:moveTo>
                    <a:pt x="855" y="47"/>
                  </a:moveTo>
                  <a:cubicBezTo>
                    <a:pt x="855" y="46"/>
                    <a:pt x="855" y="46"/>
                    <a:pt x="855" y="46"/>
                  </a:cubicBezTo>
                  <a:cubicBezTo>
                    <a:pt x="855" y="46"/>
                    <a:pt x="855" y="46"/>
                    <a:pt x="855" y="47"/>
                  </a:cubicBezTo>
                  <a:close/>
                  <a:moveTo>
                    <a:pt x="1117" y="46"/>
                  </a:moveTo>
                  <a:cubicBezTo>
                    <a:pt x="1117" y="46"/>
                    <a:pt x="1117" y="46"/>
                    <a:pt x="1117" y="46"/>
                  </a:cubicBezTo>
                  <a:cubicBezTo>
                    <a:pt x="1117" y="46"/>
                    <a:pt x="1117" y="46"/>
                    <a:pt x="1117" y="46"/>
                  </a:cubicBezTo>
                  <a:close/>
                  <a:moveTo>
                    <a:pt x="1140" y="47"/>
                  </a:moveTo>
                  <a:cubicBezTo>
                    <a:pt x="1140" y="46"/>
                    <a:pt x="1140" y="46"/>
                    <a:pt x="1139" y="46"/>
                  </a:cubicBezTo>
                  <a:cubicBezTo>
                    <a:pt x="1139" y="46"/>
                    <a:pt x="1139" y="46"/>
                    <a:pt x="1140" y="47"/>
                  </a:cubicBezTo>
                  <a:close/>
                  <a:moveTo>
                    <a:pt x="957" y="83"/>
                  </a:moveTo>
                  <a:cubicBezTo>
                    <a:pt x="957" y="82"/>
                    <a:pt x="957" y="82"/>
                    <a:pt x="957" y="82"/>
                  </a:cubicBezTo>
                  <a:cubicBezTo>
                    <a:pt x="957" y="82"/>
                    <a:pt x="957" y="83"/>
                    <a:pt x="957" y="83"/>
                  </a:cubicBezTo>
                  <a:close/>
                  <a:moveTo>
                    <a:pt x="971" y="82"/>
                  </a:moveTo>
                  <a:cubicBezTo>
                    <a:pt x="971" y="83"/>
                    <a:pt x="972" y="83"/>
                    <a:pt x="972" y="83"/>
                  </a:cubicBezTo>
                  <a:cubicBezTo>
                    <a:pt x="972" y="83"/>
                    <a:pt x="972" y="82"/>
                    <a:pt x="971" y="82"/>
                  </a:cubicBezTo>
                  <a:close/>
                  <a:moveTo>
                    <a:pt x="1262" y="46"/>
                  </a:moveTo>
                  <a:cubicBezTo>
                    <a:pt x="1262" y="46"/>
                    <a:pt x="1262" y="47"/>
                    <a:pt x="1262" y="47"/>
                  </a:cubicBezTo>
                  <a:cubicBezTo>
                    <a:pt x="1262" y="46"/>
                    <a:pt x="1262" y="46"/>
                    <a:pt x="1262" y="46"/>
                  </a:cubicBezTo>
                  <a:close/>
                  <a:moveTo>
                    <a:pt x="1296" y="46"/>
                  </a:moveTo>
                  <a:cubicBezTo>
                    <a:pt x="1295" y="46"/>
                    <a:pt x="1295" y="46"/>
                    <a:pt x="1295" y="47"/>
                  </a:cubicBezTo>
                  <a:cubicBezTo>
                    <a:pt x="1295" y="46"/>
                    <a:pt x="1295" y="46"/>
                    <a:pt x="1296" y="46"/>
                  </a:cubicBezTo>
                  <a:close/>
                  <a:moveTo>
                    <a:pt x="671" y="46"/>
                  </a:moveTo>
                  <a:cubicBezTo>
                    <a:pt x="671" y="47"/>
                    <a:pt x="671" y="47"/>
                    <a:pt x="671" y="47"/>
                  </a:cubicBezTo>
                  <a:cubicBezTo>
                    <a:pt x="671" y="47"/>
                    <a:pt x="671" y="47"/>
                    <a:pt x="671" y="46"/>
                  </a:cubicBezTo>
                  <a:close/>
                  <a:moveTo>
                    <a:pt x="1117" y="46"/>
                  </a:moveTo>
                  <a:cubicBezTo>
                    <a:pt x="1117" y="46"/>
                    <a:pt x="1117" y="47"/>
                    <a:pt x="1117" y="47"/>
                  </a:cubicBezTo>
                  <a:cubicBezTo>
                    <a:pt x="1117" y="47"/>
                    <a:pt x="1117" y="47"/>
                    <a:pt x="1117" y="46"/>
                  </a:cubicBezTo>
                  <a:close/>
                  <a:moveTo>
                    <a:pt x="1140" y="47"/>
                  </a:moveTo>
                  <a:cubicBezTo>
                    <a:pt x="1140" y="47"/>
                    <a:pt x="1140" y="47"/>
                    <a:pt x="1140" y="46"/>
                  </a:cubicBezTo>
                  <a:cubicBezTo>
                    <a:pt x="1140" y="47"/>
                    <a:pt x="1140" y="47"/>
                    <a:pt x="1140" y="47"/>
                  </a:cubicBezTo>
                  <a:close/>
                  <a:moveTo>
                    <a:pt x="1295" y="47"/>
                  </a:moveTo>
                  <a:cubicBezTo>
                    <a:pt x="1295" y="47"/>
                    <a:pt x="1295" y="47"/>
                    <a:pt x="1295" y="47"/>
                  </a:cubicBezTo>
                  <a:cubicBezTo>
                    <a:pt x="1295" y="47"/>
                    <a:pt x="1295" y="47"/>
                    <a:pt x="1295" y="47"/>
                  </a:cubicBezTo>
                  <a:close/>
                  <a:moveTo>
                    <a:pt x="1566" y="47"/>
                  </a:moveTo>
                  <a:cubicBezTo>
                    <a:pt x="1566" y="47"/>
                    <a:pt x="1566" y="47"/>
                    <a:pt x="1566" y="47"/>
                  </a:cubicBezTo>
                  <a:cubicBezTo>
                    <a:pt x="1566" y="47"/>
                    <a:pt x="1566" y="47"/>
                    <a:pt x="1566" y="47"/>
                  </a:cubicBezTo>
                  <a:close/>
                  <a:moveTo>
                    <a:pt x="972" y="83"/>
                  </a:moveTo>
                  <a:cubicBezTo>
                    <a:pt x="972" y="83"/>
                    <a:pt x="972" y="83"/>
                    <a:pt x="972" y="83"/>
                  </a:cubicBezTo>
                  <a:cubicBezTo>
                    <a:pt x="972" y="83"/>
                    <a:pt x="972" y="83"/>
                    <a:pt x="972" y="83"/>
                  </a:cubicBezTo>
                  <a:close/>
                  <a:moveTo>
                    <a:pt x="1734" y="47"/>
                  </a:moveTo>
                  <a:cubicBezTo>
                    <a:pt x="1734" y="47"/>
                    <a:pt x="1735" y="47"/>
                    <a:pt x="1735" y="47"/>
                  </a:cubicBezTo>
                  <a:cubicBezTo>
                    <a:pt x="1734" y="47"/>
                    <a:pt x="1734" y="47"/>
                    <a:pt x="1734" y="47"/>
                  </a:cubicBezTo>
                  <a:close/>
                  <a:moveTo>
                    <a:pt x="561" y="47"/>
                  </a:moveTo>
                  <a:cubicBezTo>
                    <a:pt x="561" y="47"/>
                    <a:pt x="561" y="47"/>
                    <a:pt x="561" y="47"/>
                  </a:cubicBezTo>
                  <a:cubicBezTo>
                    <a:pt x="561" y="47"/>
                    <a:pt x="561" y="47"/>
                    <a:pt x="561" y="47"/>
                  </a:cubicBezTo>
                  <a:close/>
                  <a:moveTo>
                    <a:pt x="898" y="47"/>
                  </a:moveTo>
                  <a:cubicBezTo>
                    <a:pt x="898" y="47"/>
                    <a:pt x="898" y="47"/>
                    <a:pt x="898" y="47"/>
                  </a:cubicBezTo>
                  <a:cubicBezTo>
                    <a:pt x="898" y="47"/>
                    <a:pt x="898" y="47"/>
                    <a:pt x="898" y="47"/>
                  </a:cubicBezTo>
                  <a:close/>
                  <a:moveTo>
                    <a:pt x="1356" y="83"/>
                  </a:moveTo>
                  <a:cubicBezTo>
                    <a:pt x="1356" y="83"/>
                    <a:pt x="1356" y="83"/>
                    <a:pt x="1356" y="83"/>
                  </a:cubicBezTo>
                  <a:cubicBezTo>
                    <a:pt x="1356" y="83"/>
                    <a:pt x="1356" y="83"/>
                    <a:pt x="1356" y="83"/>
                  </a:cubicBezTo>
                  <a:close/>
                  <a:moveTo>
                    <a:pt x="1035" y="47"/>
                  </a:moveTo>
                  <a:cubicBezTo>
                    <a:pt x="1035" y="47"/>
                    <a:pt x="1035" y="47"/>
                    <a:pt x="1035" y="47"/>
                  </a:cubicBezTo>
                  <a:cubicBezTo>
                    <a:pt x="1035" y="47"/>
                    <a:pt x="1035" y="47"/>
                    <a:pt x="1035" y="47"/>
                  </a:cubicBezTo>
                  <a:close/>
                  <a:moveTo>
                    <a:pt x="1117" y="47"/>
                  </a:moveTo>
                  <a:cubicBezTo>
                    <a:pt x="1116" y="47"/>
                    <a:pt x="1116" y="47"/>
                    <a:pt x="1116" y="47"/>
                  </a:cubicBezTo>
                  <a:cubicBezTo>
                    <a:pt x="1116" y="47"/>
                    <a:pt x="1117" y="47"/>
                    <a:pt x="1117" y="47"/>
                  </a:cubicBezTo>
                  <a:close/>
                  <a:moveTo>
                    <a:pt x="1212" y="47"/>
                  </a:moveTo>
                  <a:cubicBezTo>
                    <a:pt x="1213" y="47"/>
                    <a:pt x="1213" y="47"/>
                    <a:pt x="1213" y="47"/>
                  </a:cubicBezTo>
                  <a:cubicBezTo>
                    <a:pt x="1213" y="47"/>
                    <a:pt x="1213" y="47"/>
                    <a:pt x="1212" y="47"/>
                  </a:cubicBezTo>
                  <a:close/>
                  <a:moveTo>
                    <a:pt x="1262" y="47"/>
                  </a:moveTo>
                  <a:cubicBezTo>
                    <a:pt x="1262" y="47"/>
                    <a:pt x="1262" y="47"/>
                    <a:pt x="1262" y="47"/>
                  </a:cubicBezTo>
                  <a:cubicBezTo>
                    <a:pt x="1262" y="47"/>
                    <a:pt x="1262" y="47"/>
                    <a:pt x="1262" y="47"/>
                  </a:cubicBezTo>
                  <a:close/>
                  <a:moveTo>
                    <a:pt x="1295" y="47"/>
                  </a:moveTo>
                  <a:cubicBezTo>
                    <a:pt x="1295" y="47"/>
                    <a:pt x="1295" y="47"/>
                    <a:pt x="1295" y="47"/>
                  </a:cubicBezTo>
                  <a:cubicBezTo>
                    <a:pt x="1295" y="47"/>
                    <a:pt x="1295" y="47"/>
                    <a:pt x="1295" y="47"/>
                  </a:cubicBezTo>
                  <a:close/>
                  <a:moveTo>
                    <a:pt x="1382" y="47"/>
                  </a:moveTo>
                  <a:cubicBezTo>
                    <a:pt x="1382" y="47"/>
                    <a:pt x="1382" y="47"/>
                    <a:pt x="1382" y="47"/>
                  </a:cubicBezTo>
                  <a:cubicBezTo>
                    <a:pt x="1382" y="47"/>
                    <a:pt x="1382" y="47"/>
                    <a:pt x="1382" y="47"/>
                  </a:cubicBezTo>
                  <a:close/>
                  <a:moveTo>
                    <a:pt x="1681" y="47"/>
                  </a:moveTo>
                  <a:cubicBezTo>
                    <a:pt x="1680" y="47"/>
                    <a:pt x="1680" y="47"/>
                    <a:pt x="1680" y="47"/>
                  </a:cubicBezTo>
                  <a:cubicBezTo>
                    <a:pt x="1680" y="47"/>
                    <a:pt x="1680" y="47"/>
                    <a:pt x="1681" y="47"/>
                  </a:cubicBezTo>
                  <a:close/>
                  <a:moveTo>
                    <a:pt x="752" y="48"/>
                  </a:moveTo>
                  <a:cubicBezTo>
                    <a:pt x="752" y="48"/>
                    <a:pt x="753" y="47"/>
                    <a:pt x="753" y="47"/>
                  </a:cubicBezTo>
                  <a:cubicBezTo>
                    <a:pt x="752" y="47"/>
                    <a:pt x="752" y="47"/>
                    <a:pt x="752" y="48"/>
                  </a:cubicBezTo>
                  <a:close/>
                  <a:moveTo>
                    <a:pt x="972" y="83"/>
                  </a:moveTo>
                  <a:cubicBezTo>
                    <a:pt x="972" y="83"/>
                    <a:pt x="972" y="83"/>
                    <a:pt x="972" y="83"/>
                  </a:cubicBezTo>
                  <a:cubicBezTo>
                    <a:pt x="972" y="83"/>
                    <a:pt x="972" y="83"/>
                    <a:pt x="972" y="83"/>
                  </a:cubicBezTo>
                  <a:close/>
                  <a:moveTo>
                    <a:pt x="833" y="47"/>
                  </a:moveTo>
                  <a:cubicBezTo>
                    <a:pt x="833" y="47"/>
                    <a:pt x="833" y="47"/>
                    <a:pt x="833" y="48"/>
                  </a:cubicBezTo>
                  <a:cubicBezTo>
                    <a:pt x="833" y="47"/>
                    <a:pt x="833" y="47"/>
                    <a:pt x="833" y="47"/>
                  </a:cubicBezTo>
                  <a:close/>
                  <a:moveTo>
                    <a:pt x="876" y="47"/>
                  </a:moveTo>
                  <a:cubicBezTo>
                    <a:pt x="876" y="47"/>
                    <a:pt x="876" y="47"/>
                    <a:pt x="876" y="48"/>
                  </a:cubicBezTo>
                  <a:cubicBezTo>
                    <a:pt x="876" y="47"/>
                    <a:pt x="876" y="47"/>
                    <a:pt x="876" y="47"/>
                  </a:cubicBezTo>
                  <a:close/>
                  <a:moveTo>
                    <a:pt x="1116" y="47"/>
                  </a:moveTo>
                  <a:cubicBezTo>
                    <a:pt x="1116" y="47"/>
                    <a:pt x="1116" y="47"/>
                    <a:pt x="1116" y="48"/>
                  </a:cubicBezTo>
                  <a:cubicBezTo>
                    <a:pt x="1116" y="47"/>
                    <a:pt x="1116" y="47"/>
                    <a:pt x="1116" y="47"/>
                  </a:cubicBezTo>
                  <a:close/>
                  <a:moveTo>
                    <a:pt x="1295" y="47"/>
                  </a:moveTo>
                  <a:cubicBezTo>
                    <a:pt x="1294" y="47"/>
                    <a:pt x="1294" y="47"/>
                    <a:pt x="1294" y="48"/>
                  </a:cubicBezTo>
                  <a:cubicBezTo>
                    <a:pt x="1294" y="47"/>
                    <a:pt x="1294" y="47"/>
                    <a:pt x="1295" y="47"/>
                  </a:cubicBezTo>
                  <a:close/>
                  <a:moveTo>
                    <a:pt x="833" y="47"/>
                  </a:moveTo>
                  <a:cubicBezTo>
                    <a:pt x="833" y="48"/>
                    <a:pt x="833" y="48"/>
                    <a:pt x="833" y="48"/>
                  </a:cubicBezTo>
                  <a:cubicBezTo>
                    <a:pt x="833" y="48"/>
                    <a:pt x="833" y="48"/>
                    <a:pt x="833" y="47"/>
                  </a:cubicBezTo>
                  <a:close/>
                  <a:moveTo>
                    <a:pt x="856" y="48"/>
                  </a:moveTo>
                  <a:cubicBezTo>
                    <a:pt x="856" y="48"/>
                    <a:pt x="856" y="48"/>
                    <a:pt x="856" y="47"/>
                  </a:cubicBezTo>
                  <a:cubicBezTo>
                    <a:pt x="856" y="48"/>
                    <a:pt x="856" y="48"/>
                    <a:pt x="856" y="48"/>
                  </a:cubicBezTo>
                  <a:close/>
                  <a:moveTo>
                    <a:pt x="876" y="47"/>
                  </a:moveTo>
                  <a:cubicBezTo>
                    <a:pt x="876" y="48"/>
                    <a:pt x="875" y="48"/>
                    <a:pt x="875" y="48"/>
                  </a:cubicBezTo>
                  <a:cubicBezTo>
                    <a:pt x="876" y="48"/>
                    <a:pt x="876" y="48"/>
                    <a:pt x="876" y="47"/>
                  </a:cubicBezTo>
                  <a:close/>
                  <a:moveTo>
                    <a:pt x="1116" y="47"/>
                  </a:moveTo>
                  <a:cubicBezTo>
                    <a:pt x="1116" y="48"/>
                    <a:pt x="1116" y="48"/>
                    <a:pt x="1116" y="48"/>
                  </a:cubicBezTo>
                  <a:cubicBezTo>
                    <a:pt x="1116" y="48"/>
                    <a:pt x="1116" y="48"/>
                    <a:pt x="1116" y="47"/>
                  </a:cubicBezTo>
                  <a:close/>
                  <a:moveTo>
                    <a:pt x="761" y="83"/>
                  </a:moveTo>
                  <a:cubicBezTo>
                    <a:pt x="761" y="84"/>
                    <a:pt x="761" y="84"/>
                    <a:pt x="762" y="84"/>
                  </a:cubicBezTo>
                  <a:cubicBezTo>
                    <a:pt x="762" y="84"/>
                    <a:pt x="761" y="84"/>
                    <a:pt x="761" y="83"/>
                  </a:cubicBezTo>
                  <a:close/>
                  <a:moveTo>
                    <a:pt x="1141" y="48"/>
                  </a:moveTo>
                  <a:cubicBezTo>
                    <a:pt x="1141" y="48"/>
                    <a:pt x="1141" y="48"/>
                    <a:pt x="1140" y="47"/>
                  </a:cubicBezTo>
                  <a:cubicBezTo>
                    <a:pt x="1140" y="48"/>
                    <a:pt x="1141" y="48"/>
                    <a:pt x="1141" y="48"/>
                  </a:cubicBezTo>
                  <a:close/>
                  <a:moveTo>
                    <a:pt x="972" y="83"/>
                  </a:moveTo>
                  <a:cubicBezTo>
                    <a:pt x="972" y="84"/>
                    <a:pt x="973" y="84"/>
                    <a:pt x="973" y="84"/>
                  </a:cubicBezTo>
                  <a:cubicBezTo>
                    <a:pt x="973" y="84"/>
                    <a:pt x="973" y="84"/>
                    <a:pt x="972" y="83"/>
                  </a:cubicBezTo>
                  <a:close/>
                  <a:moveTo>
                    <a:pt x="1294" y="48"/>
                  </a:moveTo>
                  <a:cubicBezTo>
                    <a:pt x="1294" y="48"/>
                    <a:pt x="1294" y="48"/>
                    <a:pt x="1294" y="48"/>
                  </a:cubicBezTo>
                  <a:cubicBezTo>
                    <a:pt x="1294" y="48"/>
                    <a:pt x="1294" y="48"/>
                    <a:pt x="1294" y="48"/>
                  </a:cubicBezTo>
                  <a:close/>
                  <a:moveTo>
                    <a:pt x="1394" y="47"/>
                  </a:moveTo>
                  <a:cubicBezTo>
                    <a:pt x="1393" y="48"/>
                    <a:pt x="1393" y="48"/>
                    <a:pt x="1393" y="48"/>
                  </a:cubicBezTo>
                  <a:cubicBezTo>
                    <a:pt x="1394" y="48"/>
                    <a:pt x="1394" y="48"/>
                    <a:pt x="1394" y="47"/>
                  </a:cubicBezTo>
                  <a:close/>
                  <a:moveTo>
                    <a:pt x="1565" y="48"/>
                  </a:moveTo>
                  <a:cubicBezTo>
                    <a:pt x="1566" y="48"/>
                    <a:pt x="1566" y="48"/>
                    <a:pt x="1566" y="48"/>
                  </a:cubicBezTo>
                  <a:cubicBezTo>
                    <a:pt x="1566" y="48"/>
                    <a:pt x="1565" y="48"/>
                    <a:pt x="1565" y="48"/>
                  </a:cubicBezTo>
                  <a:close/>
                  <a:moveTo>
                    <a:pt x="1734" y="48"/>
                  </a:moveTo>
                  <a:cubicBezTo>
                    <a:pt x="1734" y="48"/>
                    <a:pt x="1734" y="48"/>
                    <a:pt x="1734" y="48"/>
                  </a:cubicBezTo>
                  <a:cubicBezTo>
                    <a:pt x="1734" y="48"/>
                    <a:pt x="1734" y="48"/>
                    <a:pt x="1734" y="48"/>
                  </a:cubicBezTo>
                  <a:close/>
                  <a:moveTo>
                    <a:pt x="563" y="48"/>
                  </a:moveTo>
                  <a:cubicBezTo>
                    <a:pt x="563" y="48"/>
                    <a:pt x="563" y="48"/>
                    <a:pt x="563" y="48"/>
                  </a:cubicBezTo>
                  <a:cubicBezTo>
                    <a:pt x="563" y="48"/>
                    <a:pt x="563" y="48"/>
                    <a:pt x="563" y="48"/>
                  </a:cubicBezTo>
                  <a:close/>
                  <a:moveTo>
                    <a:pt x="833" y="48"/>
                  </a:moveTo>
                  <a:cubicBezTo>
                    <a:pt x="832" y="48"/>
                    <a:pt x="832" y="48"/>
                    <a:pt x="832" y="48"/>
                  </a:cubicBezTo>
                  <a:cubicBezTo>
                    <a:pt x="832" y="48"/>
                    <a:pt x="832" y="48"/>
                    <a:pt x="833" y="48"/>
                  </a:cubicBezTo>
                  <a:close/>
                  <a:moveTo>
                    <a:pt x="875" y="48"/>
                  </a:moveTo>
                  <a:cubicBezTo>
                    <a:pt x="875" y="48"/>
                    <a:pt x="875" y="48"/>
                    <a:pt x="875" y="48"/>
                  </a:cubicBezTo>
                  <a:cubicBezTo>
                    <a:pt x="875" y="48"/>
                    <a:pt x="875" y="48"/>
                    <a:pt x="875" y="48"/>
                  </a:cubicBezTo>
                  <a:close/>
                  <a:moveTo>
                    <a:pt x="973" y="84"/>
                  </a:moveTo>
                  <a:cubicBezTo>
                    <a:pt x="973" y="84"/>
                    <a:pt x="973" y="84"/>
                    <a:pt x="973" y="84"/>
                  </a:cubicBezTo>
                  <a:cubicBezTo>
                    <a:pt x="973" y="84"/>
                    <a:pt x="973" y="84"/>
                    <a:pt x="973" y="84"/>
                  </a:cubicBezTo>
                  <a:close/>
                  <a:moveTo>
                    <a:pt x="899" y="48"/>
                  </a:moveTo>
                  <a:cubicBezTo>
                    <a:pt x="899" y="48"/>
                    <a:pt x="899" y="48"/>
                    <a:pt x="899" y="48"/>
                  </a:cubicBezTo>
                  <a:cubicBezTo>
                    <a:pt x="899" y="48"/>
                    <a:pt x="899" y="48"/>
                    <a:pt x="899" y="48"/>
                  </a:cubicBezTo>
                  <a:close/>
                  <a:moveTo>
                    <a:pt x="1116" y="48"/>
                  </a:moveTo>
                  <a:cubicBezTo>
                    <a:pt x="1115" y="48"/>
                    <a:pt x="1115" y="48"/>
                    <a:pt x="1115" y="48"/>
                  </a:cubicBezTo>
                  <a:cubicBezTo>
                    <a:pt x="1115" y="48"/>
                    <a:pt x="1116" y="48"/>
                    <a:pt x="1116" y="48"/>
                  </a:cubicBezTo>
                  <a:close/>
                  <a:moveTo>
                    <a:pt x="1381" y="48"/>
                  </a:moveTo>
                  <a:cubicBezTo>
                    <a:pt x="1381" y="48"/>
                    <a:pt x="1381" y="48"/>
                    <a:pt x="1381" y="48"/>
                  </a:cubicBezTo>
                  <a:cubicBezTo>
                    <a:pt x="1381" y="48"/>
                    <a:pt x="1381" y="48"/>
                    <a:pt x="1381" y="48"/>
                  </a:cubicBezTo>
                  <a:close/>
                  <a:moveTo>
                    <a:pt x="1565" y="48"/>
                  </a:moveTo>
                  <a:cubicBezTo>
                    <a:pt x="1565" y="48"/>
                    <a:pt x="1565" y="48"/>
                    <a:pt x="1565" y="48"/>
                  </a:cubicBezTo>
                  <a:cubicBezTo>
                    <a:pt x="1565" y="48"/>
                    <a:pt x="1565" y="48"/>
                    <a:pt x="1565" y="48"/>
                  </a:cubicBezTo>
                  <a:close/>
                  <a:moveTo>
                    <a:pt x="1680" y="48"/>
                  </a:moveTo>
                  <a:cubicBezTo>
                    <a:pt x="1680" y="48"/>
                    <a:pt x="1680" y="48"/>
                    <a:pt x="1680" y="48"/>
                  </a:cubicBezTo>
                  <a:cubicBezTo>
                    <a:pt x="1680" y="48"/>
                    <a:pt x="1680" y="48"/>
                    <a:pt x="1680" y="48"/>
                  </a:cubicBezTo>
                  <a:close/>
                  <a:moveTo>
                    <a:pt x="1733" y="48"/>
                  </a:moveTo>
                  <a:cubicBezTo>
                    <a:pt x="1733" y="48"/>
                    <a:pt x="1734" y="48"/>
                    <a:pt x="1734" y="48"/>
                  </a:cubicBezTo>
                  <a:cubicBezTo>
                    <a:pt x="1733" y="48"/>
                    <a:pt x="1733" y="48"/>
                    <a:pt x="1733" y="48"/>
                  </a:cubicBezTo>
                  <a:close/>
                  <a:moveTo>
                    <a:pt x="1115" y="48"/>
                  </a:moveTo>
                  <a:cubicBezTo>
                    <a:pt x="1115" y="48"/>
                    <a:pt x="1115" y="48"/>
                    <a:pt x="1115" y="49"/>
                  </a:cubicBezTo>
                  <a:cubicBezTo>
                    <a:pt x="1115" y="48"/>
                    <a:pt x="1115" y="48"/>
                    <a:pt x="1115" y="48"/>
                  </a:cubicBezTo>
                  <a:close/>
                  <a:moveTo>
                    <a:pt x="1381" y="49"/>
                  </a:moveTo>
                  <a:cubicBezTo>
                    <a:pt x="1381" y="49"/>
                    <a:pt x="1381" y="48"/>
                    <a:pt x="1381" y="48"/>
                  </a:cubicBezTo>
                  <a:cubicBezTo>
                    <a:pt x="1381" y="48"/>
                    <a:pt x="1381" y="48"/>
                    <a:pt x="1381" y="49"/>
                  </a:cubicBezTo>
                  <a:close/>
                  <a:moveTo>
                    <a:pt x="1393" y="48"/>
                  </a:moveTo>
                  <a:cubicBezTo>
                    <a:pt x="1393" y="48"/>
                    <a:pt x="1393" y="48"/>
                    <a:pt x="1393" y="49"/>
                  </a:cubicBezTo>
                  <a:cubicBezTo>
                    <a:pt x="1393" y="48"/>
                    <a:pt x="1393" y="48"/>
                    <a:pt x="1393" y="48"/>
                  </a:cubicBezTo>
                  <a:close/>
                  <a:moveTo>
                    <a:pt x="899" y="49"/>
                  </a:moveTo>
                  <a:cubicBezTo>
                    <a:pt x="899" y="49"/>
                    <a:pt x="899" y="49"/>
                    <a:pt x="899" y="48"/>
                  </a:cubicBezTo>
                  <a:cubicBezTo>
                    <a:pt x="899" y="49"/>
                    <a:pt x="899" y="49"/>
                    <a:pt x="899" y="49"/>
                  </a:cubicBezTo>
                  <a:close/>
                  <a:moveTo>
                    <a:pt x="762" y="84"/>
                  </a:moveTo>
                  <a:cubicBezTo>
                    <a:pt x="762" y="84"/>
                    <a:pt x="762" y="84"/>
                    <a:pt x="762" y="85"/>
                  </a:cubicBezTo>
                  <a:cubicBezTo>
                    <a:pt x="762" y="84"/>
                    <a:pt x="762" y="84"/>
                    <a:pt x="762" y="84"/>
                  </a:cubicBezTo>
                  <a:close/>
                  <a:moveTo>
                    <a:pt x="958" y="84"/>
                  </a:moveTo>
                  <a:cubicBezTo>
                    <a:pt x="958" y="84"/>
                    <a:pt x="958" y="84"/>
                    <a:pt x="958" y="84"/>
                  </a:cubicBezTo>
                  <a:cubicBezTo>
                    <a:pt x="958" y="84"/>
                    <a:pt x="958" y="84"/>
                    <a:pt x="958" y="84"/>
                  </a:cubicBezTo>
                  <a:close/>
                  <a:moveTo>
                    <a:pt x="973" y="84"/>
                  </a:moveTo>
                  <a:cubicBezTo>
                    <a:pt x="973" y="84"/>
                    <a:pt x="973" y="84"/>
                    <a:pt x="974" y="85"/>
                  </a:cubicBezTo>
                  <a:cubicBezTo>
                    <a:pt x="973" y="84"/>
                    <a:pt x="973" y="84"/>
                    <a:pt x="973" y="84"/>
                  </a:cubicBezTo>
                  <a:close/>
                  <a:moveTo>
                    <a:pt x="1141" y="49"/>
                  </a:moveTo>
                  <a:cubicBezTo>
                    <a:pt x="1141" y="49"/>
                    <a:pt x="1141" y="49"/>
                    <a:pt x="1141" y="49"/>
                  </a:cubicBezTo>
                  <a:cubicBezTo>
                    <a:pt x="1141" y="49"/>
                    <a:pt x="1141" y="49"/>
                    <a:pt x="1141" y="49"/>
                  </a:cubicBezTo>
                  <a:close/>
                  <a:moveTo>
                    <a:pt x="1293" y="48"/>
                  </a:moveTo>
                  <a:cubicBezTo>
                    <a:pt x="1293" y="49"/>
                    <a:pt x="1293" y="49"/>
                    <a:pt x="1293" y="49"/>
                  </a:cubicBezTo>
                  <a:cubicBezTo>
                    <a:pt x="1293" y="49"/>
                    <a:pt x="1293" y="49"/>
                    <a:pt x="1293" y="48"/>
                  </a:cubicBezTo>
                  <a:close/>
                  <a:moveTo>
                    <a:pt x="565" y="49"/>
                  </a:moveTo>
                  <a:cubicBezTo>
                    <a:pt x="565" y="49"/>
                    <a:pt x="565" y="49"/>
                    <a:pt x="565" y="49"/>
                  </a:cubicBezTo>
                  <a:cubicBezTo>
                    <a:pt x="565" y="49"/>
                    <a:pt x="565" y="49"/>
                    <a:pt x="565" y="49"/>
                  </a:cubicBezTo>
                  <a:close/>
                  <a:moveTo>
                    <a:pt x="832" y="49"/>
                  </a:moveTo>
                  <a:cubicBezTo>
                    <a:pt x="832" y="49"/>
                    <a:pt x="832" y="49"/>
                    <a:pt x="832" y="49"/>
                  </a:cubicBezTo>
                  <a:cubicBezTo>
                    <a:pt x="832" y="49"/>
                    <a:pt x="832" y="49"/>
                    <a:pt x="832" y="49"/>
                  </a:cubicBezTo>
                  <a:close/>
                  <a:moveTo>
                    <a:pt x="875" y="49"/>
                  </a:moveTo>
                  <a:cubicBezTo>
                    <a:pt x="874" y="49"/>
                    <a:pt x="874" y="49"/>
                    <a:pt x="874" y="49"/>
                  </a:cubicBezTo>
                  <a:cubicBezTo>
                    <a:pt x="875" y="49"/>
                    <a:pt x="875" y="49"/>
                    <a:pt x="875" y="49"/>
                  </a:cubicBezTo>
                  <a:close/>
                  <a:moveTo>
                    <a:pt x="1293" y="49"/>
                  </a:moveTo>
                  <a:cubicBezTo>
                    <a:pt x="1293" y="49"/>
                    <a:pt x="1293" y="49"/>
                    <a:pt x="1293" y="49"/>
                  </a:cubicBezTo>
                  <a:cubicBezTo>
                    <a:pt x="1293" y="49"/>
                    <a:pt x="1293" y="49"/>
                    <a:pt x="1293" y="49"/>
                  </a:cubicBezTo>
                  <a:close/>
                  <a:moveTo>
                    <a:pt x="1564" y="49"/>
                  </a:moveTo>
                  <a:cubicBezTo>
                    <a:pt x="1565" y="49"/>
                    <a:pt x="1565" y="49"/>
                    <a:pt x="1565" y="49"/>
                  </a:cubicBezTo>
                  <a:cubicBezTo>
                    <a:pt x="1565" y="49"/>
                    <a:pt x="1564" y="49"/>
                    <a:pt x="1564" y="49"/>
                  </a:cubicBezTo>
                  <a:close/>
                  <a:moveTo>
                    <a:pt x="1577" y="49"/>
                  </a:moveTo>
                  <a:cubicBezTo>
                    <a:pt x="1577" y="49"/>
                    <a:pt x="1577" y="49"/>
                    <a:pt x="1577" y="49"/>
                  </a:cubicBezTo>
                  <a:cubicBezTo>
                    <a:pt x="1577" y="49"/>
                    <a:pt x="1577" y="49"/>
                    <a:pt x="1577" y="49"/>
                  </a:cubicBezTo>
                  <a:close/>
                  <a:moveTo>
                    <a:pt x="1679" y="49"/>
                  </a:moveTo>
                  <a:cubicBezTo>
                    <a:pt x="1679" y="49"/>
                    <a:pt x="1679" y="49"/>
                    <a:pt x="1679" y="49"/>
                  </a:cubicBezTo>
                  <a:cubicBezTo>
                    <a:pt x="1679" y="49"/>
                    <a:pt x="1679" y="49"/>
                    <a:pt x="1679" y="49"/>
                  </a:cubicBezTo>
                  <a:close/>
                  <a:moveTo>
                    <a:pt x="1732" y="49"/>
                  </a:moveTo>
                  <a:cubicBezTo>
                    <a:pt x="1733" y="49"/>
                    <a:pt x="1733" y="49"/>
                    <a:pt x="1733" y="49"/>
                  </a:cubicBezTo>
                  <a:cubicBezTo>
                    <a:pt x="1733" y="49"/>
                    <a:pt x="1733" y="49"/>
                    <a:pt x="1732" y="49"/>
                  </a:cubicBezTo>
                  <a:close/>
                  <a:moveTo>
                    <a:pt x="974" y="84"/>
                  </a:moveTo>
                  <a:cubicBezTo>
                    <a:pt x="974" y="85"/>
                    <a:pt x="974" y="85"/>
                    <a:pt x="974" y="85"/>
                  </a:cubicBezTo>
                  <a:cubicBezTo>
                    <a:pt x="974" y="85"/>
                    <a:pt x="974" y="85"/>
                    <a:pt x="974" y="84"/>
                  </a:cubicBezTo>
                  <a:close/>
                  <a:moveTo>
                    <a:pt x="1745" y="49"/>
                  </a:moveTo>
                  <a:cubicBezTo>
                    <a:pt x="1745" y="49"/>
                    <a:pt x="1745" y="49"/>
                    <a:pt x="1745" y="49"/>
                  </a:cubicBezTo>
                  <a:cubicBezTo>
                    <a:pt x="1745" y="49"/>
                    <a:pt x="1745" y="49"/>
                    <a:pt x="1745" y="49"/>
                  </a:cubicBezTo>
                  <a:close/>
                  <a:moveTo>
                    <a:pt x="1222" y="84"/>
                  </a:moveTo>
                  <a:cubicBezTo>
                    <a:pt x="1222" y="85"/>
                    <a:pt x="1222" y="85"/>
                    <a:pt x="1222" y="85"/>
                  </a:cubicBezTo>
                  <a:cubicBezTo>
                    <a:pt x="1222" y="85"/>
                    <a:pt x="1222" y="85"/>
                    <a:pt x="1222" y="84"/>
                  </a:cubicBezTo>
                  <a:close/>
                  <a:moveTo>
                    <a:pt x="565" y="49"/>
                  </a:moveTo>
                  <a:cubicBezTo>
                    <a:pt x="565" y="50"/>
                    <a:pt x="565" y="50"/>
                    <a:pt x="566" y="50"/>
                  </a:cubicBezTo>
                  <a:cubicBezTo>
                    <a:pt x="566" y="49"/>
                    <a:pt x="565" y="49"/>
                    <a:pt x="565" y="49"/>
                  </a:cubicBezTo>
                  <a:close/>
                  <a:moveTo>
                    <a:pt x="1142" y="50"/>
                  </a:moveTo>
                  <a:cubicBezTo>
                    <a:pt x="1142" y="49"/>
                    <a:pt x="1142" y="49"/>
                    <a:pt x="1141" y="49"/>
                  </a:cubicBezTo>
                  <a:cubicBezTo>
                    <a:pt x="1141" y="49"/>
                    <a:pt x="1142" y="50"/>
                    <a:pt x="1142" y="50"/>
                  </a:cubicBezTo>
                  <a:close/>
                  <a:moveTo>
                    <a:pt x="1393" y="49"/>
                  </a:moveTo>
                  <a:cubicBezTo>
                    <a:pt x="1392" y="49"/>
                    <a:pt x="1392" y="49"/>
                    <a:pt x="1392" y="50"/>
                  </a:cubicBezTo>
                  <a:cubicBezTo>
                    <a:pt x="1392" y="50"/>
                    <a:pt x="1393" y="49"/>
                    <a:pt x="1393" y="49"/>
                  </a:cubicBezTo>
                  <a:close/>
                  <a:moveTo>
                    <a:pt x="1564" y="50"/>
                  </a:moveTo>
                  <a:cubicBezTo>
                    <a:pt x="1564" y="50"/>
                    <a:pt x="1564" y="50"/>
                    <a:pt x="1564" y="49"/>
                  </a:cubicBezTo>
                  <a:cubicBezTo>
                    <a:pt x="1564" y="49"/>
                    <a:pt x="1564" y="50"/>
                    <a:pt x="1564" y="50"/>
                  </a:cubicBezTo>
                  <a:close/>
                  <a:moveTo>
                    <a:pt x="974" y="85"/>
                  </a:moveTo>
                  <a:cubicBezTo>
                    <a:pt x="974" y="85"/>
                    <a:pt x="974" y="85"/>
                    <a:pt x="974" y="85"/>
                  </a:cubicBezTo>
                  <a:cubicBezTo>
                    <a:pt x="974" y="85"/>
                    <a:pt x="974" y="85"/>
                    <a:pt x="974" y="85"/>
                  </a:cubicBezTo>
                  <a:close/>
                  <a:moveTo>
                    <a:pt x="1679" y="49"/>
                  </a:moveTo>
                  <a:cubicBezTo>
                    <a:pt x="1679" y="49"/>
                    <a:pt x="1678" y="49"/>
                    <a:pt x="1678" y="50"/>
                  </a:cubicBezTo>
                  <a:cubicBezTo>
                    <a:pt x="1679" y="50"/>
                    <a:pt x="1679" y="49"/>
                    <a:pt x="1679" y="49"/>
                  </a:cubicBezTo>
                  <a:close/>
                  <a:moveTo>
                    <a:pt x="1732" y="50"/>
                  </a:moveTo>
                  <a:cubicBezTo>
                    <a:pt x="1732" y="50"/>
                    <a:pt x="1732" y="50"/>
                    <a:pt x="1732" y="49"/>
                  </a:cubicBezTo>
                  <a:cubicBezTo>
                    <a:pt x="1732" y="49"/>
                    <a:pt x="1732" y="50"/>
                    <a:pt x="1732" y="50"/>
                  </a:cubicBezTo>
                  <a:close/>
                  <a:moveTo>
                    <a:pt x="1114" y="50"/>
                  </a:moveTo>
                  <a:cubicBezTo>
                    <a:pt x="1114" y="50"/>
                    <a:pt x="1114" y="50"/>
                    <a:pt x="1114" y="50"/>
                  </a:cubicBezTo>
                  <a:cubicBezTo>
                    <a:pt x="1114" y="50"/>
                    <a:pt x="1114" y="50"/>
                    <a:pt x="1114" y="50"/>
                  </a:cubicBezTo>
                  <a:close/>
                  <a:moveTo>
                    <a:pt x="1379" y="50"/>
                  </a:moveTo>
                  <a:cubicBezTo>
                    <a:pt x="1380" y="50"/>
                    <a:pt x="1380" y="50"/>
                    <a:pt x="1380" y="50"/>
                  </a:cubicBezTo>
                  <a:cubicBezTo>
                    <a:pt x="1380" y="50"/>
                    <a:pt x="1380" y="50"/>
                    <a:pt x="1379" y="50"/>
                  </a:cubicBezTo>
                  <a:close/>
                  <a:moveTo>
                    <a:pt x="1564" y="50"/>
                  </a:moveTo>
                  <a:cubicBezTo>
                    <a:pt x="1564" y="50"/>
                    <a:pt x="1564" y="50"/>
                    <a:pt x="1564" y="50"/>
                  </a:cubicBezTo>
                  <a:cubicBezTo>
                    <a:pt x="1564" y="50"/>
                    <a:pt x="1564" y="50"/>
                    <a:pt x="1564" y="50"/>
                  </a:cubicBezTo>
                  <a:close/>
                  <a:moveTo>
                    <a:pt x="1678" y="50"/>
                  </a:moveTo>
                  <a:cubicBezTo>
                    <a:pt x="1678" y="50"/>
                    <a:pt x="1678" y="50"/>
                    <a:pt x="1678" y="50"/>
                  </a:cubicBezTo>
                  <a:cubicBezTo>
                    <a:pt x="1678" y="50"/>
                    <a:pt x="1678" y="50"/>
                    <a:pt x="1678" y="50"/>
                  </a:cubicBezTo>
                  <a:close/>
                  <a:moveTo>
                    <a:pt x="1732" y="50"/>
                  </a:moveTo>
                  <a:cubicBezTo>
                    <a:pt x="1732" y="50"/>
                    <a:pt x="1732" y="50"/>
                    <a:pt x="1732" y="50"/>
                  </a:cubicBezTo>
                  <a:cubicBezTo>
                    <a:pt x="1732" y="50"/>
                    <a:pt x="1732" y="50"/>
                    <a:pt x="1732" y="50"/>
                  </a:cubicBezTo>
                  <a:close/>
                  <a:moveTo>
                    <a:pt x="874" y="50"/>
                  </a:moveTo>
                  <a:cubicBezTo>
                    <a:pt x="874" y="50"/>
                    <a:pt x="874" y="50"/>
                    <a:pt x="874" y="50"/>
                  </a:cubicBezTo>
                  <a:cubicBezTo>
                    <a:pt x="874" y="50"/>
                    <a:pt x="874" y="50"/>
                    <a:pt x="874" y="50"/>
                  </a:cubicBezTo>
                  <a:close/>
                  <a:moveTo>
                    <a:pt x="1292" y="50"/>
                  </a:moveTo>
                  <a:cubicBezTo>
                    <a:pt x="1292" y="50"/>
                    <a:pt x="1292" y="50"/>
                    <a:pt x="1292" y="50"/>
                  </a:cubicBezTo>
                  <a:cubicBezTo>
                    <a:pt x="1292" y="50"/>
                    <a:pt x="1292" y="50"/>
                    <a:pt x="1292" y="50"/>
                  </a:cubicBezTo>
                  <a:close/>
                  <a:moveTo>
                    <a:pt x="1379" y="50"/>
                  </a:moveTo>
                  <a:cubicBezTo>
                    <a:pt x="1379" y="50"/>
                    <a:pt x="1379" y="50"/>
                    <a:pt x="1379" y="50"/>
                  </a:cubicBezTo>
                  <a:cubicBezTo>
                    <a:pt x="1379" y="50"/>
                    <a:pt x="1379" y="50"/>
                    <a:pt x="1379" y="50"/>
                  </a:cubicBezTo>
                  <a:close/>
                  <a:moveTo>
                    <a:pt x="1563" y="50"/>
                  </a:moveTo>
                  <a:cubicBezTo>
                    <a:pt x="1564" y="50"/>
                    <a:pt x="1564" y="50"/>
                    <a:pt x="1564" y="50"/>
                  </a:cubicBezTo>
                  <a:cubicBezTo>
                    <a:pt x="1563" y="50"/>
                    <a:pt x="1563" y="50"/>
                    <a:pt x="1563" y="50"/>
                  </a:cubicBezTo>
                  <a:close/>
                  <a:moveTo>
                    <a:pt x="762" y="85"/>
                  </a:moveTo>
                  <a:cubicBezTo>
                    <a:pt x="762" y="85"/>
                    <a:pt x="762" y="86"/>
                    <a:pt x="763" y="86"/>
                  </a:cubicBezTo>
                  <a:cubicBezTo>
                    <a:pt x="763" y="85"/>
                    <a:pt x="762" y="85"/>
                    <a:pt x="762" y="85"/>
                  </a:cubicBezTo>
                  <a:close/>
                  <a:moveTo>
                    <a:pt x="959" y="86"/>
                  </a:moveTo>
                  <a:cubicBezTo>
                    <a:pt x="959" y="85"/>
                    <a:pt x="959" y="85"/>
                    <a:pt x="959" y="85"/>
                  </a:cubicBezTo>
                  <a:cubicBezTo>
                    <a:pt x="959" y="85"/>
                    <a:pt x="959" y="85"/>
                    <a:pt x="959" y="86"/>
                  </a:cubicBezTo>
                  <a:close/>
                  <a:moveTo>
                    <a:pt x="974" y="85"/>
                  </a:moveTo>
                  <a:cubicBezTo>
                    <a:pt x="974" y="85"/>
                    <a:pt x="974" y="85"/>
                    <a:pt x="975" y="85"/>
                  </a:cubicBezTo>
                  <a:cubicBezTo>
                    <a:pt x="975" y="85"/>
                    <a:pt x="974" y="85"/>
                    <a:pt x="974" y="85"/>
                  </a:cubicBezTo>
                  <a:close/>
                  <a:moveTo>
                    <a:pt x="1576" y="50"/>
                  </a:moveTo>
                  <a:cubicBezTo>
                    <a:pt x="1576" y="50"/>
                    <a:pt x="1576" y="50"/>
                    <a:pt x="1576" y="50"/>
                  </a:cubicBezTo>
                  <a:cubicBezTo>
                    <a:pt x="1576" y="50"/>
                    <a:pt x="1576" y="50"/>
                    <a:pt x="1576" y="50"/>
                  </a:cubicBezTo>
                  <a:close/>
                  <a:moveTo>
                    <a:pt x="1731" y="50"/>
                  </a:moveTo>
                  <a:cubicBezTo>
                    <a:pt x="1732" y="50"/>
                    <a:pt x="1732" y="50"/>
                    <a:pt x="1732" y="50"/>
                  </a:cubicBezTo>
                  <a:cubicBezTo>
                    <a:pt x="1732" y="50"/>
                    <a:pt x="1731" y="50"/>
                    <a:pt x="1731" y="50"/>
                  </a:cubicBezTo>
                  <a:close/>
                  <a:moveTo>
                    <a:pt x="1745" y="50"/>
                  </a:moveTo>
                  <a:cubicBezTo>
                    <a:pt x="1744" y="50"/>
                    <a:pt x="1744" y="50"/>
                    <a:pt x="1744" y="50"/>
                  </a:cubicBezTo>
                  <a:cubicBezTo>
                    <a:pt x="1744" y="50"/>
                    <a:pt x="1744" y="50"/>
                    <a:pt x="1745" y="50"/>
                  </a:cubicBezTo>
                  <a:close/>
                  <a:moveTo>
                    <a:pt x="1379" y="51"/>
                  </a:moveTo>
                  <a:cubicBezTo>
                    <a:pt x="1379" y="51"/>
                    <a:pt x="1379" y="51"/>
                    <a:pt x="1379" y="50"/>
                  </a:cubicBezTo>
                  <a:cubicBezTo>
                    <a:pt x="1379" y="50"/>
                    <a:pt x="1379" y="51"/>
                    <a:pt x="1379" y="51"/>
                  </a:cubicBezTo>
                  <a:close/>
                  <a:moveTo>
                    <a:pt x="1392" y="50"/>
                  </a:moveTo>
                  <a:cubicBezTo>
                    <a:pt x="1392" y="50"/>
                    <a:pt x="1392" y="50"/>
                    <a:pt x="1392" y="51"/>
                  </a:cubicBezTo>
                  <a:cubicBezTo>
                    <a:pt x="1392" y="51"/>
                    <a:pt x="1392" y="50"/>
                    <a:pt x="1392" y="50"/>
                  </a:cubicBezTo>
                  <a:close/>
                  <a:moveTo>
                    <a:pt x="568" y="51"/>
                  </a:moveTo>
                  <a:cubicBezTo>
                    <a:pt x="568" y="51"/>
                    <a:pt x="568" y="51"/>
                    <a:pt x="568" y="51"/>
                  </a:cubicBezTo>
                  <a:cubicBezTo>
                    <a:pt x="568" y="51"/>
                    <a:pt x="568" y="51"/>
                    <a:pt x="568" y="51"/>
                  </a:cubicBezTo>
                  <a:close/>
                  <a:moveTo>
                    <a:pt x="1113" y="51"/>
                  </a:moveTo>
                  <a:cubicBezTo>
                    <a:pt x="1113" y="51"/>
                    <a:pt x="1113" y="51"/>
                    <a:pt x="1113" y="51"/>
                  </a:cubicBezTo>
                  <a:cubicBezTo>
                    <a:pt x="1113" y="51"/>
                    <a:pt x="1113" y="51"/>
                    <a:pt x="1113" y="51"/>
                  </a:cubicBezTo>
                  <a:close/>
                  <a:moveTo>
                    <a:pt x="1378" y="51"/>
                  </a:moveTo>
                  <a:cubicBezTo>
                    <a:pt x="1379" y="51"/>
                    <a:pt x="1379" y="51"/>
                    <a:pt x="1379" y="51"/>
                  </a:cubicBezTo>
                  <a:cubicBezTo>
                    <a:pt x="1379" y="51"/>
                    <a:pt x="1379" y="51"/>
                    <a:pt x="1378" y="51"/>
                  </a:cubicBezTo>
                  <a:close/>
                  <a:moveTo>
                    <a:pt x="1378" y="51"/>
                  </a:moveTo>
                  <a:cubicBezTo>
                    <a:pt x="1378" y="51"/>
                    <a:pt x="1378" y="51"/>
                    <a:pt x="1379" y="51"/>
                  </a:cubicBezTo>
                  <a:cubicBezTo>
                    <a:pt x="1378" y="51"/>
                    <a:pt x="1378" y="51"/>
                    <a:pt x="1378" y="51"/>
                  </a:cubicBezTo>
                  <a:close/>
                  <a:moveTo>
                    <a:pt x="1045" y="85"/>
                  </a:moveTo>
                  <a:cubicBezTo>
                    <a:pt x="1045" y="86"/>
                    <a:pt x="1045" y="86"/>
                    <a:pt x="1045" y="86"/>
                  </a:cubicBezTo>
                  <a:cubicBezTo>
                    <a:pt x="1045" y="86"/>
                    <a:pt x="1045" y="86"/>
                    <a:pt x="1045" y="85"/>
                  </a:cubicBezTo>
                  <a:close/>
                  <a:moveTo>
                    <a:pt x="1576" y="51"/>
                  </a:moveTo>
                  <a:cubicBezTo>
                    <a:pt x="1576" y="51"/>
                    <a:pt x="1575" y="51"/>
                    <a:pt x="1575" y="51"/>
                  </a:cubicBezTo>
                  <a:cubicBezTo>
                    <a:pt x="1576" y="51"/>
                    <a:pt x="1576" y="51"/>
                    <a:pt x="1576" y="51"/>
                  </a:cubicBezTo>
                  <a:close/>
                  <a:moveTo>
                    <a:pt x="1222" y="86"/>
                  </a:moveTo>
                  <a:cubicBezTo>
                    <a:pt x="1222" y="86"/>
                    <a:pt x="1223" y="86"/>
                    <a:pt x="1223" y="86"/>
                  </a:cubicBezTo>
                  <a:cubicBezTo>
                    <a:pt x="1223" y="86"/>
                    <a:pt x="1223" y="86"/>
                    <a:pt x="1222" y="86"/>
                  </a:cubicBezTo>
                  <a:close/>
                  <a:moveTo>
                    <a:pt x="1744" y="51"/>
                  </a:moveTo>
                  <a:cubicBezTo>
                    <a:pt x="1744" y="51"/>
                    <a:pt x="1744" y="51"/>
                    <a:pt x="1744" y="51"/>
                  </a:cubicBezTo>
                  <a:cubicBezTo>
                    <a:pt x="1744" y="51"/>
                    <a:pt x="1744" y="51"/>
                    <a:pt x="1744" y="51"/>
                  </a:cubicBezTo>
                  <a:close/>
                  <a:moveTo>
                    <a:pt x="1378" y="52"/>
                  </a:moveTo>
                  <a:cubicBezTo>
                    <a:pt x="1378" y="52"/>
                    <a:pt x="1378" y="52"/>
                    <a:pt x="1378" y="51"/>
                  </a:cubicBezTo>
                  <a:cubicBezTo>
                    <a:pt x="1378" y="51"/>
                    <a:pt x="1378" y="52"/>
                    <a:pt x="1378" y="52"/>
                  </a:cubicBezTo>
                  <a:close/>
                  <a:moveTo>
                    <a:pt x="1391" y="51"/>
                  </a:moveTo>
                  <a:cubicBezTo>
                    <a:pt x="1391" y="51"/>
                    <a:pt x="1391" y="52"/>
                    <a:pt x="1391" y="52"/>
                  </a:cubicBezTo>
                  <a:cubicBezTo>
                    <a:pt x="1391" y="52"/>
                    <a:pt x="1391" y="52"/>
                    <a:pt x="1391" y="51"/>
                  </a:cubicBezTo>
                  <a:close/>
                  <a:moveTo>
                    <a:pt x="569" y="52"/>
                  </a:moveTo>
                  <a:cubicBezTo>
                    <a:pt x="569" y="52"/>
                    <a:pt x="570" y="52"/>
                    <a:pt x="570" y="52"/>
                  </a:cubicBezTo>
                  <a:cubicBezTo>
                    <a:pt x="570" y="52"/>
                    <a:pt x="570" y="52"/>
                    <a:pt x="569" y="52"/>
                  </a:cubicBezTo>
                  <a:close/>
                  <a:moveTo>
                    <a:pt x="1377" y="52"/>
                  </a:moveTo>
                  <a:cubicBezTo>
                    <a:pt x="1378" y="52"/>
                    <a:pt x="1378" y="52"/>
                    <a:pt x="1378" y="52"/>
                  </a:cubicBezTo>
                  <a:cubicBezTo>
                    <a:pt x="1378" y="52"/>
                    <a:pt x="1377" y="52"/>
                    <a:pt x="1377" y="52"/>
                  </a:cubicBezTo>
                  <a:close/>
                  <a:moveTo>
                    <a:pt x="570" y="52"/>
                  </a:moveTo>
                  <a:cubicBezTo>
                    <a:pt x="570" y="52"/>
                    <a:pt x="570" y="52"/>
                    <a:pt x="570" y="52"/>
                  </a:cubicBezTo>
                  <a:cubicBezTo>
                    <a:pt x="570" y="52"/>
                    <a:pt x="570" y="52"/>
                    <a:pt x="570" y="52"/>
                  </a:cubicBezTo>
                  <a:close/>
                  <a:moveTo>
                    <a:pt x="1377" y="53"/>
                  </a:moveTo>
                  <a:cubicBezTo>
                    <a:pt x="1377" y="52"/>
                    <a:pt x="1377" y="52"/>
                    <a:pt x="1377" y="52"/>
                  </a:cubicBezTo>
                  <a:cubicBezTo>
                    <a:pt x="1377" y="52"/>
                    <a:pt x="1377" y="52"/>
                    <a:pt x="1377" y="53"/>
                  </a:cubicBezTo>
                  <a:close/>
                  <a:moveTo>
                    <a:pt x="1575" y="52"/>
                  </a:moveTo>
                  <a:cubicBezTo>
                    <a:pt x="1575" y="52"/>
                    <a:pt x="1575" y="52"/>
                    <a:pt x="1575" y="52"/>
                  </a:cubicBezTo>
                  <a:cubicBezTo>
                    <a:pt x="1575" y="52"/>
                    <a:pt x="1575" y="52"/>
                    <a:pt x="1575" y="52"/>
                  </a:cubicBezTo>
                  <a:close/>
                  <a:moveTo>
                    <a:pt x="1743" y="52"/>
                  </a:moveTo>
                  <a:cubicBezTo>
                    <a:pt x="1743" y="52"/>
                    <a:pt x="1743" y="52"/>
                    <a:pt x="1743" y="52"/>
                  </a:cubicBezTo>
                  <a:cubicBezTo>
                    <a:pt x="1743" y="52"/>
                    <a:pt x="1743" y="52"/>
                    <a:pt x="1743" y="52"/>
                  </a:cubicBezTo>
                  <a:close/>
                  <a:moveTo>
                    <a:pt x="1045" y="86"/>
                  </a:moveTo>
                  <a:cubicBezTo>
                    <a:pt x="1045" y="86"/>
                    <a:pt x="1045" y="86"/>
                    <a:pt x="1045" y="86"/>
                  </a:cubicBezTo>
                  <a:cubicBezTo>
                    <a:pt x="1045" y="86"/>
                    <a:pt x="1045" y="86"/>
                    <a:pt x="1045" y="86"/>
                  </a:cubicBezTo>
                  <a:close/>
                  <a:moveTo>
                    <a:pt x="1377" y="53"/>
                  </a:moveTo>
                  <a:cubicBezTo>
                    <a:pt x="1377" y="53"/>
                    <a:pt x="1377" y="53"/>
                    <a:pt x="1377" y="53"/>
                  </a:cubicBezTo>
                  <a:cubicBezTo>
                    <a:pt x="1377" y="53"/>
                    <a:pt x="1377" y="53"/>
                    <a:pt x="1377" y="53"/>
                  </a:cubicBezTo>
                  <a:close/>
                  <a:moveTo>
                    <a:pt x="1575" y="52"/>
                  </a:moveTo>
                  <a:cubicBezTo>
                    <a:pt x="1574" y="52"/>
                    <a:pt x="1574" y="53"/>
                    <a:pt x="1574" y="53"/>
                  </a:cubicBezTo>
                  <a:cubicBezTo>
                    <a:pt x="1575" y="53"/>
                    <a:pt x="1575" y="53"/>
                    <a:pt x="1575" y="52"/>
                  </a:cubicBezTo>
                  <a:close/>
                  <a:moveTo>
                    <a:pt x="1676" y="52"/>
                  </a:moveTo>
                  <a:cubicBezTo>
                    <a:pt x="1675" y="52"/>
                    <a:pt x="1675" y="53"/>
                    <a:pt x="1675" y="53"/>
                  </a:cubicBezTo>
                  <a:cubicBezTo>
                    <a:pt x="1675" y="53"/>
                    <a:pt x="1676" y="53"/>
                    <a:pt x="1676" y="52"/>
                  </a:cubicBezTo>
                  <a:close/>
                  <a:moveTo>
                    <a:pt x="1743" y="52"/>
                  </a:moveTo>
                  <a:cubicBezTo>
                    <a:pt x="1743" y="52"/>
                    <a:pt x="1743" y="53"/>
                    <a:pt x="1742" y="53"/>
                  </a:cubicBezTo>
                  <a:cubicBezTo>
                    <a:pt x="1743" y="53"/>
                    <a:pt x="1743" y="53"/>
                    <a:pt x="1743" y="52"/>
                  </a:cubicBezTo>
                  <a:close/>
                  <a:moveTo>
                    <a:pt x="571" y="53"/>
                  </a:moveTo>
                  <a:cubicBezTo>
                    <a:pt x="571" y="53"/>
                    <a:pt x="571" y="53"/>
                    <a:pt x="572" y="53"/>
                  </a:cubicBezTo>
                  <a:cubicBezTo>
                    <a:pt x="571" y="53"/>
                    <a:pt x="571" y="53"/>
                    <a:pt x="571" y="53"/>
                  </a:cubicBezTo>
                  <a:close/>
                  <a:moveTo>
                    <a:pt x="1376" y="53"/>
                  </a:moveTo>
                  <a:cubicBezTo>
                    <a:pt x="1377" y="53"/>
                    <a:pt x="1377" y="53"/>
                    <a:pt x="1377" y="53"/>
                  </a:cubicBezTo>
                  <a:cubicBezTo>
                    <a:pt x="1377" y="53"/>
                    <a:pt x="1376" y="53"/>
                    <a:pt x="1376" y="53"/>
                  </a:cubicBezTo>
                  <a:close/>
                  <a:moveTo>
                    <a:pt x="1390" y="53"/>
                  </a:moveTo>
                  <a:cubicBezTo>
                    <a:pt x="1390" y="53"/>
                    <a:pt x="1390" y="53"/>
                    <a:pt x="1390" y="53"/>
                  </a:cubicBezTo>
                  <a:cubicBezTo>
                    <a:pt x="1390" y="53"/>
                    <a:pt x="1390" y="53"/>
                    <a:pt x="1390" y="53"/>
                  </a:cubicBezTo>
                  <a:close/>
                  <a:moveTo>
                    <a:pt x="1574" y="53"/>
                  </a:moveTo>
                  <a:cubicBezTo>
                    <a:pt x="1574" y="53"/>
                    <a:pt x="1574" y="53"/>
                    <a:pt x="1574" y="53"/>
                  </a:cubicBezTo>
                  <a:cubicBezTo>
                    <a:pt x="1574" y="53"/>
                    <a:pt x="1574" y="53"/>
                    <a:pt x="1574" y="53"/>
                  </a:cubicBezTo>
                  <a:close/>
                  <a:moveTo>
                    <a:pt x="763" y="86"/>
                  </a:moveTo>
                  <a:cubicBezTo>
                    <a:pt x="763" y="86"/>
                    <a:pt x="763" y="87"/>
                    <a:pt x="763" y="87"/>
                  </a:cubicBezTo>
                  <a:cubicBezTo>
                    <a:pt x="763" y="86"/>
                    <a:pt x="763" y="86"/>
                    <a:pt x="763" y="86"/>
                  </a:cubicBezTo>
                  <a:close/>
                  <a:moveTo>
                    <a:pt x="1675" y="53"/>
                  </a:moveTo>
                  <a:cubicBezTo>
                    <a:pt x="1675" y="53"/>
                    <a:pt x="1675" y="53"/>
                    <a:pt x="1675" y="53"/>
                  </a:cubicBezTo>
                  <a:cubicBezTo>
                    <a:pt x="1675" y="53"/>
                    <a:pt x="1675" y="53"/>
                    <a:pt x="1675" y="53"/>
                  </a:cubicBezTo>
                  <a:close/>
                  <a:moveTo>
                    <a:pt x="960" y="87"/>
                  </a:moveTo>
                  <a:cubicBezTo>
                    <a:pt x="960" y="86"/>
                    <a:pt x="960" y="86"/>
                    <a:pt x="959" y="86"/>
                  </a:cubicBezTo>
                  <a:cubicBezTo>
                    <a:pt x="959" y="86"/>
                    <a:pt x="959" y="86"/>
                    <a:pt x="960" y="87"/>
                  </a:cubicBezTo>
                  <a:close/>
                  <a:moveTo>
                    <a:pt x="976" y="86"/>
                  </a:moveTo>
                  <a:cubicBezTo>
                    <a:pt x="976" y="86"/>
                    <a:pt x="976" y="87"/>
                    <a:pt x="976" y="87"/>
                  </a:cubicBezTo>
                  <a:cubicBezTo>
                    <a:pt x="976" y="86"/>
                    <a:pt x="976" y="86"/>
                    <a:pt x="976" y="86"/>
                  </a:cubicBezTo>
                  <a:close/>
                  <a:moveTo>
                    <a:pt x="1743" y="53"/>
                  </a:moveTo>
                  <a:cubicBezTo>
                    <a:pt x="1742" y="53"/>
                    <a:pt x="1742" y="53"/>
                    <a:pt x="1742" y="53"/>
                  </a:cubicBezTo>
                  <a:cubicBezTo>
                    <a:pt x="1742" y="53"/>
                    <a:pt x="1742" y="53"/>
                    <a:pt x="1743" y="53"/>
                  </a:cubicBezTo>
                  <a:close/>
                  <a:moveTo>
                    <a:pt x="1741" y="54"/>
                  </a:moveTo>
                  <a:cubicBezTo>
                    <a:pt x="1741" y="54"/>
                    <a:pt x="1741" y="54"/>
                    <a:pt x="1741" y="54"/>
                  </a:cubicBezTo>
                  <a:cubicBezTo>
                    <a:pt x="1741" y="54"/>
                    <a:pt x="1741" y="54"/>
                    <a:pt x="1741" y="54"/>
                  </a:cubicBezTo>
                  <a:close/>
                  <a:moveTo>
                    <a:pt x="1083" y="86"/>
                  </a:moveTo>
                  <a:cubicBezTo>
                    <a:pt x="1083" y="87"/>
                    <a:pt x="1083" y="87"/>
                    <a:pt x="1083" y="87"/>
                  </a:cubicBezTo>
                  <a:cubicBezTo>
                    <a:pt x="1083" y="87"/>
                    <a:pt x="1083" y="87"/>
                    <a:pt x="1083" y="87"/>
                  </a:cubicBezTo>
                  <a:cubicBezTo>
                    <a:pt x="1083" y="87"/>
                    <a:pt x="1083" y="87"/>
                    <a:pt x="1083" y="86"/>
                  </a:cubicBezTo>
                  <a:close/>
                  <a:moveTo>
                    <a:pt x="1375" y="54"/>
                  </a:moveTo>
                  <a:cubicBezTo>
                    <a:pt x="1376" y="54"/>
                    <a:pt x="1376" y="54"/>
                    <a:pt x="1376" y="54"/>
                  </a:cubicBezTo>
                  <a:cubicBezTo>
                    <a:pt x="1375" y="54"/>
                    <a:pt x="1375" y="54"/>
                    <a:pt x="1375" y="54"/>
                  </a:cubicBezTo>
                  <a:close/>
                  <a:moveTo>
                    <a:pt x="1375" y="55"/>
                  </a:moveTo>
                  <a:cubicBezTo>
                    <a:pt x="1375" y="55"/>
                    <a:pt x="1375" y="55"/>
                    <a:pt x="1375" y="55"/>
                  </a:cubicBezTo>
                  <a:cubicBezTo>
                    <a:pt x="1375" y="55"/>
                    <a:pt x="1375" y="55"/>
                    <a:pt x="1375" y="55"/>
                  </a:cubicBezTo>
                  <a:close/>
                  <a:moveTo>
                    <a:pt x="1559" y="55"/>
                  </a:moveTo>
                  <a:cubicBezTo>
                    <a:pt x="1559" y="55"/>
                    <a:pt x="1559" y="55"/>
                    <a:pt x="1559" y="55"/>
                  </a:cubicBezTo>
                  <a:cubicBezTo>
                    <a:pt x="1559" y="55"/>
                    <a:pt x="1559" y="55"/>
                    <a:pt x="1559" y="55"/>
                  </a:cubicBezTo>
                  <a:close/>
                  <a:moveTo>
                    <a:pt x="1573" y="54"/>
                  </a:moveTo>
                  <a:cubicBezTo>
                    <a:pt x="1573" y="54"/>
                    <a:pt x="1573" y="55"/>
                    <a:pt x="1573" y="55"/>
                  </a:cubicBezTo>
                  <a:cubicBezTo>
                    <a:pt x="1573" y="55"/>
                    <a:pt x="1573" y="55"/>
                    <a:pt x="1573" y="54"/>
                  </a:cubicBezTo>
                  <a:close/>
                  <a:moveTo>
                    <a:pt x="1727" y="55"/>
                  </a:moveTo>
                  <a:cubicBezTo>
                    <a:pt x="1727" y="55"/>
                    <a:pt x="1727" y="55"/>
                    <a:pt x="1727" y="55"/>
                  </a:cubicBezTo>
                  <a:cubicBezTo>
                    <a:pt x="1727" y="55"/>
                    <a:pt x="1727" y="55"/>
                    <a:pt x="1727" y="55"/>
                  </a:cubicBezTo>
                  <a:close/>
                  <a:moveTo>
                    <a:pt x="1741" y="54"/>
                  </a:moveTo>
                  <a:cubicBezTo>
                    <a:pt x="1741" y="54"/>
                    <a:pt x="1741" y="55"/>
                    <a:pt x="1741" y="55"/>
                  </a:cubicBezTo>
                  <a:cubicBezTo>
                    <a:pt x="1741" y="55"/>
                    <a:pt x="1741" y="55"/>
                    <a:pt x="1741" y="54"/>
                  </a:cubicBezTo>
                  <a:close/>
                  <a:moveTo>
                    <a:pt x="1558" y="55"/>
                  </a:moveTo>
                  <a:cubicBezTo>
                    <a:pt x="1559" y="55"/>
                    <a:pt x="1559" y="55"/>
                    <a:pt x="1559" y="55"/>
                  </a:cubicBezTo>
                  <a:cubicBezTo>
                    <a:pt x="1559" y="55"/>
                    <a:pt x="1558" y="55"/>
                    <a:pt x="1558" y="55"/>
                  </a:cubicBezTo>
                  <a:close/>
                  <a:moveTo>
                    <a:pt x="763" y="87"/>
                  </a:moveTo>
                  <a:cubicBezTo>
                    <a:pt x="763" y="87"/>
                    <a:pt x="763" y="87"/>
                    <a:pt x="764" y="87"/>
                  </a:cubicBezTo>
                  <a:cubicBezTo>
                    <a:pt x="764" y="87"/>
                    <a:pt x="763" y="87"/>
                    <a:pt x="763" y="87"/>
                  </a:cubicBezTo>
                  <a:close/>
                  <a:moveTo>
                    <a:pt x="800" y="87"/>
                  </a:moveTo>
                  <a:cubicBezTo>
                    <a:pt x="800" y="87"/>
                    <a:pt x="801" y="87"/>
                    <a:pt x="801" y="87"/>
                  </a:cubicBezTo>
                  <a:cubicBezTo>
                    <a:pt x="800" y="87"/>
                    <a:pt x="800" y="87"/>
                    <a:pt x="800" y="87"/>
                  </a:cubicBezTo>
                  <a:close/>
                  <a:moveTo>
                    <a:pt x="1573" y="55"/>
                  </a:moveTo>
                  <a:cubicBezTo>
                    <a:pt x="1572" y="55"/>
                    <a:pt x="1572" y="55"/>
                    <a:pt x="1572" y="55"/>
                  </a:cubicBezTo>
                  <a:cubicBezTo>
                    <a:pt x="1572" y="55"/>
                    <a:pt x="1573" y="55"/>
                    <a:pt x="1573" y="55"/>
                  </a:cubicBezTo>
                  <a:close/>
                  <a:moveTo>
                    <a:pt x="960" y="87"/>
                  </a:moveTo>
                  <a:cubicBezTo>
                    <a:pt x="960" y="87"/>
                    <a:pt x="960" y="87"/>
                    <a:pt x="960" y="87"/>
                  </a:cubicBezTo>
                  <a:cubicBezTo>
                    <a:pt x="960" y="87"/>
                    <a:pt x="960" y="87"/>
                    <a:pt x="960" y="87"/>
                  </a:cubicBezTo>
                  <a:close/>
                  <a:moveTo>
                    <a:pt x="976" y="87"/>
                  </a:moveTo>
                  <a:cubicBezTo>
                    <a:pt x="976" y="87"/>
                    <a:pt x="976" y="87"/>
                    <a:pt x="976" y="87"/>
                  </a:cubicBezTo>
                  <a:cubicBezTo>
                    <a:pt x="976" y="87"/>
                    <a:pt x="976" y="87"/>
                    <a:pt x="976" y="87"/>
                  </a:cubicBezTo>
                  <a:close/>
                  <a:moveTo>
                    <a:pt x="1673" y="55"/>
                  </a:moveTo>
                  <a:cubicBezTo>
                    <a:pt x="1672" y="55"/>
                    <a:pt x="1672" y="55"/>
                    <a:pt x="1672" y="55"/>
                  </a:cubicBezTo>
                  <a:cubicBezTo>
                    <a:pt x="1672" y="55"/>
                    <a:pt x="1672" y="55"/>
                    <a:pt x="1673" y="55"/>
                  </a:cubicBezTo>
                  <a:close/>
                  <a:moveTo>
                    <a:pt x="1083" y="87"/>
                  </a:moveTo>
                  <a:cubicBezTo>
                    <a:pt x="1083" y="87"/>
                    <a:pt x="1083" y="87"/>
                    <a:pt x="1083" y="87"/>
                  </a:cubicBezTo>
                  <a:cubicBezTo>
                    <a:pt x="1083" y="87"/>
                    <a:pt x="1083" y="87"/>
                    <a:pt x="1083" y="87"/>
                  </a:cubicBezTo>
                  <a:close/>
                  <a:moveTo>
                    <a:pt x="1727" y="55"/>
                  </a:moveTo>
                  <a:cubicBezTo>
                    <a:pt x="1727" y="55"/>
                    <a:pt x="1727" y="55"/>
                    <a:pt x="1727" y="55"/>
                  </a:cubicBezTo>
                  <a:cubicBezTo>
                    <a:pt x="1727" y="55"/>
                    <a:pt x="1727" y="55"/>
                    <a:pt x="1727" y="55"/>
                  </a:cubicBezTo>
                  <a:close/>
                  <a:moveTo>
                    <a:pt x="1741" y="55"/>
                  </a:moveTo>
                  <a:cubicBezTo>
                    <a:pt x="1741" y="55"/>
                    <a:pt x="1740" y="55"/>
                    <a:pt x="1740" y="55"/>
                  </a:cubicBezTo>
                  <a:cubicBezTo>
                    <a:pt x="1741" y="55"/>
                    <a:pt x="1741" y="55"/>
                    <a:pt x="1741" y="55"/>
                  </a:cubicBezTo>
                  <a:close/>
                  <a:moveTo>
                    <a:pt x="575" y="55"/>
                  </a:moveTo>
                  <a:cubicBezTo>
                    <a:pt x="575" y="55"/>
                    <a:pt x="575" y="56"/>
                    <a:pt x="575" y="56"/>
                  </a:cubicBezTo>
                  <a:cubicBezTo>
                    <a:pt x="575" y="55"/>
                    <a:pt x="575" y="55"/>
                    <a:pt x="575" y="55"/>
                  </a:cubicBezTo>
                  <a:close/>
                  <a:moveTo>
                    <a:pt x="1388" y="55"/>
                  </a:moveTo>
                  <a:cubicBezTo>
                    <a:pt x="1388" y="55"/>
                    <a:pt x="1388" y="55"/>
                    <a:pt x="1388" y="55"/>
                  </a:cubicBezTo>
                  <a:cubicBezTo>
                    <a:pt x="1388" y="55"/>
                    <a:pt x="1388" y="55"/>
                    <a:pt x="1388" y="55"/>
                  </a:cubicBezTo>
                  <a:close/>
                  <a:moveTo>
                    <a:pt x="1558" y="56"/>
                  </a:moveTo>
                  <a:cubicBezTo>
                    <a:pt x="1558" y="56"/>
                    <a:pt x="1558" y="55"/>
                    <a:pt x="1558" y="55"/>
                  </a:cubicBezTo>
                  <a:cubicBezTo>
                    <a:pt x="1558" y="55"/>
                    <a:pt x="1558" y="55"/>
                    <a:pt x="1558" y="56"/>
                  </a:cubicBezTo>
                  <a:close/>
                  <a:moveTo>
                    <a:pt x="1572" y="55"/>
                  </a:moveTo>
                  <a:cubicBezTo>
                    <a:pt x="1572" y="55"/>
                    <a:pt x="1572" y="55"/>
                    <a:pt x="1572" y="56"/>
                  </a:cubicBezTo>
                  <a:cubicBezTo>
                    <a:pt x="1572" y="55"/>
                    <a:pt x="1572" y="55"/>
                    <a:pt x="1572" y="55"/>
                  </a:cubicBezTo>
                  <a:close/>
                  <a:moveTo>
                    <a:pt x="1672" y="55"/>
                  </a:moveTo>
                  <a:cubicBezTo>
                    <a:pt x="1672" y="55"/>
                    <a:pt x="1672" y="55"/>
                    <a:pt x="1671" y="56"/>
                  </a:cubicBezTo>
                  <a:cubicBezTo>
                    <a:pt x="1672" y="56"/>
                    <a:pt x="1672" y="55"/>
                    <a:pt x="1672" y="55"/>
                  </a:cubicBezTo>
                  <a:close/>
                  <a:moveTo>
                    <a:pt x="1726" y="56"/>
                  </a:moveTo>
                  <a:cubicBezTo>
                    <a:pt x="1726" y="56"/>
                    <a:pt x="1726" y="55"/>
                    <a:pt x="1727" y="55"/>
                  </a:cubicBezTo>
                  <a:cubicBezTo>
                    <a:pt x="1726" y="55"/>
                    <a:pt x="1726" y="55"/>
                    <a:pt x="1726" y="56"/>
                  </a:cubicBezTo>
                  <a:close/>
                  <a:moveTo>
                    <a:pt x="764" y="87"/>
                  </a:moveTo>
                  <a:cubicBezTo>
                    <a:pt x="764" y="87"/>
                    <a:pt x="764" y="87"/>
                    <a:pt x="764" y="87"/>
                  </a:cubicBezTo>
                  <a:cubicBezTo>
                    <a:pt x="764" y="87"/>
                    <a:pt x="764" y="87"/>
                    <a:pt x="764" y="87"/>
                  </a:cubicBezTo>
                  <a:close/>
                  <a:moveTo>
                    <a:pt x="800" y="87"/>
                  </a:moveTo>
                  <a:cubicBezTo>
                    <a:pt x="800" y="87"/>
                    <a:pt x="800" y="87"/>
                    <a:pt x="800" y="87"/>
                  </a:cubicBezTo>
                  <a:cubicBezTo>
                    <a:pt x="800" y="87"/>
                    <a:pt x="800" y="87"/>
                    <a:pt x="800" y="87"/>
                  </a:cubicBezTo>
                  <a:close/>
                  <a:moveTo>
                    <a:pt x="1740" y="55"/>
                  </a:moveTo>
                  <a:cubicBezTo>
                    <a:pt x="1740" y="55"/>
                    <a:pt x="1740" y="55"/>
                    <a:pt x="1740" y="56"/>
                  </a:cubicBezTo>
                  <a:cubicBezTo>
                    <a:pt x="1740" y="55"/>
                    <a:pt x="1740" y="55"/>
                    <a:pt x="1740" y="55"/>
                  </a:cubicBezTo>
                  <a:close/>
                  <a:moveTo>
                    <a:pt x="1388" y="55"/>
                  </a:moveTo>
                  <a:cubicBezTo>
                    <a:pt x="1388" y="56"/>
                    <a:pt x="1387" y="56"/>
                    <a:pt x="1387" y="56"/>
                  </a:cubicBezTo>
                  <a:cubicBezTo>
                    <a:pt x="1388" y="56"/>
                    <a:pt x="1388" y="56"/>
                    <a:pt x="1388" y="55"/>
                  </a:cubicBezTo>
                  <a:close/>
                  <a:moveTo>
                    <a:pt x="1572" y="56"/>
                  </a:moveTo>
                  <a:cubicBezTo>
                    <a:pt x="1572" y="56"/>
                    <a:pt x="1572" y="56"/>
                    <a:pt x="1572" y="56"/>
                  </a:cubicBezTo>
                  <a:cubicBezTo>
                    <a:pt x="1572" y="56"/>
                    <a:pt x="1572" y="56"/>
                    <a:pt x="1572" y="56"/>
                  </a:cubicBezTo>
                  <a:close/>
                  <a:moveTo>
                    <a:pt x="1505" y="6"/>
                  </a:moveTo>
                  <a:cubicBezTo>
                    <a:pt x="1505" y="6"/>
                    <a:pt x="1505" y="6"/>
                    <a:pt x="1506" y="5"/>
                  </a:cubicBezTo>
                  <a:cubicBezTo>
                    <a:pt x="1505" y="6"/>
                    <a:pt x="1505" y="6"/>
                    <a:pt x="1505" y="6"/>
                  </a:cubicBezTo>
                  <a:close/>
                  <a:moveTo>
                    <a:pt x="1046" y="87"/>
                  </a:moveTo>
                  <a:cubicBezTo>
                    <a:pt x="1046" y="87"/>
                    <a:pt x="1046" y="87"/>
                    <a:pt x="1046" y="87"/>
                  </a:cubicBezTo>
                  <a:cubicBezTo>
                    <a:pt x="1046" y="87"/>
                    <a:pt x="1046" y="87"/>
                    <a:pt x="1046" y="87"/>
                  </a:cubicBezTo>
                  <a:close/>
                  <a:moveTo>
                    <a:pt x="1505" y="6"/>
                  </a:moveTo>
                  <a:cubicBezTo>
                    <a:pt x="1505" y="6"/>
                    <a:pt x="1505" y="6"/>
                    <a:pt x="1505" y="6"/>
                  </a:cubicBezTo>
                  <a:cubicBezTo>
                    <a:pt x="1505" y="6"/>
                    <a:pt x="1505" y="6"/>
                    <a:pt x="1505" y="6"/>
                  </a:cubicBezTo>
                  <a:close/>
                  <a:moveTo>
                    <a:pt x="1740" y="56"/>
                  </a:moveTo>
                  <a:cubicBezTo>
                    <a:pt x="1740" y="56"/>
                    <a:pt x="1740" y="56"/>
                    <a:pt x="1740" y="56"/>
                  </a:cubicBezTo>
                  <a:cubicBezTo>
                    <a:pt x="1740" y="56"/>
                    <a:pt x="1740" y="56"/>
                    <a:pt x="1740" y="56"/>
                  </a:cubicBezTo>
                  <a:close/>
                  <a:moveTo>
                    <a:pt x="1224" y="87"/>
                  </a:moveTo>
                  <a:cubicBezTo>
                    <a:pt x="1224" y="87"/>
                    <a:pt x="1224" y="87"/>
                    <a:pt x="1224" y="87"/>
                  </a:cubicBezTo>
                  <a:cubicBezTo>
                    <a:pt x="1224" y="87"/>
                    <a:pt x="1224" y="87"/>
                    <a:pt x="1224" y="87"/>
                  </a:cubicBezTo>
                  <a:close/>
                  <a:moveTo>
                    <a:pt x="1504" y="7"/>
                  </a:moveTo>
                  <a:cubicBezTo>
                    <a:pt x="1504" y="7"/>
                    <a:pt x="1504" y="7"/>
                    <a:pt x="1504" y="7"/>
                  </a:cubicBezTo>
                  <a:cubicBezTo>
                    <a:pt x="1504" y="7"/>
                    <a:pt x="1504" y="7"/>
                    <a:pt x="1504" y="7"/>
                  </a:cubicBezTo>
                  <a:close/>
                  <a:moveTo>
                    <a:pt x="1503" y="7"/>
                  </a:moveTo>
                  <a:cubicBezTo>
                    <a:pt x="1504" y="7"/>
                    <a:pt x="1504" y="7"/>
                    <a:pt x="1504" y="7"/>
                  </a:cubicBezTo>
                  <a:cubicBezTo>
                    <a:pt x="1504" y="7"/>
                    <a:pt x="1503" y="7"/>
                    <a:pt x="1503" y="7"/>
                  </a:cubicBezTo>
                  <a:close/>
                  <a:moveTo>
                    <a:pt x="1503" y="7"/>
                  </a:moveTo>
                  <a:cubicBezTo>
                    <a:pt x="1503" y="7"/>
                    <a:pt x="1503" y="7"/>
                    <a:pt x="1503" y="7"/>
                  </a:cubicBezTo>
                  <a:cubicBezTo>
                    <a:pt x="1503" y="7"/>
                    <a:pt x="1503" y="7"/>
                    <a:pt x="1503" y="7"/>
                  </a:cubicBezTo>
                  <a:close/>
                  <a:moveTo>
                    <a:pt x="1727" y="55"/>
                  </a:moveTo>
                  <a:cubicBezTo>
                    <a:pt x="1727" y="55"/>
                    <a:pt x="1728" y="54"/>
                    <a:pt x="1728" y="54"/>
                  </a:cubicBezTo>
                  <a:cubicBezTo>
                    <a:pt x="1727" y="54"/>
                    <a:pt x="1727" y="54"/>
                    <a:pt x="1727" y="55"/>
                  </a:cubicBezTo>
                  <a:close/>
                  <a:moveTo>
                    <a:pt x="1502" y="8"/>
                  </a:moveTo>
                  <a:cubicBezTo>
                    <a:pt x="1502" y="8"/>
                    <a:pt x="1502" y="8"/>
                    <a:pt x="1502" y="8"/>
                  </a:cubicBezTo>
                  <a:cubicBezTo>
                    <a:pt x="1502" y="8"/>
                    <a:pt x="1502" y="8"/>
                    <a:pt x="1502" y="8"/>
                  </a:cubicBezTo>
                  <a:close/>
                  <a:moveTo>
                    <a:pt x="1373" y="56"/>
                  </a:moveTo>
                  <a:cubicBezTo>
                    <a:pt x="1373" y="56"/>
                    <a:pt x="1373" y="56"/>
                    <a:pt x="1373" y="56"/>
                  </a:cubicBezTo>
                  <a:cubicBezTo>
                    <a:pt x="1373" y="56"/>
                    <a:pt x="1373" y="56"/>
                    <a:pt x="1373" y="56"/>
                  </a:cubicBezTo>
                  <a:close/>
                  <a:moveTo>
                    <a:pt x="1387" y="56"/>
                  </a:moveTo>
                  <a:cubicBezTo>
                    <a:pt x="1387" y="56"/>
                    <a:pt x="1387" y="56"/>
                    <a:pt x="1387" y="56"/>
                  </a:cubicBezTo>
                  <a:cubicBezTo>
                    <a:pt x="1387" y="56"/>
                    <a:pt x="1387" y="56"/>
                    <a:pt x="1387" y="56"/>
                  </a:cubicBezTo>
                  <a:close/>
                  <a:moveTo>
                    <a:pt x="977" y="87"/>
                  </a:moveTo>
                  <a:cubicBezTo>
                    <a:pt x="977" y="87"/>
                    <a:pt x="977" y="88"/>
                    <a:pt x="977" y="88"/>
                  </a:cubicBezTo>
                  <a:cubicBezTo>
                    <a:pt x="977" y="87"/>
                    <a:pt x="977" y="87"/>
                    <a:pt x="977" y="87"/>
                  </a:cubicBezTo>
                  <a:close/>
                  <a:moveTo>
                    <a:pt x="1572" y="56"/>
                  </a:moveTo>
                  <a:cubicBezTo>
                    <a:pt x="1571" y="56"/>
                    <a:pt x="1571" y="56"/>
                    <a:pt x="1571" y="56"/>
                  </a:cubicBezTo>
                  <a:cubicBezTo>
                    <a:pt x="1571" y="56"/>
                    <a:pt x="1571" y="56"/>
                    <a:pt x="1572" y="56"/>
                  </a:cubicBezTo>
                  <a:close/>
                  <a:moveTo>
                    <a:pt x="1033" y="88"/>
                  </a:moveTo>
                  <a:cubicBezTo>
                    <a:pt x="1033" y="87"/>
                    <a:pt x="1033" y="87"/>
                    <a:pt x="1033" y="87"/>
                  </a:cubicBezTo>
                  <a:cubicBezTo>
                    <a:pt x="1033" y="87"/>
                    <a:pt x="1033" y="87"/>
                    <a:pt x="1033" y="88"/>
                  </a:cubicBezTo>
                  <a:close/>
                  <a:moveTo>
                    <a:pt x="1046" y="87"/>
                  </a:moveTo>
                  <a:cubicBezTo>
                    <a:pt x="1046" y="87"/>
                    <a:pt x="1046" y="88"/>
                    <a:pt x="1046" y="88"/>
                  </a:cubicBezTo>
                  <a:cubicBezTo>
                    <a:pt x="1046" y="87"/>
                    <a:pt x="1046" y="87"/>
                    <a:pt x="1046" y="87"/>
                  </a:cubicBezTo>
                  <a:close/>
                  <a:moveTo>
                    <a:pt x="1082" y="88"/>
                  </a:moveTo>
                  <a:cubicBezTo>
                    <a:pt x="1082" y="88"/>
                    <a:pt x="1082" y="88"/>
                    <a:pt x="1082" y="87"/>
                  </a:cubicBezTo>
                  <a:cubicBezTo>
                    <a:pt x="1082" y="87"/>
                    <a:pt x="1082" y="87"/>
                    <a:pt x="1082" y="88"/>
                  </a:cubicBezTo>
                  <a:close/>
                  <a:moveTo>
                    <a:pt x="1384" y="9"/>
                  </a:moveTo>
                  <a:cubicBezTo>
                    <a:pt x="1384" y="9"/>
                    <a:pt x="1384" y="9"/>
                    <a:pt x="1385" y="9"/>
                  </a:cubicBezTo>
                  <a:cubicBezTo>
                    <a:pt x="1385" y="9"/>
                    <a:pt x="1384" y="9"/>
                    <a:pt x="1384" y="9"/>
                  </a:cubicBezTo>
                  <a:close/>
                  <a:moveTo>
                    <a:pt x="1740" y="56"/>
                  </a:moveTo>
                  <a:cubicBezTo>
                    <a:pt x="1740" y="56"/>
                    <a:pt x="1739" y="56"/>
                    <a:pt x="1739" y="56"/>
                  </a:cubicBezTo>
                  <a:cubicBezTo>
                    <a:pt x="1739" y="56"/>
                    <a:pt x="1740" y="56"/>
                    <a:pt x="1740" y="56"/>
                  </a:cubicBezTo>
                  <a:close/>
                  <a:moveTo>
                    <a:pt x="1224" y="87"/>
                  </a:moveTo>
                  <a:cubicBezTo>
                    <a:pt x="1224" y="87"/>
                    <a:pt x="1224" y="88"/>
                    <a:pt x="1224" y="88"/>
                  </a:cubicBezTo>
                  <a:cubicBezTo>
                    <a:pt x="1224" y="87"/>
                    <a:pt x="1224" y="87"/>
                    <a:pt x="1224" y="87"/>
                  </a:cubicBezTo>
                  <a:close/>
                  <a:moveTo>
                    <a:pt x="1259" y="88"/>
                  </a:moveTo>
                  <a:cubicBezTo>
                    <a:pt x="1260" y="88"/>
                    <a:pt x="1260" y="87"/>
                    <a:pt x="1260" y="87"/>
                  </a:cubicBezTo>
                  <a:cubicBezTo>
                    <a:pt x="1260" y="87"/>
                    <a:pt x="1260" y="87"/>
                    <a:pt x="1259" y="88"/>
                  </a:cubicBezTo>
                  <a:close/>
                  <a:moveTo>
                    <a:pt x="576" y="56"/>
                  </a:moveTo>
                  <a:cubicBezTo>
                    <a:pt x="576" y="57"/>
                    <a:pt x="577" y="57"/>
                    <a:pt x="577" y="57"/>
                  </a:cubicBezTo>
                  <a:cubicBezTo>
                    <a:pt x="577" y="56"/>
                    <a:pt x="576" y="56"/>
                    <a:pt x="576" y="56"/>
                  </a:cubicBezTo>
                  <a:close/>
                  <a:moveTo>
                    <a:pt x="1501" y="9"/>
                  </a:moveTo>
                  <a:cubicBezTo>
                    <a:pt x="1501" y="9"/>
                    <a:pt x="1501" y="9"/>
                    <a:pt x="1501" y="9"/>
                  </a:cubicBezTo>
                  <a:cubicBezTo>
                    <a:pt x="1501" y="9"/>
                    <a:pt x="1501" y="9"/>
                    <a:pt x="1501" y="9"/>
                  </a:cubicBezTo>
                  <a:close/>
                  <a:moveTo>
                    <a:pt x="671" y="56"/>
                  </a:moveTo>
                  <a:cubicBezTo>
                    <a:pt x="671" y="56"/>
                    <a:pt x="671" y="57"/>
                    <a:pt x="671" y="57"/>
                  </a:cubicBezTo>
                  <a:cubicBezTo>
                    <a:pt x="671" y="57"/>
                    <a:pt x="671" y="56"/>
                    <a:pt x="671" y="56"/>
                  </a:cubicBezTo>
                  <a:close/>
                  <a:moveTo>
                    <a:pt x="1455" y="9"/>
                  </a:moveTo>
                  <a:cubicBezTo>
                    <a:pt x="1455" y="9"/>
                    <a:pt x="1455" y="9"/>
                    <a:pt x="1455" y="9"/>
                  </a:cubicBezTo>
                  <a:cubicBezTo>
                    <a:pt x="1455" y="9"/>
                    <a:pt x="1455" y="9"/>
                    <a:pt x="1455" y="9"/>
                  </a:cubicBezTo>
                  <a:close/>
                  <a:moveTo>
                    <a:pt x="1501" y="9"/>
                  </a:moveTo>
                  <a:cubicBezTo>
                    <a:pt x="1501" y="9"/>
                    <a:pt x="1501" y="9"/>
                    <a:pt x="1501" y="9"/>
                  </a:cubicBezTo>
                  <a:cubicBezTo>
                    <a:pt x="1501" y="9"/>
                    <a:pt x="1501" y="9"/>
                    <a:pt x="1501" y="9"/>
                  </a:cubicBezTo>
                  <a:close/>
                  <a:moveTo>
                    <a:pt x="1426" y="10"/>
                  </a:moveTo>
                  <a:cubicBezTo>
                    <a:pt x="1427" y="10"/>
                    <a:pt x="1427" y="10"/>
                    <a:pt x="1427" y="9"/>
                  </a:cubicBezTo>
                  <a:cubicBezTo>
                    <a:pt x="1427" y="9"/>
                    <a:pt x="1427" y="9"/>
                    <a:pt x="1426" y="10"/>
                  </a:cubicBezTo>
                  <a:close/>
                  <a:moveTo>
                    <a:pt x="1570" y="9"/>
                  </a:moveTo>
                  <a:cubicBezTo>
                    <a:pt x="1570" y="10"/>
                    <a:pt x="1570" y="10"/>
                    <a:pt x="1570" y="10"/>
                  </a:cubicBezTo>
                  <a:cubicBezTo>
                    <a:pt x="1570" y="9"/>
                    <a:pt x="1570" y="9"/>
                    <a:pt x="1570" y="9"/>
                  </a:cubicBezTo>
                  <a:close/>
                  <a:moveTo>
                    <a:pt x="1738" y="9"/>
                  </a:moveTo>
                  <a:cubicBezTo>
                    <a:pt x="1738" y="10"/>
                    <a:pt x="1738" y="10"/>
                    <a:pt x="1738" y="10"/>
                  </a:cubicBezTo>
                  <a:cubicBezTo>
                    <a:pt x="1738" y="9"/>
                    <a:pt x="1738" y="9"/>
                    <a:pt x="1738" y="9"/>
                  </a:cubicBezTo>
                  <a:close/>
                  <a:moveTo>
                    <a:pt x="1373" y="57"/>
                  </a:moveTo>
                  <a:cubicBezTo>
                    <a:pt x="1373" y="57"/>
                    <a:pt x="1373" y="56"/>
                    <a:pt x="1373" y="56"/>
                  </a:cubicBezTo>
                  <a:cubicBezTo>
                    <a:pt x="1373" y="56"/>
                    <a:pt x="1373" y="57"/>
                    <a:pt x="1373" y="57"/>
                  </a:cubicBezTo>
                  <a:close/>
                  <a:moveTo>
                    <a:pt x="1387" y="56"/>
                  </a:moveTo>
                  <a:cubicBezTo>
                    <a:pt x="1387" y="56"/>
                    <a:pt x="1387" y="56"/>
                    <a:pt x="1387" y="57"/>
                  </a:cubicBezTo>
                  <a:cubicBezTo>
                    <a:pt x="1387" y="57"/>
                    <a:pt x="1387" y="56"/>
                    <a:pt x="1387" y="56"/>
                  </a:cubicBezTo>
                  <a:close/>
                  <a:moveTo>
                    <a:pt x="1557" y="57"/>
                  </a:moveTo>
                  <a:cubicBezTo>
                    <a:pt x="1557" y="57"/>
                    <a:pt x="1557" y="57"/>
                    <a:pt x="1557" y="56"/>
                  </a:cubicBezTo>
                  <a:cubicBezTo>
                    <a:pt x="1557" y="56"/>
                    <a:pt x="1557" y="56"/>
                    <a:pt x="1557" y="57"/>
                  </a:cubicBezTo>
                  <a:close/>
                  <a:moveTo>
                    <a:pt x="751" y="88"/>
                  </a:moveTo>
                  <a:cubicBezTo>
                    <a:pt x="751" y="88"/>
                    <a:pt x="751" y="88"/>
                    <a:pt x="751" y="87"/>
                  </a:cubicBezTo>
                  <a:cubicBezTo>
                    <a:pt x="751" y="88"/>
                    <a:pt x="751" y="88"/>
                    <a:pt x="751" y="88"/>
                  </a:cubicBezTo>
                  <a:close/>
                  <a:moveTo>
                    <a:pt x="799" y="88"/>
                  </a:moveTo>
                  <a:cubicBezTo>
                    <a:pt x="799" y="88"/>
                    <a:pt x="799" y="88"/>
                    <a:pt x="799" y="88"/>
                  </a:cubicBezTo>
                  <a:cubicBezTo>
                    <a:pt x="799" y="88"/>
                    <a:pt x="799" y="88"/>
                    <a:pt x="799" y="88"/>
                  </a:cubicBezTo>
                  <a:close/>
                  <a:moveTo>
                    <a:pt x="961" y="88"/>
                  </a:moveTo>
                  <a:cubicBezTo>
                    <a:pt x="961" y="88"/>
                    <a:pt x="961" y="88"/>
                    <a:pt x="960" y="87"/>
                  </a:cubicBezTo>
                  <a:cubicBezTo>
                    <a:pt x="960" y="88"/>
                    <a:pt x="961" y="88"/>
                    <a:pt x="961" y="88"/>
                  </a:cubicBezTo>
                  <a:close/>
                  <a:moveTo>
                    <a:pt x="1571" y="56"/>
                  </a:moveTo>
                  <a:cubicBezTo>
                    <a:pt x="1571" y="56"/>
                    <a:pt x="1571" y="56"/>
                    <a:pt x="1571" y="57"/>
                  </a:cubicBezTo>
                  <a:cubicBezTo>
                    <a:pt x="1571" y="56"/>
                    <a:pt x="1571" y="56"/>
                    <a:pt x="1571" y="56"/>
                  </a:cubicBezTo>
                  <a:close/>
                  <a:moveTo>
                    <a:pt x="549" y="10"/>
                  </a:moveTo>
                  <a:cubicBezTo>
                    <a:pt x="549" y="10"/>
                    <a:pt x="550" y="10"/>
                    <a:pt x="550" y="10"/>
                  </a:cubicBezTo>
                  <a:cubicBezTo>
                    <a:pt x="549" y="10"/>
                    <a:pt x="549" y="10"/>
                    <a:pt x="549" y="10"/>
                  </a:cubicBezTo>
                  <a:close/>
                  <a:moveTo>
                    <a:pt x="1046" y="88"/>
                  </a:moveTo>
                  <a:cubicBezTo>
                    <a:pt x="1046" y="88"/>
                    <a:pt x="1046" y="88"/>
                    <a:pt x="1047" y="88"/>
                  </a:cubicBezTo>
                  <a:cubicBezTo>
                    <a:pt x="1047" y="88"/>
                    <a:pt x="1046" y="88"/>
                    <a:pt x="1046" y="88"/>
                  </a:cubicBezTo>
                  <a:close/>
                  <a:moveTo>
                    <a:pt x="1725" y="57"/>
                  </a:moveTo>
                  <a:cubicBezTo>
                    <a:pt x="1725" y="57"/>
                    <a:pt x="1725" y="57"/>
                    <a:pt x="1725" y="56"/>
                  </a:cubicBezTo>
                  <a:cubicBezTo>
                    <a:pt x="1725" y="56"/>
                    <a:pt x="1725" y="56"/>
                    <a:pt x="1725" y="57"/>
                  </a:cubicBezTo>
                  <a:close/>
                  <a:moveTo>
                    <a:pt x="1224" y="88"/>
                  </a:moveTo>
                  <a:cubicBezTo>
                    <a:pt x="1224" y="88"/>
                    <a:pt x="1224" y="88"/>
                    <a:pt x="1225" y="88"/>
                  </a:cubicBezTo>
                  <a:cubicBezTo>
                    <a:pt x="1224" y="88"/>
                    <a:pt x="1224" y="88"/>
                    <a:pt x="1224" y="88"/>
                  </a:cubicBezTo>
                  <a:close/>
                  <a:moveTo>
                    <a:pt x="1739" y="56"/>
                  </a:moveTo>
                  <a:cubicBezTo>
                    <a:pt x="1739" y="56"/>
                    <a:pt x="1739" y="56"/>
                    <a:pt x="1739" y="57"/>
                  </a:cubicBezTo>
                  <a:cubicBezTo>
                    <a:pt x="1739" y="56"/>
                    <a:pt x="1739" y="56"/>
                    <a:pt x="1739" y="56"/>
                  </a:cubicBezTo>
                  <a:close/>
                  <a:moveTo>
                    <a:pt x="1500" y="10"/>
                  </a:moveTo>
                  <a:cubicBezTo>
                    <a:pt x="1500" y="10"/>
                    <a:pt x="1500" y="10"/>
                    <a:pt x="1500" y="10"/>
                  </a:cubicBezTo>
                  <a:cubicBezTo>
                    <a:pt x="1500" y="10"/>
                    <a:pt x="1500" y="10"/>
                    <a:pt x="1500" y="10"/>
                  </a:cubicBezTo>
                  <a:close/>
                  <a:moveTo>
                    <a:pt x="659" y="88"/>
                  </a:moveTo>
                  <a:cubicBezTo>
                    <a:pt x="659" y="88"/>
                    <a:pt x="659" y="88"/>
                    <a:pt x="660" y="88"/>
                  </a:cubicBezTo>
                  <a:cubicBezTo>
                    <a:pt x="660" y="88"/>
                    <a:pt x="659" y="88"/>
                    <a:pt x="659" y="88"/>
                  </a:cubicBezTo>
                  <a:close/>
                  <a:moveTo>
                    <a:pt x="1537" y="10"/>
                  </a:moveTo>
                  <a:cubicBezTo>
                    <a:pt x="1537" y="10"/>
                    <a:pt x="1538" y="10"/>
                    <a:pt x="1538" y="10"/>
                  </a:cubicBezTo>
                  <a:cubicBezTo>
                    <a:pt x="1537" y="10"/>
                    <a:pt x="1537" y="10"/>
                    <a:pt x="1537" y="10"/>
                  </a:cubicBezTo>
                  <a:close/>
                  <a:moveTo>
                    <a:pt x="1705" y="10"/>
                  </a:moveTo>
                  <a:cubicBezTo>
                    <a:pt x="1705" y="10"/>
                    <a:pt x="1706" y="10"/>
                    <a:pt x="1706" y="10"/>
                  </a:cubicBezTo>
                  <a:cubicBezTo>
                    <a:pt x="1706" y="10"/>
                    <a:pt x="1705" y="10"/>
                    <a:pt x="1705" y="10"/>
                  </a:cubicBezTo>
                  <a:close/>
                  <a:moveTo>
                    <a:pt x="549" y="10"/>
                  </a:moveTo>
                  <a:cubicBezTo>
                    <a:pt x="549" y="10"/>
                    <a:pt x="549" y="10"/>
                    <a:pt x="549" y="10"/>
                  </a:cubicBezTo>
                  <a:cubicBezTo>
                    <a:pt x="549" y="10"/>
                    <a:pt x="549" y="10"/>
                    <a:pt x="549" y="10"/>
                  </a:cubicBezTo>
                  <a:close/>
                  <a:moveTo>
                    <a:pt x="961" y="88"/>
                  </a:moveTo>
                  <a:cubicBezTo>
                    <a:pt x="961" y="88"/>
                    <a:pt x="961" y="88"/>
                    <a:pt x="961" y="88"/>
                  </a:cubicBezTo>
                  <a:cubicBezTo>
                    <a:pt x="961" y="88"/>
                    <a:pt x="961" y="88"/>
                    <a:pt x="961" y="88"/>
                  </a:cubicBezTo>
                  <a:close/>
                  <a:moveTo>
                    <a:pt x="978" y="88"/>
                  </a:moveTo>
                  <a:cubicBezTo>
                    <a:pt x="978" y="88"/>
                    <a:pt x="978" y="88"/>
                    <a:pt x="978" y="88"/>
                  </a:cubicBezTo>
                  <a:cubicBezTo>
                    <a:pt x="978" y="88"/>
                    <a:pt x="978" y="88"/>
                    <a:pt x="978" y="88"/>
                  </a:cubicBezTo>
                  <a:close/>
                  <a:moveTo>
                    <a:pt x="1018" y="88"/>
                  </a:moveTo>
                  <a:cubicBezTo>
                    <a:pt x="1018" y="88"/>
                    <a:pt x="1019" y="88"/>
                    <a:pt x="1019" y="88"/>
                  </a:cubicBezTo>
                  <a:cubicBezTo>
                    <a:pt x="1018" y="88"/>
                    <a:pt x="1018" y="88"/>
                    <a:pt x="1018" y="88"/>
                  </a:cubicBezTo>
                  <a:close/>
                  <a:moveTo>
                    <a:pt x="1033" y="88"/>
                  </a:moveTo>
                  <a:cubicBezTo>
                    <a:pt x="1033" y="88"/>
                    <a:pt x="1033" y="88"/>
                    <a:pt x="1033" y="88"/>
                  </a:cubicBezTo>
                  <a:cubicBezTo>
                    <a:pt x="1033" y="88"/>
                    <a:pt x="1033" y="88"/>
                    <a:pt x="1033" y="88"/>
                  </a:cubicBezTo>
                  <a:close/>
                  <a:moveTo>
                    <a:pt x="1047" y="88"/>
                  </a:moveTo>
                  <a:cubicBezTo>
                    <a:pt x="1047" y="88"/>
                    <a:pt x="1047" y="88"/>
                    <a:pt x="1047" y="88"/>
                  </a:cubicBezTo>
                  <a:cubicBezTo>
                    <a:pt x="1047" y="88"/>
                    <a:pt x="1047" y="88"/>
                    <a:pt x="1047" y="88"/>
                  </a:cubicBezTo>
                  <a:close/>
                  <a:moveTo>
                    <a:pt x="1080" y="88"/>
                  </a:moveTo>
                  <a:cubicBezTo>
                    <a:pt x="1081" y="88"/>
                    <a:pt x="1081" y="88"/>
                    <a:pt x="1081" y="88"/>
                  </a:cubicBezTo>
                  <a:cubicBezTo>
                    <a:pt x="1081" y="88"/>
                    <a:pt x="1081" y="88"/>
                    <a:pt x="1080" y="88"/>
                  </a:cubicBezTo>
                  <a:close/>
                  <a:moveTo>
                    <a:pt x="1352" y="10"/>
                  </a:moveTo>
                  <a:cubicBezTo>
                    <a:pt x="1353" y="10"/>
                    <a:pt x="1353" y="10"/>
                    <a:pt x="1353" y="10"/>
                  </a:cubicBezTo>
                  <a:cubicBezTo>
                    <a:pt x="1353" y="10"/>
                    <a:pt x="1352" y="10"/>
                    <a:pt x="1352" y="10"/>
                  </a:cubicBezTo>
                  <a:close/>
                  <a:moveTo>
                    <a:pt x="1224" y="88"/>
                  </a:moveTo>
                  <a:cubicBezTo>
                    <a:pt x="1225" y="88"/>
                    <a:pt x="1225" y="88"/>
                    <a:pt x="1225" y="88"/>
                  </a:cubicBezTo>
                  <a:cubicBezTo>
                    <a:pt x="1225" y="88"/>
                    <a:pt x="1225" y="88"/>
                    <a:pt x="1224" y="88"/>
                  </a:cubicBezTo>
                  <a:close/>
                  <a:moveTo>
                    <a:pt x="1258" y="88"/>
                  </a:moveTo>
                  <a:cubicBezTo>
                    <a:pt x="1259" y="88"/>
                    <a:pt x="1259" y="88"/>
                    <a:pt x="1259" y="88"/>
                  </a:cubicBezTo>
                  <a:cubicBezTo>
                    <a:pt x="1259" y="88"/>
                    <a:pt x="1258" y="88"/>
                    <a:pt x="1258" y="88"/>
                  </a:cubicBezTo>
                  <a:close/>
                  <a:moveTo>
                    <a:pt x="1387" y="10"/>
                  </a:moveTo>
                  <a:cubicBezTo>
                    <a:pt x="1387" y="10"/>
                    <a:pt x="1387" y="10"/>
                    <a:pt x="1387" y="10"/>
                  </a:cubicBezTo>
                  <a:cubicBezTo>
                    <a:pt x="1387" y="10"/>
                    <a:pt x="1387" y="10"/>
                    <a:pt x="1387" y="10"/>
                  </a:cubicBezTo>
                  <a:close/>
                  <a:moveTo>
                    <a:pt x="1739" y="10"/>
                  </a:moveTo>
                  <a:cubicBezTo>
                    <a:pt x="1739" y="10"/>
                    <a:pt x="1739" y="10"/>
                    <a:pt x="1739" y="10"/>
                  </a:cubicBezTo>
                  <a:cubicBezTo>
                    <a:pt x="1739" y="10"/>
                    <a:pt x="1739" y="10"/>
                    <a:pt x="1739" y="10"/>
                  </a:cubicBezTo>
                  <a:close/>
                  <a:moveTo>
                    <a:pt x="1425" y="11"/>
                  </a:moveTo>
                  <a:cubicBezTo>
                    <a:pt x="1425" y="11"/>
                    <a:pt x="1425" y="11"/>
                    <a:pt x="1425" y="10"/>
                  </a:cubicBezTo>
                  <a:cubicBezTo>
                    <a:pt x="1425" y="10"/>
                    <a:pt x="1425" y="11"/>
                    <a:pt x="1425" y="11"/>
                  </a:cubicBezTo>
                  <a:close/>
                  <a:moveTo>
                    <a:pt x="1387" y="57"/>
                  </a:moveTo>
                  <a:cubicBezTo>
                    <a:pt x="1387" y="57"/>
                    <a:pt x="1386" y="57"/>
                    <a:pt x="1386" y="57"/>
                  </a:cubicBezTo>
                  <a:cubicBezTo>
                    <a:pt x="1387" y="57"/>
                    <a:pt x="1387" y="57"/>
                    <a:pt x="1387" y="57"/>
                  </a:cubicBezTo>
                  <a:close/>
                  <a:moveTo>
                    <a:pt x="1682" y="88"/>
                  </a:moveTo>
                  <a:cubicBezTo>
                    <a:pt x="1682" y="88"/>
                    <a:pt x="1682" y="88"/>
                    <a:pt x="1682" y="88"/>
                  </a:cubicBezTo>
                  <a:cubicBezTo>
                    <a:pt x="1682" y="88"/>
                    <a:pt x="1682" y="88"/>
                    <a:pt x="1682" y="88"/>
                  </a:cubicBezTo>
                  <a:close/>
                  <a:moveTo>
                    <a:pt x="1556" y="57"/>
                  </a:moveTo>
                  <a:cubicBezTo>
                    <a:pt x="1557" y="57"/>
                    <a:pt x="1557" y="57"/>
                    <a:pt x="1557" y="57"/>
                  </a:cubicBezTo>
                  <a:cubicBezTo>
                    <a:pt x="1557" y="57"/>
                    <a:pt x="1556" y="57"/>
                    <a:pt x="1556" y="57"/>
                  </a:cubicBezTo>
                  <a:close/>
                  <a:moveTo>
                    <a:pt x="1571" y="57"/>
                  </a:moveTo>
                  <a:cubicBezTo>
                    <a:pt x="1571" y="57"/>
                    <a:pt x="1571" y="57"/>
                    <a:pt x="1571" y="57"/>
                  </a:cubicBezTo>
                  <a:cubicBezTo>
                    <a:pt x="1571" y="57"/>
                    <a:pt x="1571" y="57"/>
                    <a:pt x="1571" y="57"/>
                  </a:cubicBezTo>
                  <a:close/>
                  <a:moveTo>
                    <a:pt x="1457" y="10"/>
                  </a:moveTo>
                  <a:cubicBezTo>
                    <a:pt x="1457" y="11"/>
                    <a:pt x="1457" y="11"/>
                    <a:pt x="1457" y="11"/>
                  </a:cubicBezTo>
                  <a:cubicBezTo>
                    <a:pt x="1457" y="11"/>
                    <a:pt x="1457" y="10"/>
                    <a:pt x="1457" y="10"/>
                  </a:cubicBezTo>
                  <a:close/>
                  <a:moveTo>
                    <a:pt x="1724" y="57"/>
                  </a:moveTo>
                  <a:cubicBezTo>
                    <a:pt x="1725" y="57"/>
                    <a:pt x="1725" y="57"/>
                    <a:pt x="1725" y="57"/>
                  </a:cubicBezTo>
                  <a:cubicBezTo>
                    <a:pt x="1725" y="57"/>
                    <a:pt x="1725" y="57"/>
                    <a:pt x="1724" y="57"/>
                  </a:cubicBezTo>
                  <a:close/>
                  <a:moveTo>
                    <a:pt x="751" y="89"/>
                  </a:moveTo>
                  <a:cubicBezTo>
                    <a:pt x="752" y="88"/>
                    <a:pt x="751" y="88"/>
                    <a:pt x="751" y="88"/>
                  </a:cubicBezTo>
                  <a:cubicBezTo>
                    <a:pt x="751" y="88"/>
                    <a:pt x="751" y="89"/>
                    <a:pt x="751" y="89"/>
                  </a:cubicBezTo>
                  <a:close/>
                  <a:moveTo>
                    <a:pt x="798" y="89"/>
                  </a:moveTo>
                  <a:cubicBezTo>
                    <a:pt x="798" y="89"/>
                    <a:pt x="798" y="89"/>
                    <a:pt x="798" y="88"/>
                  </a:cubicBezTo>
                  <a:cubicBezTo>
                    <a:pt x="798" y="88"/>
                    <a:pt x="798" y="88"/>
                    <a:pt x="798" y="89"/>
                  </a:cubicBezTo>
                  <a:close/>
                  <a:moveTo>
                    <a:pt x="1739" y="57"/>
                  </a:moveTo>
                  <a:cubicBezTo>
                    <a:pt x="1739" y="57"/>
                    <a:pt x="1739" y="57"/>
                    <a:pt x="1739" y="57"/>
                  </a:cubicBezTo>
                  <a:cubicBezTo>
                    <a:pt x="1739" y="57"/>
                    <a:pt x="1739" y="57"/>
                    <a:pt x="1739" y="57"/>
                  </a:cubicBezTo>
                  <a:close/>
                  <a:moveTo>
                    <a:pt x="979" y="88"/>
                  </a:moveTo>
                  <a:cubicBezTo>
                    <a:pt x="979" y="89"/>
                    <a:pt x="979" y="89"/>
                    <a:pt x="979" y="89"/>
                  </a:cubicBezTo>
                  <a:cubicBezTo>
                    <a:pt x="979" y="88"/>
                    <a:pt x="979" y="88"/>
                    <a:pt x="979" y="88"/>
                  </a:cubicBezTo>
                  <a:close/>
                  <a:moveTo>
                    <a:pt x="1017" y="89"/>
                  </a:moveTo>
                  <a:cubicBezTo>
                    <a:pt x="1018" y="89"/>
                    <a:pt x="1018" y="89"/>
                    <a:pt x="1018" y="88"/>
                  </a:cubicBezTo>
                  <a:cubicBezTo>
                    <a:pt x="1018" y="88"/>
                    <a:pt x="1018" y="88"/>
                    <a:pt x="1017" y="89"/>
                  </a:cubicBezTo>
                  <a:close/>
                  <a:moveTo>
                    <a:pt x="1047" y="88"/>
                  </a:moveTo>
                  <a:cubicBezTo>
                    <a:pt x="1047" y="89"/>
                    <a:pt x="1047" y="89"/>
                    <a:pt x="1047" y="89"/>
                  </a:cubicBezTo>
                  <a:cubicBezTo>
                    <a:pt x="1047" y="89"/>
                    <a:pt x="1047" y="88"/>
                    <a:pt x="1047" y="88"/>
                  </a:cubicBezTo>
                  <a:close/>
                  <a:moveTo>
                    <a:pt x="577" y="57"/>
                  </a:moveTo>
                  <a:cubicBezTo>
                    <a:pt x="577" y="57"/>
                    <a:pt x="578" y="57"/>
                    <a:pt x="578" y="57"/>
                  </a:cubicBezTo>
                  <a:cubicBezTo>
                    <a:pt x="578" y="57"/>
                    <a:pt x="578" y="57"/>
                    <a:pt x="577" y="57"/>
                  </a:cubicBezTo>
                  <a:close/>
                  <a:moveTo>
                    <a:pt x="548" y="11"/>
                  </a:moveTo>
                  <a:cubicBezTo>
                    <a:pt x="548" y="11"/>
                    <a:pt x="548" y="11"/>
                    <a:pt x="548" y="11"/>
                  </a:cubicBezTo>
                  <a:cubicBezTo>
                    <a:pt x="548" y="11"/>
                    <a:pt x="548" y="11"/>
                    <a:pt x="548" y="11"/>
                  </a:cubicBezTo>
                  <a:close/>
                  <a:moveTo>
                    <a:pt x="1225" y="88"/>
                  </a:moveTo>
                  <a:cubicBezTo>
                    <a:pt x="1225" y="89"/>
                    <a:pt x="1225" y="89"/>
                    <a:pt x="1225" y="89"/>
                  </a:cubicBezTo>
                  <a:cubicBezTo>
                    <a:pt x="1225" y="88"/>
                    <a:pt x="1225" y="88"/>
                    <a:pt x="1225" y="88"/>
                  </a:cubicBezTo>
                  <a:close/>
                  <a:moveTo>
                    <a:pt x="1388" y="11"/>
                  </a:moveTo>
                  <a:cubicBezTo>
                    <a:pt x="1388" y="11"/>
                    <a:pt x="1388" y="11"/>
                    <a:pt x="1388" y="11"/>
                  </a:cubicBezTo>
                  <a:cubicBezTo>
                    <a:pt x="1388" y="11"/>
                    <a:pt x="1388" y="11"/>
                    <a:pt x="1388" y="11"/>
                  </a:cubicBezTo>
                  <a:close/>
                  <a:moveTo>
                    <a:pt x="1386" y="57"/>
                  </a:moveTo>
                  <a:cubicBezTo>
                    <a:pt x="1386" y="57"/>
                    <a:pt x="1386" y="57"/>
                    <a:pt x="1386" y="57"/>
                  </a:cubicBezTo>
                  <a:cubicBezTo>
                    <a:pt x="1386" y="57"/>
                    <a:pt x="1386" y="57"/>
                    <a:pt x="1386" y="57"/>
                  </a:cubicBezTo>
                  <a:close/>
                  <a:moveTo>
                    <a:pt x="1556" y="57"/>
                  </a:moveTo>
                  <a:cubicBezTo>
                    <a:pt x="1556" y="57"/>
                    <a:pt x="1556" y="57"/>
                    <a:pt x="1556" y="57"/>
                  </a:cubicBezTo>
                  <a:cubicBezTo>
                    <a:pt x="1556" y="57"/>
                    <a:pt x="1556" y="57"/>
                    <a:pt x="1556" y="57"/>
                  </a:cubicBezTo>
                  <a:close/>
                  <a:moveTo>
                    <a:pt x="1571" y="57"/>
                  </a:moveTo>
                  <a:cubicBezTo>
                    <a:pt x="1570" y="57"/>
                    <a:pt x="1570" y="57"/>
                    <a:pt x="1570" y="57"/>
                  </a:cubicBezTo>
                  <a:cubicBezTo>
                    <a:pt x="1570" y="57"/>
                    <a:pt x="1570" y="57"/>
                    <a:pt x="1571" y="57"/>
                  </a:cubicBezTo>
                  <a:close/>
                  <a:moveTo>
                    <a:pt x="1424" y="11"/>
                  </a:moveTo>
                  <a:cubicBezTo>
                    <a:pt x="1425" y="11"/>
                    <a:pt x="1425" y="11"/>
                    <a:pt x="1425" y="11"/>
                  </a:cubicBezTo>
                  <a:cubicBezTo>
                    <a:pt x="1425" y="11"/>
                    <a:pt x="1424" y="11"/>
                    <a:pt x="1424" y="11"/>
                  </a:cubicBezTo>
                  <a:close/>
                  <a:moveTo>
                    <a:pt x="1724" y="57"/>
                  </a:moveTo>
                  <a:cubicBezTo>
                    <a:pt x="1724" y="57"/>
                    <a:pt x="1724" y="57"/>
                    <a:pt x="1724" y="57"/>
                  </a:cubicBezTo>
                  <a:cubicBezTo>
                    <a:pt x="1724" y="57"/>
                    <a:pt x="1724" y="57"/>
                    <a:pt x="1724" y="57"/>
                  </a:cubicBezTo>
                  <a:close/>
                  <a:moveTo>
                    <a:pt x="1739" y="57"/>
                  </a:moveTo>
                  <a:cubicBezTo>
                    <a:pt x="1738" y="57"/>
                    <a:pt x="1738" y="57"/>
                    <a:pt x="1738" y="57"/>
                  </a:cubicBezTo>
                  <a:cubicBezTo>
                    <a:pt x="1738" y="57"/>
                    <a:pt x="1739" y="57"/>
                    <a:pt x="1739" y="57"/>
                  </a:cubicBezTo>
                  <a:close/>
                  <a:moveTo>
                    <a:pt x="578" y="57"/>
                  </a:moveTo>
                  <a:cubicBezTo>
                    <a:pt x="578" y="58"/>
                    <a:pt x="578" y="58"/>
                    <a:pt x="578" y="58"/>
                  </a:cubicBezTo>
                  <a:cubicBezTo>
                    <a:pt x="578" y="58"/>
                    <a:pt x="578" y="57"/>
                    <a:pt x="578" y="57"/>
                  </a:cubicBezTo>
                  <a:close/>
                  <a:moveTo>
                    <a:pt x="1498" y="11"/>
                  </a:moveTo>
                  <a:cubicBezTo>
                    <a:pt x="1498" y="11"/>
                    <a:pt x="1498" y="11"/>
                    <a:pt x="1498" y="11"/>
                  </a:cubicBezTo>
                  <a:cubicBezTo>
                    <a:pt x="1498" y="11"/>
                    <a:pt x="1498" y="11"/>
                    <a:pt x="1498" y="11"/>
                  </a:cubicBezTo>
                  <a:close/>
                  <a:moveTo>
                    <a:pt x="1535" y="11"/>
                  </a:moveTo>
                  <a:cubicBezTo>
                    <a:pt x="1536" y="11"/>
                    <a:pt x="1536" y="11"/>
                    <a:pt x="1536" y="11"/>
                  </a:cubicBezTo>
                  <a:cubicBezTo>
                    <a:pt x="1536" y="11"/>
                    <a:pt x="1535" y="11"/>
                    <a:pt x="1535" y="11"/>
                  </a:cubicBezTo>
                  <a:close/>
                  <a:moveTo>
                    <a:pt x="1572" y="11"/>
                  </a:moveTo>
                  <a:cubicBezTo>
                    <a:pt x="1572" y="11"/>
                    <a:pt x="1572" y="11"/>
                    <a:pt x="1572" y="11"/>
                  </a:cubicBezTo>
                  <a:cubicBezTo>
                    <a:pt x="1572" y="11"/>
                    <a:pt x="1572" y="11"/>
                    <a:pt x="1572" y="11"/>
                  </a:cubicBezTo>
                  <a:close/>
                  <a:moveTo>
                    <a:pt x="1034" y="89"/>
                  </a:moveTo>
                  <a:cubicBezTo>
                    <a:pt x="1034" y="89"/>
                    <a:pt x="1034" y="89"/>
                    <a:pt x="1034" y="88"/>
                  </a:cubicBezTo>
                  <a:cubicBezTo>
                    <a:pt x="1034" y="89"/>
                    <a:pt x="1034" y="89"/>
                    <a:pt x="1034" y="89"/>
                  </a:cubicBezTo>
                  <a:close/>
                  <a:moveTo>
                    <a:pt x="1047" y="89"/>
                  </a:moveTo>
                  <a:cubicBezTo>
                    <a:pt x="1047" y="89"/>
                    <a:pt x="1048" y="89"/>
                    <a:pt x="1048" y="89"/>
                  </a:cubicBezTo>
                  <a:cubicBezTo>
                    <a:pt x="1048" y="89"/>
                    <a:pt x="1047" y="89"/>
                    <a:pt x="1047" y="89"/>
                  </a:cubicBezTo>
                  <a:close/>
                  <a:moveTo>
                    <a:pt x="1079" y="89"/>
                  </a:moveTo>
                  <a:cubicBezTo>
                    <a:pt x="1080" y="89"/>
                    <a:pt x="1080" y="89"/>
                    <a:pt x="1080" y="89"/>
                  </a:cubicBezTo>
                  <a:cubicBezTo>
                    <a:pt x="1080" y="89"/>
                    <a:pt x="1080" y="89"/>
                    <a:pt x="1079" y="89"/>
                  </a:cubicBezTo>
                  <a:close/>
                  <a:moveTo>
                    <a:pt x="671" y="57"/>
                  </a:moveTo>
                  <a:cubicBezTo>
                    <a:pt x="671" y="58"/>
                    <a:pt x="672" y="58"/>
                    <a:pt x="672" y="58"/>
                  </a:cubicBezTo>
                  <a:cubicBezTo>
                    <a:pt x="672" y="58"/>
                    <a:pt x="672" y="57"/>
                    <a:pt x="671" y="57"/>
                  </a:cubicBezTo>
                  <a:close/>
                  <a:moveTo>
                    <a:pt x="1225" y="89"/>
                  </a:moveTo>
                  <a:cubicBezTo>
                    <a:pt x="1225" y="89"/>
                    <a:pt x="1225" y="89"/>
                    <a:pt x="1226" y="89"/>
                  </a:cubicBezTo>
                  <a:cubicBezTo>
                    <a:pt x="1226" y="89"/>
                    <a:pt x="1225" y="89"/>
                    <a:pt x="1225" y="89"/>
                  </a:cubicBezTo>
                  <a:close/>
                  <a:moveTo>
                    <a:pt x="1257" y="89"/>
                  </a:moveTo>
                  <a:cubicBezTo>
                    <a:pt x="1257" y="89"/>
                    <a:pt x="1258" y="89"/>
                    <a:pt x="1258" y="89"/>
                  </a:cubicBezTo>
                  <a:cubicBezTo>
                    <a:pt x="1258" y="89"/>
                    <a:pt x="1257" y="89"/>
                    <a:pt x="1257" y="89"/>
                  </a:cubicBezTo>
                  <a:close/>
                  <a:moveTo>
                    <a:pt x="1704" y="11"/>
                  </a:moveTo>
                  <a:cubicBezTo>
                    <a:pt x="1704" y="11"/>
                    <a:pt x="1704" y="11"/>
                    <a:pt x="1704" y="11"/>
                  </a:cubicBezTo>
                  <a:cubicBezTo>
                    <a:pt x="1704" y="11"/>
                    <a:pt x="1704" y="11"/>
                    <a:pt x="1704" y="11"/>
                  </a:cubicBezTo>
                  <a:close/>
                  <a:moveTo>
                    <a:pt x="1740" y="11"/>
                  </a:moveTo>
                  <a:cubicBezTo>
                    <a:pt x="1740" y="11"/>
                    <a:pt x="1740" y="11"/>
                    <a:pt x="1740" y="11"/>
                  </a:cubicBezTo>
                  <a:cubicBezTo>
                    <a:pt x="1740" y="11"/>
                    <a:pt x="1740" y="11"/>
                    <a:pt x="1740" y="11"/>
                  </a:cubicBezTo>
                  <a:close/>
                  <a:moveTo>
                    <a:pt x="1371" y="58"/>
                  </a:moveTo>
                  <a:cubicBezTo>
                    <a:pt x="1371" y="58"/>
                    <a:pt x="1371" y="58"/>
                    <a:pt x="1372" y="57"/>
                  </a:cubicBezTo>
                  <a:cubicBezTo>
                    <a:pt x="1371" y="57"/>
                    <a:pt x="1371" y="58"/>
                    <a:pt x="1371" y="58"/>
                  </a:cubicBezTo>
                  <a:close/>
                  <a:moveTo>
                    <a:pt x="1386" y="57"/>
                  </a:moveTo>
                  <a:cubicBezTo>
                    <a:pt x="1386" y="57"/>
                    <a:pt x="1386" y="57"/>
                    <a:pt x="1386" y="58"/>
                  </a:cubicBezTo>
                  <a:cubicBezTo>
                    <a:pt x="1386" y="58"/>
                    <a:pt x="1386" y="57"/>
                    <a:pt x="1386" y="57"/>
                  </a:cubicBezTo>
                  <a:close/>
                  <a:moveTo>
                    <a:pt x="1388" y="11"/>
                  </a:moveTo>
                  <a:cubicBezTo>
                    <a:pt x="1388" y="11"/>
                    <a:pt x="1388" y="11"/>
                    <a:pt x="1389" y="11"/>
                  </a:cubicBezTo>
                  <a:cubicBezTo>
                    <a:pt x="1388" y="11"/>
                    <a:pt x="1388" y="11"/>
                    <a:pt x="1388" y="11"/>
                  </a:cubicBezTo>
                  <a:close/>
                  <a:moveTo>
                    <a:pt x="1570" y="57"/>
                  </a:moveTo>
                  <a:cubicBezTo>
                    <a:pt x="1570" y="57"/>
                    <a:pt x="1570" y="57"/>
                    <a:pt x="1570" y="58"/>
                  </a:cubicBezTo>
                  <a:cubicBezTo>
                    <a:pt x="1570" y="58"/>
                    <a:pt x="1570" y="57"/>
                    <a:pt x="1570" y="57"/>
                  </a:cubicBezTo>
                  <a:close/>
                  <a:moveTo>
                    <a:pt x="661" y="89"/>
                  </a:moveTo>
                  <a:cubicBezTo>
                    <a:pt x="661" y="89"/>
                    <a:pt x="661" y="89"/>
                    <a:pt x="661" y="89"/>
                  </a:cubicBezTo>
                  <a:cubicBezTo>
                    <a:pt x="661" y="89"/>
                    <a:pt x="661" y="89"/>
                    <a:pt x="661" y="89"/>
                  </a:cubicBezTo>
                  <a:close/>
                  <a:moveTo>
                    <a:pt x="687" y="89"/>
                  </a:moveTo>
                  <a:cubicBezTo>
                    <a:pt x="687" y="89"/>
                    <a:pt x="687" y="89"/>
                    <a:pt x="687" y="89"/>
                  </a:cubicBezTo>
                  <a:cubicBezTo>
                    <a:pt x="687" y="89"/>
                    <a:pt x="687" y="89"/>
                    <a:pt x="687" y="89"/>
                  </a:cubicBezTo>
                  <a:close/>
                  <a:moveTo>
                    <a:pt x="766" y="89"/>
                  </a:moveTo>
                  <a:cubicBezTo>
                    <a:pt x="766" y="89"/>
                    <a:pt x="766" y="89"/>
                    <a:pt x="766" y="89"/>
                  </a:cubicBezTo>
                  <a:cubicBezTo>
                    <a:pt x="766" y="89"/>
                    <a:pt x="766" y="89"/>
                    <a:pt x="766" y="89"/>
                  </a:cubicBezTo>
                  <a:close/>
                  <a:moveTo>
                    <a:pt x="797" y="89"/>
                  </a:moveTo>
                  <a:cubicBezTo>
                    <a:pt x="797" y="89"/>
                    <a:pt x="797" y="89"/>
                    <a:pt x="797" y="89"/>
                  </a:cubicBezTo>
                  <a:cubicBezTo>
                    <a:pt x="797" y="89"/>
                    <a:pt x="797" y="89"/>
                    <a:pt x="797" y="89"/>
                  </a:cubicBezTo>
                  <a:close/>
                  <a:moveTo>
                    <a:pt x="1672" y="11"/>
                  </a:moveTo>
                  <a:cubicBezTo>
                    <a:pt x="1673" y="11"/>
                    <a:pt x="1673" y="11"/>
                    <a:pt x="1673" y="11"/>
                  </a:cubicBezTo>
                  <a:cubicBezTo>
                    <a:pt x="1673" y="11"/>
                    <a:pt x="1673" y="11"/>
                    <a:pt x="1672" y="11"/>
                  </a:cubicBezTo>
                  <a:close/>
                  <a:moveTo>
                    <a:pt x="546" y="12"/>
                  </a:moveTo>
                  <a:cubicBezTo>
                    <a:pt x="547" y="12"/>
                    <a:pt x="547" y="12"/>
                    <a:pt x="547" y="11"/>
                  </a:cubicBezTo>
                  <a:cubicBezTo>
                    <a:pt x="547" y="11"/>
                    <a:pt x="547" y="12"/>
                    <a:pt x="546" y="12"/>
                  </a:cubicBezTo>
                  <a:close/>
                  <a:moveTo>
                    <a:pt x="1738" y="57"/>
                  </a:moveTo>
                  <a:cubicBezTo>
                    <a:pt x="1738" y="57"/>
                    <a:pt x="1738" y="57"/>
                    <a:pt x="1738" y="58"/>
                  </a:cubicBezTo>
                  <a:cubicBezTo>
                    <a:pt x="1738" y="58"/>
                    <a:pt x="1738" y="57"/>
                    <a:pt x="1738" y="57"/>
                  </a:cubicBezTo>
                  <a:close/>
                  <a:moveTo>
                    <a:pt x="1048" y="89"/>
                  </a:moveTo>
                  <a:cubicBezTo>
                    <a:pt x="1048" y="89"/>
                    <a:pt x="1048" y="89"/>
                    <a:pt x="1048" y="89"/>
                  </a:cubicBezTo>
                  <a:cubicBezTo>
                    <a:pt x="1048" y="89"/>
                    <a:pt x="1048" y="89"/>
                    <a:pt x="1048" y="89"/>
                  </a:cubicBezTo>
                  <a:close/>
                  <a:moveTo>
                    <a:pt x="1350" y="12"/>
                  </a:moveTo>
                  <a:cubicBezTo>
                    <a:pt x="1350" y="12"/>
                    <a:pt x="1351" y="12"/>
                    <a:pt x="1351" y="11"/>
                  </a:cubicBezTo>
                  <a:cubicBezTo>
                    <a:pt x="1350" y="11"/>
                    <a:pt x="1350" y="12"/>
                    <a:pt x="1350" y="12"/>
                  </a:cubicBezTo>
                  <a:close/>
                  <a:moveTo>
                    <a:pt x="1458" y="11"/>
                  </a:moveTo>
                  <a:cubicBezTo>
                    <a:pt x="1458" y="12"/>
                    <a:pt x="1458" y="12"/>
                    <a:pt x="1458" y="12"/>
                  </a:cubicBezTo>
                  <a:cubicBezTo>
                    <a:pt x="1458" y="12"/>
                    <a:pt x="1458" y="11"/>
                    <a:pt x="1458" y="11"/>
                  </a:cubicBezTo>
                  <a:close/>
                  <a:moveTo>
                    <a:pt x="1226" y="89"/>
                  </a:moveTo>
                  <a:cubicBezTo>
                    <a:pt x="1226" y="89"/>
                    <a:pt x="1226" y="89"/>
                    <a:pt x="1226" y="89"/>
                  </a:cubicBezTo>
                  <a:cubicBezTo>
                    <a:pt x="1226" y="89"/>
                    <a:pt x="1226" y="89"/>
                    <a:pt x="1226" y="89"/>
                  </a:cubicBezTo>
                  <a:close/>
                  <a:moveTo>
                    <a:pt x="1497" y="12"/>
                  </a:moveTo>
                  <a:cubicBezTo>
                    <a:pt x="1497" y="12"/>
                    <a:pt x="1497" y="12"/>
                    <a:pt x="1497" y="11"/>
                  </a:cubicBezTo>
                  <a:cubicBezTo>
                    <a:pt x="1497" y="11"/>
                    <a:pt x="1497" y="12"/>
                    <a:pt x="1497" y="12"/>
                  </a:cubicBezTo>
                  <a:close/>
                  <a:moveTo>
                    <a:pt x="672" y="58"/>
                  </a:moveTo>
                  <a:cubicBezTo>
                    <a:pt x="672" y="58"/>
                    <a:pt x="672" y="58"/>
                    <a:pt x="672" y="58"/>
                  </a:cubicBezTo>
                  <a:cubicBezTo>
                    <a:pt x="672" y="58"/>
                    <a:pt x="672" y="58"/>
                    <a:pt x="672" y="58"/>
                  </a:cubicBezTo>
                  <a:close/>
                  <a:moveTo>
                    <a:pt x="1674" y="54"/>
                  </a:moveTo>
                  <a:cubicBezTo>
                    <a:pt x="1673" y="54"/>
                    <a:pt x="1673" y="54"/>
                    <a:pt x="1673" y="54"/>
                  </a:cubicBezTo>
                  <a:cubicBezTo>
                    <a:pt x="1673" y="54"/>
                    <a:pt x="1674" y="54"/>
                    <a:pt x="1674" y="54"/>
                  </a:cubicBezTo>
                  <a:close/>
                  <a:moveTo>
                    <a:pt x="1534" y="12"/>
                  </a:moveTo>
                  <a:cubicBezTo>
                    <a:pt x="1535" y="12"/>
                    <a:pt x="1535" y="12"/>
                    <a:pt x="1535" y="11"/>
                  </a:cubicBezTo>
                  <a:cubicBezTo>
                    <a:pt x="1535" y="11"/>
                    <a:pt x="1534" y="12"/>
                    <a:pt x="1534" y="12"/>
                  </a:cubicBezTo>
                  <a:close/>
                  <a:moveTo>
                    <a:pt x="1573" y="11"/>
                  </a:moveTo>
                  <a:cubicBezTo>
                    <a:pt x="1573" y="12"/>
                    <a:pt x="1573" y="12"/>
                    <a:pt x="1573" y="12"/>
                  </a:cubicBezTo>
                  <a:cubicBezTo>
                    <a:pt x="1573" y="12"/>
                    <a:pt x="1573" y="11"/>
                    <a:pt x="1573" y="11"/>
                  </a:cubicBezTo>
                  <a:close/>
                  <a:moveTo>
                    <a:pt x="1703" y="12"/>
                  </a:moveTo>
                  <a:cubicBezTo>
                    <a:pt x="1703" y="12"/>
                    <a:pt x="1703" y="12"/>
                    <a:pt x="1703" y="11"/>
                  </a:cubicBezTo>
                  <a:cubicBezTo>
                    <a:pt x="1703" y="11"/>
                    <a:pt x="1703" y="12"/>
                    <a:pt x="1703" y="12"/>
                  </a:cubicBezTo>
                  <a:close/>
                  <a:moveTo>
                    <a:pt x="1423" y="12"/>
                  </a:moveTo>
                  <a:cubicBezTo>
                    <a:pt x="1423" y="12"/>
                    <a:pt x="1423" y="12"/>
                    <a:pt x="1423" y="12"/>
                  </a:cubicBezTo>
                  <a:cubicBezTo>
                    <a:pt x="1423" y="12"/>
                    <a:pt x="1423" y="12"/>
                    <a:pt x="1423" y="12"/>
                  </a:cubicBezTo>
                  <a:close/>
                  <a:moveTo>
                    <a:pt x="1371" y="58"/>
                  </a:moveTo>
                  <a:cubicBezTo>
                    <a:pt x="1371" y="58"/>
                    <a:pt x="1371" y="58"/>
                    <a:pt x="1371" y="58"/>
                  </a:cubicBezTo>
                  <a:cubicBezTo>
                    <a:pt x="1371" y="58"/>
                    <a:pt x="1371" y="58"/>
                    <a:pt x="1371" y="58"/>
                  </a:cubicBezTo>
                  <a:close/>
                  <a:moveTo>
                    <a:pt x="1386" y="58"/>
                  </a:moveTo>
                  <a:cubicBezTo>
                    <a:pt x="1385" y="58"/>
                    <a:pt x="1385" y="58"/>
                    <a:pt x="1385" y="58"/>
                  </a:cubicBezTo>
                  <a:cubicBezTo>
                    <a:pt x="1385" y="58"/>
                    <a:pt x="1386" y="58"/>
                    <a:pt x="1386" y="58"/>
                  </a:cubicBezTo>
                  <a:close/>
                  <a:moveTo>
                    <a:pt x="766" y="89"/>
                  </a:moveTo>
                  <a:cubicBezTo>
                    <a:pt x="766" y="90"/>
                    <a:pt x="766" y="90"/>
                    <a:pt x="766" y="90"/>
                  </a:cubicBezTo>
                  <a:cubicBezTo>
                    <a:pt x="766" y="90"/>
                    <a:pt x="766" y="89"/>
                    <a:pt x="766" y="89"/>
                  </a:cubicBezTo>
                  <a:close/>
                  <a:moveTo>
                    <a:pt x="1555" y="58"/>
                  </a:moveTo>
                  <a:cubicBezTo>
                    <a:pt x="1555" y="58"/>
                    <a:pt x="1555" y="58"/>
                    <a:pt x="1555" y="58"/>
                  </a:cubicBezTo>
                  <a:cubicBezTo>
                    <a:pt x="1555" y="58"/>
                    <a:pt x="1555" y="58"/>
                    <a:pt x="1555" y="58"/>
                  </a:cubicBezTo>
                  <a:close/>
                  <a:moveTo>
                    <a:pt x="962" y="90"/>
                  </a:moveTo>
                  <a:cubicBezTo>
                    <a:pt x="962" y="89"/>
                    <a:pt x="962" y="89"/>
                    <a:pt x="962" y="89"/>
                  </a:cubicBezTo>
                  <a:cubicBezTo>
                    <a:pt x="962" y="89"/>
                    <a:pt x="962" y="90"/>
                    <a:pt x="962" y="90"/>
                  </a:cubicBezTo>
                  <a:close/>
                  <a:moveTo>
                    <a:pt x="1570" y="58"/>
                  </a:moveTo>
                  <a:cubicBezTo>
                    <a:pt x="1570" y="58"/>
                    <a:pt x="1570" y="58"/>
                    <a:pt x="1569" y="58"/>
                  </a:cubicBezTo>
                  <a:cubicBezTo>
                    <a:pt x="1570" y="58"/>
                    <a:pt x="1570" y="58"/>
                    <a:pt x="1570" y="58"/>
                  </a:cubicBezTo>
                  <a:close/>
                  <a:moveTo>
                    <a:pt x="1458" y="12"/>
                  </a:moveTo>
                  <a:cubicBezTo>
                    <a:pt x="1458" y="12"/>
                    <a:pt x="1459" y="12"/>
                    <a:pt x="1459" y="12"/>
                  </a:cubicBezTo>
                  <a:cubicBezTo>
                    <a:pt x="1459" y="12"/>
                    <a:pt x="1459" y="12"/>
                    <a:pt x="1458" y="12"/>
                  </a:cubicBezTo>
                  <a:close/>
                  <a:moveTo>
                    <a:pt x="1723" y="58"/>
                  </a:moveTo>
                  <a:cubicBezTo>
                    <a:pt x="1723" y="58"/>
                    <a:pt x="1723" y="58"/>
                    <a:pt x="1723" y="58"/>
                  </a:cubicBezTo>
                  <a:cubicBezTo>
                    <a:pt x="1723" y="58"/>
                    <a:pt x="1723" y="58"/>
                    <a:pt x="1723" y="58"/>
                  </a:cubicBezTo>
                  <a:close/>
                  <a:moveTo>
                    <a:pt x="1738" y="58"/>
                  </a:moveTo>
                  <a:cubicBezTo>
                    <a:pt x="1738" y="58"/>
                    <a:pt x="1738" y="58"/>
                    <a:pt x="1738" y="58"/>
                  </a:cubicBezTo>
                  <a:cubicBezTo>
                    <a:pt x="1738" y="58"/>
                    <a:pt x="1738" y="58"/>
                    <a:pt x="1738" y="58"/>
                  </a:cubicBezTo>
                  <a:close/>
                  <a:moveTo>
                    <a:pt x="672" y="58"/>
                  </a:moveTo>
                  <a:cubicBezTo>
                    <a:pt x="672" y="58"/>
                    <a:pt x="672" y="58"/>
                    <a:pt x="672" y="58"/>
                  </a:cubicBezTo>
                  <a:cubicBezTo>
                    <a:pt x="672" y="58"/>
                    <a:pt x="672" y="58"/>
                    <a:pt x="672" y="58"/>
                  </a:cubicBezTo>
                  <a:close/>
                  <a:moveTo>
                    <a:pt x="1212" y="90"/>
                  </a:moveTo>
                  <a:cubicBezTo>
                    <a:pt x="1212" y="89"/>
                    <a:pt x="1212" y="89"/>
                    <a:pt x="1212" y="89"/>
                  </a:cubicBezTo>
                  <a:cubicBezTo>
                    <a:pt x="1212" y="89"/>
                    <a:pt x="1212" y="90"/>
                    <a:pt x="1212" y="90"/>
                  </a:cubicBezTo>
                  <a:close/>
                  <a:moveTo>
                    <a:pt x="1534" y="12"/>
                  </a:moveTo>
                  <a:cubicBezTo>
                    <a:pt x="1534" y="12"/>
                    <a:pt x="1534" y="12"/>
                    <a:pt x="1534" y="12"/>
                  </a:cubicBezTo>
                  <a:cubicBezTo>
                    <a:pt x="1534" y="12"/>
                    <a:pt x="1534" y="12"/>
                    <a:pt x="1534" y="12"/>
                  </a:cubicBezTo>
                  <a:close/>
                  <a:moveTo>
                    <a:pt x="1573" y="12"/>
                  </a:moveTo>
                  <a:cubicBezTo>
                    <a:pt x="1573" y="12"/>
                    <a:pt x="1573" y="12"/>
                    <a:pt x="1574" y="12"/>
                  </a:cubicBezTo>
                  <a:cubicBezTo>
                    <a:pt x="1574" y="12"/>
                    <a:pt x="1573" y="12"/>
                    <a:pt x="1573" y="12"/>
                  </a:cubicBezTo>
                  <a:close/>
                  <a:moveTo>
                    <a:pt x="1416" y="90"/>
                  </a:moveTo>
                  <a:cubicBezTo>
                    <a:pt x="1416" y="89"/>
                    <a:pt x="1416" y="89"/>
                    <a:pt x="1416" y="89"/>
                  </a:cubicBezTo>
                  <a:cubicBezTo>
                    <a:pt x="1416" y="89"/>
                    <a:pt x="1416" y="90"/>
                    <a:pt x="1416" y="90"/>
                  </a:cubicBezTo>
                  <a:close/>
                  <a:moveTo>
                    <a:pt x="1463" y="89"/>
                  </a:moveTo>
                  <a:cubicBezTo>
                    <a:pt x="1463" y="89"/>
                    <a:pt x="1463" y="89"/>
                    <a:pt x="1463" y="90"/>
                  </a:cubicBezTo>
                  <a:cubicBezTo>
                    <a:pt x="1463" y="90"/>
                    <a:pt x="1463" y="89"/>
                    <a:pt x="1463" y="89"/>
                  </a:cubicBezTo>
                  <a:close/>
                  <a:moveTo>
                    <a:pt x="1702" y="12"/>
                  </a:moveTo>
                  <a:cubicBezTo>
                    <a:pt x="1702" y="12"/>
                    <a:pt x="1702" y="12"/>
                    <a:pt x="1703" y="12"/>
                  </a:cubicBezTo>
                  <a:cubicBezTo>
                    <a:pt x="1702" y="12"/>
                    <a:pt x="1702" y="12"/>
                    <a:pt x="1702" y="12"/>
                  </a:cubicBezTo>
                  <a:close/>
                  <a:moveTo>
                    <a:pt x="1741" y="12"/>
                  </a:moveTo>
                  <a:cubicBezTo>
                    <a:pt x="1741" y="12"/>
                    <a:pt x="1742" y="12"/>
                    <a:pt x="1742" y="12"/>
                  </a:cubicBezTo>
                  <a:cubicBezTo>
                    <a:pt x="1742" y="12"/>
                    <a:pt x="1742" y="12"/>
                    <a:pt x="1741" y="12"/>
                  </a:cubicBezTo>
                  <a:close/>
                  <a:moveTo>
                    <a:pt x="1555" y="58"/>
                  </a:moveTo>
                  <a:cubicBezTo>
                    <a:pt x="1555" y="58"/>
                    <a:pt x="1555" y="58"/>
                    <a:pt x="1555" y="58"/>
                  </a:cubicBezTo>
                  <a:cubicBezTo>
                    <a:pt x="1555" y="58"/>
                    <a:pt x="1555" y="58"/>
                    <a:pt x="1555" y="58"/>
                  </a:cubicBezTo>
                  <a:close/>
                  <a:moveTo>
                    <a:pt x="1569" y="58"/>
                  </a:moveTo>
                  <a:cubicBezTo>
                    <a:pt x="1569" y="58"/>
                    <a:pt x="1569" y="58"/>
                    <a:pt x="1569" y="58"/>
                  </a:cubicBezTo>
                  <a:cubicBezTo>
                    <a:pt x="1569" y="58"/>
                    <a:pt x="1569" y="58"/>
                    <a:pt x="1569" y="58"/>
                  </a:cubicBezTo>
                  <a:close/>
                  <a:moveTo>
                    <a:pt x="963" y="90"/>
                  </a:moveTo>
                  <a:cubicBezTo>
                    <a:pt x="962" y="90"/>
                    <a:pt x="962" y="90"/>
                    <a:pt x="962" y="90"/>
                  </a:cubicBezTo>
                  <a:cubicBezTo>
                    <a:pt x="962" y="90"/>
                    <a:pt x="962" y="90"/>
                    <a:pt x="963" y="90"/>
                  </a:cubicBezTo>
                  <a:close/>
                  <a:moveTo>
                    <a:pt x="974" y="12"/>
                  </a:moveTo>
                  <a:cubicBezTo>
                    <a:pt x="974" y="12"/>
                    <a:pt x="974" y="12"/>
                    <a:pt x="974" y="12"/>
                  </a:cubicBezTo>
                  <a:cubicBezTo>
                    <a:pt x="974" y="12"/>
                    <a:pt x="974" y="12"/>
                    <a:pt x="974" y="12"/>
                  </a:cubicBezTo>
                  <a:close/>
                  <a:moveTo>
                    <a:pt x="1723" y="58"/>
                  </a:moveTo>
                  <a:cubicBezTo>
                    <a:pt x="1723" y="58"/>
                    <a:pt x="1723" y="58"/>
                    <a:pt x="1723" y="58"/>
                  </a:cubicBezTo>
                  <a:cubicBezTo>
                    <a:pt x="1723" y="58"/>
                    <a:pt x="1723" y="58"/>
                    <a:pt x="1723" y="58"/>
                  </a:cubicBezTo>
                  <a:close/>
                  <a:moveTo>
                    <a:pt x="1738" y="58"/>
                  </a:moveTo>
                  <a:cubicBezTo>
                    <a:pt x="1737" y="58"/>
                    <a:pt x="1737" y="58"/>
                    <a:pt x="1737" y="58"/>
                  </a:cubicBezTo>
                  <a:cubicBezTo>
                    <a:pt x="1737" y="58"/>
                    <a:pt x="1738" y="58"/>
                    <a:pt x="1738" y="58"/>
                  </a:cubicBezTo>
                  <a:close/>
                  <a:moveTo>
                    <a:pt x="1049" y="90"/>
                  </a:moveTo>
                  <a:cubicBezTo>
                    <a:pt x="1049" y="90"/>
                    <a:pt x="1049" y="90"/>
                    <a:pt x="1049" y="90"/>
                  </a:cubicBezTo>
                  <a:cubicBezTo>
                    <a:pt x="1049" y="90"/>
                    <a:pt x="1049" y="90"/>
                    <a:pt x="1049" y="90"/>
                  </a:cubicBezTo>
                  <a:close/>
                  <a:moveTo>
                    <a:pt x="1078" y="90"/>
                  </a:moveTo>
                  <a:cubicBezTo>
                    <a:pt x="1078" y="90"/>
                    <a:pt x="1078" y="90"/>
                    <a:pt x="1078" y="90"/>
                  </a:cubicBezTo>
                  <a:cubicBezTo>
                    <a:pt x="1078" y="90"/>
                    <a:pt x="1078" y="90"/>
                    <a:pt x="1078" y="90"/>
                  </a:cubicBezTo>
                  <a:close/>
                  <a:moveTo>
                    <a:pt x="579" y="58"/>
                  </a:moveTo>
                  <a:cubicBezTo>
                    <a:pt x="579" y="59"/>
                    <a:pt x="579" y="59"/>
                    <a:pt x="580" y="59"/>
                  </a:cubicBezTo>
                  <a:cubicBezTo>
                    <a:pt x="579" y="59"/>
                    <a:pt x="579" y="58"/>
                    <a:pt x="579" y="58"/>
                  </a:cubicBezTo>
                  <a:close/>
                  <a:moveTo>
                    <a:pt x="1349" y="12"/>
                  </a:moveTo>
                  <a:cubicBezTo>
                    <a:pt x="1349" y="12"/>
                    <a:pt x="1350" y="12"/>
                    <a:pt x="1350" y="12"/>
                  </a:cubicBezTo>
                  <a:cubicBezTo>
                    <a:pt x="1349" y="12"/>
                    <a:pt x="1349" y="12"/>
                    <a:pt x="1349" y="12"/>
                  </a:cubicBezTo>
                  <a:close/>
                  <a:moveTo>
                    <a:pt x="1389" y="12"/>
                  </a:moveTo>
                  <a:cubicBezTo>
                    <a:pt x="1390" y="12"/>
                    <a:pt x="1390" y="12"/>
                    <a:pt x="1390" y="12"/>
                  </a:cubicBezTo>
                  <a:cubicBezTo>
                    <a:pt x="1390" y="12"/>
                    <a:pt x="1390" y="12"/>
                    <a:pt x="1389" y="12"/>
                  </a:cubicBezTo>
                  <a:close/>
                  <a:moveTo>
                    <a:pt x="1423" y="12"/>
                  </a:moveTo>
                  <a:cubicBezTo>
                    <a:pt x="1423" y="12"/>
                    <a:pt x="1423" y="12"/>
                    <a:pt x="1423" y="12"/>
                  </a:cubicBezTo>
                  <a:cubicBezTo>
                    <a:pt x="1423" y="12"/>
                    <a:pt x="1423" y="12"/>
                    <a:pt x="1423" y="12"/>
                  </a:cubicBezTo>
                  <a:close/>
                  <a:moveTo>
                    <a:pt x="672" y="58"/>
                  </a:moveTo>
                  <a:cubicBezTo>
                    <a:pt x="673" y="59"/>
                    <a:pt x="673" y="59"/>
                    <a:pt x="673" y="59"/>
                  </a:cubicBezTo>
                  <a:cubicBezTo>
                    <a:pt x="673" y="59"/>
                    <a:pt x="673" y="58"/>
                    <a:pt x="672" y="58"/>
                  </a:cubicBezTo>
                  <a:close/>
                  <a:moveTo>
                    <a:pt x="1459" y="12"/>
                  </a:moveTo>
                  <a:cubicBezTo>
                    <a:pt x="1459" y="12"/>
                    <a:pt x="1459" y="12"/>
                    <a:pt x="1459" y="12"/>
                  </a:cubicBezTo>
                  <a:cubicBezTo>
                    <a:pt x="1459" y="12"/>
                    <a:pt x="1459" y="12"/>
                    <a:pt x="1459" y="12"/>
                  </a:cubicBezTo>
                  <a:close/>
                  <a:moveTo>
                    <a:pt x="1574" y="12"/>
                  </a:moveTo>
                  <a:cubicBezTo>
                    <a:pt x="1574" y="12"/>
                    <a:pt x="1574" y="12"/>
                    <a:pt x="1574" y="12"/>
                  </a:cubicBezTo>
                  <a:cubicBezTo>
                    <a:pt x="1574" y="12"/>
                    <a:pt x="1574" y="12"/>
                    <a:pt x="1574" y="12"/>
                  </a:cubicBezTo>
                  <a:close/>
                  <a:moveTo>
                    <a:pt x="586" y="90"/>
                  </a:moveTo>
                  <a:cubicBezTo>
                    <a:pt x="586" y="90"/>
                    <a:pt x="586" y="90"/>
                    <a:pt x="586" y="90"/>
                  </a:cubicBezTo>
                  <a:cubicBezTo>
                    <a:pt x="586" y="90"/>
                    <a:pt x="586" y="90"/>
                    <a:pt x="586" y="90"/>
                  </a:cubicBezTo>
                  <a:close/>
                  <a:moveTo>
                    <a:pt x="1370" y="59"/>
                  </a:moveTo>
                  <a:cubicBezTo>
                    <a:pt x="1370" y="59"/>
                    <a:pt x="1370" y="59"/>
                    <a:pt x="1370" y="58"/>
                  </a:cubicBezTo>
                  <a:cubicBezTo>
                    <a:pt x="1370" y="58"/>
                    <a:pt x="1370" y="59"/>
                    <a:pt x="1370" y="59"/>
                  </a:cubicBezTo>
                  <a:close/>
                  <a:moveTo>
                    <a:pt x="662" y="90"/>
                  </a:moveTo>
                  <a:cubicBezTo>
                    <a:pt x="662" y="90"/>
                    <a:pt x="663" y="90"/>
                    <a:pt x="663" y="90"/>
                  </a:cubicBezTo>
                  <a:cubicBezTo>
                    <a:pt x="663" y="90"/>
                    <a:pt x="663" y="90"/>
                    <a:pt x="662" y="90"/>
                  </a:cubicBezTo>
                  <a:close/>
                  <a:moveTo>
                    <a:pt x="686" y="90"/>
                  </a:moveTo>
                  <a:cubicBezTo>
                    <a:pt x="687" y="90"/>
                    <a:pt x="687" y="90"/>
                    <a:pt x="687" y="90"/>
                  </a:cubicBezTo>
                  <a:cubicBezTo>
                    <a:pt x="687" y="90"/>
                    <a:pt x="686" y="90"/>
                    <a:pt x="686" y="90"/>
                  </a:cubicBezTo>
                  <a:close/>
                  <a:moveTo>
                    <a:pt x="1674" y="12"/>
                  </a:moveTo>
                  <a:cubicBezTo>
                    <a:pt x="1674" y="12"/>
                    <a:pt x="1674" y="12"/>
                    <a:pt x="1675" y="12"/>
                  </a:cubicBezTo>
                  <a:cubicBezTo>
                    <a:pt x="1675" y="12"/>
                    <a:pt x="1674" y="12"/>
                    <a:pt x="1674" y="12"/>
                  </a:cubicBezTo>
                  <a:close/>
                  <a:moveTo>
                    <a:pt x="1569" y="58"/>
                  </a:moveTo>
                  <a:cubicBezTo>
                    <a:pt x="1569" y="58"/>
                    <a:pt x="1569" y="58"/>
                    <a:pt x="1569" y="59"/>
                  </a:cubicBezTo>
                  <a:cubicBezTo>
                    <a:pt x="1569" y="59"/>
                    <a:pt x="1569" y="58"/>
                    <a:pt x="1569" y="58"/>
                  </a:cubicBezTo>
                  <a:close/>
                  <a:moveTo>
                    <a:pt x="1742" y="12"/>
                  </a:moveTo>
                  <a:cubicBezTo>
                    <a:pt x="1742" y="12"/>
                    <a:pt x="1742" y="12"/>
                    <a:pt x="1742" y="12"/>
                  </a:cubicBezTo>
                  <a:cubicBezTo>
                    <a:pt x="1742" y="12"/>
                    <a:pt x="1742" y="12"/>
                    <a:pt x="1742" y="12"/>
                  </a:cubicBezTo>
                  <a:close/>
                  <a:moveTo>
                    <a:pt x="545" y="13"/>
                  </a:moveTo>
                  <a:cubicBezTo>
                    <a:pt x="545" y="13"/>
                    <a:pt x="545" y="13"/>
                    <a:pt x="546" y="12"/>
                  </a:cubicBezTo>
                  <a:cubicBezTo>
                    <a:pt x="545" y="12"/>
                    <a:pt x="545" y="13"/>
                    <a:pt x="545" y="13"/>
                  </a:cubicBezTo>
                  <a:close/>
                  <a:moveTo>
                    <a:pt x="963" y="90"/>
                  </a:moveTo>
                  <a:cubicBezTo>
                    <a:pt x="963" y="90"/>
                    <a:pt x="963" y="90"/>
                    <a:pt x="962" y="90"/>
                  </a:cubicBezTo>
                  <a:cubicBezTo>
                    <a:pt x="963" y="90"/>
                    <a:pt x="963" y="90"/>
                    <a:pt x="963" y="90"/>
                  </a:cubicBezTo>
                  <a:close/>
                  <a:moveTo>
                    <a:pt x="1737" y="58"/>
                  </a:moveTo>
                  <a:cubicBezTo>
                    <a:pt x="1737" y="58"/>
                    <a:pt x="1737" y="58"/>
                    <a:pt x="1737" y="59"/>
                  </a:cubicBezTo>
                  <a:cubicBezTo>
                    <a:pt x="1737" y="59"/>
                    <a:pt x="1737" y="58"/>
                    <a:pt x="1737" y="58"/>
                  </a:cubicBezTo>
                  <a:close/>
                  <a:moveTo>
                    <a:pt x="580" y="59"/>
                  </a:moveTo>
                  <a:cubicBezTo>
                    <a:pt x="580" y="59"/>
                    <a:pt x="580" y="59"/>
                    <a:pt x="580" y="59"/>
                  </a:cubicBezTo>
                  <a:cubicBezTo>
                    <a:pt x="580" y="59"/>
                    <a:pt x="580" y="59"/>
                    <a:pt x="580" y="59"/>
                  </a:cubicBezTo>
                  <a:close/>
                  <a:moveTo>
                    <a:pt x="1049" y="90"/>
                  </a:moveTo>
                  <a:cubicBezTo>
                    <a:pt x="1049" y="90"/>
                    <a:pt x="1049" y="90"/>
                    <a:pt x="1049" y="90"/>
                  </a:cubicBezTo>
                  <a:cubicBezTo>
                    <a:pt x="1049" y="90"/>
                    <a:pt x="1049" y="90"/>
                    <a:pt x="1049" y="90"/>
                  </a:cubicBezTo>
                  <a:close/>
                  <a:moveTo>
                    <a:pt x="1077" y="90"/>
                  </a:moveTo>
                  <a:cubicBezTo>
                    <a:pt x="1077" y="90"/>
                    <a:pt x="1077" y="90"/>
                    <a:pt x="1077" y="90"/>
                  </a:cubicBezTo>
                  <a:cubicBezTo>
                    <a:pt x="1077" y="90"/>
                    <a:pt x="1077" y="90"/>
                    <a:pt x="1077" y="90"/>
                  </a:cubicBezTo>
                  <a:close/>
                  <a:moveTo>
                    <a:pt x="1227" y="90"/>
                  </a:moveTo>
                  <a:cubicBezTo>
                    <a:pt x="1227" y="90"/>
                    <a:pt x="1227" y="90"/>
                    <a:pt x="1227" y="90"/>
                  </a:cubicBezTo>
                  <a:cubicBezTo>
                    <a:pt x="1227" y="90"/>
                    <a:pt x="1227" y="90"/>
                    <a:pt x="1227" y="90"/>
                  </a:cubicBezTo>
                  <a:close/>
                  <a:moveTo>
                    <a:pt x="1255" y="90"/>
                  </a:moveTo>
                  <a:cubicBezTo>
                    <a:pt x="1255" y="90"/>
                    <a:pt x="1255" y="90"/>
                    <a:pt x="1255" y="90"/>
                  </a:cubicBezTo>
                  <a:cubicBezTo>
                    <a:pt x="1255" y="90"/>
                    <a:pt x="1255" y="90"/>
                    <a:pt x="1255" y="90"/>
                  </a:cubicBezTo>
                  <a:close/>
                  <a:moveTo>
                    <a:pt x="1349" y="13"/>
                  </a:moveTo>
                  <a:cubicBezTo>
                    <a:pt x="1349" y="13"/>
                    <a:pt x="1349" y="13"/>
                    <a:pt x="1349" y="12"/>
                  </a:cubicBezTo>
                  <a:cubicBezTo>
                    <a:pt x="1349" y="13"/>
                    <a:pt x="1349" y="13"/>
                    <a:pt x="1349" y="13"/>
                  </a:cubicBezTo>
                  <a:close/>
                  <a:moveTo>
                    <a:pt x="1390" y="12"/>
                  </a:moveTo>
                  <a:cubicBezTo>
                    <a:pt x="1390" y="13"/>
                    <a:pt x="1390" y="13"/>
                    <a:pt x="1390" y="13"/>
                  </a:cubicBezTo>
                  <a:cubicBezTo>
                    <a:pt x="1390" y="13"/>
                    <a:pt x="1390" y="12"/>
                    <a:pt x="1390" y="12"/>
                  </a:cubicBezTo>
                  <a:close/>
                  <a:moveTo>
                    <a:pt x="1422" y="13"/>
                  </a:moveTo>
                  <a:cubicBezTo>
                    <a:pt x="1422" y="13"/>
                    <a:pt x="1423" y="13"/>
                    <a:pt x="1423" y="12"/>
                  </a:cubicBezTo>
                  <a:cubicBezTo>
                    <a:pt x="1423" y="13"/>
                    <a:pt x="1422" y="13"/>
                    <a:pt x="1422" y="13"/>
                  </a:cubicBezTo>
                  <a:close/>
                  <a:moveTo>
                    <a:pt x="1459" y="12"/>
                  </a:moveTo>
                  <a:cubicBezTo>
                    <a:pt x="1459" y="13"/>
                    <a:pt x="1459" y="13"/>
                    <a:pt x="1460" y="13"/>
                  </a:cubicBezTo>
                  <a:cubicBezTo>
                    <a:pt x="1459" y="13"/>
                    <a:pt x="1459" y="13"/>
                    <a:pt x="1459" y="12"/>
                  </a:cubicBezTo>
                  <a:close/>
                  <a:moveTo>
                    <a:pt x="1369" y="59"/>
                  </a:moveTo>
                  <a:cubicBezTo>
                    <a:pt x="1370" y="59"/>
                    <a:pt x="1370" y="59"/>
                    <a:pt x="1370" y="59"/>
                  </a:cubicBezTo>
                  <a:cubicBezTo>
                    <a:pt x="1370" y="59"/>
                    <a:pt x="1369" y="59"/>
                    <a:pt x="1369" y="59"/>
                  </a:cubicBezTo>
                  <a:close/>
                  <a:moveTo>
                    <a:pt x="686" y="91"/>
                  </a:moveTo>
                  <a:cubicBezTo>
                    <a:pt x="686" y="91"/>
                    <a:pt x="686" y="91"/>
                    <a:pt x="686" y="90"/>
                  </a:cubicBezTo>
                  <a:cubicBezTo>
                    <a:pt x="686" y="90"/>
                    <a:pt x="686" y="91"/>
                    <a:pt x="686" y="91"/>
                  </a:cubicBezTo>
                  <a:close/>
                  <a:moveTo>
                    <a:pt x="1554" y="59"/>
                  </a:moveTo>
                  <a:cubicBezTo>
                    <a:pt x="1554" y="59"/>
                    <a:pt x="1554" y="59"/>
                    <a:pt x="1554" y="59"/>
                  </a:cubicBezTo>
                  <a:cubicBezTo>
                    <a:pt x="1554" y="59"/>
                    <a:pt x="1554" y="59"/>
                    <a:pt x="1554" y="59"/>
                  </a:cubicBezTo>
                  <a:close/>
                  <a:moveTo>
                    <a:pt x="1569" y="59"/>
                  </a:moveTo>
                  <a:cubicBezTo>
                    <a:pt x="1569" y="59"/>
                    <a:pt x="1568" y="59"/>
                    <a:pt x="1568" y="59"/>
                  </a:cubicBezTo>
                  <a:cubicBezTo>
                    <a:pt x="1569" y="59"/>
                    <a:pt x="1569" y="59"/>
                    <a:pt x="1569" y="59"/>
                  </a:cubicBezTo>
                  <a:close/>
                  <a:moveTo>
                    <a:pt x="1722" y="59"/>
                  </a:moveTo>
                  <a:cubicBezTo>
                    <a:pt x="1722" y="59"/>
                    <a:pt x="1722" y="59"/>
                    <a:pt x="1722" y="59"/>
                  </a:cubicBezTo>
                  <a:cubicBezTo>
                    <a:pt x="1722" y="59"/>
                    <a:pt x="1722" y="59"/>
                    <a:pt x="1722" y="59"/>
                  </a:cubicBezTo>
                  <a:close/>
                  <a:moveTo>
                    <a:pt x="963" y="91"/>
                  </a:moveTo>
                  <a:cubicBezTo>
                    <a:pt x="963" y="90"/>
                    <a:pt x="963" y="90"/>
                    <a:pt x="963" y="90"/>
                  </a:cubicBezTo>
                  <a:cubicBezTo>
                    <a:pt x="963" y="91"/>
                    <a:pt x="963" y="91"/>
                    <a:pt x="963" y="91"/>
                  </a:cubicBezTo>
                  <a:close/>
                  <a:moveTo>
                    <a:pt x="1737" y="59"/>
                  </a:moveTo>
                  <a:cubicBezTo>
                    <a:pt x="1737" y="59"/>
                    <a:pt x="1737" y="59"/>
                    <a:pt x="1736" y="59"/>
                  </a:cubicBezTo>
                  <a:cubicBezTo>
                    <a:pt x="1737" y="59"/>
                    <a:pt x="1737" y="59"/>
                    <a:pt x="1737" y="59"/>
                  </a:cubicBezTo>
                  <a:close/>
                  <a:moveTo>
                    <a:pt x="580" y="59"/>
                  </a:moveTo>
                  <a:cubicBezTo>
                    <a:pt x="580" y="59"/>
                    <a:pt x="580" y="59"/>
                    <a:pt x="580" y="59"/>
                  </a:cubicBezTo>
                  <a:cubicBezTo>
                    <a:pt x="580" y="59"/>
                    <a:pt x="580" y="59"/>
                    <a:pt x="580" y="59"/>
                  </a:cubicBezTo>
                  <a:close/>
                  <a:moveTo>
                    <a:pt x="1035" y="91"/>
                  </a:moveTo>
                  <a:cubicBezTo>
                    <a:pt x="1035" y="91"/>
                    <a:pt x="1035" y="90"/>
                    <a:pt x="1035" y="90"/>
                  </a:cubicBezTo>
                  <a:cubicBezTo>
                    <a:pt x="1035" y="90"/>
                    <a:pt x="1035" y="91"/>
                    <a:pt x="1035" y="91"/>
                  </a:cubicBezTo>
                  <a:close/>
                  <a:moveTo>
                    <a:pt x="1533" y="13"/>
                  </a:moveTo>
                  <a:cubicBezTo>
                    <a:pt x="1533" y="13"/>
                    <a:pt x="1533" y="13"/>
                    <a:pt x="1533" y="12"/>
                  </a:cubicBezTo>
                  <a:cubicBezTo>
                    <a:pt x="1533" y="12"/>
                    <a:pt x="1533" y="13"/>
                    <a:pt x="1533" y="13"/>
                  </a:cubicBezTo>
                  <a:close/>
                  <a:moveTo>
                    <a:pt x="1574" y="12"/>
                  </a:moveTo>
                  <a:cubicBezTo>
                    <a:pt x="1574" y="13"/>
                    <a:pt x="1574" y="13"/>
                    <a:pt x="1574" y="13"/>
                  </a:cubicBezTo>
                  <a:cubicBezTo>
                    <a:pt x="1574" y="13"/>
                    <a:pt x="1574" y="13"/>
                    <a:pt x="1574" y="12"/>
                  </a:cubicBezTo>
                  <a:close/>
                  <a:moveTo>
                    <a:pt x="1187" y="90"/>
                  </a:moveTo>
                  <a:cubicBezTo>
                    <a:pt x="1187" y="91"/>
                    <a:pt x="1187" y="91"/>
                    <a:pt x="1188" y="91"/>
                  </a:cubicBezTo>
                  <a:cubicBezTo>
                    <a:pt x="1188" y="91"/>
                    <a:pt x="1187" y="90"/>
                    <a:pt x="1187" y="90"/>
                  </a:cubicBezTo>
                  <a:close/>
                  <a:moveTo>
                    <a:pt x="1701" y="13"/>
                  </a:moveTo>
                  <a:cubicBezTo>
                    <a:pt x="1701" y="13"/>
                    <a:pt x="1701" y="13"/>
                    <a:pt x="1702" y="12"/>
                  </a:cubicBezTo>
                  <a:cubicBezTo>
                    <a:pt x="1701" y="12"/>
                    <a:pt x="1701" y="13"/>
                    <a:pt x="1701" y="13"/>
                  </a:cubicBezTo>
                  <a:close/>
                  <a:moveTo>
                    <a:pt x="673" y="59"/>
                  </a:moveTo>
                  <a:cubicBezTo>
                    <a:pt x="674" y="59"/>
                    <a:pt x="674" y="59"/>
                    <a:pt x="674" y="59"/>
                  </a:cubicBezTo>
                  <a:cubicBezTo>
                    <a:pt x="674" y="59"/>
                    <a:pt x="674" y="59"/>
                    <a:pt x="673" y="59"/>
                  </a:cubicBezTo>
                  <a:close/>
                  <a:moveTo>
                    <a:pt x="1742" y="12"/>
                  </a:moveTo>
                  <a:cubicBezTo>
                    <a:pt x="1742" y="13"/>
                    <a:pt x="1742" y="13"/>
                    <a:pt x="1743" y="13"/>
                  </a:cubicBezTo>
                  <a:cubicBezTo>
                    <a:pt x="1742" y="13"/>
                    <a:pt x="1742" y="13"/>
                    <a:pt x="1742" y="12"/>
                  </a:cubicBezTo>
                  <a:close/>
                  <a:moveTo>
                    <a:pt x="1384" y="59"/>
                  </a:moveTo>
                  <a:cubicBezTo>
                    <a:pt x="1384" y="59"/>
                    <a:pt x="1384" y="59"/>
                    <a:pt x="1384" y="59"/>
                  </a:cubicBezTo>
                  <a:cubicBezTo>
                    <a:pt x="1384" y="59"/>
                    <a:pt x="1384" y="59"/>
                    <a:pt x="1384" y="59"/>
                  </a:cubicBezTo>
                  <a:close/>
                  <a:moveTo>
                    <a:pt x="1553" y="59"/>
                  </a:moveTo>
                  <a:cubicBezTo>
                    <a:pt x="1553" y="59"/>
                    <a:pt x="1554" y="59"/>
                    <a:pt x="1554" y="59"/>
                  </a:cubicBezTo>
                  <a:cubicBezTo>
                    <a:pt x="1553" y="59"/>
                    <a:pt x="1553" y="59"/>
                    <a:pt x="1553" y="59"/>
                  </a:cubicBezTo>
                  <a:close/>
                  <a:moveTo>
                    <a:pt x="545" y="13"/>
                  </a:moveTo>
                  <a:cubicBezTo>
                    <a:pt x="545" y="13"/>
                    <a:pt x="545" y="13"/>
                    <a:pt x="545" y="13"/>
                  </a:cubicBezTo>
                  <a:cubicBezTo>
                    <a:pt x="545" y="13"/>
                    <a:pt x="545" y="13"/>
                    <a:pt x="545" y="13"/>
                  </a:cubicBezTo>
                  <a:close/>
                  <a:moveTo>
                    <a:pt x="1390" y="13"/>
                  </a:moveTo>
                  <a:cubicBezTo>
                    <a:pt x="1390" y="13"/>
                    <a:pt x="1390" y="13"/>
                    <a:pt x="1391" y="13"/>
                  </a:cubicBezTo>
                  <a:cubicBezTo>
                    <a:pt x="1391" y="13"/>
                    <a:pt x="1390" y="13"/>
                    <a:pt x="1390" y="13"/>
                  </a:cubicBezTo>
                  <a:close/>
                  <a:moveTo>
                    <a:pt x="1721" y="59"/>
                  </a:moveTo>
                  <a:cubicBezTo>
                    <a:pt x="1721" y="59"/>
                    <a:pt x="1722" y="59"/>
                    <a:pt x="1722" y="59"/>
                  </a:cubicBezTo>
                  <a:cubicBezTo>
                    <a:pt x="1722" y="59"/>
                    <a:pt x="1721" y="59"/>
                    <a:pt x="1721" y="59"/>
                  </a:cubicBezTo>
                  <a:close/>
                  <a:moveTo>
                    <a:pt x="686" y="91"/>
                  </a:moveTo>
                  <a:cubicBezTo>
                    <a:pt x="686" y="91"/>
                    <a:pt x="686" y="91"/>
                    <a:pt x="686" y="91"/>
                  </a:cubicBezTo>
                  <a:cubicBezTo>
                    <a:pt x="686" y="91"/>
                    <a:pt x="686" y="91"/>
                    <a:pt x="686" y="91"/>
                  </a:cubicBezTo>
                  <a:close/>
                  <a:moveTo>
                    <a:pt x="768" y="91"/>
                  </a:moveTo>
                  <a:cubicBezTo>
                    <a:pt x="768" y="91"/>
                    <a:pt x="768" y="91"/>
                    <a:pt x="769" y="91"/>
                  </a:cubicBezTo>
                  <a:cubicBezTo>
                    <a:pt x="768" y="91"/>
                    <a:pt x="768" y="91"/>
                    <a:pt x="768" y="91"/>
                  </a:cubicBezTo>
                  <a:close/>
                  <a:moveTo>
                    <a:pt x="1422" y="13"/>
                  </a:moveTo>
                  <a:cubicBezTo>
                    <a:pt x="1422" y="13"/>
                    <a:pt x="1422" y="13"/>
                    <a:pt x="1422" y="13"/>
                  </a:cubicBezTo>
                  <a:cubicBezTo>
                    <a:pt x="1422" y="13"/>
                    <a:pt x="1422" y="13"/>
                    <a:pt x="1422" y="13"/>
                  </a:cubicBezTo>
                  <a:close/>
                  <a:moveTo>
                    <a:pt x="964" y="91"/>
                  </a:moveTo>
                  <a:cubicBezTo>
                    <a:pt x="963" y="91"/>
                    <a:pt x="963" y="91"/>
                    <a:pt x="963" y="91"/>
                  </a:cubicBezTo>
                  <a:cubicBezTo>
                    <a:pt x="963" y="91"/>
                    <a:pt x="963" y="91"/>
                    <a:pt x="964" y="91"/>
                  </a:cubicBezTo>
                  <a:close/>
                  <a:moveTo>
                    <a:pt x="1459" y="13"/>
                  </a:moveTo>
                  <a:cubicBezTo>
                    <a:pt x="1460" y="13"/>
                    <a:pt x="1460" y="13"/>
                    <a:pt x="1460" y="13"/>
                  </a:cubicBezTo>
                  <a:cubicBezTo>
                    <a:pt x="1460" y="13"/>
                    <a:pt x="1460" y="13"/>
                    <a:pt x="1459" y="13"/>
                  </a:cubicBezTo>
                  <a:close/>
                  <a:moveTo>
                    <a:pt x="1494" y="13"/>
                  </a:moveTo>
                  <a:cubicBezTo>
                    <a:pt x="1495" y="13"/>
                    <a:pt x="1495" y="13"/>
                    <a:pt x="1495" y="13"/>
                  </a:cubicBezTo>
                  <a:cubicBezTo>
                    <a:pt x="1495" y="13"/>
                    <a:pt x="1494" y="13"/>
                    <a:pt x="1494" y="13"/>
                  </a:cubicBezTo>
                  <a:close/>
                  <a:moveTo>
                    <a:pt x="1533" y="13"/>
                  </a:moveTo>
                  <a:cubicBezTo>
                    <a:pt x="1533" y="13"/>
                    <a:pt x="1533" y="13"/>
                    <a:pt x="1533" y="13"/>
                  </a:cubicBezTo>
                  <a:cubicBezTo>
                    <a:pt x="1533" y="13"/>
                    <a:pt x="1533" y="13"/>
                    <a:pt x="1533" y="13"/>
                  </a:cubicBezTo>
                  <a:close/>
                  <a:moveTo>
                    <a:pt x="1574" y="13"/>
                  </a:moveTo>
                  <a:cubicBezTo>
                    <a:pt x="1574" y="13"/>
                    <a:pt x="1575" y="13"/>
                    <a:pt x="1575" y="13"/>
                  </a:cubicBezTo>
                  <a:cubicBezTo>
                    <a:pt x="1575" y="13"/>
                    <a:pt x="1575" y="13"/>
                    <a:pt x="1574" y="13"/>
                  </a:cubicBezTo>
                  <a:close/>
                  <a:moveTo>
                    <a:pt x="1701" y="13"/>
                  </a:moveTo>
                  <a:cubicBezTo>
                    <a:pt x="1701" y="13"/>
                    <a:pt x="1701" y="13"/>
                    <a:pt x="1701" y="13"/>
                  </a:cubicBezTo>
                  <a:cubicBezTo>
                    <a:pt x="1701" y="13"/>
                    <a:pt x="1701" y="13"/>
                    <a:pt x="1701" y="13"/>
                  </a:cubicBezTo>
                  <a:close/>
                  <a:moveTo>
                    <a:pt x="1368" y="60"/>
                  </a:moveTo>
                  <a:cubicBezTo>
                    <a:pt x="1369" y="60"/>
                    <a:pt x="1369" y="60"/>
                    <a:pt x="1369" y="59"/>
                  </a:cubicBezTo>
                  <a:cubicBezTo>
                    <a:pt x="1369" y="59"/>
                    <a:pt x="1368" y="60"/>
                    <a:pt x="1368" y="60"/>
                  </a:cubicBezTo>
                  <a:close/>
                  <a:moveTo>
                    <a:pt x="1384" y="59"/>
                  </a:moveTo>
                  <a:cubicBezTo>
                    <a:pt x="1383" y="59"/>
                    <a:pt x="1383" y="60"/>
                    <a:pt x="1383" y="60"/>
                  </a:cubicBezTo>
                  <a:cubicBezTo>
                    <a:pt x="1383" y="60"/>
                    <a:pt x="1384" y="60"/>
                    <a:pt x="1384" y="59"/>
                  </a:cubicBezTo>
                  <a:close/>
                  <a:moveTo>
                    <a:pt x="1743" y="13"/>
                  </a:moveTo>
                  <a:cubicBezTo>
                    <a:pt x="1743" y="13"/>
                    <a:pt x="1743" y="13"/>
                    <a:pt x="1743" y="13"/>
                  </a:cubicBezTo>
                  <a:cubicBezTo>
                    <a:pt x="1743" y="13"/>
                    <a:pt x="1743" y="13"/>
                    <a:pt x="1743" y="13"/>
                  </a:cubicBezTo>
                  <a:close/>
                  <a:moveTo>
                    <a:pt x="544" y="13"/>
                  </a:moveTo>
                  <a:cubicBezTo>
                    <a:pt x="545" y="13"/>
                    <a:pt x="545" y="13"/>
                    <a:pt x="545" y="13"/>
                  </a:cubicBezTo>
                  <a:cubicBezTo>
                    <a:pt x="545" y="13"/>
                    <a:pt x="545" y="13"/>
                    <a:pt x="544" y="13"/>
                  </a:cubicBezTo>
                  <a:close/>
                  <a:moveTo>
                    <a:pt x="972" y="13"/>
                  </a:moveTo>
                  <a:cubicBezTo>
                    <a:pt x="972" y="13"/>
                    <a:pt x="972" y="13"/>
                    <a:pt x="972" y="13"/>
                  </a:cubicBezTo>
                  <a:cubicBezTo>
                    <a:pt x="972" y="13"/>
                    <a:pt x="972" y="13"/>
                    <a:pt x="972" y="13"/>
                  </a:cubicBezTo>
                  <a:close/>
                  <a:moveTo>
                    <a:pt x="1391" y="13"/>
                  </a:moveTo>
                  <a:cubicBezTo>
                    <a:pt x="1391" y="13"/>
                    <a:pt x="1391" y="13"/>
                    <a:pt x="1391" y="14"/>
                  </a:cubicBezTo>
                  <a:cubicBezTo>
                    <a:pt x="1391" y="13"/>
                    <a:pt x="1391" y="13"/>
                    <a:pt x="1391" y="13"/>
                  </a:cubicBezTo>
                  <a:close/>
                  <a:moveTo>
                    <a:pt x="1422" y="13"/>
                  </a:moveTo>
                  <a:cubicBezTo>
                    <a:pt x="1422" y="13"/>
                    <a:pt x="1422" y="13"/>
                    <a:pt x="1422" y="13"/>
                  </a:cubicBezTo>
                  <a:cubicBezTo>
                    <a:pt x="1422" y="13"/>
                    <a:pt x="1422" y="13"/>
                    <a:pt x="1422" y="13"/>
                  </a:cubicBezTo>
                  <a:close/>
                  <a:moveTo>
                    <a:pt x="685" y="91"/>
                  </a:moveTo>
                  <a:cubicBezTo>
                    <a:pt x="686" y="91"/>
                    <a:pt x="686" y="91"/>
                    <a:pt x="686" y="91"/>
                  </a:cubicBezTo>
                  <a:cubicBezTo>
                    <a:pt x="686" y="91"/>
                    <a:pt x="685" y="91"/>
                    <a:pt x="685" y="91"/>
                  </a:cubicBezTo>
                  <a:close/>
                  <a:moveTo>
                    <a:pt x="675" y="60"/>
                  </a:moveTo>
                  <a:cubicBezTo>
                    <a:pt x="675" y="60"/>
                    <a:pt x="675" y="60"/>
                    <a:pt x="675" y="60"/>
                  </a:cubicBezTo>
                  <a:cubicBezTo>
                    <a:pt x="675" y="60"/>
                    <a:pt x="675" y="60"/>
                    <a:pt x="675" y="60"/>
                  </a:cubicBezTo>
                  <a:close/>
                  <a:moveTo>
                    <a:pt x="728" y="91"/>
                  </a:moveTo>
                  <a:cubicBezTo>
                    <a:pt x="728" y="91"/>
                    <a:pt x="728" y="91"/>
                    <a:pt x="728" y="91"/>
                  </a:cubicBezTo>
                  <a:cubicBezTo>
                    <a:pt x="728" y="91"/>
                    <a:pt x="728" y="91"/>
                    <a:pt x="728" y="91"/>
                  </a:cubicBezTo>
                  <a:close/>
                  <a:moveTo>
                    <a:pt x="1368" y="60"/>
                  </a:moveTo>
                  <a:cubicBezTo>
                    <a:pt x="1368" y="60"/>
                    <a:pt x="1368" y="60"/>
                    <a:pt x="1368" y="60"/>
                  </a:cubicBezTo>
                  <a:cubicBezTo>
                    <a:pt x="1368" y="60"/>
                    <a:pt x="1368" y="60"/>
                    <a:pt x="1368" y="60"/>
                  </a:cubicBezTo>
                  <a:close/>
                  <a:moveTo>
                    <a:pt x="1383" y="60"/>
                  </a:moveTo>
                  <a:cubicBezTo>
                    <a:pt x="1383" y="60"/>
                    <a:pt x="1383" y="60"/>
                    <a:pt x="1383" y="60"/>
                  </a:cubicBezTo>
                  <a:cubicBezTo>
                    <a:pt x="1383" y="60"/>
                    <a:pt x="1383" y="60"/>
                    <a:pt x="1383" y="60"/>
                  </a:cubicBezTo>
                  <a:close/>
                  <a:moveTo>
                    <a:pt x="1552" y="60"/>
                  </a:moveTo>
                  <a:cubicBezTo>
                    <a:pt x="1552" y="60"/>
                    <a:pt x="1552" y="60"/>
                    <a:pt x="1553" y="60"/>
                  </a:cubicBezTo>
                  <a:cubicBezTo>
                    <a:pt x="1552" y="60"/>
                    <a:pt x="1552" y="60"/>
                    <a:pt x="1552" y="60"/>
                  </a:cubicBezTo>
                  <a:close/>
                  <a:moveTo>
                    <a:pt x="964" y="91"/>
                  </a:moveTo>
                  <a:cubicBezTo>
                    <a:pt x="964" y="91"/>
                    <a:pt x="964" y="91"/>
                    <a:pt x="964" y="91"/>
                  </a:cubicBezTo>
                  <a:cubicBezTo>
                    <a:pt x="964" y="91"/>
                    <a:pt x="964" y="91"/>
                    <a:pt x="964" y="91"/>
                  </a:cubicBezTo>
                  <a:close/>
                  <a:moveTo>
                    <a:pt x="1666" y="60"/>
                  </a:moveTo>
                  <a:cubicBezTo>
                    <a:pt x="1666" y="60"/>
                    <a:pt x="1666" y="60"/>
                    <a:pt x="1666" y="60"/>
                  </a:cubicBezTo>
                  <a:cubicBezTo>
                    <a:pt x="1666" y="60"/>
                    <a:pt x="1666" y="60"/>
                    <a:pt x="1666" y="60"/>
                  </a:cubicBezTo>
                  <a:close/>
                  <a:moveTo>
                    <a:pt x="1720" y="60"/>
                  </a:moveTo>
                  <a:cubicBezTo>
                    <a:pt x="1720" y="60"/>
                    <a:pt x="1721" y="60"/>
                    <a:pt x="1721" y="60"/>
                  </a:cubicBezTo>
                  <a:cubicBezTo>
                    <a:pt x="1720" y="60"/>
                    <a:pt x="1720" y="60"/>
                    <a:pt x="1720" y="60"/>
                  </a:cubicBezTo>
                  <a:close/>
                  <a:moveTo>
                    <a:pt x="1051" y="91"/>
                  </a:moveTo>
                  <a:cubicBezTo>
                    <a:pt x="1051" y="91"/>
                    <a:pt x="1051" y="91"/>
                    <a:pt x="1051" y="91"/>
                  </a:cubicBezTo>
                  <a:cubicBezTo>
                    <a:pt x="1051" y="91"/>
                    <a:pt x="1051" y="91"/>
                    <a:pt x="1051" y="91"/>
                  </a:cubicBezTo>
                  <a:close/>
                  <a:moveTo>
                    <a:pt x="1736" y="60"/>
                  </a:moveTo>
                  <a:cubicBezTo>
                    <a:pt x="1735" y="60"/>
                    <a:pt x="1735" y="60"/>
                    <a:pt x="1735" y="60"/>
                  </a:cubicBezTo>
                  <a:cubicBezTo>
                    <a:pt x="1735" y="60"/>
                    <a:pt x="1735" y="60"/>
                    <a:pt x="1736" y="60"/>
                  </a:cubicBezTo>
                  <a:close/>
                  <a:moveTo>
                    <a:pt x="581" y="60"/>
                  </a:moveTo>
                  <a:cubicBezTo>
                    <a:pt x="581" y="60"/>
                    <a:pt x="581" y="61"/>
                    <a:pt x="582" y="61"/>
                  </a:cubicBezTo>
                  <a:cubicBezTo>
                    <a:pt x="582" y="60"/>
                    <a:pt x="581" y="60"/>
                    <a:pt x="581" y="60"/>
                  </a:cubicBezTo>
                  <a:close/>
                  <a:moveTo>
                    <a:pt x="1229" y="91"/>
                  </a:moveTo>
                  <a:cubicBezTo>
                    <a:pt x="1229" y="91"/>
                    <a:pt x="1229" y="91"/>
                    <a:pt x="1229" y="91"/>
                  </a:cubicBezTo>
                  <a:cubicBezTo>
                    <a:pt x="1229" y="91"/>
                    <a:pt x="1229" y="91"/>
                    <a:pt x="1229" y="91"/>
                  </a:cubicBezTo>
                  <a:close/>
                  <a:moveTo>
                    <a:pt x="1460" y="13"/>
                  </a:moveTo>
                  <a:cubicBezTo>
                    <a:pt x="1460" y="13"/>
                    <a:pt x="1460" y="13"/>
                    <a:pt x="1460" y="13"/>
                  </a:cubicBezTo>
                  <a:cubicBezTo>
                    <a:pt x="1460" y="13"/>
                    <a:pt x="1460" y="13"/>
                    <a:pt x="1460" y="13"/>
                  </a:cubicBezTo>
                  <a:close/>
                  <a:moveTo>
                    <a:pt x="1417" y="91"/>
                  </a:moveTo>
                  <a:cubicBezTo>
                    <a:pt x="1417" y="91"/>
                    <a:pt x="1417" y="91"/>
                    <a:pt x="1417" y="91"/>
                  </a:cubicBezTo>
                  <a:cubicBezTo>
                    <a:pt x="1417" y="91"/>
                    <a:pt x="1417" y="91"/>
                    <a:pt x="1417" y="91"/>
                  </a:cubicBezTo>
                  <a:close/>
                  <a:moveTo>
                    <a:pt x="1532" y="13"/>
                  </a:moveTo>
                  <a:cubicBezTo>
                    <a:pt x="1532" y="13"/>
                    <a:pt x="1533" y="13"/>
                    <a:pt x="1533" y="13"/>
                  </a:cubicBezTo>
                  <a:cubicBezTo>
                    <a:pt x="1533" y="13"/>
                    <a:pt x="1532" y="13"/>
                    <a:pt x="1532" y="13"/>
                  </a:cubicBezTo>
                  <a:close/>
                  <a:moveTo>
                    <a:pt x="1575" y="13"/>
                  </a:moveTo>
                  <a:cubicBezTo>
                    <a:pt x="1575" y="13"/>
                    <a:pt x="1575" y="13"/>
                    <a:pt x="1575" y="13"/>
                  </a:cubicBezTo>
                  <a:cubicBezTo>
                    <a:pt x="1575" y="13"/>
                    <a:pt x="1575" y="13"/>
                    <a:pt x="1575" y="13"/>
                  </a:cubicBezTo>
                  <a:close/>
                  <a:moveTo>
                    <a:pt x="1676" y="13"/>
                  </a:moveTo>
                  <a:cubicBezTo>
                    <a:pt x="1676" y="13"/>
                    <a:pt x="1676" y="13"/>
                    <a:pt x="1676" y="13"/>
                  </a:cubicBezTo>
                  <a:cubicBezTo>
                    <a:pt x="1676" y="13"/>
                    <a:pt x="1676" y="13"/>
                    <a:pt x="1676" y="13"/>
                  </a:cubicBezTo>
                  <a:close/>
                  <a:moveTo>
                    <a:pt x="1573" y="54"/>
                  </a:moveTo>
                  <a:cubicBezTo>
                    <a:pt x="1573" y="54"/>
                    <a:pt x="1573" y="54"/>
                    <a:pt x="1573" y="54"/>
                  </a:cubicBezTo>
                  <a:cubicBezTo>
                    <a:pt x="1573" y="54"/>
                    <a:pt x="1573" y="54"/>
                    <a:pt x="1573" y="54"/>
                  </a:cubicBezTo>
                  <a:close/>
                  <a:moveTo>
                    <a:pt x="1559" y="55"/>
                  </a:moveTo>
                  <a:cubicBezTo>
                    <a:pt x="1559" y="55"/>
                    <a:pt x="1559" y="54"/>
                    <a:pt x="1560" y="54"/>
                  </a:cubicBezTo>
                  <a:cubicBezTo>
                    <a:pt x="1559" y="54"/>
                    <a:pt x="1559" y="54"/>
                    <a:pt x="1559" y="55"/>
                  </a:cubicBezTo>
                  <a:close/>
                  <a:moveTo>
                    <a:pt x="1700" y="13"/>
                  </a:moveTo>
                  <a:cubicBezTo>
                    <a:pt x="1701" y="13"/>
                    <a:pt x="1701" y="13"/>
                    <a:pt x="1701" y="13"/>
                  </a:cubicBezTo>
                  <a:cubicBezTo>
                    <a:pt x="1701" y="13"/>
                    <a:pt x="1701" y="13"/>
                    <a:pt x="1700" y="13"/>
                  </a:cubicBezTo>
                  <a:close/>
                  <a:moveTo>
                    <a:pt x="728" y="91"/>
                  </a:moveTo>
                  <a:cubicBezTo>
                    <a:pt x="728" y="92"/>
                    <a:pt x="728" y="92"/>
                    <a:pt x="729" y="92"/>
                  </a:cubicBezTo>
                  <a:cubicBezTo>
                    <a:pt x="728" y="92"/>
                    <a:pt x="728" y="92"/>
                    <a:pt x="728" y="91"/>
                  </a:cubicBezTo>
                  <a:close/>
                  <a:moveTo>
                    <a:pt x="1743" y="13"/>
                  </a:moveTo>
                  <a:cubicBezTo>
                    <a:pt x="1743" y="13"/>
                    <a:pt x="1743" y="13"/>
                    <a:pt x="1743" y="13"/>
                  </a:cubicBezTo>
                  <a:cubicBezTo>
                    <a:pt x="1743" y="13"/>
                    <a:pt x="1743" y="13"/>
                    <a:pt x="1743" y="13"/>
                  </a:cubicBezTo>
                  <a:close/>
                  <a:moveTo>
                    <a:pt x="1383" y="60"/>
                  </a:moveTo>
                  <a:cubicBezTo>
                    <a:pt x="1383" y="60"/>
                    <a:pt x="1383" y="60"/>
                    <a:pt x="1383" y="60"/>
                  </a:cubicBezTo>
                  <a:cubicBezTo>
                    <a:pt x="1383" y="60"/>
                    <a:pt x="1383" y="60"/>
                    <a:pt x="1383" y="60"/>
                  </a:cubicBezTo>
                  <a:close/>
                  <a:moveTo>
                    <a:pt x="1552" y="60"/>
                  </a:moveTo>
                  <a:cubicBezTo>
                    <a:pt x="1552" y="60"/>
                    <a:pt x="1552" y="60"/>
                    <a:pt x="1552" y="60"/>
                  </a:cubicBezTo>
                  <a:cubicBezTo>
                    <a:pt x="1552" y="60"/>
                    <a:pt x="1552" y="60"/>
                    <a:pt x="1552" y="60"/>
                  </a:cubicBezTo>
                  <a:close/>
                  <a:moveTo>
                    <a:pt x="964" y="92"/>
                  </a:moveTo>
                  <a:cubicBezTo>
                    <a:pt x="964" y="92"/>
                    <a:pt x="964" y="91"/>
                    <a:pt x="964" y="91"/>
                  </a:cubicBezTo>
                  <a:cubicBezTo>
                    <a:pt x="964" y="92"/>
                    <a:pt x="964" y="92"/>
                    <a:pt x="964" y="92"/>
                  </a:cubicBezTo>
                  <a:close/>
                  <a:moveTo>
                    <a:pt x="1567" y="60"/>
                  </a:moveTo>
                  <a:cubicBezTo>
                    <a:pt x="1567" y="60"/>
                    <a:pt x="1567" y="60"/>
                    <a:pt x="1567" y="60"/>
                  </a:cubicBezTo>
                  <a:cubicBezTo>
                    <a:pt x="1567" y="60"/>
                    <a:pt x="1567" y="60"/>
                    <a:pt x="1567" y="60"/>
                  </a:cubicBezTo>
                  <a:close/>
                  <a:moveTo>
                    <a:pt x="544" y="14"/>
                  </a:moveTo>
                  <a:cubicBezTo>
                    <a:pt x="544" y="14"/>
                    <a:pt x="544" y="14"/>
                    <a:pt x="544" y="13"/>
                  </a:cubicBezTo>
                  <a:cubicBezTo>
                    <a:pt x="544" y="14"/>
                    <a:pt x="544" y="14"/>
                    <a:pt x="544" y="14"/>
                  </a:cubicBezTo>
                  <a:close/>
                  <a:moveTo>
                    <a:pt x="1036" y="92"/>
                  </a:moveTo>
                  <a:cubicBezTo>
                    <a:pt x="1036" y="92"/>
                    <a:pt x="1035" y="91"/>
                    <a:pt x="1035" y="91"/>
                  </a:cubicBezTo>
                  <a:cubicBezTo>
                    <a:pt x="1035" y="92"/>
                    <a:pt x="1035" y="92"/>
                    <a:pt x="1036" y="92"/>
                  </a:cubicBezTo>
                  <a:close/>
                  <a:moveTo>
                    <a:pt x="1347" y="14"/>
                  </a:moveTo>
                  <a:cubicBezTo>
                    <a:pt x="1348" y="14"/>
                    <a:pt x="1348" y="14"/>
                    <a:pt x="1348" y="14"/>
                  </a:cubicBezTo>
                  <a:cubicBezTo>
                    <a:pt x="1348" y="14"/>
                    <a:pt x="1348" y="14"/>
                    <a:pt x="1347" y="14"/>
                  </a:cubicBezTo>
                  <a:close/>
                  <a:moveTo>
                    <a:pt x="1735" y="60"/>
                  </a:moveTo>
                  <a:cubicBezTo>
                    <a:pt x="1735" y="60"/>
                    <a:pt x="1735" y="60"/>
                    <a:pt x="1735" y="60"/>
                  </a:cubicBezTo>
                  <a:cubicBezTo>
                    <a:pt x="1735" y="60"/>
                    <a:pt x="1735" y="60"/>
                    <a:pt x="1735" y="60"/>
                  </a:cubicBezTo>
                  <a:close/>
                  <a:moveTo>
                    <a:pt x="582" y="61"/>
                  </a:moveTo>
                  <a:cubicBezTo>
                    <a:pt x="582" y="61"/>
                    <a:pt x="582" y="61"/>
                    <a:pt x="582" y="61"/>
                  </a:cubicBezTo>
                  <a:cubicBezTo>
                    <a:pt x="582" y="61"/>
                    <a:pt x="582" y="61"/>
                    <a:pt x="582" y="61"/>
                  </a:cubicBezTo>
                  <a:close/>
                  <a:moveTo>
                    <a:pt x="1213" y="92"/>
                  </a:moveTo>
                  <a:cubicBezTo>
                    <a:pt x="1213" y="92"/>
                    <a:pt x="1213" y="91"/>
                    <a:pt x="1213" y="91"/>
                  </a:cubicBezTo>
                  <a:cubicBezTo>
                    <a:pt x="1213" y="92"/>
                    <a:pt x="1213" y="92"/>
                    <a:pt x="1213" y="92"/>
                  </a:cubicBezTo>
                  <a:close/>
                  <a:moveTo>
                    <a:pt x="1391" y="13"/>
                  </a:moveTo>
                  <a:cubicBezTo>
                    <a:pt x="1391" y="14"/>
                    <a:pt x="1391" y="14"/>
                    <a:pt x="1391" y="14"/>
                  </a:cubicBezTo>
                  <a:cubicBezTo>
                    <a:pt x="1391" y="14"/>
                    <a:pt x="1391" y="14"/>
                    <a:pt x="1391" y="13"/>
                  </a:cubicBezTo>
                  <a:close/>
                  <a:moveTo>
                    <a:pt x="1421" y="14"/>
                  </a:moveTo>
                  <a:cubicBezTo>
                    <a:pt x="1421" y="14"/>
                    <a:pt x="1422" y="14"/>
                    <a:pt x="1422" y="13"/>
                  </a:cubicBezTo>
                  <a:cubicBezTo>
                    <a:pt x="1421" y="14"/>
                    <a:pt x="1421" y="14"/>
                    <a:pt x="1421" y="14"/>
                  </a:cubicBezTo>
                  <a:close/>
                  <a:moveTo>
                    <a:pt x="1375" y="55"/>
                  </a:moveTo>
                  <a:cubicBezTo>
                    <a:pt x="1375" y="55"/>
                    <a:pt x="1375" y="54"/>
                    <a:pt x="1375" y="54"/>
                  </a:cubicBezTo>
                  <a:cubicBezTo>
                    <a:pt x="1375" y="54"/>
                    <a:pt x="1375" y="54"/>
                    <a:pt x="1375" y="55"/>
                  </a:cubicBezTo>
                  <a:close/>
                  <a:moveTo>
                    <a:pt x="1462" y="91"/>
                  </a:moveTo>
                  <a:cubicBezTo>
                    <a:pt x="1462" y="91"/>
                    <a:pt x="1462" y="92"/>
                    <a:pt x="1462" y="92"/>
                  </a:cubicBezTo>
                  <a:cubicBezTo>
                    <a:pt x="1462" y="92"/>
                    <a:pt x="1462" y="92"/>
                    <a:pt x="1462" y="91"/>
                  </a:cubicBezTo>
                  <a:close/>
                  <a:moveTo>
                    <a:pt x="573" y="54"/>
                  </a:moveTo>
                  <a:cubicBezTo>
                    <a:pt x="573" y="54"/>
                    <a:pt x="573" y="54"/>
                    <a:pt x="573" y="54"/>
                  </a:cubicBezTo>
                  <a:cubicBezTo>
                    <a:pt x="573" y="54"/>
                    <a:pt x="573" y="54"/>
                    <a:pt x="573" y="54"/>
                  </a:cubicBezTo>
                  <a:close/>
                  <a:moveTo>
                    <a:pt x="1367" y="61"/>
                  </a:moveTo>
                  <a:cubicBezTo>
                    <a:pt x="1367" y="61"/>
                    <a:pt x="1367" y="61"/>
                    <a:pt x="1367" y="60"/>
                  </a:cubicBezTo>
                  <a:cubicBezTo>
                    <a:pt x="1367" y="61"/>
                    <a:pt x="1367" y="61"/>
                    <a:pt x="1367" y="61"/>
                  </a:cubicBezTo>
                  <a:close/>
                  <a:moveTo>
                    <a:pt x="1460" y="13"/>
                  </a:moveTo>
                  <a:cubicBezTo>
                    <a:pt x="1460" y="14"/>
                    <a:pt x="1460" y="14"/>
                    <a:pt x="1461" y="14"/>
                  </a:cubicBezTo>
                  <a:cubicBezTo>
                    <a:pt x="1460" y="14"/>
                    <a:pt x="1460" y="14"/>
                    <a:pt x="1460" y="13"/>
                  </a:cubicBezTo>
                  <a:close/>
                  <a:moveTo>
                    <a:pt x="1390" y="53"/>
                  </a:moveTo>
                  <a:cubicBezTo>
                    <a:pt x="1389" y="54"/>
                    <a:pt x="1389" y="54"/>
                    <a:pt x="1389" y="54"/>
                  </a:cubicBezTo>
                  <a:cubicBezTo>
                    <a:pt x="1389" y="54"/>
                    <a:pt x="1389" y="54"/>
                    <a:pt x="1390" y="53"/>
                  </a:cubicBezTo>
                  <a:close/>
                  <a:moveTo>
                    <a:pt x="585" y="92"/>
                  </a:moveTo>
                  <a:cubicBezTo>
                    <a:pt x="585" y="92"/>
                    <a:pt x="585" y="92"/>
                    <a:pt x="585" y="92"/>
                  </a:cubicBezTo>
                  <a:cubicBezTo>
                    <a:pt x="585" y="92"/>
                    <a:pt x="585" y="92"/>
                    <a:pt x="585" y="92"/>
                  </a:cubicBezTo>
                  <a:close/>
                  <a:moveTo>
                    <a:pt x="1575" y="13"/>
                  </a:moveTo>
                  <a:cubicBezTo>
                    <a:pt x="1575" y="14"/>
                    <a:pt x="1575" y="14"/>
                    <a:pt x="1575" y="14"/>
                  </a:cubicBezTo>
                  <a:cubicBezTo>
                    <a:pt x="1575" y="14"/>
                    <a:pt x="1575" y="14"/>
                    <a:pt x="1575" y="13"/>
                  </a:cubicBezTo>
                  <a:close/>
                  <a:moveTo>
                    <a:pt x="1567" y="60"/>
                  </a:moveTo>
                  <a:cubicBezTo>
                    <a:pt x="1567" y="60"/>
                    <a:pt x="1566" y="61"/>
                    <a:pt x="1566" y="61"/>
                  </a:cubicBezTo>
                  <a:cubicBezTo>
                    <a:pt x="1567" y="61"/>
                    <a:pt x="1567" y="61"/>
                    <a:pt x="1567" y="60"/>
                  </a:cubicBezTo>
                  <a:close/>
                  <a:moveTo>
                    <a:pt x="684" y="92"/>
                  </a:moveTo>
                  <a:cubicBezTo>
                    <a:pt x="685" y="92"/>
                    <a:pt x="685" y="92"/>
                    <a:pt x="685" y="92"/>
                  </a:cubicBezTo>
                  <a:cubicBezTo>
                    <a:pt x="685" y="92"/>
                    <a:pt x="684" y="92"/>
                    <a:pt x="684" y="92"/>
                  </a:cubicBezTo>
                  <a:close/>
                  <a:moveTo>
                    <a:pt x="1735" y="60"/>
                  </a:moveTo>
                  <a:cubicBezTo>
                    <a:pt x="1735" y="60"/>
                    <a:pt x="1734" y="61"/>
                    <a:pt x="1734" y="61"/>
                  </a:cubicBezTo>
                  <a:cubicBezTo>
                    <a:pt x="1735" y="61"/>
                    <a:pt x="1735" y="61"/>
                    <a:pt x="1735" y="60"/>
                  </a:cubicBezTo>
                  <a:close/>
                  <a:moveTo>
                    <a:pt x="582" y="61"/>
                  </a:moveTo>
                  <a:cubicBezTo>
                    <a:pt x="582" y="61"/>
                    <a:pt x="582" y="61"/>
                    <a:pt x="582" y="61"/>
                  </a:cubicBezTo>
                  <a:cubicBezTo>
                    <a:pt x="582" y="61"/>
                    <a:pt x="582" y="61"/>
                    <a:pt x="582" y="61"/>
                  </a:cubicBezTo>
                  <a:close/>
                  <a:moveTo>
                    <a:pt x="1676" y="13"/>
                  </a:moveTo>
                  <a:cubicBezTo>
                    <a:pt x="1676" y="14"/>
                    <a:pt x="1676" y="14"/>
                    <a:pt x="1676" y="14"/>
                  </a:cubicBezTo>
                  <a:cubicBezTo>
                    <a:pt x="1676" y="14"/>
                    <a:pt x="1676" y="14"/>
                    <a:pt x="1676" y="13"/>
                  </a:cubicBezTo>
                  <a:close/>
                  <a:moveTo>
                    <a:pt x="1376" y="54"/>
                  </a:moveTo>
                  <a:cubicBezTo>
                    <a:pt x="1376" y="54"/>
                    <a:pt x="1376" y="54"/>
                    <a:pt x="1376" y="54"/>
                  </a:cubicBezTo>
                  <a:cubicBezTo>
                    <a:pt x="1376" y="54"/>
                    <a:pt x="1376" y="54"/>
                    <a:pt x="1376" y="54"/>
                  </a:cubicBezTo>
                  <a:close/>
                  <a:moveTo>
                    <a:pt x="1743" y="13"/>
                  </a:moveTo>
                  <a:cubicBezTo>
                    <a:pt x="1743" y="14"/>
                    <a:pt x="1743" y="14"/>
                    <a:pt x="1744" y="14"/>
                  </a:cubicBezTo>
                  <a:cubicBezTo>
                    <a:pt x="1743" y="14"/>
                    <a:pt x="1743" y="14"/>
                    <a:pt x="1743" y="13"/>
                  </a:cubicBezTo>
                  <a:close/>
                  <a:moveTo>
                    <a:pt x="660" y="61"/>
                  </a:moveTo>
                  <a:cubicBezTo>
                    <a:pt x="660" y="61"/>
                    <a:pt x="660" y="61"/>
                    <a:pt x="660" y="61"/>
                  </a:cubicBezTo>
                  <a:cubicBezTo>
                    <a:pt x="660" y="61"/>
                    <a:pt x="660" y="61"/>
                    <a:pt x="660" y="61"/>
                  </a:cubicBezTo>
                  <a:close/>
                  <a:moveTo>
                    <a:pt x="965" y="92"/>
                  </a:moveTo>
                  <a:cubicBezTo>
                    <a:pt x="965" y="92"/>
                    <a:pt x="964" y="92"/>
                    <a:pt x="964" y="92"/>
                  </a:cubicBezTo>
                  <a:cubicBezTo>
                    <a:pt x="964" y="92"/>
                    <a:pt x="964" y="92"/>
                    <a:pt x="965" y="92"/>
                  </a:cubicBezTo>
                  <a:close/>
                  <a:moveTo>
                    <a:pt x="544" y="14"/>
                  </a:moveTo>
                  <a:cubicBezTo>
                    <a:pt x="544" y="14"/>
                    <a:pt x="544" y="14"/>
                    <a:pt x="544" y="14"/>
                  </a:cubicBezTo>
                  <a:cubicBezTo>
                    <a:pt x="544" y="14"/>
                    <a:pt x="544" y="14"/>
                    <a:pt x="544" y="14"/>
                  </a:cubicBezTo>
                  <a:close/>
                  <a:moveTo>
                    <a:pt x="971" y="14"/>
                  </a:moveTo>
                  <a:cubicBezTo>
                    <a:pt x="971" y="14"/>
                    <a:pt x="971" y="14"/>
                    <a:pt x="971" y="14"/>
                  </a:cubicBezTo>
                  <a:cubicBezTo>
                    <a:pt x="971" y="14"/>
                    <a:pt x="971" y="14"/>
                    <a:pt x="971" y="14"/>
                  </a:cubicBezTo>
                  <a:close/>
                  <a:moveTo>
                    <a:pt x="1347" y="14"/>
                  </a:moveTo>
                  <a:cubicBezTo>
                    <a:pt x="1347" y="14"/>
                    <a:pt x="1347" y="14"/>
                    <a:pt x="1348" y="14"/>
                  </a:cubicBezTo>
                  <a:cubicBezTo>
                    <a:pt x="1347" y="14"/>
                    <a:pt x="1347" y="14"/>
                    <a:pt x="1347" y="14"/>
                  </a:cubicBezTo>
                  <a:close/>
                  <a:moveTo>
                    <a:pt x="1551" y="61"/>
                  </a:moveTo>
                  <a:cubicBezTo>
                    <a:pt x="1551" y="61"/>
                    <a:pt x="1551" y="61"/>
                    <a:pt x="1551" y="61"/>
                  </a:cubicBezTo>
                  <a:cubicBezTo>
                    <a:pt x="1551" y="61"/>
                    <a:pt x="1551" y="61"/>
                    <a:pt x="1551" y="61"/>
                  </a:cubicBezTo>
                  <a:close/>
                  <a:moveTo>
                    <a:pt x="1566" y="61"/>
                  </a:moveTo>
                  <a:cubicBezTo>
                    <a:pt x="1566" y="61"/>
                    <a:pt x="1566" y="61"/>
                    <a:pt x="1566" y="61"/>
                  </a:cubicBezTo>
                  <a:cubicBezTo>
                    <a:pt x="1566" y="61"/>
                    <a:pt x="1566" y="61"/>
                    <a:pt x="1566" y="61"/>
                  </a:cubicBezTo>
                  <a:close/>
                  <a:moveTo>
                    <a:pt x="1189" y="92"/>
                  </a:moveTo>
                  <a:cubicBezTo>
                    <a:pt x="1189" y="92"/>
                    <a:pt x="1189" y="92"/>
                    <a:pt x="1189" y="92"/>
                  </a:cubicBezTo>
                  <a:cubicBezTo>
                    <a:pt x="1189" y="92"/>
                    <a:pt x="1189" y="92"/>
                    <a:pt x="1189" y="92"/>
                  </a:cubicBezTo>
                  <a:close/>
                  <a:moveTo>
                    <a:pt x="1201" y="92"/>
                  </a:moveTo>
                  <a:cubicBezTo>
                    <a:pt x="1201" y="92"/>
                    <a:pt x="1202" y="92"/>
                    <a:pt x="1202" y="92"/>
                  </a:cubicBezTo>
                  <a:cubicBezTo>
                    <a:pt x="1202" y="92"/>
                    <a:pt x="1201" y="92"/>
                    <a:pt x="1201" y="92"/>
                  </a:cubicBezTo>
                  <a:close/>
                  <a:moveTo>
                    <a:pt x="1667" y="61"/>
                  </a:moveTo>
                  <a:cubicBezTo>
                    <a:pt x="1667" y="61"/>
                    <a:pt x="1667" y="61"/>
                    <a:pt x="1667" y="61"/>
                  </a:cubicBezTo>
                  <a:cubicBezTo>
                    <a:pt x="1667" y="61"/>
                    <a:pt x="1667" y="61"/>
                    <a:pt x="1667" y="61"/>
                  </a:cubicBezTo>
                  <a:close/>
                  <a:moveTo>
                    <a:pt x="1719" y="61"/>
                  </a:moveTo>
                  <a:cubicBezTo>
                    <a:pt x="1719" y="61"/>
                    <a:pt x="1719" y="61"/>
                    <a:pt x="1719" y="61"/>
                  </a:cubicBezTo>
                  <a:cubicBezTo>
                    <a:pt x="1719" y="61"/>
                    <a:pt x="1719" y="61"/>
                    <a:pt x="1719" y="61"/>
                  </a:cubicBezTo>
                  <a:close/>
                  <a:moveTo>
                    <a:pt x="1734" y="61"/>
                  </a:moveTo>
                  <a:cubicBezTo>
                    <a:pt x="1734" y="61"/>
                    <a:pt x="1734" y="61"/>
                    <a:pt x="1734" y="61"/>
                  </a:cubicBezTo>
                  <a:cubicBezTo>
                    <a:pt x="1734" y="61"/>
                    <a:pt x="1734" y="61"/>
                    <a:pt x="1734" y="61"/>
                  </a:cubicBezTo>
                  <a:close/>
                  <a:moveTo>
                    <a:pt x="582" y="61"/>
                  </a:moveTo>
                  <a:cubicBezTo>
                    <a:pt x="582" y="61"/>
                    <a:pt x="582" y="62"/>
                    <a:pt x="583" y="62"/>
                  </a:cubicBezTo>
                  <a:cubicBezTo>
                    <a:pt x="583" y="61"/>
                    <a:pt x="582" y="61"/>
                    <a:pt x="582" y="61"/>
                  </a:cubicBezTo>
                  <a:close/>
                  <a:moveTo>
                    <a:pt x="1391" y="14"/>
                  </a:moveTo>
                  <a:cubicBezTo>
                    <a:pt x="1391" y="14"/>
                    <a:pt x="1391" y="14"/>
                    <a:pt x="1392" y="14"/>
                  </a:cubicBezTo>
                  <a:cubicBezTo>
                    <a:pt x="1392" y="14"/>
                    <a:pt x="1391" y="14"/>
                    <a:pt x="1391" y="14"/>
                  </a:cubicBezTo>
                  <a:close/>
                  <a:moveTo>
                    <a:pt x="1421" y="14"/>
                  </a:moveTo>
                  <a:cubicBezTo>
                    <a:pt x="1421" y="14"/>
                    <a:pt x="1421" y="14"/>
                    <a:pt x="1421" y="14"/>
                  </a:cubicBezTo>
                  <a:cubicBezTo>
                    <a:pt x="1421" y="14"/>
                    <a:pt x="1421" y="14"/>
                    <a:pt x="1421" y="14"/>
                  </a:cubicBezTo>
                  <a:close/>
                  <a:moveTo>
                    <a:pt x="1461" y="14"/>
                  </a:moveTo>
                  <a:cubicBezTo>
                    <a:pt x="1461" y="14"/>
                    <a:pt x="1461" y="14"/>
                    <a:pt x="1461" y="14"/>
                  </a:cubicBezTo>
                  <a:cubicBezTo>
                    <a:pt x="1461" y="14"/>
                    <a:pt x="1461" y="14"/>
                    <a:pt x="1461" y="14"/>
                  </a:cubicBezTo>
                  <a:close/>
                  <a:moveTo>
                    <a:pt x="585" y="92"/>
                  </a:moveTo>
                  <a:cubicBezTo>
                    <a:pt x="585" y="92"/>
                    <a:pt x="585" y="92"/>
                    <a:pt x="585" y="92"/>
                  </a:cubicBezTo>
                  <a:cubicBezTo>
                    <a:pt x="585" y="92"/>
                    <a:pt x="585" y="92"/>
                    <a:pt x="585" y="92"/>
                  </a:cubicBezTo>
                  <a:close/>
                  <a:moveTo>
                    <a:pt x="1575" y="14"/>
                  </a:moveTo>
                  <a:cubicBezTo>
                    <a:pt x="1575" y="14"/>
                    <a:pt x="1576" y="14"/>
                    <a:pt x="1576" y="14"/>
                  </a:cubicBezTo>
                  <a:cubicBezTo>
                    <a:pt x="1576" y="14"/>
                    <a:pt x="1576" y="14"/>
                    <a:pt x="1575" y="14"/>
                  </a:cubicBezTo>
                  <a:close/>
                  <a:moveTo>
                    <a:pt x="1744" y="14"/>
                  </a:moveTo>
                  <a:cubicBezTo>
                    <a:pt x="1744" y="14"/>
                    <a:pt x="1744" y="14"/>
                    <a:pt x="1744" y="14"/>
                  </a:cubicBezTo>
                  <a:cubicBezTo>
                    <a:pt x="1744" y="14"/>
                    <a:pt x="1744" y="14"/>
                    <a:pt x="1744" y="14"/>
                  </a:cubicBezTo>
                  <a:close/>
                  <a:moveTo>
                    <a:pt x="1382" y="61"/>
                  </a:moveTo>
                  <a:cubicBezTo>
                    <a:pt x="1381" y="61"/>
                    <a:pt x="1381" y="61"/>
                    <a:pt x="1381" y="61"/>
                  </a:cubicBezTo>
                  <a:cubicBezTo>
                    <a:pt x="1381" y="61"/>
                    <a:pt x="1381" y="61"/>
                    <a:pt x="1382" y="61"/>
                  </a:cubicBezTo>
                  <a:close/>
                  <a:moveTo>
                    <a:pt x="729" y="92"/>
                  </a:moveTo>
                  <a:cubicBezTo>
                    <a:pt x="729" y="92"/>
                    <a:pt x="729" y="92"/>
                    <a:pt x="730" y="92"/>
                  </a:cubicBezTo>
                  <a:cubicBezTo>
                    <a:pt x="729" y="92"/>
                    <a:pt x="729" y="92"/>
                    <a:pt x="729" y="92"/>
                  </a:cubicBezTo>
                  <a:close/>
                  <a:moveTo>
                    <a:pt x="543" y="14"/>
                  </a:moveTo>
                  <a:cubicBezTo>
                    <a:pt x="544" y="14"/>
                    <a:pt x="544" y="14"/>
                    <a:pt x="544" y="14"/>
                  </a:cubicBezTo>
                  <a:cubicBezTo>
                    <a:pt x="544" y="14"/>
                    <a:pt x="543" y="14"/>
                    <a:pt x="543" y="14"/>
                  </a:cubicBezTo>
                  <a:close/>
                  <a:moveTo>
                    <a:pt x="754" y="92"/>
                  </a:moveTo>
                  <a:cubicBezTo>
                    <a:pt x="754" y="92"/>
                    <a:pt x="754" y="92"/>
                    <a:pt x="754" y="92"/>
                  </a:cubicBezTo>
                  <a:cubicBezTo>
                    <a:pt x="754" y="92"/>
                    <a:pt x="754" y="92"/>
                    <a:pt x="754" y="92"/>
                  </a:cubicBezTo>
                  <a:close/>
                  <a:moveTo>
                    <a:pt x="970" y="14"/>
                  </a:moveTo>
                  <a:cubicBezTo>
                    <a:pt x="971" y="14"/>
                    <a:pt x="971" y="14"/>
                    <a:pt x="971" y="14"/>
                  </a:cubicBezTo>
                  <a:cubicBezTo>
                    <a:pt x="971" y="14"/>
                    <a:pt x="971" y="14"/>
                    <a:pt x="970" y="14"/>
                  </a:cubicBezTo>
                  <a:close/>
                  <a:moveTo>
                    <a:pt x="1667" y="61"/>
                  </a:moveTo>
                  <a:cubicBezTo>
                    <a:pt x="1667" y="61"/>
                    <a:pt x="1667" y="62"/>
                    <a:pt x="1668" y="62"/>
                  </a:cubicBezTo>
                  <a:cubicBezTo>
                    <a:pt x="1668" y="61"/>
                    <a:pt x="1667" y="61"/>
                    <a:pt x="1667" y="61"/>
                  </a:cubicBezTo>
                  <a:close/>
                  <a:moveTo>
                    <a:pt x="965" y="92"/>
                  </a:moveTo>
                  <a:cubicBezTo>
                    <a:pt x="965" y="92"/>
                    <a:pt x="965" y="92"/>
                    <a:pt x="965" y="92"/>
                  </a:cubicBezTo>
                  <a:cubicBezTo>
                    <a:pt x="965" y="92"/>
                    <a:pt x="965" y="92"/>
                    <a:pt x="965" y="92"/>
                  </a:cubicBezTo>
                  <a:close/>
                  <a:moveTo>
                    <a:pt x="1347" y="15"/>
                  </a:moveTo>
                  <a:cubicBezTo>
                    <a:pt x="1347" y="15"/>
                    <a:pt x="1347" y="14"/>
                    <a:pt x="1347" y="14"/>
                  </a:cubicBezTo>
                  <a:cubicBezTo>
                    <a:pt x="1347" y="14"/>
                    <a:pt x="1347" y="14"/>
                    <a:pt x="1347" y="15"/>
                  </a:cubicBezTo>
                  <a:close/>
                  <a:moveTo>
                    <a:pt x="1392" y="14"/>
                  </a:moveTo>
                  <a:cubicBezTo>
                    <a:pt x="1392" y="14"/>
                    <a:pt x="1392" y="15"/>
                    <a:pt x="1392" y="15"/>
                  </a:cubicBezTo>
                  <a:cubicBezTo>
                    <a:pt x="1392" y="14"/>
                    <a:pt x="1392" y="14"/>
                    <a:pt x="1392" y="14"/>
                  </a:cubicBezTo>
                  <a:close/>
                  <a:moveTo>
                    <a:pt x="583" y="62"/>
                  </a:moveTo>
                  <a:cubicBezTo>
                    <a:pt x="583" y="62"/>
                    <a:pt x="583" y="62"/>
                    <a:pt x="583" y="62"/>
                  </a:cubicBezTo>
                  <a:cubicBezTo>
                    <a:pt x="583" y="62"/>
                    <a:pt x="583" y="62"/>
                    <a:pt x="583" y="62"/>
                  </a:cubicBezTo>
                  <a:close/>
                  <a:moveTo>
                    <a:pt x="661" y="62"/>
                  </a:moveTo>
                  <a:cubicBezTo>
                    <a:pt x="661" y="62"/>
                    <a:pt x="661" y="61"/>
                    <a:pt x="660" y="61"/>
                  </a:cubicBezTo>
                  <a:cubicBezTo>
                    <a:pt x="660" y="62"/>
                    <a:pt x="660" y="62"/>
                    <a:pt x="661" y="62"/>
                  </a:cubicBezTo>
                  <a:close/>
                  <a:moveTo>
                    <a:pt x="1421" y="15"/>
                  </a:moveTo>
                  <a:cubicBezTo>
                    <a:pt x="1421" y="15"/>
                    <a:pt x="1421" y="14"/>
                    <a:pt x="1421" y="14"/>
                  </a:cubicBezTo>
                  <a:cubicBezTo>
                    <a:pt x="1421" y="14"/>
                    <a:pt x="1421" y="14"/>
                    <a:pt x="1421" y="15"/>
                  </a:cubicBezTo>
                  <a:close/>
                  <a:moveTo>
                    <a:pt x="1576" y="14"/>
                  </a:moveTo>
                  <a:cubicBezTo>
                    <a:pt x="1576" y="14"/>
                    <a:pt x="1576" y="14"/>
                    <a:pt x="1576" y="15"/>
                  </a:cubicBezTo>
                  <a:cubicBezTo>
                    <a:pt x="1576" y="14"/>
                    <a:pt x="1576" y="14"/>
                    <a:pt x="1576" y="14"/>
                  </a:cubicBezTo>
                  <a:close/>
                  <a:moveTo>
                    <a:pt x="1366" y="62"/>
                  </a:moveTo>
                  <a:cubicBezTo>
                    <a:pt x="1366" y="62"/>
                    <a:pt x="1366" y="62"/>
                    <a:pt x="1366" y="62"/>
                  </a:cubicBezTo>
                  <a:cubicBezTo>
                    <a:pt x="1366" y="62"/>
                    <a:pt x="1366" y="62"/>
                    <a:pt x="1366" y="62"/>
                  </a:cubicBezTo>
                  <a:close/>
                  <a:moveTo>
                    <a:pt x="1381" y="61"/>
                  </a:moveTo>
                  <a:cubicBezTo>
                    <a:pt x="1381" y="61"/>
                    <a:pt x="1381" y="62"/>
                    <a:pt x="1381" y="62"/>
                  </a:cubicBezTo>
                  <a:cubicBezTo>
                    <a:pt x="1381" y="62"/>
                    <a:pt x="1381" y="62"/>
                    <a:pt x="1381" y="61"/>
                  </a:cubicBezTo>
                  <a:close/>
                  <a:moveTo>
                    <a:pt x="1744" y="14"/>
                  </a:moveTo>
                  <a:cubicBezTo>
                    <a:pt x="1744" y="14"/>
                    <a:pt x="1744" y="14"/>
                    <a:pt x="1744" y="15"/>
                  </a:cubicBezTo>
                  <a:cubicBezTo>
                    <a:pt x="1744" y="14"/>
                    <a:pt x="1744" y="14"/>
                    <a:pt x="1744" y="14"/>
                  </a:cubicBezTo>
                  <a:close/>
                  <a:moveTo>
                    <a:pt x="1418" y="92"/>
                  </a:moveTo>
                  <a:cubicBezTo>
                    <a:pt x="1418" y="92"/>
                    <a:pt x="1418" y="92"/>
                    <a:pt x="1418" y="92"/>
                  </a:cubicBezTo>
                  <a:cubicBezTo>
                    <a:pt x="1418" y="92"/>
                    <a:pt x="1418" y="92"/>
                    <a:pt x="1418" y="92"/>
                  </a:cubicBezTo>
                  <a:close/>
                  <a:moveTo>
                    <a:pt x="1668" y="62"/>
                  </a:moveTo>
                  <a:cubicBezTo>
                    <a:pt x="1668" y="62"/>
                    <a:pt x="1668" y="62"/>
                    <a:pt x="1668" y="62"/>
                  </a:cubicBezTo>
                  <a:cubicBezTo>
                    <a:pt x="1668" y="62"/>
                    <a:pt x="1668" y="62"/>
                    <a:pt x="1668" y="62"/>
                  </a:cubicBezTo>
                  <a:close/>
                  <a:moveTo>
                    <a:pt x="583" y="62"/>
                  </a:moveTo>
                  <a:cubicBezTo>
                    <a:pt x="583" y="62"/>
                    <a:pt x="583" y="62"/>
                    <a:pt x="583" y="62"/>
                  </a:cubicBezTo>
                  <a:cubicBezTo>
                    <a:pt x="583" y="62"/>
                    <a:pt x="583" y="62"/>
                    <a:pt x="583" y="62"/>
                  </a:cubicBezTo>
                  <a:close/>
                  <a:moveTo>
                    <a:pt x="543" y="15"/>
                  </a:moveTo>
                  <a:cubicBezTo>
                    <a:pt x="543" y="15"/>
                    <a:pt x="543" y="15"/>
                    <a:pt x="543" y="14"/>
                  </a:cubicBezTo>
                  <a:cubicBezTo>
                    <a:pt x="543" y="15"/>
                    <a:pt x="543" y="15"/>
                    <a:pt x="543" y="15"/>
                  </a:cubicBezTo>
                  <a:close/>
                  <a:moveTo>
                    <a:pt x="1420" y="15"/>
                  </a:moveTo>
                  <a:cubicBezTo>
                    <a:pt x="1420" y="15"/>
                    <a:pt x="1421" y="15"/>
                    <a:pt x="1421" y="15"/>
                  </a:cubicBezTo>
                  <a:cubicBezTo>
                    <a:pt x="1420" y="15"/>
                    <a:pt x="1420" y="15"/>
                    <a:pt x="1420" y="15"/>
                  </a:cubicBezTo>
                  <a:close/>
                  <a:moveTo>
                    <a:pt x="1576" y="15"/>
                  </a:moveTo>
                  <a:cubicBezTo>
                    <a:pt x="1576" y="15"/>
                    <a:pt x="1576" y="15"/>
                    <a:pt x="1576" y="15"/>
                  </a:cubicBezTo>
                  <a:cubicBezTo>
                    <a:pt x="1576" y="15"/>
                    <a:pt x="1576" y="15"/>
                    <a:pt x="1576" y="15"/>
                  </a:cubicBezTo>
                  <a:close/>
                  <a:moveTo>
                    <a:pt x="1744" y="15"/>
                  </a:moveTo>
                  <a:cubicBezTo>
                    <a:pt x="1744" y="15"/>
                    <a:pt x="1744" y="15"/>
                    <a:pt x="1745" y="15"/>
                  </a:cubicBezTo>
                  <a:cubicBezTo>
                    <a:pt x="1745" y="15"/>
                    <a:pt x="1744" y="15"/>
                    <a:pt x="1744" y="15"/>
                  </a:cubicBezTo>
                  <a:close/>
                  <a:moveTo>
                    <a:pt x="543" y="15"/>
                  </a:moveTo>
                  <a:cubicBezTo>
                    <a:pt x="543" y="15"/>
                    <a:pt x="543" y="15"/>
                    <a:pt x="543" y="15"/>
                  </a:cubicBezTo>
                  <a:cubicBezTo>
                    <a:pt x="543" y="15"/>
                    <a:pt x="543" y="15"/>
                    <a:pt x="543" y="15"/>
                  </a:cubicBezTo>
                  <a:close/>
                  <a:moveTo>
                    <a:pt x="969" y="15"/>
                  </a:moveTo>
                  <a:cubicBezTo>
                    <a:pt x="970" y="15"/>
                    <a:pt x="970" y="15"/>
                    <a:pt x="970" y="15"/>
                  </a:cubicBezTo>
                  <a:cubicBezTo>
                    <a:pt x="970" y="15"/>
                    <a:pt x="969" y="15"/>
                    <a:pt x="969" y="15"/>
                  </a:cubicBezTo>
                  <a:close/>
                  <a:moveTo>
                    <a:pt x="542" y="16"/>
                  </a:moveTo>
                  <a:cubicBezTo>
                    <a:pt x="543" y="16"/>
                    <a:pt x="543" y="15"/>
                    <a:pt x="543" y="15"/>
                  </a:cubicBezTo>
                  <a:cubicBezTo>
                    <a:pt x="543" y="15"/>
                    <a:pt x="542" y="15"/>
                    <a:pt x="542" y="16"/>
                  </a:cubicBezTo>
                  <a:close/>
                  <a:moveTo>
                    <a:pt x="1381" y="62"/>
                  </a:moveTo>
                  <a:cubicBezTo>
                    <a:pt x="1381" y="62"/>
                    <a:pt x="1380" y="62"/>
                    <a:pt x="1380" y="62"/>
                  </a:cubicBezTo>
                  <a:cubicBezTo>
                    <a:pt x="1381" y="62"/>
                    <a:pt x="1381" y="62"/>
                    <a:pt x="1381" y="62"/>
                  </a:cubicBezTo>
                  <a:close/>
                  <a:moveTo>
                    <a:pt x="1549" y="62"/>
                  </a:moveTo>
                  <a:cubicBezTo>
                    <a:pt x="1550" y="62"/>
                    <a:pt x="1550" y="62"/>
                    <a:pt x="1550" y="62"/>
                  </a:cubicBezTo>
                  <a:cubicBezTo>
                    <a:pt x="1550" y="62"/>
                    <a:pt x="1549" y="62"/>
                    <a:pt x="1549" y="62"/>
                  </a:cubicBezTo>
                  <a:close/>
                  <a:moveTo>
                    <a:pt x="1565" y="62"/>
                  </a:moveTo>
                  <a:cubicBezTo>
                    <a:pt x="1565" y="62"/>
                    <a:pt x="1565" y="62"/>
                    <a:pt x="1565" y="62"/>
                  </a:cubicBezTo>
                  <a:cubicBezTo>
                    <a:pt x="1565" y="62"/>
                    <a:pt x="1565" y="62"/>
                    <a:pt x="1565" y="62"/>
                  </a:cubicBezTo>
                  <a:close/>
                  <a:moveTo>
                    <a:pt x="1392" y="15"/>
                  </a:moveTo>
                  <a:cubicBezTo>
                    <a:pt x="1392" y="15"/>
                    <a:pt x="1392" y="16"/>
                    <a:pt x="1393" y="16"/>
                  </a:cubicBezTo>
                  <a:cubicBezTo>
                    <a:pt x="1393" y="15"/>
                    <a:pt x="1392" y="15"/>
                    <a:pt x="1392" y="15"/>
                  </a:cubicBezTo>
                  <a:close/>
                  <a:moveTo>
                    <a:pt x="965" y="93"/>
                  </a:moveTo>
                  <a:cubicBezTo>
                    <a:pt x="965" y="93"/>
                    <a:pt x="965" y="92"/>
                    <a:pt x="965" y="92"/>
                  </a:cubicBezTo>
                  <a:cubicBezTo>
                    <a:pt x="965" y="93"/>
                    <a:pt x="965" y="93"/>
                    <a:pt x="965" y="93"/>
                  </a:cubicBezTo>
                  <a:close/>
                  <a:moveTo>
                    <a:pt x="1462" y="15"/>
                  </a:moveTo>
                  <a:cubicBezTo>
                    <a:pt x="1462" y="15"/>
                    <a:pt x="1462" y="16"/>
                    <a:pt x="1462" y="16"/>
                  </a:cubicBezTo>
                  <a:cubicBezTo>
                    <a:pt x="1462" y="15"/>
                    <a:pt x="1462" y="15"/>
                    <a:pt x="1462" y="15"/>
                  </a:cubicBezTo>
                  <a:close/>
                  <a:moveTo>
                    <a:pt x="1668" y="62"/>
                  </a:moveTo>
                  <a:cubicBezTo>
                    <a:pt x="1668" y="62"/>
                    <a:pt x="1668" y="62"/>
                    <a:pt x="1668" y="62"/>
                  </a:cubicBezTo>
                  <a:cubicBezTo>
                    <a:pt x="1668" y="62"/>
                    <a:pt x="1668" y="62"/>
                    <a:pt x="1668" y="62"/>
                  </a:cubicBezTo>
                  <a:close/>
                  <a:moveTo>
                    <a:pt x="1036" y="93"/>
                  </a:moveTo>
                  <a:cubicBezTo>
                    <a:pt x="1036" y="93"/>
                    <a:pt x="1036" y="92"/>
                    <a:pt x="1036" y="92"/>
                  </a:cubicBezTo>
                  <a:cubicBezTo>
                    <a:pt x="1036" y="93"/>
                    <a:pt x="1036" y="93"/>
                    <a:pt x="1036" y="93"/>
                  </a:cubicBezTo>
                  <a:close/>
                  <a:moveTo>
                    <a:pt x="1717" y="62"/>
                  </a:moveTo>
                  <a:cubicBezTo>
                    <a:pt x="1718" y="62"/>
                    <a:pt x="1718" y="62"/>
                    <a:pt x="1718" y="62"/>
                  </a:cubicBezTo>
                  <a:cubicBezTo>
                    <a:pt x="1718" y="62"/>
                    <a:pt x="1718" y="62"/>
                    <a:pt x="1717" y="62"/>
                  </a:cubicBezTo>
                  <a:close/>
                  <a:moveTo>
                    <a:pt x="1733" y="62"/>
                  </a:moveTo>
                  <a:cubicBezTo>
                    <a:pt x="1733" y="62"/>
                    <a:pt x="1733" y="62"/>
                    <a:pt x="1733" y="62"/>
                  </a:cubicBezTo>
                  <a:cubicBezTo>
                    <a:pt x="1733" y="62"/>
                    <a:pt x="1733" y="62"/>
                    <a:pt x="1733" y="62"/>
                  </a:cubicBezTo>
                  <a:close/>
                  <a:moveTo>
                    <a:pt x="542" y="16"/>
                  </a:moveTo>
                  <a:cubicBezTo>
                    <a:pt x="542" y="16"/>
                    <a:pt x="542" y="16"/>
                    <a:pt x="542" y="16"/>
                  </a:cubicBezTo>
                  <a:cubicBezTo>
                    <a:pt x="542" y="16"/>
                    <a:pt x="542" y="16"/>
                    <a:pt x="542" y="16"/>
                  </a:cubicBezTo>
                  <a:close/>
                  <a:moveTo>
                    <a:pt x="1393" y="16"/>
                  </a:moveTo>
                  <a:cubicBezTo>
                    <a:pt x="1393" y="16"/>
                    <a:pt x="1393" y="16"/>
                    <a:pt x="1393" y="16"/>
                  </a:cubicBezTo>
                  <a:cubicBezTo>
                    <a:pt x="1393" y="16"/>
                    <a:pt x="1393" y="16"/>
                    <a:pt x="1393" y="16"/>
                  </a:cubicBezTo>
                  <a:close/>
                  <a:moveTo>
                    <a:pt x="1214" y="93"/>
                  </a:moveTo>
                  <a:cubicBezTo>
                    <a:pt x="1214" y="93"/>
                    <a:pt x="1214" y="92"/>
                    <a:pt x="1214" y="92"/>
                  </a:cubicBezTo>
                  <a:cubicBezTo>
                    <a:pt x="1214" y="93"/>
                    <a:pt x="1214" y="93"/>
                    <a:pt x="1214" y="93"/>
                  </a:cubicBezTo>
                  <a:close/>
                  <a:moveTo>
                    <a:pt x="1462" y="16"/>
                  </a:moveTo>
                  <a:cubicBezTo>
                    <a:pt x="1462" y="16"/>
                    <a:pt x="1462" y="16"/>
                    <a:pt x="1462" y="16"/>
                  </a:cubicBezTo>
                  <a:cubicBezTo>
                    <a:pt x="1462" y="16"/>
                    <a:pt x="1462" y="16"/>
                    <a:pt x="1462" y="16"/>
                  </a:cubicBezTo>
                  <a:close/>
                  <a:moveTo>
                    <a:pt x="542" y="16"/>
                  </a:moveTo>
                  <a:cubicBezTo>
                    <a:pt x="542" y="16"/>
                    <a:pt x="542" y="16"/>
                    <a:pt x="542" y="16"/>
                  </a:cubicBezTo>
                  <a:cubicBezTo>
                    <a:pt x="542" y="16"/>
                    <a:pt x="542" y="16"/>
                    <a:pt x="542" y="16"/>
                  </a:cubicBezTo>
                  <a:close/>
                  <a:moveTo>
                    <a:pt x="968" y="16"/>
                  </a:moveTo>
                  <a:cubicBezTo>
                    <a:pt x="968" y="16"/>
                    <a:pt x="968" y="16"/>
                    <a:pt x="968" y="16"/>
                  </a:cubicBezTo>
                  <a:cubicBezTo>
                    <a:pt x="968" y="16"/>
                    <a:pt x="968" y="16"/>
                    <a:pt x="968" y="16"/>
                  </a:cubicBezTo>
                  <a:close/>
                  <a:moveTo>
                    <a:pt x="1461" y="92"/>
                  </a:moveTo>
                  <a:cubicBezTo>
                    <a:pt x="1461" y="92"/>
                    <a:pt x="1461" y="93"/>
                    <a:pt x="1461" y="93"/>
                  </a:cubicBezTo>
                  <a:cubicBezTo>
                    <a:pt x="1461" y="93"/>
                    <a:pt x="1461" y="93"/>
                    <a:pt x="1461" y="92"/>
                  </a:cubicBezTo>
                  <a:close/>
                  <a:moveTo>
                    <a:pt x="1419" y="16"/>
                  </a:moveTo>
                  <a:cubicBezTo>
                    <a:pt x="1419" y="16"/>
                    <a:pt x="1419" y="16"/>
                    <a:pt x="1419" y="16"/>
                  </a:cubicBezTo>
                  <a:cubicBezTo>
                    <a:pt x="1419" y="16"/>
                    <a:pt x="1419" y="16"/>
                    <a:pt x="1419" y="16"/>
                  </a:cubicBezTo>
                  <a:close/>
                  <a:moveTo>
                    <a:pt x="1565" y="62"/>
                  </a:moveTo>
                  <a:cubicBezTo>
                    <a:pt x="1564" y="62"/>
                    <a:pt x="1564" y="62"/>
                    <a:pt x="1564" y="62"/>
                  </a:cubicBezTo>
                  <a:cubicBezTo>
                    <a:pt x="1564" y="62"/>
                    <a:pt x="1565" y="62"/>
                    <a:pt x="1565" y="62"/>
                  </a:cubicBezTo>
                  <a:close/>
                  <a:moveTo>
                    <a:pt x="1577" y="16"/>
                  </a:moveTo>
                  <a:cubicBezTo>
                    <a:pt x="1577" y="16"/>
                    <a:pt x="1577" y="16"/>
                    <a:pt x="1577" y="16"/>
                  </a:cubicBezTo>
                  <a:cubicBezTo>
                    <a:pt x="1577" y="16"/>
                    <a:pt x="1577" y="16"/>
                    <a:pt x="1577" y="16"/>
                  </a:cubicBezTo>
                  <a:close/>
                  <a:moveTo>
                    <a:pt x="1745" y="16"/>
                  </a:moveTo>
                  <a:cubicBezTo>
                    <a:pt x="1745" y="16"/>
                    <a:pt x="1745" y="16"/>
                    <a:pt x="1746" y="16"/>
                  </a:cubicBezTo>
                  <a:cubicBezTo>
                    <a:pt x="1746" y="16"/>
                    <a:pt x="1745" y="16"/>
                    <a:pt x="1745" y="16"/>
                  </a:cubicBezTo>
                  <a:close/>
                  <a:moveTo>
                    <a:pt x="968" y="17"/>
                  </a:moveTo>
                  <a:cubicBezTo>
                    <a:pt x="968" y="17"/>
                    <a:pt x="968" y="16"/>
                    <a:pt x="968" y="16"/>
                  </a:cubicBezTo>
                  <a:cubicBezTo>
                    <a:pt x="968" y="16"/>
                    <a:pt x="968" y="16"/>
                    <a:pt x="968" y="17"/>
                  </a:cubicBezTo>
                  <a:close/>
                  <a:moveTo>
                    <a:pt x="1733" y="62"/>
                  </a:moveTo>
                  <a:cubicBezTo>
                    <a:pt x="1733" y="62"/>
                    <a:pt x="1732" y="62"/>
                    <a:pt x="1732" y="62"/>
                  </a:cubicBezTo>
                  <a:cubicBezTo>
                    <a:pt x="1733" y="62"/>
                    <a:pt x="1733" y="62"/>
                    <a:pt x="1733" y="62"/>
                  </a:cubicBezTo>
                  <a:close/>
                  <a:moveTo>
                    <a:pt x="1419" y="17"/>
                  </a:moveTo>
                  <a:cubicBezTo>
                    <a:pt x="1419" y="17"/>
                    <a:pt x="1419" y="16"/>
                    <a:pt x="1419" y="16"/>
                  </a:cubicBezTo>
                  <a:cubicBezTo>
                    <a:pt x="1419" y="16"/>
                    <a:pt x="1419" y="16"/>
                    <a:pt x="1419" y="17"/>
                  </a:cubicBezTo>
                  <a:close/>
                  <a:moveTo>
                    <a:pt x="661" y="63"/>
                  </a:moveTo>
                  <a:cubicBezTo>
                    <a:pt x="661" y="63"/>
                    <a:pt x="661" y="63"/>
                    <a:pt x="661" y="62"/>
                  </a:cubicBezTo>
                  <a:cubicBezTo>
                    <a:pt x="661" y="63"/>
                    <a:pt x="661" y="63"/>
                    <a:pt x="661" y="63"/>
                  </a:cubicBezTo>
                  <a:close/>
                  <a:moveTo>
                    <a:pt x="1037" y="93"/>
                  </a:moveTo>
                  <a:cubicBezTo>
                    <a:pt x="1037" y="93"/>
                    <a:pt x="1036" y="93"/>
                    <a:pt x="1036" y="93"/>
                  </a:cubicBezTo>
                  <a:cubicBezTo>
                    <a:pt x="1036" y="93"/>
                    <a:pt x="1036" y="93"/>
                    <a:pt x="1037" y="93"/>
                  </a:cubicBezTo>
                  <a:close/>
                  <a:moveTo>
                    <a:pt x="1679" y="16"/>
                  </a:moveTo>
                  <a:cubicBezTo>
                    <a:pt x="1679" y="16"/>
                    <a:pt x="1679" y="17"/>
                    <a:pt x="1679" y="17"/>
                  </a:cubicBezTo>
                  <a:cubicBezTo>
                    <a:pt x="1679" y="16"/>
                    <a:pt x="1679" y="16"/>
                    <a:pt x="1679" y="16"/>
                  </a:cubicBezTo>
                  <a:close/>
                  <a:moveTo>
                    <a:pt x="1364" y="63"/>
                  </a:moveTo>
                  <a:cubicBezTo>
                    <a:pt x="1364" y="63"/>
                    <a:pt x="1365" y="63"/>
                    <a:pt x="1365" y="63"/>
                  </a:cubicBezTo>
                  <a:cubicBezTo>
                    <a:pt x="1364" y="63"/>
                    <a:pt x="1364" y="63"/>
                    <a:pt x="1364" y="63"/>
                  </a:cubicBezTo>
                  <a:close/>
                  <a:moveTo>
                    <a:pt x="1380" y="63"/>
                  </a:moveTo>
                  <a:cubicBezTo>
                    <a:pt x="1380" y="63"/>
                    <a:pt x="1379" y="63"/>
                    <a:pt x="1379" y="63"/>
                  </a:cubicBezTo>
                  <a:cubicBezTo>
                    <a:pt x="1380" y="63"/>
                    <a:pt x="1380" y="63"/>
                    <a:pt x="1380" y="63"/>
                  </a:cubicBezTo>
                  <a:close/>
                  <a:moveTo>
                    <a:pt x="967" y="17"/>
                  </a:moveTo>
                  <a:cubicBezTo>
                    <a:pt x="968" y="17"/>
                    <a:pt x="968" y="17"/>
                    <a:pt x="968" y="17"/>
                  </a:cubicBezTo>
                  <a:cubicBezTo>
                    <a:pt x="968" y="17"/>
                    <a:pt x="967" y="17"/>
                    <a:pt x="967" y="17"/>
                  </a:cubicBezTo>
                  <a:close/>
                  <a:moveTo>
                    <a:pt x="1214" y="93"/>
                  </a:moveTo>
                  <a:cubicBezTo>
                    <a:pt x="1214" y="93"/>
                    <a:pt x="1214" y="93"/>
                    <a:pt x="1214" y="93"/>
                  </a:cubicBezTo>
                  <a:cubicBezTo>
                    <a:pt x="1214" y="93"/>
                    <a:pt x="1214" y="93"/>
                    <a:pt x="1214" y="93"/>
                  </a:cubicBezTo>
                  <a:close/>
                  <a:moveTo>
                    <a:pt x="1393" y="17"/>
                  </a:moveTo>
                  <a:cubicBezTo>
                    <a:pt x="1393" y="17"/>
                    <a:pt x="1393" y="17"/>
                    <a:pt x="1394" y="17"/>
                  </a:cubicBezTo>
                  <a:cubicBezTo>
                    <a:pt x="1394" y="17"/>
                    <a:pt x="1393" y="17"/>
                    <a:pt x="1393" y="17"/>
                  </a:cubicBezTo>
                  <a:close/>
                  <a:moveTo>
                    <a:pt x="1463" y="17"/>
                  </a:moveTo>
                  <a:cubicBezTo>
                    <a:pt x="1463" y="17"/>
                    <a:pt x="1463" y="17"/>
                    <a:pt x="1463" y="17"/>
                  </a:cubicBezTo>
                  <a:cubicBezTo>
                    <a:pt x="1463" y="17"/>
                    <a:pt x="1463" y="17"/>
                    <a:pt x="1463" y="17"/>
                  </a:cubicBezTo>
                  <a:close/>
                  <a:moveTo>
                    <a:pt x="1461" y="93"/>
                  </a:moveTo>
                  <a:cubicBezTo>
                    <a:pt x="1461" y="93"/>
                    <a:pt x="1461" y="93"/>
                    <a:pt x="1461" y="93"/>
                  </a:cubicBezTo>
                  <a:cubicBezTo>
                    <a:pt x="1461" y="93"/>
                    <a:pt x="1461" y="93"/>
                    <a:pt x="1461" y="93"/>
                  </a:cubicBezTo>
                  <a:close/>
                  <a:moveTo>
                    <a:pt x="1679" y="17"/>
                  </a:moveTo>
                  <a:cubicBezTo>
                    <a:pt x="1679" y="17"/>
                    <a:pt x="1679" y="17"/>
                    <a:pt x="1679" y="17"/>
                  </a:cubicBezTo>
                  <a:cubicBezTo>
                    <a:pt x="1679" y="17"/>
                    <a:pt x="1679" y="17"/>
                    <a:pt x="1679" y="17"/>
                  </a:cubicBezTo>
                  <a:close/>
                  <a:moveTo>
                    <a:pt x="541" y="17"/>
                  </a:moveTo>
                  <a:cubicBezTo>
                    <a:pt x="541" y="17"/>
                    <a:pt x="541" y="17"/>
                    <a:pt x="541" y="17"/>
                  </a:cubicBezTo>
                  <a:cubicBezTo>
                    <a:pt x="541" y="17"/>
                    <a:pt x="541" y="17"/>
                    <a:pt x="541" y="17"/>
                  </a:cubicBezTo>
                  <a:close/>
                  <a:moveTo>
                    <a:pt x="584" y="93"/>
                  </a:moveTo>
                  <a:cubicBezTo>
                    <a:pt x="584" y="93"/>
                    <a:pt x="584" y="93"/>
                    <a:pt x="584" y="93"/>
                  </a:cubicBezTo>
                  <a:cubicBezTo>
                    <a:pt x="584" y="93"/>
                    <a:pt x="584" y="93"/>
                    <a:pt x="584" y="93"/>
                  </a:cubicBezTo>
                  <a:close/>
                  <a:moveTo>
                    <a:pt x="1578" y="17"/>
                  </a:moveTo>
                  <a:cubicBezTo>
                    <a:pt x="1578" y="17"/>
                    <a:pt x="1578" y="17"/>
                    <a:pt x="1578" y="17"/>
                  </a:cubicBezTo>
                  <a:cubicBezTo>
                    <a:pt x="1578" y="17"/>
                    <a:pt x="1578" y="17"/>
                    <a:pt x="1578" y="17"/>
                  </a:cubicBezTo>
                  <a:close/>
                  <a:moveTo>
                    <a:pt x="1679" y="17"/>
                  </a:moveTo>
                  <a:cubicBezTo>
                    <a:pt x="1679" y="17"/>
                    <a:pt x="1680" y="17"/>
                    <a:pt x="1680" y="17"/>
                  </a:cubicBezTo>
                  <a:cubicBezTo>
                    <a:pt x="1680" y="17"/>
                    <a:pt x="1680" y="17"/>
                    <a:pt x="1679" y="17"/>
                  </a:cubicBezTo>
                  <a:close/>
                  <a:moveTo>
                    <a:pt x="1746" y="17"/>
                  </a:moveTo>
                  <a:cubicBezTo>
                    <a:pt x="1746" y="17"/>
                    <a:pt x="1746" y="17"/>
                    <a:pt x="1746" y="17"/>
                  </a:cubicBezTo>
                  <a:cubicBezTo>
                    <a:pt x="1746" y="17"/>
                    <a:pt x="1746" y="17"/>
                    <a:pt x="1746" y="17"/>
                  </a:cubicBezTo>
                  <a:close/>
                  <a:moveTo>
                    <a:pt x="697" y="93"/>
                  </a:moveTo>
                  <a:cubicBezTo>
                    <a:pt x="697" y="93"/>
                    <a:pt x="697" y="93"/>
                    <a:pt x="697" y="94"/>
                  </a:cubicBezTo>
                  <a:cubicBezTo>
                    <a:pt x="697" y="93"/>
                    <a:pt x="697" y="93"/>
                    <a:pt x="697" y="93"/>
                  </a:cubicBezTo>
                  <a:close/>
                  <a:moveTo>
                    <a:pt x="541" y="18"/>
                  </a:moveTo>
                  <a:cubicBezTo>
                    <a:pt x="541" y="18"/>
                    <a:pt x="541" y="17"/>
                    <a:pt x="541" y="17"/>
                  </a:cubicBezTo>
                  <a:cubicBezTo>
                    <a:pt x="541" y="17"/>
                    <a:pt x="541" y="18"/>
                    <a:pt x="541" y="18"/>
                  </a:cubicBezTo>
                  <a:close/>
                  <a:moveTo>
                    <a:pt x="1418" y="18"/>
                  </a:moveTo>
                  <a:cubicBezTo>
                    <a:pt x="1418" y="18"/>
                    <a:pt x="1418" y="17"/>
                    <a:pt x="1418" y="17"/>
                  </a:cubicBezTo>
                  <a:cubicBezTo>
                    <a:pt x="1418" y="17"/>
                    <a:pt x="1418" y="18"/>
                    <a:pt x="1418" y="18"/>
                  </a:cubicBezTo>
                  <a:close/>
                  <a:moveTo>
                    <a:pt x="966" y="18"/>
                  </a:moveTo>
                  <a:cubicBezTo>
                    <a:pt x="966" y="18"/>
                    <a:pt x="966" y="18"/>
                    <a:pt x="966" y="18"/>
                  </a:cubicBezTo>
                  <a:cubicBezTo>
                    <a:pt x="966" y="18"/>
                    <a:pt x="966" y="18"/>
                    <a:pt x="966" y="18"/>
                  </a:cubicBezTo>
                  <a:close/>
                  <a:moveTo>
                    <a:pt x="1380" y="18"/>
                  </a:moveTo>
                  <a:cubicBezTo>
                    <a:pt x="1379" y="18"/>
                    <a:pt x="1379" y="18"/>
                    <a:pt x="1379" y="18"/>
                  </a:cubicBezTo>
                  <a:cubicBezTo>
                    <a:pt x="1379" y="18"/>
                    <a:pt x="1379" y="18"/>
                    <a:pt x="1380" y="18"/>
                  </a:cubicBezTo>
                  <a:close/>
                  <a:moveTo>
                    <a:pt x="1037" y="94"/>
                  </a:moveTo>
                  <a:cubicBezTo>
                    <a:pt x="1037" y="93"/>
                    <a:pt x="1037" y="93"/>
                    <a:pt x="1037" y="93"/>
                  </a:cubicBezTo>
                  <a:cubicBezTo>
                    <a:pt x="1037" y="93"/>
                    <a:pt x="1037" y="93"/>
                    <a:pt x="1037" y="94"/>
                  </a:cubicBezTo>
                  <a:close/>
                  <a:moveTo>
                    <a:pt x="1564" y="18"/>
                  </a:moveTo>
                  <a:cubicBezTo>
                    <a:pt x="1564" y="18"/>
                    <a:pt x="1563" y="18"/>
                    <a:pt x="1563" y="18"/>
                  </a:cubicBezTo>
                  <a:cubicBezTo>
                    <a:pt x="1563" y="18"/>
                    <a:pt x="1563" y="18"/>
                    <a:pt x="1564" y="18"/>
                  </a:cubicBezTo>
                  <a:close/>
                  <a:moveTo>
                    <a:pt x="1379" y="63"/>
                  </a:moveTo>
                  <a:cubicBezTo>
                    <a:pt x="1379" y="63"/>
                    <a:pt x="1379" y="63"/>
                    <a:pt x="1379" y="63"/>
                  </a:cubicBezTo>
                  <a:cubicBezTo>
                    <a:pt x="1379" y="63"/>
                    <a:pt x="1379" y="63"/>
                    <a:pt x="1379" y="63"/>
                  </a:cubicBezTo>
                  <a:close/>
                  <a:moveTo>
                    <a:pt x="1548" y="63"/>
                  </a:moveTo>
                  <a:cubicBezTo>
                    <a:pt x="1548" y="63"/>
                    <a:pt x="1548" y="63"/>
                    <a:pt x="1548" y="63"/>
                  </a:cubicBezTo>
                  <a:cubicBezTo>
                    <a:pt x="1548" y="63"/>
                    <a:pt x="1548" y="63"/>
                    <a:pt x="1548" y="63"/>
                  </a:cubicBezTo>
                  <a:close/>
                  <a:moveTo>
                    <a:pt x="1564" y="63"/>
                  </a:moveTo>
                  <a:cubicBezTo>
                    <a:pt x="1563" y="63"/>
                    <a:pt x="1563" y="63"/>
                    <a:pt x="1563" y="63"/>
                  </a:cubicBezTo>
                  <a:cubicBezTo>
                    <a:pt x="1563" y="63"/>
                    <a:pt x="1563" y="63"/>
                    <a:pt x="1564" y="63"/>
                  </a:cubicBezTo>
                  <a:close/>
                  <a:moveTo>
                    <a:pt x="1654" y="63"/>
                  </a:moveTo>
                  <a:cubicBezTo>
                    <a:pt x="1654" y="63"/>
                    <a:pt x="1654" y="63"/>
                    <a:pt x="1654" y="63"/>
                  </a:cubicBezTo>
                  <a:cubicBezTo>
                    <a:pt x="1654" y="63"/>
                    <a:pt x="1654" y="63"/>
                    <a:pt x="1654" y="63"/>
                  </a:cubicBezTo>
                  <a:close/>
                  <a:moveTo>
                    <a:pt x="1716" y="63"/>
                  </a:moveTo>
                  <a:cubicBezTo>
                    <a:pt x="1716" y="63"/>
                    <a:pt x="1716" y="63"/>
                    <a:pt x="1716" y="63"/>
                  </a:cubicBezTo>
                  <a:cubicBezTo>
                    <a:pt x="1716" y="63"/>
                    <a:pt x="1716" y="63"/>
                    <a:pt x="1716" y="63"/>
                  </a:cubicBezTo>
                  <a:close/>
                  <a:moveTo>
                    <a:pt x="1732" y="63"/>
                  </a:moveTo>
                  <a:cubicBezTo>
                    <a:pt x="1732" y="63"/>
                    <a:pt x="1731" y="63"/>
                    <a:pt x="1731" y="63"/>
                  </a:cubicBezTo>
                  <a:cubicBezTo>
                    <a:pt x="1731" y="63"/>
                    <a:pt x="1732" y="63"/>
                    <a:pt x="1732" y="63"/>
                  </a:cubicBezTo>
                  <a:close/>
                  <a:moveTo>
                    <a:pt x="584" y="63"/>
                  </a:moveTo>
                  <a:cubicBezTo>
                    <a:pt x="584" y="63"/>
                    <a:pt x="584" y="64"/>
                    <a:pt x="584" y="64"/>
                  </a:cubicBezTo>
                  <a:cubicBezTo>
                    <a:pt x="584" y="63"/>
                    <a:pt x="584" y="63"/>
                    <a:pt x="584" y="63"/>
                  </a:cubicBezTo>
                  <a:close/>
                  <a:moveTo>
                    <a:pt x="1732" y="18"/>
                  </a:moveTo>
                  <a:cubicBezTo>
                    <a:pt x="1732" y="18"/>
                    <a:pt x="1732" y="18"/>
                    <a:pt x="1731" y="18"/>
                  </a:cubicBezTo>
                  <a:cubicBezTo>
                    <a:pt x="1731" y="18"/>
                    <a:pt x="1732" y="18"/>
                    <a:pt x="1732" y="18"/>
                  </a:cubicBezTo>
                  <a:close/>
                  <a:moveTo>
                    <a:pt x="584" y="93"/>
                  </a:moveTo>
                  <a:cubicBezTo>
                    <a:pt x="584" y="93"/>
                    <a:pt x="584" y="94"/>
                    <a:pt x="584" y="94"/>
                  </a:cubicBezTo>
                  <a:cubicBezTo>
                    <a:pt x="584" y="94"/>
                    <a:pt x="584" y="94"/>
                    <a:pt x="584" y="93"/>
                  </a:cubicBezTo>
                  <a:close/>
                  <a:moveTo>
                    <a:pt x="966" y="18"/>
                  </a:moveTo>
                  <a:cubicBezTo>
                    <a:pt x="966" y="18"/>
                    <a:pt x="966" y="18"/>
                    <a:pt x="966" y="18"/>
                  </a:cubicBezTo>
                  <a:cubicBezTo>
                    <a:pt x="966" y="18"/>
                    <a:pt x="966" y="18"/>
                    <a:pt x="966" y="18"/>
                  </a:cubicBezTo>
                  <a:close/>
                  <a:moveTo>
                    <a:pt x="1680" y="18"/>
                  </a:moveTo>
                  <a:cubicBezTo>
                    <a:pt x="1680" y="18"/>
                    <a:pt x="1680" y="18"/>
                    <a:pt x="1681" y="18"/>
                  </a:cubicBezTo>
                  <a:cubicBezTo>
                    <a:pt x="1680" y="18"/>
                    <a:pt x="1680" y="18"/>
                    <a:pt x="1680" y="18"/>
                  </a:cubicBezTo>
                  <a:close/>
                  <a:moveTo>
                    <a:pt x="1563" y="63"/>
                  </a:moveTo>
                  <a:cubicBezTo>
                    <a:pt x="1563" y="63"/>
                    <a:pt x="1563" y="63"/>
                    <a:pt x="1563" y="64"/>
                  </a:cubicBezTo>
                  <a:cubicBezTo>
                    <a:pt x="1563" y="63"/>
                    <a:pt x="1563" y="63"/>
                    <a:pt x="1563" y="63"/>
                  </a:cubicBezTo>
                  <a:close/>
                  <a:moveTo>
                    <a:pt x="1655" y="64"/>
                  </a:moveTo>
                  <a:cubicBezTo>
                    <a:pt x="1655" y="63"/>
                    <a:pt x="1655" y="63"/>
                    <a:pt x="1654" y="63"/>
                  </a:cubicBezTo>
                  <a:cubicBezTo>
                    <a:pt x="1655" y="63"/>
                    <a:pt x="1655" y="64"/>
                    <a:pt x="1655" y="64"/>
                  </a:cubicBezTo>
                  <a:close/>
                  <a:moveTo>
                    <a:pt x="1669" y="63"/>
                  </a:moveTo>
                  <a:cubicBezTo>
                    <a:pt x="1669" y="63"/>
                    <a:pt x="1669" y="64"/>
                    <a:pt x="1669" y="64"/>
                  </a:cubicBezTo>
                  <a:cubicBezTo>
                    <a:pt x="1669" y="63"/>
                    <a:pt x="1669" y="63"/>
                    <a:pt x="1669" y="63"/>
                  </a:cubicBezTo>
                  <a:close/>
                  <a:moveTo>
                    <a:pt x="755" y="94"/>
                  </a:moveTo>
                  <a:cubicBezTo>
                    <a:pt x="755" y="94"/>
                    <a:pt x="755" y="93"/>
                    <a:pt x="755" y="93"/>
                  </a:cubicBezTo>
                  <a:cubicBezTo>
                    <a:pt x="755" y="94"/>
                    <a:pt x="755" y="94"/>
                    <a:pt x="755" y="94"/>
                  </a:cubicBezTo>
                  <a:close/>
                  <a:moveTo>
                    <a:pt x="965" y="19"/>
                  </a:moveTo>
                  <a:cubicBezTo>
                    <a:pt x="965" y="19"/>
                    <a:pt x="966" y="19"/>
                    <a:pt x="966" y="18"/>
                  </a:cubicBezTo>
                  <a:cubicBezTo>
                    <a:pt x="965" y="18"/>
                    <a:pt x="965" y="19"/>
                    <a:pt x="965" y="19"/>
                  </a:cubicBezTo>
                  <a:close/>
                  <a:moveTo>
                    <a:pt x="967" y="94"/>
                  </a:moveTo>
                  <a:cubicBezTo>
                    <a:pt x="967" y="94"/>
                    <a:pt x="966" y="94"/>
                    <a:pt x="966" y="94"/>
                  </a:cubicBezTo>
                  <a:cubicBezTo>
                    <a:pt x="966" y="94"/>
                    <a:pt x="967" y="94"/>
                    <a:pt x="967" y="94"/>
                  </a:cubicBezTo>
                  <a:close/>
                  <a:moveTo>
                    <a:pt x="1731" y="63"/>
                  </a:moveTo>
                  <a:cubicBezTo>
                    <a:pt x="1731" y="63"/>
                    <a:pt x="1731" y="63"/>
                    <a:pt x="1731" y="64"/>
                  </a:cubicBezTo>
                  <a:cubicBezTo>
                    <a:pt x="1731" y="63"/>
                    <a:pt x="1731" y="63"/>
                    <a:pt x="1731" y="63"/>
                  </a:cubicBezTo>
                  <a:close/>
                  <a:moveTo>
                    <a:pt x="574" y="55"/>
                  </a:moveTo>
                  <a:cubicBezTo>
                    <a:pt x="574" y="55"/>
                    <a:pt x="574" y="55"/>
                    <a:pt x="574" y="55"/>
                  </a:cubicBezTo>
                  <a:cubicBezTo>
                    <a:pt x="574" y="55"/>
                    <a:pt x="574" y="55"/>
                    <a:pt x="574" y="55"/>
                  </a:cubicBezTo>
                  <a:close/>
                  <a:moveTo>
                    <a:pt x="584" y="64"/>
                  </a:moveTo>
                  <a:cubicBezTo>
                    <a:pt x="584" y="64"/>
                    <a:pt x="585" y="64"/>
                    <a:pt x="585" y="64"/>
                  </a:cubicBezTo>
                  <a:cubicBezTo>
                    <a:pt x="585" y="64"/>
                    <a:pt x="585" y="64"/>
                    <a:pt x="584" y="64"/>
                  </a:cubicBezTo>
                  <a:close/>
                  <a:moveTo>
                    <a:pt x="1394" y="18"/>
                  </a:moveTo>
                  <a:cubicBezTo>
                    <a:pt x="1394" y="19"/>
                    <a:pt x="1395" y="19"/>
                    <a:pt x="1395" y="19"/>
                  </a:cubicBezTo>
                  <a:cubicBezTo>
                    <a:pt x="1395" y="19"/>
                    <a:pt x="1395" y="18"/>
                    <a:pt x="1394" y="18"/>
                  </a:cubicBezTo>
                  <a:close/>
                  <a:moveTo>
                    <a:pt x="1417" y="19"/>
                  </a:moveTo>
                  <a:cubicBezTo>
                    <a:pt x="1418" y="19"/>
                    <a:pt x="1418" y="19"/>
                    <a:pt x="1418" y="18"/>
                  </a:cubicBezTo>
                  <a:cubicBezTo>
                    <a:pt x="1418" y="18"/>
                    <a:pt x="1417" y="19"/>
                    <a:pt x="1417" y="19"/>
                  </a:cubicBezTo>
                  <a:close/>
                  <a:moveTo>
                    <a:pt x="1419" y="94"/>
                  </a:moveTo>
                  <a:cubicBezTo>
                    <a:pt x="1419" y="94"/>
                    <a:pt x="1419" y="93"/>
                    <a:pt x="1419" y="93"/>
                  </a:cubicBezTo>
                  <a:cubicBezTo>
                    <a:pt x="1419" y="94"/>
                    <a:pt x="1419" y="94"/>
                    <a:pt x="1419" y="94"/>
                  </a:cubicBezTo>
                  <a:close/>
                  <a:moveTo>
                    <a:pt x="662" y="64"/>
                  </a:moveTo>
                  <a:cubicBezTo>
                    <a:pt x="662" y="64"/>
                    <a:pt x="662" y="64"/>
                    <a:pt x="662" y="63"/>
                  </a:cubicBezTo>
                  <a:cubicBezTo>
                    <a:pt x="662" y="64"/>
                    <a:pt x="662" y="64"/>
                    <a:pt x="662" y="64"/>
                  </a:cubicBezTo>
                  <a:close/>
                  <a:moveTo>
                    <a:pt x="1464" y="18"/>
                  </a:moveTo>
                  <a:cubicBezTo>
                    <a:pt x="1464" y="19"/>
                    <a:pt x="1464" y="19"/>
                    <a:pt x="1464" y="19"/>
                  </a:cubicBezTo>
                  <a:cubicBezTo>
                    <a:pt x="1464" y="19"/>
                    <a:pt x="1464" y="18"/>
                    <a:pt x="1464" y="18"/>
                  </a:cubicBezTo>
                  <a:close/>
                  <a:moveTo>
                    <a:pt x="584" y="94"/>
                  </a:moveTo>
                  <a:cubicBezTo>
                    <a:pt x="583" y="94"/>
                    <a:pt x="583" y="94"/>
                    <a:pt x="583" y="94"/>
                  </a:cubicBezTo>
                  <a:cubicBezTo>
                    <a:pt x="584" y="94"/>
                    <a:pt x="584" y="94"/>
                    <a:pt x="584" y="94"/>
                  </a:cubicBezTo>
                  <a:close/>
                  <a:moveTo>
                    <a:pt x="1363" y="64"/>
                  </a:moveTo>
                  <a:cubicBezTo>
                    <a:pt x="1363" y="64"/>
                    <a:pt x="1363" y="64"/>
                    <a:pt x="1363" y="64"/>
                  </a:cubicBezTo>
                  <a:cubicBezTo>
                    <a:pt x="1363" y="64"/>
                    <a:pt x="1363" y="64"/>
                    <a:pt x="1363" y="64"/>
                  </a:cubicBezTo>
                  <a:close/>
                  <a:moveTo>
                    <a:pt x="755" y="94"/>
                  </a:moveTo>
                  <a:cubicBezTo>
                    <a:pt x="755" y="94"/>
                    <a:pt x="755" y="94"/>
                    <a:pt x="755" y="94"/>
                  </a:cubicBezTo>
                  <a:cubicBezTo>
                    <a:pt x="755" y="94"/>
                    <a:pt x="755" y="94"/>
                    <a:pt x="755" y="94"/>
                  </a:cubicBezTo>
                  <a:close/>
                  <a:moveTo>
                    <a:pt x="967" y="94"/>
                  </a:moveTo>
                  <a:cubicBezTo>
                    <a:pt x="967" y="94"/>
                    <a:pt x="967" y="94"/>
                    <a:pt x="967" y="94"/>
                  </a:cubicBezTo>
                  <a:cubicBezTo>
                    <a:pt x="967" y="94"/>
                    <a:pt x="967" y="94"/>
                    <a:pt x="967" y="94"/>
                  </a:cubicBezTo>
                  <a:close/>
                  <a:moveTo>
                    <a:pt x="1419" y="94"/>
                  </a:moveTo>
                  <a:cubicBezTo>
                    <a:pt x="1419" y="94"/>
                    <a:pt x="1419" y="94"/>
                    <a:pt x="1419" y="94"/>
                  </a:cubicBezTo>
                  <a:cubicBezTo>
                    <a:pt x="1419" y="94"/>
                    <a:pt x="1419" y="94"/>
                    <a:pt x="1419" y="94"/>
                  </a:cubicBezTo>
                  <a:close/>
                  <a:moveTo>
                    <a:pt x="1460" y="94"/>
                  </a:moveTo>
                  <a:cubicBezTo>
                    <a:pt x="1460" y="94"/>
                    <a:pt x="1460" y="94"/>
                    <a:pt x="1460" y="94"/>
                  </a:cubicBezTo>
                  <a:cubicBezTo>
                    <a:pt x="1460" y="94"/>
                    <a:pt x="1460" y="94"/>
                    <a:pt x="1460" y="94"/>
                  </a:cubicBezTo>
                  <a:close/>
                  <a:moveTo>
                    <a:pt x="583" y="94"/>
                  </a:moveTo>
                  <a:cubicBezTo>
                    <a:pt x="583" y="94"/>
                    <a:pt x="583" y="94"/>
                    <a:pt x="583" y="95"/>
                  </a:cubicBezTo>
                  <a:cubicBezTo>
                    <a:pt x="583" y="94"/>
                    <a:pt x="583" y="94"/>
                    <a:pt x="583" y="94"/>
                  </a:cubicBezTo>
                  <a:close/>
                  <a:moveTo>
                    <a:pt x="1378" y="64"/>
                  </a:moveTo>
                  <a:cubicBezTo>
                    <a:pt x="1378" y="64"/>
                    <a:pt x="1378" y="64"/>
                    <a:pt x="1378" y="64"/>
                  </a:cubicBezTo>
                  <a:cubicBezTo>
                    <a:pt x="1378" y="64"/>
                    <a:pt x="1378" y="64"/>
                    <a:pt x="1378" y="64"/>
                  </a:cubicBezTo>
                  <a:close/>
                  <a:moveTo>
                    <a:pt x="696" y="94"/>
                  </a:moveTo>
                  <a:cubicBezTo>
                    <a:pt x="696" y="94"/>
                    <a:pt x="696" y="94"/>
                    <a:pt x="696" y="95"/>
                  </a:cubicBezTo>
                  <a:cubicBezTo>
                    <a:pt x="696" y="94"/>
                    <a:pt x="696" y="94"/>
                    <a:pt x="696" y="94"/>
                  </a:cubicBezTo>
                  <a:close/>
                  <a:moveTo>
                    <a:pt x="1565" y="19"/>
                  </a:moveTo>
                  <a:cubicBezTo>
                    <a:pt x="1565" y="18"/>
                    <a:pt x="1565" y="18"/>
                    <a:pt x="1564" y="18"/>
                  </a:cubicBezTo>
                  <a:cubicBezTo>
                    <a:pt x="1564" y="18"/>
                    <a:pt x="1565" y="19"/>
                    <a:pt x="1565" y="19"/>
                  </a:cubicBezTo>
                  <a:close/>
                  <a:moveTo>
                    <a:pt x="756" y="95"/>
                  </a:moveTo>
                  <a:cubicBezTo>
                    <a:pt x="756" y="94"/>
                    <a:pt x="756" y="94"/>
                    <a:pt x="755" y="94"/>
                  </a:cubicBezTo>
                  <a:cubicBezTo>
                    <a:pt x="755" y="94"/>
                    <a:pt x="756" y="94"/>
                    <a:pt x="756" y="95"/>
                  </a:cubicBezTo>
                  <a:close/>
                  <a:moveTo>
                    <a:pt x="967" y="94"/>
                  </a:moveTo>
                  <a:cubicBezTo>
                    <a:pt x="967" y="94"/>
                    <a:pt x="967" y="94"/>
                    <a:pt x="967" y="94"/>
                  </a:cubicBezTo>
                  <a:cubicBezTo>
                    <a:pt x="967" y="94"/>
                    <a:pt x="967" y="94"/>
                    <a:pt x="967" y="94"/>
                  </a:cubicBezTo>
                  <a:close/>
                  <a:moveTo>
                    <a:pt x="1733" y="19"/>
                  </a:moveTo>
                  <a:cubicBezTo>
                    <a:pt x="1733" y="18"/>
                    <a:pt x="1733" y="18"/>
                    <a:pt x="1732" y="18"/>
                  </a:cubicBezTo>
                  <a:cubicBezTo>
                    <a:pt x="1733" y="18"/>
                    <a:pt x="1733" y="19"/>
                    <a:pt x="1733" y="19"/>
                  </a:cubicBezTo>
                  <a:close/>
                  <a:moveTo>
                    <a:pt x="1216" y="94"/>
                  </a:moveTo>
                  <a:cubicBezTo>
                    <a:pt x="1216" y="94"/>
                    <a:pt x="1215" y="94"/>
                    <a:pt x="1215" y="94"/>
                  </a:cubicBezTo>
                  <a:cubicBezTo>
                    <a:pt x="1215" y="94"/>
                    <a:pt x="1215" y="94"/>
                    <a:pt x="1216" y="94"/>
                  </a:cubicBezTo>
                  <a:close/>
                  <a:moveTo>
                    <a:pt x="1669" y="64"/>
                  </a:moveTo>
                  <a:cubicBezTo>
                    <a:pt x="1669" y="64"/>
                    <a:pt x="1669" y="64"/>
                    <a:pt x="1670" y="64"/>
                  </a:cubicBezTo>
                  <a:cubicBezTo>
                    <a:pt x="1670" y="64"/>
                    <a:pt x="1670" y="64"/>
                    <a:pt x="1669" y="64"/>
                  </a:cubicBezTo>
                  <a:close/>
                  <a:moveTo>
                    <a:pt x="1460" y="94"/>
                  </a:moveTo>
                  <a:cubicBezTo>
                    <a:pt x="1460" y="94"/>
                    <a:pt x="1459" y="94"/>
                    <a:pt x="1459" y="95"/>
                  </a:cubicBezTo>
                  <a:cubicBezTo>
                    <a:pt x="1460" y="94"/>
                    <a:pt x="1460" y="94"/>
                    <a:pt x="1460" y="94"/>
                  </a:cubicBezTo>
                  <a:close/>
                  <a:moveTo>
                    <a:pt x="965" y="19"/>
                  </a:moveTo>
                  <a:cubicBezTo>
                    <a:pt x="965" y="19"/>
                    <a:pt x="965" y="19"/>
                    <a:pt x="965" y="19"/>
                  </a:cubicBezTo>
                  <a:cubicBezTo>
                    <a:pt x="965" y="19"/>
                    <a:pt x="965" y="19"/>
                    <a:pt x="965" y="19"/>
                  </a:cubicBezTo>
                  <a:close/>
                  <a:moveTo>
                    <a:pt x="583" y="95"/>
                  </a:moveTo>
                  <a:cubicBezTo>
                    <a:pt x="583" y="95"/>
                    <a:pt x="583" y="95"/>
                    <a:pt x="583" y="95"/>
                  </a:cubicBezTo>
                  <a:cubicBezTo>
                    <a:pt x="583" y="95"/>
                    <a:pt x="583" y="95"/>
                    <a:pt x="583" y="95"/>
                  </a:cubicBezTo>
                  <a:close/>
                  <a:moveTo>
                    <a:pt x="696" y="95"/>
                  </a:moveTo>
                  <a:cubicBezTo>
                    <a:pt x="696" y="95"/>
                    <a:pt x="696" y="95"/>
                    <a:pt x="696" y="95"/>
                  </a:cubicBezTo>
                  <a:cubicBezTo>
                    <a:pt x="696" y="95"/>
                    <a:pt x="696" y="95"/>
                    <a:pt x="696" y="95"/>
                  </a:cubicBezTo>
                  <a:close/>
                  <a:moveTo>
                    <a:pt x="756" y="95"/>
                  </a:moveTo>
                  <a:cubicBezTo>
                    <a:pt x="756" y="95"/>
                    <a:pt x="756" y="95"/>
                    <a:pt x="756" y="95"/>
                  </a:cubicBezTo>
                  <a:cubicBezTo>
                    <a:pt x="756" y="95"/>
                    <a:pt x="756" y="95"/>
                    <a:pt x="756" y="95"/>
                  </a:cubicBezTo>
                  <a:close/>
                  <a:moveTo>
                    <a:pt x="1381" y="19"/>
                  </a:moveTo>
                  <a:cubicBezTo>
                    <a:pt x="1381" y="19"/>
                    <a:pt x="1381" y="19"/>
                    <a:pt x="1381" y="19"/>
                  </a:cubicBezTo>
                  <a:cubicBezTo>
                    <a:pt x="1381" y="19"/>
                    <a:pt x="1381" y="19"/>
                    <a:pt x="1381" y="19"/>
                  </a:cubicBezTo>
                  <a:close/>
                  <a:moveTo>
                    <a:pt x="1038" y="95"/>
                  </a:moveTo>
                  <a:cubicBezTo>
                    <a:pt x="1038" y="95"/>
                    <a:pt x="1038" y="94"/>
                    <a:pt x="1038" y="94"/>
                  </a:cubicBezTo>
                  <a:cubicBezTo>
                    <a:pt x="1038" y="95"/>
                    <a:pt x="1038" y="95"/>
                    <a:pt x="1038" y="95"/>
                  </a:cubicBezTo>
                  <a:close/>
                  <a:moveTo>
                    <a:pt x="1216" y="95"/>
                  </a:moveTo>
                  <a:cubicBezTo>
                    <a:pt x="1216" y="95"/>
                    <a:pt x="1216" y="95"/>
                    <a:pt x="1216" y="94"/>
                  </a:cubicBezTo>
                  <a:cubicBezTo>
                    <a:pt x="1216" y="95"/>
                    <a:pt x="1216" y="95"/>
                    <a:pt x="1216" y="95"/>
                  </a:cubicBezTo>
                  <a:close/>
                  <a:moveTo>
                    <a:pt x="1459" y="94"/>
                  </a:moveTo>
                  <a:cubicBezTo>
                    <a:pt x="1459" y="95"/>
                    <a:pt x="1459" y="95"/>
                    <a:pt x="1459" y="95"/>
                  </a:cubicBezTo>
                  <a:cubicBezTo>
                    <a:pt x="1459" y="95"/>
                    <a:pt x="1459" y="95"/>
                    <a:pt x="1459" y="94"/>
                  </a:cubicBezTo>
                  <a:close/>
                  <a:moveTo>
                    <a:pt x="1541" y="19"/>
                  </a:moveTo>
                  <a:cubicBezTo>
                    <a:pt x="1540" y="19"/>
                    <a:pt x="1540" y="19"/>
                    <a:pt x="1540" y="19"/>
                  </a:cubicBezTo>
                  <a:cubicBezTo>
                    <a:pt x="1540" y="19"/>
                    <a:pt x="1541" y="19"/>
                    <a:pt x="1541" y="19"/>
                  </a:cubicBezTo>
                  <a:close/>
                  <a:moveTo>
                    <a:pt x="583" y="95"/>
                  </a:moveTo>
                  <a:cubicBezTo>
                    <a:pt x="582" y="95"/>
                    <a:pt x="582" y="95"/>
                    <a:pt x="582" y="95"/>
                  </a:cubicBezTo>
                  <a:cubicBezTo>
                    <a:pt x="582" y="95"/>
                    <a:pt x="583" y="95"/>
                    <a:pt x="583" y="95"/>
                  </a:cubicBezTo>
                  <a:close/>
                  <a:moveTo>
                    <a:pt x="1565" y="19"/>
                  </a:moveTo>
                  <a:cubicBezTo>
                    <a:pt x="1565" y="19"/>
                    <a:pt x="1565" y="19"/>
                    <a:pt x="1565" y="19"/>
                  </a:cubicBezTo>
                  <a:cubicBezTo>
                    <a:pt x="1565" y="19"/>
                    <a:pt x="1565" y="19"/>
                    <a:pt x="1565" y="19"/>
                  </a:cubicBezTo>
                  <a:close/>
                  <a:moveTo>
                    <a:pt x="662" y="64"/>
                  </a:moveTo>
                  <a:cubicBezTo>
                    <a:pt x="662" y="64"/>
                    <a:pt x="662" y="64"/>
                    <a:pt x="662" y="64"/>
                  </a:cubicBezTo>
                  <a:cubicBezTo>
                    <a:pt x="662" y="64"/>
                    <a:pt x="662" y="64"/>
                    <a:pt x="662" y="64"/>
                  </a:cubicBezTo>
                  <a:close/>
                  <a:moveTo>
                    <a:pt x="1709" y="19"/>
                  </a:moveTo>
                  <a:cubicBezTo>
                    <a:pt x="1709" y="19"/>
                    <a:pt x="1708" y="19"/>
                    <a:pt x="1708" y="19"/>
                  </a:cubicBezTo>
                  <a:cubicBezTo>
                    <a:pt x="1709" y="19"/>
                    <a:pt x="1709" y="19"/>
                    <a:pt x="1709" y="19"/>
                  </a:cubicBezTo>
                  <a:close/>
                  <a:moveTo>
                    <a:pt x="756" y="95"/>
                  </a:moveTo>
                  <a:cubicBezTo>
                    <a:pt x="756" y="95"/>
                    <a:pt x="756" y="95"/>
                    <a:pt x="756" y="95"/>
                  </a:cubicBezTo>
                  <a:cubicBezTo>
                    <a:pt x="756" y="95"/>
                    <a:pt x="756" y="95"/>
                    <a:pt x="756" y="95"/>
                  </a:cubicBezTo>
                  <a:close/>
                  <a:moveTo>
                    <a:pt x="968" y="95"/>
                  </a:moveTo>
                  <a:cubicBezTo>
                    <a:pt x="968" y="95"/>
                    <a:pt x="968" y="95"/>
                    <a:pt x="968" y="95"/>
                  </a:cubicBezTo>
                  <a:cubicBezTo>
                    <a:pt x="968" y="95"/>
                    <a:pt x="968" y="95"/>
                    <a:pt x="968" y="95"/>
                  </a:cubicBezTo>
                  <a:close/>
                  <a:moveTo>
                    <a:pt x="1038" y="95"/>
                  </a:moveTo>
                  <a:cubicBezTo>
                    <a:pt x="1038" y="95"/>
                    <a:pt x="1038" y="95"/>
                    <a:pt x="1038" y="95"/>
                  </a:cubicBezTo>
                  <a:cubicBezTo>
                    <a:pt x="1038" y="95"/>
                    <a:pt x="1038" y="95"/>
                    <a:pt x="1038" y="95"/>
                  </a:cubicBezTo>
                  <a:close/>
                  <a:moveTo>
                    <a:pt x="1733" y="19"/>
                  </a:moveTo>
                  <a:cubicBezTo>
                    <a:pt x="1733" y="19"/>
                    <a:pt x="1733" y="19"/>
                    <a:pt x="1733" y="19"/>
                  </a:cubicBezTo>
                  <a:cubicBezTo>
                    <a:pt x="1733" y="19"/>
                    <a:pt x="1733" y="19"/>
                    <a:pt x="1733" y="19"/>
                  </a:cubicBezTo>
                  <a:close/>
                  <a:moveTo>
                    <a:pt x="1216" y="95"/>
                  </a:moveTo>
                  <a:cubicBezTo>
                    <a:pt x="1216" y="95"/>
                    <a:pt x="1216" y="95"/>
                    <a:pt x="1216" y="95"/>
                  </a:cubicBezTo>
                  <a:cubicBezTo>
                    <a:pt x="1216" y="95"/>
                    <a:pt x="1216" y="95"/>
                    <a:pt x="1216" y="95"/>
                  </a:cubicBezTo>
                  <a:close/>
                  <a:moveTo>
                    <a:pt x="1459" y="95"/>
                  </a:moveTo>
                  <a:cubicBezTo>
                    <a:pt x="1459" y="95"/>
                    <a:pt x="1459" y="95"/>
                    <a:pt x="1459" y="95"/>
                  </a:cubicBezTo>
                  <a:cubicBezTo>
                    <a:pt x="1459" y="95"/>
                    <a:pt x="1459" y="95"/>
                    <a:pt x="1459" y="95"/>
                  </a:cubicBezTo>
                  <a:close/>
                  <a:moveTo>
                    <a:pt x="582" y="95"/>
                  </a:moveTo>
                  <a:cubicBezTo>
                    <a:pt x="582" y="95"/>
                    <a:pt x="582" y="95"/>
                    <a:pt x="582" y="96"/>
                  </a:cubicBezTo>
                  <a:cubicBezTo>
                    <a:pt x="582" y="96"/>
                    <a:pt x="582" y="95"/>
                    <a:pt x="582" y="95"/>
                  </a:cubicBezTo>
                  <a:close/>
                  <a:moveTo>
                    <a:pt x="1362" y="64"/>
                  </a:moveTo>
                  <a:cubicBezTo>
                    <a:pt x="1363" y="64"/>
                    <a:pt x="1363" y="64"/>
                    <a:pt x="1363" y="64"/>
                  </a:cubicBezTo>
                  <a:cubicBezTo>
                    <a:pt x="1363" y="64"/>
                    <a:pt x="1363" y="64"/>
                    <a:pt x="1362" y="64"/>
                  </a:cubicBezTo>
                  <a:close/>
                  <a:moveTo>
                    <a:pt x="757" y="96"/>
                  </a:moveTo>
                  <a:cubicBezTo>
                    <a:pt x="757" y="95"/>
                    <a:pt x="757" y="95"/>
                    <a:pt x="756" y="95"/>
                  </a:cubicBezTo>
                  <a:cubicBezTo>
                    <a:pt x="756" y="95"/>
                    <a:pt x="757" y="95"/>
                    <a:pt x="757" y="96"/>
                  </a:cubicBezTo>
                  <a:close/>
                  <a:moveTo>
                    <a:pt x="1378" y="64"/>
                  </a:moveTo>
                  <a:cubicBezTo>
                    <a:pt x="1378" y="64"/>
                    <a:pt x="1378" y="64"/>
                    <a:pt x="1378" y="64"/>
                  </a:cubicBezTo>
                  <a:cubicBezTo>
                    <a:pt x="1378" y="64"/>
                    <a:pt x="1378" y="64"/>
                    <a:pt x="1378" y="64"/>
                  </a:cubicBezTo>
                  <a:close/>
                  <a:moveTo>
                    <a:pt x="1039" y="96"/>
                  </a:moveTo>
                  <a:cubicBezTo>
                    <a:pt x="1039" y="95"/>
                    <a:pt x="1039" y="95"/>
                    <a:pt x="1038" y="95"/>
                  </a:cubicBezTo>
                  <a:cubicBezTo>
                    <a:pt x="1038" y="95"/>
                    <a:pt x="1039" y="96"/>
                    <a:pt x="1039" y="96"/>
                  </a:cubicBezTo>
                  <a:close/>
                  <a:moveTo>
                    <a:pt x="1217" y="96"/>
                  </a:moveTo>
                  <a:cubicBezTo>
                    <a:pt x="1217" y="95"/>
                    <a:pt x="1216" y="95"/>
                    <a:pt x="1216" y="95"/>
                  </a:cubicBezTo>
                  <a:cubicBezTo>
                    <a:pt x="1216" y="95"/>
                    <a:pt x="1216" y="96"/>
                    <a:pt x="1217" y="96"/>
                  </a:cubicBezTo>
                  <a:close/>
                  <a:moveTo>
                    <a:pt x="1421" y="96"/>
                  </a:moveTo>
                  <a:cubicBezTo>
                    <a:pt x="1421" y="95"/>
                    <a:pt x="1420" y="95"/>
                    <a:pt x="1420" y="95"/>
                  </a:cubicBezTo>
                  <a:cubicBezTo>
                    <a:pt x="1420" y="95"/>
                    <a:pt x="1420" y="95"/>
                    <a:pt x="1421" y="96"/>
                  </a:cubicBezTo>
                  <a:close/>
                  <a:moveTo>
                    <a:pt x="1459" y="95"/>
                  </a:moveTo>
                  <a:cubicBezTo>
                    <a:pt x="1459" y="95"/>
                    <a:pt x="1458" y="95"/>
                    <a:pt x="1458" y="96"/>
                  </a:cubicBezTo>
                  <a:cubicBezTo>
                    <a:pt x="1459" y="95"/>
                    <a:pt x="1459" y="95"/>
                    <a:pt x="1459" y="95"/>
                  </a:cubicBezTo>
                  <a:close/>
                  <a:moveTo>
                    <a:pt x="1547" y="64"/>
                  </a:moveTo>
                  <a:cubicBezTo>
                    <a:pt x="1547" y="64"/>
                    <a:pt x="1547" y="64"/>
                    <a:pt x="1547" y="64"/>
                  </a:cubicBezTo>
                  <a:cubicBezTo>
                    <a:pt x="1547" y="64"/>
                    <a:pt x="1547" y="64"/>
                    <a:pt x="1547" y="64"/>
                  </a:cubicBezTo>
                  <a:close/>
                  <a:moveTo>
                    <a:pt x="1685" y="95"/>
                  </a:moveTo>
                  <a:cubicBezTo>
                    <a:pt x="1685" y="95"/>
                    <a:pt x="1685" y="96"/>
                    <a:pt x="1685" y="96"/>
                  </a:cubicBezTo>
                  <a:cubicBezTo>
                    <a:pt x="1685" y="96"/>
                    <a:pt x="1685" y="95"/>
                    <a:pt x="1685" y="95"/>
                  </a:cubicBezTo>
                  <a:close/>
                  <a:moveTo>
                    <a:pt x="582" y="96"/>
                  </a:moveTo>
                  <a:cubicBezTo>
                    <a:pt x="582" y="96"/>
                    <a:pt x="582" y="96"/>
                    <a:pt x="582" y="96"/>
                  </a:cubicBezTo>
                  <a:cubicBezTo>
                    <a:pt x="582" y="96"/>
                    <a:pt x="582" y="96"/>
                    <a:pt x="582" y="96"/>
                  </a:cubicBezTo>
                  <a:close/>
                  <a:moveTo>
                    <a:pt x="1562" y="64"/>
                  </a:moveTo>
                  <a:cubicBezTo>
                    <a:pt x="1562" y="64"/>
                    <a:pt x="1562" y="64"/>
                    <a:pt x="1562" y="64"/>
                  </a:cubicBezTo>
                  <a:cubicBezTo>
                    <a:pt x="1562" y="64"/>
                    <a:pt x="1562" y="64"/>
                    <a:pt x="1562" y="64"/>
                  </a:cubicBezTo>
                  <a:close/>
                  <a:moveTo>
                    <a:pt x="1656" y="64"/>
                  </a:moveTo>
                  <a:cubicBezTo>
                    <a:pt x="1656" y="64"/>
                    <a:pt x="1656" y="64"/>
                    <a:pt x="1655" y="64"/>
                  </a:cubicBezTo>
                  <a:cubicBezTo>
                    <a:pt x="1656" y="64"/>
                    <a:pt x="1656" y="64"/>
                    <a:pt x="1656" y="64"/>
                  </a:cubicBezTo>
                  <a:close/>
                  <a:moveTo>
                    <a:pt x="757" y="96"/>
                  </a:moveTo>
                  <a:cubicBezTo>
                    <a:pt x="757" y="96"/>
                    <a:pt x="757" y="96"/>
                    <a:pt x="757" y="96"/>
                  </a:cubicBezTo>
                  <a:cubicBezTo>
                    <a:pt x="757" y="96"/>
                    <a:pt x="757" y="96"/>
                    <a:pt x="757" y="96"/>
                  </a:cubicBezTo>
                  <a:close/>
                  <a:moveTo>
                    <a:pt x="1039" y="96"/>
                  </a:moveTo>
                  <a:cubicBezTo>
                    <a:pt x="1039" y="96"/>
                    <a:pt x="1039" y="96"/>
                    <a:pt x="1039" y="96"/>
                  </a:cubicBezTo>
                  <a:cubicBezTo>
                    <a:pt x="1039" y="96"/>
                    <a:pt x="1039" y="96"/>
                    <a:pt x="1039" y="96"/>
                  </a:cubicBezTo>
                  <a:close/>
                  <a:moveTo>
                    <a:pt x="1177" y="96"/>
                  </a:moveTo>
                  <a:cubicBezTo>
                    <a:pt x="1177" y="96"/>
                    <a:pt x="1177" y="96"/>
                    <a:pt x="1177" y="96"/>
                  </a:cubicBezTo>
                  <a:cubicBezTo>
                    <a:pt x="1177" y="96"/>
                    <a:pt x="1177" y="96"/>
                    <a:pt x="1177" y="96"/>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82" y="96"/>
                  </a:moveTo>
                  <a:cubicBezTo>
                    <a:pt x="581" y="96"/>
                    <a:pt x="581" y="96"/>
                    <a:pt x="581" y="96"/>
                  </a:cubicBezTo>
                  <a:cubicBezTo>
                    <a:pt x="581" y="96"/>
                    <a:pt x="582" y="96"/>
                    <a:pt x="582" y="96"/>
                  </a:cubicBezTo>
                  <a:close/>
                  <a:moveTo>
                    <a:pt x="540" y="19"/>
                  </a:moveTo>
                  <a:cubicBezTo>
                    <a:pt x="540" y="19"/>
                    <a:pt x="540" y="19"/>
                    <a:pt x="540" y="19"/>
                  </a:cubicBezTo>
                  <a:cubicBezTo>
                    <a:pt x="540" y="19"/>
                    <a:pt x="540" y="19"/>
                    <a:pt x="540" y="19"/>
                  </a:cubicBezTo>
                  <a:close/>
                  <a:moveTo>
                    <a:pt x="695" y="96"/>
                  </a:moveTo>
                  <a:cubicBezTo>
                    <a:pt x="695" y="96"/>
                    <a:pt x="695" y="96"/>
                    <a:pt x="695" y="96"/>
                  </a:cubicBezTo>
                  <a:cubicBezTo>
                    <a:pt x="695" y="96"/>
                    <a:pt x="695" y="96"/>
                    <a:pt x="695" y="96"/>
                  </a:cubicBezTo>
                  <a:close/>
                  <a:moveTo>
                    <a:pt x="757" y="96"/>
                  </a:moveTo>
                  <a:cubicBezTo>
                    <a:pt x="757" y="96"/>
                    <a:pt x="757" y="96"/>
                    <a:pt x="757" y="96"/>
                  </a:cubicBezTo>
                  <a:cubicBezTo>
                    <a:pt x="757" y="96"/>
                    <a:pt x="757" y="96"/>
                    <a:pt x="757" y="96"/>
                  </a:cubicBezTo>
                  <a:close/>
                  <a:moveTo>
                    <a:pt x="1715" y="64"/>
                  </a:moveTo>
                  <a:cubicBezTo>
                    <a:pt x="1715" y="64"/>
                    <a:pt x="1715" y="64"/>
                    <a:pt x="1715" y="64"/>
                  </a:cubicBezTo>
                  <a:cubicBezTo>
                    <a:pt x="1715" y="64"/>
                    <a:pt x="1715" y="64"/>
                    <a:pt x="1715" y="64"/>
                  </a:cubicBezTo>
                  <a:close/>
                  <a:moveTo>
                    <a:pt x="1039" y="96"/>
                  </a:moveTo>
                  <a:cubicBezTo>
                    <a:pt x="1039" y="96"/>
                    <a:pt x="1039" y="96"/>
                    <a:pt x="1039" y="96"/>
                  </a:cubicBezTo>
                  <a:cubicBezTo>
                    <a:pt x="1039" y="96"/>
                    <a:pt x="1039" y="96"/>
                    <a:pt x="1039" y="96"/>
                  </a:cubicBezTo>
                  <a:close/>
                  <a:moveTo>
                    <a:pt x="1730" y="64"/>
                  </a:moveTo>
                  <a:cubicBezTo>
                    <a:pt x="1730" y="64"/>
                    <a:pt x="1730" y="64"/>
                    <a:pt x="1730" y="64"/>
                  </a:cubicBezTo>
                  <a:cubicBezTo>
                    <a:pt x="1730" y="64"/>
                    <a:pt x="1730" y="64"/>
                    <a:pt x="1730" y="64"/>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54" y="19"/>
                  </a:moveTo>
                  <a:cubicBezTo>
                    <a:pt x="554" y="19"/>
                    <a:pt x="554" y="19"/>
                    <a:pt x="554" y="19"/>
                  </a:cubicBezTo>
                  <a:cubicBezTo>
                    <a:pt x="554" y="19"/>
                    <a:pt x="554" y="19"/>
                    <a:pt x="554" y="19"/>
                  </a:cubicBezTo>
                  <a:close/>
                  <a:moveTo>
                    <a:pt x="663" y="65"/>
                  </a:moveTo>
                  <a:cubicBezTo>
                    <a:pt x="663" y="64"/>
                    <a:pt x="663" y="64"/>
                    <a:pt x="662" y="64"/>
                  </a:cubicBezTo>
                  <a:cubicBezTo>
                    <a:pt x="663" y="64"/>
                    <a:pt x="663" y="64"/>
                    <a:pt x="663" y="65"/>
                  </a:cubicBezTo>
                  <a:close/>
                  <a:moveTo>
                    <a:pt x="965" y="19"/>
                  </a:moveTo>
                  <a:cubicBezTo>
                    <a:pt x="965" y="19"/>
                    <a:pt x="965" y="19"/>
                    <a:pt x="965" y="19"/>
                  </a:cubicBezTo>
                  <a:cubicBezTo>
                    <a:pt x="965" y="19"/>
                    <a:pt x="965" y="19"/>
                    <a:pt x="965" y="19"/>
                  </a:cubicBezTo>
                  <a:close/>
                  <a:moveTo>
                    <a:pt x="695" y="96"/>
                  </a:moveTo>
                  <a:cubicBezTo>
                    <a:pt x="694" y="96"/>
                    <a:pt x="694" y="96"/>
                    <a:pt x="694" y="97"/>
                  </a:cubicBezTo>
                  <a:cubicBezTo>
                    <a:pt x="695" y="97"/>
                    <a:pt x="695" y="96"/>
                    <a:pt x="695" y="96"/>
                  </a:cubicBezTo>
                  <a:close/>
                  <a:moveTo>
                    <a:pt x="1356" y="19"/>
                  </a:moveTo>
                  <a:cubicBezTo>
                    <a:pt x="1356" y="19"/>
                    <a:pt x="1355" y="19"/>
                    <a:pt x="1355" y="19"/>
                  </a:cubicBezTo>
                  <a:cubicBezTo>
                    <a:pt x="1356" y="19"/>
                    <a:pt x="1356" y="19"/>
                    <a:pt x="1356" y="19"/>
                  </a:cubicBezTo>
                  <a:close/>
                  <a:moveTo>
                    <a:pt x="758" y="97"/>
                  </a:moveTo>
                  <a:cubicBezTo>
                    <a:pt x="758" y="96"/>
                    <a:pt x="758" y="96"/>
                    <a:pt x="757" y="96"/>
                  </a:cubicBezTo>
                  <a:cubicBezTo>
                    <a:pt x="758" y="96"/>
                    <a:pt x="758" y="96"/>
                    <a:pt x="758" y="97"/>
                  </a:cubicBezTo>
                  <a:close/>
                  <a:moveTo>
                    <a:pt x="1381" y="19"/>
                  </a:moveTo>
                  <a:cubicBezTo>
                    <a:pt x="1381" y="19"/>
                    <a:pt x="1381" y="19"/>
                    <a:pt x="1381" y="19"/>
                  </a:cubicBezTo>
                  <a:cubicBezTo>
                    <a:pt x="1381" y="19"/>
                    <a:pt x="1381" y="19"/>
                    <a:pt x="1381" y="19"/>
                  </a:cubicBezTo>
                  <a:close/>
                  <a:moveTo>
                    <a:pt x="1218" y="97"/>
                  </a:moveTo>
                  <a:cubicBezTo>
                    <a:pt x="1218" y="96"/>
                    <a:pt x="1218" y="96"/>
                    <a:pt x="1217" y="96"/>
                  </a:cubicBezTo>
                  <a:cubicBezTo>
                    <a:pt x="1217" y="96"/>
                    <a:pt x="1217" y="97"/>
                    <a:pt x="1218" y="97"/>
                  </a:cubicBezTo>
                  <a:close/>
                  <a:moveTo>
                    <a:pt x="1422" y="97"/>
                  </a:moveTo>
                  <a:cubicBezTo>
                    <a:pt x="1422" y="96"/>
                    <a:pt x="1421" y="96"/>
                    <a:pt x="1421" y="96"/>
                  </a:cubicBezTo>
                  <a:cubicBezTo>
                    <a:pt x="1421" y="96"/>
                    <a:pt x="1421" y="97"/>
                    <a:pt x="1422" y="97"/>
                  </a:cubicBezTo>
                  <a:close/>
                  <a:moveTo>
                    <a:pt x="1458" y="96"/>
                  </a:moveTo>
                  <a:cubicBezTo>
                    <a:pt x="1458" y="96"/>
                    <a:pt x="1457" y="96"/>
                    <a:pt x="1457" y="97"/>
                  </a:cubicBezTo>
                  <a:cubicBezTo>
                    <a:pt x="1458" y="97"/>
                    <a:pt x="1458" y="96"/>
                    <a:pt x="1458" y="96"/>
                  </a:cubicBezTo>
                  <a:close/>
                  <a:moveTo>
                    <a:pt x="581" y="97"/>
                  </a:moveTo>
                  <a:cubicBezTo>
                    <a:pt x="580" y="97"/>
                    <a:pt x="580" y="97"/>
                    <a:pt x="580" y="97"/>
                  </a:cubicBezTo>
                  <a:cubicBezTo>
                    <a:pt x="580" y="97"/>
                    <a:pt x="580" y="97"/>
                    <a:pt x="581" y="97"/>
                  </a:cubicBezTo>
                  <a:close/>
                  <a:moveTo>
                    <a:pt x="1395" y="19"/>
                  </a:moveTo>
                  <a:cubicBezTo>
                    <a:pt x="1395" y="19"/>
                    <a:pt x="1395" y="19"/>
                    <a:pt x="1395" y="20"/>
                  </a:cubicBezTo>
                  <a:cubicBezTo>
                    <a:pt x="1395" y="19"/>
                    <a:pt x="1395" y="19"/>
                    <a:pt x="1395" y="19"/>
                  </a:cubicBezTo>
                  <a:close/>
                  <a:moveTo>
                    <a:pt x="1546" y="65"/>
                  </a:moveTo>
                  <a:cubicBezTo>
                    <a:pt x="1546" y="65"/>
                    <a:pt x="1547" y="64"/>
                    <a:pt x="1547" y="64"/>
                  </a:cubicBezTo>
                  <a:cubicBezTo>
                    <a:pt x="1546" y="64"/>
                    <a:pt x="1546" y="64"/>
                    <a:pt x="1546" y="65"/>
                  </a:cubicBezTo>
                  <a:close/>
                  <a:moveTo>
                    <a:pt x="758" y="97"/>
                  </a:moveTo>
                  <a:cubicBezTo>
                    <a:pt x="758" y="97"/>
                    <a:pt x="758" y="97"/>
                    <a:pt x="758" y="97"/>
                  </a:cubicBezTo>
                  <a:cubicBezTo>
                    <a:pt x="758" y="97"/>
                    <a:pt x="758" y="97"/>
                    <a:pt x="758" y="97"/>
                  </a:cubicBezTo>
                  <a:close/>
                  <a:moveTo>
                    <a:pt x="1562" y="64"/>
                  </a:moveTo>
                  <a:cubicBezTo>
                    <a:pt x="1562" y="64"/>
                    <a:pt x="1561" y="64"/>
                    <a:pt x="1561" y="65"/>
                  </a:cubicBezTo>
                  <a:cubicBezTo>
                    <a:pt x="1562" y="65"/>
                    <a:pt x="1562" y="64"/>
                    <a:pt x="1562" y="64"/>
                  </a:cubicBezTo>
                  <a:close/>
                  <a:moveTo>
                    <a:pt x="1083" y="97"/>
                  </a:moveTo>
                  <a:cubicBezTo>
                    <a:pt x="1083" y="97"/>
                    <a:pt x="1083" y="97"/>
                    <a:pt x="1083" y="97"/>
                  </a:cubicBezTo>
                  <a:cubicBezTo>
                    <a:pt x="1083" y="97"/>
                    <a:pt x="1083" y="97"/>
                    <a:pt x="1083" y="97"/>
                  </a:cubicBezTo>
                  <a:close/>
                  <a:moveTo>
                    <a:pt x="1178" y="97"/>
                  </a:moveTo>
                  <a:cubicBezTo>
                    <a:pt x="1178" y="97"/>
                    <a:pt x="1178" y="97"/>
                    <a:pt x="1178" y="97"/>
                  </a:cubicBezTo>
                  <a:cubicBezTo>
                    <a:pt x="1178" y="97"/>
                    <a:pt x="1178" y="97"/>
                    <a:pt x="1178" y="97"/>
                  </a:cubicBezTo>
                  <a:close/>
                  <a:moveTo>
                    <a:pt x="1656" y="65"/>
                  </a:moveTo>
                  <a:cubicBezTo>
                    <a:pt x="1656" y="64"/>
                    <a:pt x="1656" y="64"/>
                    <a:pt x="1656" y="64"/>
                  </a:cubicBezTo>
                  <a:cubicBezTo>
                    <a:pt x="1656" y="64"/>
                    <a:pt x="1656" y="65"/>
                    <a:pt x="1656" y="65"/>
                  </a:cubicBezTo>
                  <a:close/>
                  <a:moveTo>
                    <a:pt x="1422" y="97"/>
                  </a:moveTo>
                  <a:cubicBezTo>
                    <a:pt x="1422" y="97"/>
                    <a:pt x="1422" y="97"/>
                    <a:pt x="1422" y="97"/>
                  </a:cubicBezTo>
                  <a:cubicBezTo>
                    <a:pt x="1422" y="97"/>
                    <a:pt x="1422" y="97"/>
                    <a:pt x="1422" y="97"/>
                  </a:cubicBezTo>
                  <a:close/>
                  <a:moveTo>
                    <a:pt x="1457" y="97"/>
                  </a:moveTo>
                  <a:cubicBezTo>
                    <a:pt x="1457" y="97"/>
                    <a:pt x="1457" y="97"/>
                    <a:pt x="1457" y="97"/>
                  </a:cubicBezTo>
                  <a:cubicBezTo>
                    <a:pt x="1457" y="97"/>
                    <a:pt x="1457" y="97"/>
                    <a:pt x="1457" y="97"/>
                  </a:cubicBezTo>
                  <a:close/>
                  <a:moveTo>
                    <a:pt x="1714" y="65"/>
                  </a:moveTo>
                  <a:cubicBezTo>
                    <a:pt x="1715" y="65"/>
                    <a:pt x="1715" y="64"/>
                    <a:pt x="1715" y="64"/>
                  </a:cubicBezTo>
                  <a:cubicBezTo>
                    <a:pt x="1715" y="64"/>
                    <a:pt x="1714" y="64"/>
                    <a:pt x="1714" y="65"/>
                  </a:cubicBezTo>
                  <a:close/>
                  <a:moveTo>
                    <a:pt x="580" y="97"/>
                  </a:moveTo>
                  <a:cubicBezTo>
                    <a:pt x="580" y="97"/>
                    <a:pt x="580" y="97"/>
                    <a:pt x="580" y="97"/>
                  </a:cubicBezTo>
                  <a:cubicBezTo>
                    <a:pt x="580" y="97"/>
                    <a:pt x="580" y="97"/>
                    <a:pt x="580" y="97"/>
                  </a:cubicBezTo>
                  <a:close/>
                  <a:moveTo>
                    <a:pt x="1730" y="64"/>
                  </a:moveTo>
                  <a:cubicBezTo>
                    <a:pt x="1730" y="64"/>
                    <a:pt x="1730" y="64"/>
                    <a:pt x="1730" y="65"/>
                  </a:cubicBezTo>
                  <a:cubicBezTo>
                    <a:pt x="1730" y="65"/>
                    <a:pt x="1730" y="64"/>
                    <a:pt x="1730" y="64"/>
                  </a:cubicBezTo>
                  <a:close/>
                  <a:moveTo>
                    <a:pt x="554" y="19"/>
                  </a:moveTo>
                  <a:cubicBezTo>
                    <a:pt x="554" y="19"/>
                    <a:pt x="554" y="19"/>
                    <a:pt x="554" y="20"/>
                  </a:cubicBezTo>
                  <a:cubicBezTo>
                    <a:pt x="554" y="20"/>
                    <a:pt x="554" y="20"/>
                    <a:pt x="554" y="19"/>
                  </a:cubicBezTo>
                  <a:close/>
                  <a:moveTo>
                    <a:pt x="972" y="97"/>
                  </a:moveTo>
                  <a:cubicBezTo>
                    <a:pt x="972" y="97"/>
                    <a:pt x="971" y="97"/>
                    <a:pt x="971" y="97"/>
                  </a:cubicBezTo>
                  <a:cubicBezTo>
                    <a:pt x="971" y="97"/>
                    <a:pt x="971" y="97"/>
                    <a:pt x="972" y="97"/>
                  </a:cubicBezTo>
                  <a:close/>
                  <a:moveTo>
                    <a:pt x="1041" y="97"/>
                  </a:moveTo>
                  <a:cubicBezTo>
                    <a:pt x="1041" y="97"/>
                    <a:pt x="1041" y="97"/>
                    <a:pt x="1040" y="97"/>
                  </a:cubicBezTo>
                  <a:cubicBezTo>
                    <a:pt x="1041" y="97"/>
                    <a:pt x="1041" y="97"/>
                    <a:pt x="1041" y="97"/>
                  </a:cubicBezTo>
                  <a:close/>
                  <a:moveTo>
                    <a:pt x="1083" y="97"/>
                  </a:moveTo>
                  <a:cubicBezTo>
                    <a:pt x="1083" y="97"/>
                    <a:pt x="1083" y="97"/>
                    <a:pt x="1082" y="97"/>
                  </a:cubicBezTo>
                  <a:cubicBezTo>
                    <a:pt x="1083" y="97"/>
                    <a:pt x="1083" y="97"/>
                    <a:pt x="1083" y="97"/>
                  </a:cubicBezTo>
                  <a:close/>
                  <a:moveTo>
                    <a:pt x="964" y="20"/>
                  </a:moveTo>
                  <a:cubicBezTo>
                    <a:pt x="964" y="20"/>
                    <a:pt x="965" y="20"/>
                    <a:pt x="965" y="19"/>
                  </a:cubicBezTo>
                  <a:cubicBezTo>
                    <a:pt x="964" y="19"/>
                    <a:pt x="964" y="20"/>
                    <a:pt x="964" y="20"/>
                  </a:cubicBezTo>
                  <a:close/>
                  <a:moveTo>
                    <a:pt x="663" y="65"/>
                  </a:moveTo>
                  <a:cubicBezTo>
                    <a:pt x="663" y="65"/>
                    <a:pt x="663" y="65"/>
                    <a:pt x="663" y="65"/>
                  </a:cubicBezTo>
                  <a:cubicBezTo>
                    <a:pt x="663" y="65"/>
                    <a:pt x="663" y="65"/>
                    <a:pt x="663" y="65"/>
                  </a:cubicBezTo>
                  <a:close/>
                  <a:moveTo>
                    <a:pt x="1382" y="20"/>
                  </a:moveTo>
                  <a:cubicBezTo>
                    <a:pt x="1382" y="19"/>
                    <a:pt x="1381" y="19"/>
                    <a:pt x="1381" y="19"/>
                  </a:cubicBezTo>
                  <a:cubicBezTo>
                    <a:pt x="1381" y="20"/>
                    <a:pt x="1381" y="20"/>
                    <a:pt x="1382" y="20"/>
                  </a:cubicBezTo>
                  <a:close/>
                  <a:moveTo>
                    <a:pt x="1457" y="97"/>
                  </a:moveTo>
                  <a:cubicBezTo>
                    <a:pt x="1457" y="97"/>
                    <a:pt x="1457" y="97"/>
                    <a:pt x="1457" y="97"/>
                  </a:cubicBezTo>
                  <a:cubicBezTo>
                    <a:pt x="1457" y="97"/>
                    <a:pt x="1457" y="97"/>
                    <a:pt x="1457" y="97"/>
                  </a:cubicBezTo>
                  <a:close/>
                  <a:moveTo>
                    <a:pt x="1361" y="65"/>
                  </a:moveTo>
                  <a:cubicBezTo>
                    <a:pt x="1362" y="65"/>
                    <a:pt x="1362" y="65"/>
                    <a:pt x="1362" y="65"/>
                  </a:cubicBezTo>
                  <a:cubicBezTo>
                    <a:pt x="1362" y="65"/>
                    <a:pt x="1361" y="65"/>
                    <a:pt x="1361" y="65"/>
                  </a:cubicBezTo>
                  <a:close/>
                  <a:moveTo>
                    <a:pt x="1377" y="65"/>
                  </a:moveTo>
                  <a:cubicBezTo>
                    <a:pt x="1377" y="65"/>
                    <a:pt x="1377" y="65"/>
                    <a:pt x="1377" y="65"/>
                  </a:cubicBezTo>
                  <a:cubicBezTo>
                    <a:pt x="1377" y="65"/>
                    <a:pt x="1377" y="65"/>
                    <a:pt x="1377" y="65"/>
                  </a:cubicBezTo>
                  <a:close/>
                  <a:moveTo>
                    <a:pt x="583" y="20"/>
                  </a:moveTo>
                  <a:cubicBezTo>
                    <a:pt x="583" y="20"/>
                    <a:pt x="583" y="20"/>
                    <a:pt x="582" y="20"/>
                  </a:cubicBezTo>
                  <a:cubicBezTo>
                    <a:pt x="582" y="20"/>
                    <a:pt x="583" y="20"/>
                    <a:pt x="583" y="20"/>
                  </a:cubicBezTo>
                  <a:close/>
                  <a:moveTo>
                    <a:pt x="718" y="98"/>
                  </a:moveTo>
                  <a:cubicBezTo>
                    <a:pt x="718" y="97"/>
                    <a:pt x="718" y="97"/>
                    <a:pt x="718" y="97"/>
                  </a:cubicBezTo>
                  <a:cubicBezTo>
                    <a:pt x="718" y="97"/>
                    <a:pt x="718" y="98"/>
                    <a:pt x="718" y="98"/>
                  </a:cubicBezTo>
                  <a:close/>
                  <a:moveTo>
                    <a:pt x="800" y="97"/>
                  </a:moveTo>
                  <a:cubicBezTo>
                    <a:pt x="800" y="97"/>
                    <a:pt x="800" y="97"/>
                    <a:pt x="800" y="98"/>
                  </a:cubicBezTo>
                  <a:cubicBezTo>
                    <a:pt x="800" y="98"/>
                    <a:pt x="800" y="98"/>
                    <a:pt x="800" y="97"/>
                  </a:cubicBezTo>
                  <a:close/>
                  <a:moveTo>
                    <a:pt x="964" y="20"/>
                  </a:moveTo>
                  <a:cubicBezTo>
                    <a:pt x="964" y="20"/>
                    <a:pt x="964" y="20"/>
                    <a:pt x="964" y="20"/>
                  </a:cubicBezTo>
                  <a:cubicBezTo>
                    <a:pt x="964" y="20"/>
                    <a:pt x="964" y="20"/>
                    <a:pt x="964" y="20"/>
                  </a:cubicBezTo>
                  <a:close/>
                  <a:moveTo>
                    <a:pt x="1041" y="98"/>
                  </a:moveTo>
                  <a:cubicBezTo>
                    <a:pt x="1041" y="97"/>
                    <a:pt x="1041" y="97"/>
                    <a:pt x="1041" y="97"/>
                  </a:cubicBezTo>
                  <a:cubicBezTo>
                    <a:pt x="1041" y="97"/>
                    <a:pt x="1041" y="98"/>
                    <a:pt x="1041" y="98"/>
                  </a:cubicBezTo>
                  <a:close/>
                  <a:moveTo>
                    <a:pt x="1382" y="20"/>
                  </a:moveTo>
                  <a:cubicBezTo>
                    <a:pt x="1382" y="20"/>
                    <a:pt x="1382" y="20"/>
                    <a:pt x="1382" y="20"/>
                  </a:cubicBezTo>
                  <a:cubicBezTo>
                    <a:pt x="1382" y="20"/>
                    <a:pt x="1382" y="20"/>
                    <a:pt x="1382" y="20"/>
                  </a:cubicBezTo>
                  <a:close/>
                  <a:moveTo>
                    <a:pt x="1219" y="98"/>
                  </a:moveTo>
                  <a:cubicBezTo>
                    <a:pt x="1219" y="97"/>
                    <a:pt x="1219" y="97"/>
                    <a:pt x="1219" y="97"/>
                  </a:cubicBezTo>
                  <a:cubicBezTo>
                    <a:pt x="1219" y="97"/>
                    <a:pt x="1219" y="98"/>
                    <a:pt x="1219" y="98"/>
                  </a:cubicBezTo>
                  <a:close/>
                  <a:moveTo>
                    <a:pt x="1260" y="97"/>
                  </a:moveTo>
                  <a:cubicBezTo>
                    <a:pt x="1260" y="97"/>
                    <a:pt x="1260" y="97"/>
                    <a:pt x="1260" y="98"/>
                  </a:cubicBezTo>
                  <a:cubicBezTo>
                    <a:pt x="1260" y="98"/>
                    <a:pt x="1260" y="97"/>
                    <a:pt x="1260" y="97"/>
                  </a:cubicBezTo>
                  <a:close/>
                  <a:moveTo>
                    <a:pt x="1670" y="65"/>
                  </a:moveTo>
                  <a:cubicBezTo>
                    <a:pt x="1670" y="65"/>
                    <a:pt x="1670" y="65"/>
                    <a:pt x="1670" y="65"/>
                  </a:cubicBezTo>
                  <a:cubicBezTo>
                    <a:pt x="1670" y="65"/>
                    <a:pt x="1670" y="65"/>
                    <a:pt x="1670" y="65"/>
                  </a:cubicBezTo>
                  <a:close/>
                  <a:moveTo>
                    <a:pt x="1539" y="20"/>
                  </a:moveTo>
                  <a:cubicBezTo>
                    <a:pt x="1539" y="20"/>
                    <a:pt x="1539" y="20"/>
                    <a:pt x="1538" y="20"/>
                  </a:cubicBezTo>
                  <a:cubicBezTo>
                    <a:pt x="1539" y="20"/>
                    <a:pt x="1539" y="20"/>
                    <a:pt x="1539" y="20"/>
                  </a:cubicBezTo>
                  <a:close/>
                  <a:moveTo>
                    <a:pt x="579" y="98"/>
                  </a:moveTo>
                  <a:cubicBezTo>
                    <a:pt x="579" y="98"/>
                    <a:pt x="579" y="98"/>
                    <a:pt x="579" y="98"/>
                  </a:cubicBezTo>
                  <a:cubicBezTo>
                    <a:pt x="579" y="98"/>
                    <a:pt x="579" y="98"/>
                    <a:pt x="579" y="98"/>
                  </a:cubicBezTo>
                  <a:close/>
                  <a:moveTo>
                    <a:pt x="1681" y="20"/>
                  </a:moveTo>
                  <a:cubicBezTo>
                    <a:pt x="1681" y="20"/>
                    <a:pt x="1681" y="20"/>
                    <a:pt x="1682" y="20"/>
                  </a:cubicBezTo>
                  <a:cubicBezTo>
                    <a:pt x="1681" y="20"/>
                    <a:pt x="1681" y="20"/>
                    <a:pt x="1681" y="20"/>
                  </a:cubicBezTo>
                  <a:close/>
                  <a:moveTo>
                    <a:pt x="693" y="98"/>
                  </a:moveTo>
                  <a:cubicBezTo>
                    <a:pt x="693" y="98"/>
                    <a:pt x="693" y="98"/>
                    <a:pt x="693" y="98"/>
                  </a:cubicBezTo>
                  <a:cubicBezTo>
                    <a:pt x="693" y="98"/>
                    <a:pt x="693" y="98"/>
                    <a:pt x="693" y="98"/>
                  </a:cubicBezTo>
                  <a:close/>
                  <a:moveTo>
                    <a:pt x="719" y="98"/>
                  </a:moveTo>
                  <a:cubicBezTo>
                    <a:pt x="719" y="98"/>
                    <a:pt x="719" y="98"/>
                    <a:pt x="718" y="98"/>
                  </a:cubicBezTo>
                  <a:cubicBezTo>
                    <a:pt x="719" y="98"/>
                    <a:pt x="719" y="98"/>
                    <a:pt x="719" y="98"/>
                  </a:cubicBezTo>
                  <a:close/>
                  <a:moveTo>
                    <a:pt x="760" y="98"/>
                  </a:moveTo>
                  <a:cubicBezTo>
                    <a:pt x="760" y="98"/>
                    <a:pt x="759" y="98"/>
                    <a:pt x="759" y="98"/>
                  </a:cubicBezTo>
                  <a:cubicBezTo>
                    <a:pt x="759" y="98"/>
                    <a:pt x="759" y="98"/>
                    <a:pt x="760" y="98"/>
                  </a:cubicBezTo>
                  <a:close/>
                  <a:moveTo>
                    <a:pt x="585" y="65"/>
                  </a:moveTo>
                  <a:cubicBezTo>
                    <a:pt x="585" y="65"/>
                    <a:pt x="586" y="65"/>
                    <a:pt x="586" y="65"/>
                  </a:cubicBezTo>
                  <a:cubicBezTo>
                    <a:pt x="586" y="65"/>
                    <a:pt x="586" y="65"/>
                    <a:pt x="585" y="65"/>
                  </a:cubicBezTo>
                  <a:close/>
                  <a:moveTo>
                    <a:pt x="1707" y="20"/>
                  </a:moveTo>
                  <a:cubicBezTo>
                    <a:pt x="1707" y="20"/>
                    <a:pt x="1707" y="20"/>
                    <a:pt x="1707" y="20"/>
                  </a:cubicBezTo>
                  <a:cubicBezTo>
                    <a:pt x="1707" y="20"/>
                    <a:pt x="1707" y="20"/>
                    <a:pt x="1707" y="20"/>
                  </a:cubicBezTo>
                  <a:close/>
                  <a:moveTo>
                    <a:pt x="1021" y="98"/>
                  </a:moveTo>
                  <a:cubicBezTo>
                    <a:pt x="1021" y="98"/>
                    <a:pt x="1021" y="98"/>
                    <a:pt x="1020" y="98"/>
                  </a:cubicBezTo>
                  <a:cubicBezTo>
                    <a:pt x="1021" y="98"/>
                    <a:pt x="1021" y="98"/>
                    <a:pt x="1021" y="98"/>
                  </a:cubicBezTo>
                  <a:close/>
                  <a:moveTo>
                    <a:pt x="663" y="65"/>
                  </a:moveTo>
                  <a:cubicBezTo>
                    <a:pt x="663" y="65"/>
                    <a:pt x="663" y="65"/>
                    <a:pt x="663" y="65"/>
                  </a:cubicBezTo>
                  <a:cubicBezTo>
                    <a:pt x="663" y="65"/>
                    <a:pt x="663" y="65"/>
                    <a:pt x="663" y="65"/>
                  </a:cubicBezTo>
                  <a:close/>
                  <a:moveTo>
                    <a:pt x="964" y="21"/>
                  </a:moveTo>
                  <a:cubicBezTo>
                    <a:pt x="964" y="20"/>
                    <a:pt x="964" y="20"/>
                    <a:pt x="964" y="20"/>
                  </a:cubicBezTo>
                  <a:cubicBezTo>
                    <a:pt x="964" y="20"/>
                    <a:pt x="964" y="20"/>
                    <a:pt x="964" y="21"/>
                  </a:cubicBezTo>
                  <a:close/>
                  <a:moveTo>
                    <a:pt x="1179" y="98"/>
                  </a:moveTo>
                  <a:cubicBezTo>
                    <a:pt x="1179" y="98"/>
                    <a:pt x="1179" y="98"/>
                    <a:pt x="1178" y="98"/>
                  </a:cubicBezTo>
                  <a:cubicBezTo>
                    <a:pt x="1178" y="98"/>
                    <a:pt x="1178" y="98"/>
                    <a:pt x="1179" y="98"/>
                  </a:cubicBezTo>
                  <a:close/>
                  <a:moveTo>
                    <a:pt x="1219" y="98"/>
                  </a:moveTo>
                  <a:cubicBezTo>
                    <a:pt x="1219" y="98"/>
                    <a:pt x="1219" y="98"/>
                    <a:pt x="1219" y="98"/>
                  </a:cubicBezTo>
                  <a:cubicBezTo>
                    <a:pt x="1219" y="98"/>
                    <a:pt x="1219" y="98"/>
                    <a:pt x="1219" y="98"/>
                  </a:cubicBezTo>
                  <a:close/>
                  <a:moveTo>
                    <a:pt x="1382" y="20"/>
                  </a:moveTo>
                  <a:cubicBezTo>
                    <a:pt x="1382" y="20"/>
                    <a:pt x="1382" y="20"/>
                    <a:pt x="1382" y="20"/>
                  </a:cubicBezTo>
                  <a:cubicBezTo>
                    <a:pt x="1382" y="20"/>
                    <a:pt x="1382" y="20"/>
                    <a:pt x="1382" y="20"/>
                  </a:cubicBezTo>
                  <a:close/>
                  <a:moveTo>
                    <a:pt x="1423" y="98"/>
                  </a:moveTo>
                  <a:cubicBezTo>
                    <a:pt x="1423" y="98"/>
                    <a:pt x="1423" y="98"/>
                    <a:pt x="1423" y="98"/>
                  </a:cubicBezTo>
                  <a:cubicBezTo>
                    <a:pt x="1423" y="98"/>
                    <a:pt x="1423" y="98"/>
                    <a:pt x="1423" y="98"/>
                  </a:cubicBezTo>
                  <a:close/>
                  <a:moveTo>
                    <a:pt x="1361" y="65"/>
                  </a:moveTo>
                  <a:cubicBezTo>
                    <a:pt x="1361" y="65"/>
                    <a:pt x="1361" y="65"/>
                    <a:pt x="1361" y="65"/>
                  </a:cubicBezTo>
                  <a:cubicBezTo>
                    <a:pt x="1361" y="65"/>
                    <a:pt x="1361" y="65"/>
                    <a:pt x="1361" y="65"/>
                  </a:cubicBezTo>
                  <a:close/>
                  <a:moveTo>
                    <a:pt x="1377" y="65"/>
                  </a:moveTo>
                  <a:cubicBezTo>
                    <a:pt x="1376" y="65"/>
                    <a:pt x="1376" y="65"/>
                    <a:pt x="1376" y="65"/>
                  </a:cubicBezTo>
                  <a:cubicBezTo>
                    <a:pt x="1376" y="65"/>
                    <a:pt x="1377" y="65"/>
                    <a:pt x="1377" y="65"/>
                  </a:cubicBezTo>
                  <a:close/>
                  <a:moveTo>
                    <a:pt x="693" y="98"/>
                  </a:moveTo>
                  <a:cubicBezTo>
                    <a:pt x="692" y="98"/>
                    <a:pt x="692" y="98"/>
                    <a:pt x="692" y="98"/>
                  </a:cubicBezTo>
                  <a:cubicBezTo>
                    <a:pt x="692" y="98"/>
                    <a:pt x="693" y="98"/>
                    <a:pt x="693" y="98"/>
                  </a:cubicBezTo>
                  <a:close/>
                  <a:moveTo>
                    <a:pt x="1545" y="65"/>
                  </a:moveTo>
                  <a:cubicBezTo>
                    <a:pt x="1545" y="65"/>
                    <a:pt x="1546" y="65"/>
                    <a:pt x="1546" y="65"/>
                  </a:cubicBezTo>
                  <a:cubicBezTo>
                    <a:pt x="1545" y="65"/>
                    <a:pt x="1545" y="65"/>
                    <a:pt x="1545" y="65"/>
                  </a:cubicBezTo>
                  <a:close/>
                  <a:moveTo>
                    <a:pt x="1561" y="65"/>
                  </a:moveTo>
                  <a:cubicBezTo>
                    <a:pt x="1561" y="65"/>
                    <a:pt x="1560" y="65"/>
                    <a:pt x="1560" y="65"/>
                  </a:cubicBezTo>
                  <a:cubicBezTo>
                    <a:pt x="1561" y="65"/>
                    <a:pt x="1561" y="65"/>
                    <a:pt x="1561" y="65"/>
                  </a:cubicBezTo>
                  <a:close/>
                  <a:moveTo>
                    <a:pt x="1416" y="21"/>
                  </a:moveTo>
                  <a:cubicBezTo>
                    <a:pt x="1417" y="20"/>
                    <a:pt x="1417" y="20"/>
                    <a:pt x="1417" y="20"/>
                  </a:cubicBezTo>
                  <a:cubicBezTo>
                    <a:pt x="1417" y="20"/>
                    <a:pt x="1416" y="20"/>
                    <a:pt x="1416" y="21"/>
                  </a:cubicBezTo>
                  <a:close/>
                  <a:moveTo>
                    <a:pt x="1713" y="65"/>
                  </a:moveTo>
                  <a:cubicBezTo>
                    <a:pt x="1714" y="65"/>
                    <a:pt x="1714" y="65"/>
                    <a:pt x="1714" y="65"/>
                  </a:cubicBezTo>
                  <a:cubicBezTo>
                    <a:pt x="1714" y="65"/>
                    <a:pt x="1713" y="65"/>
                    <a:pt x="1713" y="65"/>
                  </a:cubicBezTo>
                  <a:close/>
                  <a:moveTo>
                    <a:pt x="1020" y="98"/>
                  </a:moveTo>
                  <a:cubicBezTo>
                    <a:pt x="1020" y="98"/>
                    <a:pt x="1020" y="98"/>
                    <a:pt x="1020" y="98"/>
                  </a:cubicBezTo>
                  <a:cubicBezTo>
                    <a:pt x="1020" y="98"/>
                    <a:pt x="1020" y="98"/>
                    <a:pt x="1020" y="98"/>
                  </a:cubicBezTo>
                  <a:close/>
                  <a:moveTo>
                    <a:pt x="1042" y="98"/>
                  </a:moveTo>
                  <a:cubicBezTo>
                    <a:pt x="1042" y="98"/>
                    <a:pt x="1042" y="98"/>
                    <a:pt x="1042" y="98"/>
                  </a:cubicBezTo>
                  <a:cubicBezTo>
                    <a:pt x="1042" y="98"/>
                    <a:pt x="1042" y="98"/>
                    <a:pt x="1042" y="98"/>
                  </a:cubicBezTo>
                  <a:close/>
                  <a:moveTo>
                    <a:pt x="1081" y="98"/>
                  </a:moveTo>
                  <a:cubicBezTo>
                    <a:pt x="1081" y="98"/>
                    <a:pt x="1081" y="98"/>
                    <a:pt x="1081" y="98"/>
                  </a:cubicBezTo>
                  <a:cubicBezTo>
                    <a:pt x="1081" y="98"/>
                    <a:pt x="1081" y="98"/>
                    <a:pt x="1081" y="98"/>
                  </a:cubicBezTo>
                  <a:close/>
                  <a:moveTo>
                    <a:pt x="1179" y="98"/>
                  </a:moveTo>
                  <a:cubicBezTo>
                    <a:pt x="1179" y="98"/>
                    <a:pt x="1179" y="98"/>
                    <a:pt x="1179" y="98"/>
                  </a:cubicBezTo>
                  <a:cubicBezTo>
                    <a:pt x="1179" y="98"/>
                    <a:pt x="1179" y="98"/>
                    <a:pt x="1179" y="98"/>
                  </a:cubicBezTo>
                  <a:close/>
                  <a:moveTo>
                    <a:pt x="1729" y="65"/>
                  </a:moveTo>
                  <a:cubicBezTo>
                    <a:pt x="1729" y="65"/>
                    <a:pt x="1729" y="65"/>
                    <a:pt x="1729" y="65"/>
                  </a:cubicBezTo>
                  <a:cubicBezTo>
                    <a:pt x="1729" y="65"/>
                    <a:pt x="1729" y="65"/>
                    <a:pt x="1729" y="65"/>
                  </a:cubicBezTo>
                  <a:close/>
                  <a:moveTo>
                    <a:pt x="1259" y="98"/>
                  </a:moveTo>
                  <a:cubicBezTo>
                    <a:pt x="1259" y="98"/>
                    <a:pt x="1259" y="98"/>
                    <a:pt x="1259" y="98"/>
                  </a:cubicBezTo>
                  <a:cubicBezTo>
                    <a:pt x="1259" y="98"/>
                    <a:pt x="1259" y="98"/>
                    <a:pt x="1259" y="98"/>
                  </a:cubicBezTo>
                  <a:close/>
                  <a:moveTo>
                    <a:pt x="1424" y="98"/>
                  </a:moveTo>
                  <a:cubicBezTo>
                    <a:pt x="1424" y="98"/>
                    <a:pt x="1424" y="98"/>
                    <a:pt x="1423" y="98"/>
                  </a:cubicBezTo>
                  <a:cubicBezTo>
                    <a:pt x="1423" y="98"/>
                    <a:pt x="1424" y="98"/>
                    <a:pt x="1424" y="98"/>
                  </a:cubicBezTo>
                  <a:close/>
                  <a:moveTo>
                    <a:pt x="1456" y="98"/>
                  </a:moveTo>
                  <a:cubicBezTo>
                    <a:pt x="1455" y="98"/>
                    <a:pt x="1455" y="98"/>
                    <a:pt x="1455" y="98"/>
                  </a:cubicBezTo>
                  <a:cubicBezTo>
                    <a:pt x="1455" y="98"/>
                    <a:pt x="1456" y="98"/>
                    <a:pt x="1456" y="98"/>
                  </a:cubicBezTo>
                  <a:close/>
                  <a:moveTo>
                    <a:pt x="553" y="20"/>
                  </a:moveTo>
                  <a:cubicBezTo>
                    <a:pt x="553" y="20"/>
                    <a:pt x="552" y="21"/>
                    <a:pt x="552" y="21"/>
                  </a:cubicBezTo>
                  <a:cubicBezTo>
                    <a:pt x="553" y="21"/>
                    <a:pt x="553" y="21"/>
                    <a:pt x="553" y="20"/>
                  </a:cubicBezTo>
                  <a:close/>
                  <a:moveTo>
                    <a:pt x="578" y="98"/>
                  </a:moveTo>
                  <a:cubicBezTo>
                    <a:pt x="578" y="98"/>
                    <a:pt x="578" y="98"/>
                    <a:pt x="578" y="99"/>
                  </a:cubicBezTo>
                  <a:cubicBezTo>
                    <a:pt x="578" y="99"/>
                    <a:pt x="578" y="99"/>
                    <a:pt x="578" y="98"/>
                  </a:cubicBezTo>
                  <a:close/>
                  <a:moveTo>
                    <a:pt x="1354" y="20"/>
                  </a:moveTo>
                  <a:cubicBezTo>
                    <a:pt x="1353" y="20"/>
                    <a:pt x="1353" y="20"/>
                    <a:pt x="1353" y="21"/>
                  </a:cubicBezTo>
                  <a:cubicBezTo>
                    <a:pt x="1353" y="21"/>
                    <a:pt x="1354" y="21"/>
                    <a:pt x="1354" y="20"/>
                  </a:cubicBezTo>
                  <a:close/>
                  <a:moveTo>
                    <a:pt x="1383" y="21"/>
                  </a:moveTo>
                  <a:cubicBezTo>
                    <a:pt x="1383" y="21"/>
                    <a:pt x="1382" y="20"/>
                    <a:pt x="1382" y="20"/>
                  </a:cubicBezTo>
                  <a:cubicBezTo>
                    <a:pt x="1382" y="21"/>
                    <a:pt x="1382" y="21"/>
                    <a:pt x="1383" y="21"/>
                  </a:cubicBezTo>
                  <a:close/>
                  <a:moveTo>
                    <a:pt x="798" y="98"/>
                  </a:moveTo>
                  <a:cubicBezTo>
                    <a:pt x="798" y="98"/>
                    <a:pt x="798" y="98"/>
                    <a:pt x="798" y="99"/>
                  </a:cubicBezTo>
                  <a:cubicBezTo>
                    <a:pt x="798" y="99"/>
                    <a:pt x="798" y="99"/>
                    <a:pt x="798" y="98"/>
                  </a:cubicBezTo>
                  <a:close/>
                  <a:moveTo>
                    <a:pt x="664" y="66"/>
                  </a:moveTo>
                  <a:cubicBezTo>
                    <a:pt x="664" y="65"/>
                    <a:pt x="664" y="65"/>
                    <a:pt x="663" y="65"/>
                  </a:cubicBezTo>
                  <a:cubicBezTo>
                    <a:pt x="664" y="65"/>
                    <a:pt x="664" y="66"/>
                    <a:pt x="664" y="66"/>
                  </a:cubicBezTo>
                  <a:close/>
                  <a:moveTo>
                    <a:pt x="1020" y="98"/>
                  </a:moveTo>
                  <a:cubicBezTo>
                    <a:pt x="1019" y="98"/>
                    <a:pt x="1019" y="98"/>
                    <a:pt x="1019" y="99"/>
                  </a:cubicBezTo>
                  <a:cubicBezTo>
                    <a:pt x="1019" y="99"/>
                    <a:pt x="1019" y="99"/>
                    <a:pt x="1020" y="98"/>
                  </a:cubicBezTo>
                  <a:close/>
                  <a:moveTo>
                    <a:pt x="1538" y="20"/>
                  </a:moveTo>
                  <a:cubicBezTo>
                    <a:pt x="1538" y="20"/>
                    <a:pt x="1537" y="21"/>
                    <a:pt x="1537" y="21"/>
                  </a:cubicBezTo>
                  <a:cubicBezTo>
                    <a:pt x="1538" y="21"/>
                    <a:pt x="1538" y="21"/>
                    <a:pt x="1538" y="20"/>
                  </a:cubicBezTo>
                  <a:close/>
                  <a:moveTo>
                    <a:pt x="1706" y="20"/>
                  </a:moveTo>
                  <a:cubicBezTo>
                    <a:pt x="1706" y="20"/>
                    <a:pt x="1706" y="21"/>
                    <a:pt x="1706" y="21"/>
                  </a:cubicBezTo>
                  <a:cubicBezTo>
                    <a:pt x="1706" y="21"/>
                    <a:pt x="1706" y="21"/>
                    <a:pt x="1706" y="20"/>
                  </a:cubicBezTo>
                  <a:close/>
                  <a:moveTo>
                    <a:pt x="1179" y="99"/>
                  </a:moveTo>
                  <a:cubicBezTo>
                    <a:pt x="1179" y="99"/>
                    <a:pt x="1179" y="98"/>
                    <a:pt x="1179" y="98"/>
                  </a:cubicBezTo>
                  <a:cubicBezTo>
                    <a:pt x="1179" y="99"/>
                    <a:pt x="1179" y="99"/>
                    <a:pt x="1179" y="99"/>
                  </a:cubicBezTo>
                  <a:close/>
                  <a:moveTo>
                    <a:pt x="1220" y="99"/>
                  </a:moveTo>
                  <a:cubicBezTo>
                    <a:pt x="1220" y="98"/>
                    <a:pt x="1220" y="98"/>
                    <a:pt x="1220" y="98"/>
                  </a:cubicBezTo>
                  <a:cubicBezTo>
                    <a:pt x="1220" y="99"/>
                    <a:pt x="1220" y="99"/>
                    <a:pt x="1220" y="99"/>
                  </a:cubicBezTo>
                  <a:close/>
                  <a:moveTo>
                    <a:pt x="552" y="21"/>
                  </a:moveTo>
                  <a:cubicBezTo>
                    <a:pt x="552" y="21"/>
                    <a:pt x="552" y="21"/>
                    <a:pt x="552" y="21"/>
                  </a:cubicBezTo>
                  <a:cubicBezTo>
                    <a:pt x="552" y="21"/>
                    <a:pt x="552" y="21"/>
                    <a:pt x="552" y="21"/>
                  </a:cubicBezTo>
                  <a:close/>
                  <a:moveTo>
                    <a:pt x="1545" y="66"/>
                  </a:moveTo>
                  <a:cubicBezTo>
                    <a:pt x="1545" y="66"/>
                    <a:pt x="1545" y="66"/>
                    <a:pt x="1545" y="65"/>
                  </a:cubicBezTo>
                  <a:cubicBezTo>
                    <a:pt x="1545" y="65"/>
                    <a:pt x="1545" y="65"/>
                    <a:pt x="1545" y="66"/>
                  </a:cubicBezTo>
                  <a:close/>
                  <a:moveTo>
                    <a:pt x="1560" y="65"/>
                  </a:moveTo>
                  <a:cubicBezTo>
                    <a:pt x="1560" y="65"/>
                    <a:pt x="1560" y="65"/>
                    <a:pt x="1560" y="66"/>
                  </a:cubicBezTo>
                  <a:cubicBezTo>
                    <a:pt x="1560" y="66"/>
                    <a:pt x="1560" y="65"/>
                    <a:pt x="1560" y="65"/>
                  </a:cubicBezTo>
                  <a:close/>
                  <a:moveTo>
                    <a:pt x="1713" y="66"/>
                  </a:moveTo>
                  <a:cubicBezTo>
                    <a:pt x="1713" y="66"/>
                    <a:pt x="1713" y="66"/>
                    <a:pt x="1713" y="65"/>
                  </a:cubicBezTo>
                  <a:cubicBezTo>
                    <a:pt x="1713" y="65"/>
                    <a:pt x="1713" y="65"/>
                    <a:pt x="1713" y="66"/>
                  </a:cubicBezTo>
                  <a:close/>
                  <a:moveTo>
                    <a:pt x="584" y="21"/>
                  </a:moveTo>
                  <a:cubicBezTo>
                    <a:pt x="584" y="21"/>
                    <a:pt x="584" y="21"/>
                    <a:pt x="584" y="21"/>
                  </a:cubicBezTo>
                  <a:cubicBezTo>
                    <a:pt x="584" y="21"/>
                    <a:pt x="584" y="21"/>
                    <a:pt x="584" y="21"/>
                  </a:cubicBezTo>
                  <a:close/>
                  <a:moveTo>
                    <a:pt x="980" y="21"/>
                  </a:moveTo>
                  <a:cubicBezTo>
                    <a:pt x="980" y="21"/>
                    <a:pt x="979" y="21"/>
                    <a:pt x="979" y="21"/>
                  </a:cubicBezTo>
                  <a:cubicBezTo>
                    <a:pt x="980" y="21"/>
                    <a:pt x="980" y="21"/>
                    <a:pt x="980" y="21"/>
                  </a:cubicBezTo>
                  <a:close/>
                  <a:moveTo>
                    <a:pt x="692" y="99"/>
                  </a:moveTo>
                  <a:cubicBezTo>
                    <a:pt x="691" y="99"/>
                    <a:pt x="691" y="99"/>
                    <a:pt x="691" y="99"/>
                  </a:cubicBezTo>
                  <a:cubicBezTo>
                    <a:pt x="691" y="99"/>
                    <a:pt x="691" y="99"/>
                    <a:pt x="692" y="99"/>
                  </a:cubicBezTo>
                  <a:close/>
                  <a:moveTo>
                    <a:pt x="1383" y="21"/>
                  </a:moveTo>
                  <a:cubicBezTo>
                    <a:pt x="1383" y="21"/>
                    <a:pt x="1383" y="21"/>
                    <a:pt x="1383" y="21"/>
                  </a:cubicBezTo>
                  <a:cubicBezTo>
                    <a:pt x="1383" y="21"/>
                    <a:pt x="1383" y="21"/>
                    <a:pt x="1383" y="21"/>
                  </a:cubicBezTo>
                  <a:close/>
                  <a:moveTo>
                    <a:pt x="664" y="66"/>
                  </a:moveTo>
                  <a:cubicBezTo>
                    <a:pt x="664" y="66"/>
                    <a:pt x="664" y="66"/>
                    <a:pt x="664" y="66"/>
                  </a:cubicBezTo>
                  <a:cubicBezTo>
                    <a:pt x="664" y="66"/>
                    <a:pt x="664" y="66"/>
                    <a:pt x="664" y="66"/>
                  </a:cubicBezTo>
                  <a:close/>
                  <a:moveTo>
                    <a:pt x="1416" y="21"/>
                  </a:moveTo>
                  <a:cubicBezTo>
                    <a:pt x="1416" y="21"/>
                    <a:pt x="1416" y="21"/>
                    <a:pt x="1416" y="21"/>
                  </a:cubicBezTo>
                  <a:cubicBezTo>
                    <a:pt x="1416" y="21"/>
                    <a:pt x="1416" y="21"/>
                    <a:pt x="1416" y="21"/>
                  </a:cubicBezTo>
                  <a:close/>
                  <a:moveTo>
                    <a:pt x="1567" y="21"/>
                  </a:moveTo>
                  <a:cubicBezTo>
                    <a:pt x="1567" y="21"/>
                    <a:pt x="1567" y="21"/>
                    <a:pt x="1567" y="21"/>
                  </a:cubicBezTo>
                  <a:cubicBezTo>
                    <a:pt x="1567" y="21"/>
                    <a:pt x="1567" y="21"/>
                    <a:pt x="1567" y="21"/>
                  </a:cubicBezTo>
                  <a:close/>
                  <a:moveTo>
                    <a:pt x="1043" y="99"/>
                  </a:moveTo>
                  <a:cubicBezTo>
                    <a:pt x="1043" y="99"/>
                    <a:pt x="1043" y="99"/>
                    <a:pt x="1043" y="99"/>
                  </a:cubicBezTo>
                  <a:cubicBezTo>
                    <a:pt x="1043" y="99"/>
                    <a:pt x="1043" y="99"/>
                    <a:pt x="1043" y="99"/>
                  </a:cubicBezTo>
                  <a:close/>
                  <a:moveTo>
                    <a:pt x="1376" y="66"/>
                  </a:moveTo>
                  <a:cubicBezTo>
                    <a:pt x="1375" y="66"/>
                    <a:pt x="1375" y="66"/>
                    <a:pt x="1375" y="66"/>
                  </a:cubicBezTo>
                  <a:cubicBezTo>
                    <a:pt x="1375" y="66"/>
                    <a:pt x="1376" y="66"/>
                    <a:pt x="1376" y="66"/>
                  </a:cubicBezTo>
                  <a:close/>
                  <a:moveTo>
                    <a:pt x="1180" y="99"/>
                  </a:moveTo>
                  <a:cubicBezTo>
                    <a:pt x="1180" y="99"/>
                    <a:pt x="1180" y="99"/>
                    <a:pt x="1179" y="99"/>
                  </a:cubicBezTo>
                  <a:cubicBezTo>
                    <a:pt x="1179" y="99"/>
                    <a:pt x="1180" y="99"/>
                    <a:pt x="1180" y="99"/>
                  </a:cubicBezTo>
                  <a:close/>
                  <a:moveTo>
                    <a:pt x="1544" y="66"/>
                  </a:moveTo>
                  <a:cubicBezTo>
                    <a:pt x="1545" y="66"/>
                    <a:pt x="1545" y="66"/>
                    <a:pt x="1545" y="66"/>
                  </a:cubicBezTo>
                  <a:cubicBezTo>
                    <a:pt x="1545" y="66"/>
                    <a:pt x="1545" y="66"/>
                    <a:pt x="1544" y="66"/>
                  </a:cubicBezTo>
                  <a:close/>
                  <a:moveTo>
                    <a:pt x="1735" y="21"/>
                  </a:moveTo>
                  <a:cubicBezTo>
                    <a:pt x="1735" y="21"/>
                    <a:pt x="1735" y="21"/>
                    <a:pt x="1735" y="21"/>
                  </a:cubicBezTo>
                  <a:cubicBezTo>
                    <a:pt x="1735" y="21"/>
                    <a:pt x="1735" y="21"/>
                    <a:pt x="1735" y="21"/>
                  </a:cubicBezTo>
                  <a:close/>
                  <a:moveTo>
                    <a:pt x="1455" y="99"/>
                  </a:moveTo>
                  <a:cubicBezTo>
                    <a:pt x="1454" y="99"/>
                    <a:pt x="1454" y="99"/>
                    <a:pt x="1454" y="99"/>
                  </a:cubicBezTo>
                  <a:cubicBezTo>
                    <a:pt x="1454" y="99"/>
                    <a:pt x="1455" y="99"/>
                    <a:pt x="1455" y="99"/>
                  </a:cubicBezTo>
                  <a:close/>
                  <a:moveTo>
                    <a:pt x="552" y="21"/>
                  </a:moveTo>
                  <a:cubicBezTo>
                    <a:pt x="552" y="21"/>
                    <a:pt x="552" y="21"/>
                    <a:pt x="552" y="21"/>
                  </a:cubicBezTo>
                  <a:cubicBezTo>
                    <a:pt x="552" y="21"/>
                    <a:pt x="552" y="21"/>
                    <a:pt x="552" y="21"/>
                  </a:cubicBezTo>
                  <a:close/>
                  <a:moveTo>
                    <a:pt x="585" y="21"/>
                  </a:moveTo>
                  <a:cubicBezTo>
                    <a:pt x="585" y="21"/>
                    <a:pt x="585" y="21"/>
                    <a:pt x="584" y="21"/>
                  </a:cubicBezTo>
                  <a:cubicBezTo>
                    <a:pt x="585" y="21"/>
                    <a:pt x="585" y="21"/>
                    <a:pt x="585" y="21"/>
                  </a:cubicBezTo>
                  <a:close/>
                  <a:moveTo>
                    <a:pt x="659" y="99"/>
                  </a:moveTo>
                  <a:cubicBezTo>
                    <a:pt x="659" y="99"/>
                    <a:pt x="658" y="99"/>
                    <a:pt x="658" y="99"/>
                  </a:cubicBezTo>
                  <a:cubicBezTo>
                    <a:pt x="658" y="99"/>
                    <a:pt x="658" y="99"/>
                    <a:pt x="659" y="99"/>
                  </a:cubicBezTo>
                  <a:close/>
                  <a:moveTo>
                    <a:pt x="1353" y="21"/>
                  </a:moveTo>
                  <a:cubicBezTo>
                    <a:pt x="1352" y="21"/>
                    <a:pt x="1352" y="21"/>
                    <a:pt x="1352" y="21"/>
                  </a:cubicBezTo>
                  <a:cubicBezTo>
                    <a:pt x="1352" y="21"/>
                    <a:pt x="1353" y="21"/>
                    <a:pt x="1353" y="21"/>
                  </a:cubicBezTo>
                  <a:close/>
                  <a:moveTo>
                    <a:pt x="762" y="99"/>
                  </a:moveTo>
                  <a:cubicBezTo>
                    <a:pt x="762" y="99"/>
                    <a:pt x="761" y="99"/>
                    <a:pt x="761" y="99"/>
                  </a:cubicBezTo>
                  <a:cubicBezTo>
                    <a:pt x="761" y="99"/>
                    <a:pt x="762" y="99"/>
                    <a:pt x="762" y="99"/>
                  </a:cubicBezTo>
                  <a:close/>
                  <a:moveTo>
                    <a:pt x="1498" y="21"/>
                  </a:moveTo>
                  <a:cubicBezTo>
                    <a:pt x="1498" y="21"/>
                    <a:pt x="1498" y="21"/>
                    <a:pt x="1498" y="21"/>
                  </a:cubicBezTo>
                  <a:cubicBezTo>
                    <a:pt x="1498" y="21"/>
                    <a:pt x="1498" y="21"/>
                    <a:pt x="1498" y="21"/>
                  </a:cubicBezTo>
                  <a:close/>
                  <a:moveTo>
                    <a:pt x="665" y="66"/>
                  </a:moveTo>
                  <a:cubicBezTo>
                    <a:pt x="665" y="66"/>
                    <a:pt x="664" y="66"/>
                    <a:pt x="664" y="66"/>
                  </a:cubicBezTo>
                  <a:cubicBezTo>
                    <a:pt x="664" y="66"/>
                    <a:pt x="664" y="66"/>
                    <a:pt x="665" y="66"/>
                  </a:cubicBezTo>
                  <a:close/>
                  <a:moveTo>
                    <a:pt x="1567" y="21"/>
                  </a:moveTo>
                  <a:cubicBezTo>
                    <a:pt x="1567" y="21"/>
                    <a:pt x="1567" y="21"/>
                    <a:pt x="1567" y="21"/>
                  </a:cubicBezTo>
                  <a:cubicBezTo>
                    <a:pt x="1567" y="21"/>
                    <a:pt x="1567" y="21"/>
                    <a:pt x="1567" y="21"/>
                  </a:cubicBezTo>
                  <a:close/>
                  <a:moveTo>
                    <a:pt x="1736" y="21"/>
                  </a:moveTo>
                  <a:cubicBezTo>
                    <a:pt x="1736" y="21"/>
                    <a:pt x="1735" y="21"/>
                    <a:pt x="1735" y="21"/>
                  </a:cubicBezTo>
                  <a:cubicBezTo>
                    <a:pt x="1735" y="21"/>
                    <a:pt x="1735" y="21"/>
                    <a:pt x="1736" y="21"/>
                  </a:cubicBezTo>
                  <a:close/>
                  <a:moveTo>
                    <a:pt x="1360" y="66"/>
                  </a:moveTo>
                  <a:cubicBezTo>
                    <a:pt x="1360" y="66"/>
                    <a:pt x="1360" y="66"/>
                    <a:pt x="1360" y="66"/>
                  </a:cubicBezTo>
                  <a:cubicBezTo>
                    <a:pt x="1360" y="66"/>
                    <a:pt x="1360" y="66"/>
                    <a:pt x="1360" y="66"/>
                  </a:cubicBezTo>
                  <a:close/>
                  <a:moveTo>
                    <a:pt x="1180" y="99"/>
                  </a:moveTo>
                  <a:cubicBezTo>
                    <a:pt x="1180" y="99"/>
                    <a:pt x="1180" y="99"/>
                    <a:pt x="1180" y="99"/>
                  </a:cubicBezTo>
                  <a:cubicBezTo>
                    <a:pt x="1180" y="99"/>
                    <a:pt x="1180" y="99"/>
                    <a:pt x="1180" y="99"/>
                  </a:cubicBezTo>
                  <a:close/>
                  <a:moveTo>
                    <a:pt x="962" y="22"/>
                  </a:moveTo>
                  <a:cubicBezTo>
                    <a:pt x="963" y="22"/>
                    <a:pt x="963" y="22"/>
                    <a:pt x="963" y="21"/>
                  </a:cubicBezTo>
                  <a:cubicBezTo>
                    <a:pt x="963" y="22"/>
                    <a:pt x="963" y="22"/>
                    <a:pt x="962" y="22"/>
                  </a:cubicBezTo>
                  <a:close/>
                  <a:moveTo>
                    <a:pt x="1021" y="22"/>
                  </a:moveTo>
                  <a:cubicBezTo>
                    <a:pt x="1021" y="22"/>
                    <a:pt x="1021" y="21"/>
                    <a:pt x="1021" y="21"/>
                  </a:cubicBezTo>
                  <a:cubicBezTo>
                    <a:pt x="1021" y="21"/>
                    <a:pt x="1021" y="21"/>
                    <a:pt x="1021" y="21"/>
                  </a:cubicBezTo>
                  <a:cubicBezTo>
                    <a:pt x="1021" y="21"/>
                    <a:pt x="1021" y="22"/>
                    <a:pt x="1021" y="22"/>
                  </a:cubicBezTo>
                  <a:close/>
                  <a:moveTo>
                    <a:pt x="1425" y="99"/>
                  </a:moveTo>
                  <a:cubicBezTo>
                    <a:pt x="1425" y="99"/>
                    <a:pt x="1425" y="99"/>
                    <a:pt x="1425" y="99"/>
                  </a:cubicBezTo>
                  <a:cubicBezTo>
                    <a:pt x="1425" y="99"/>
                    <a:pt x="1425" y="99"/>
                    <a:pt x="1425" y="99"/>
                  </a:cubicBezTo>
                  <a:close/>
                  <a:moveTo>
                    <a:pt x="1352" y="21"/>
                  </a:moveTo>
                  <a:cubicBezTo>
                    <a:pt x="1352" y="21"/>
                    <a:pt x="1352" y="21"/>
                    <a:pt x="1352" y="22"/>
                  </a:cubicBezTo>
                  <a:cubicBezTo>
                    <a:pt x="1352" y="22"/>
                    <a:pt x="1352" y="22"/>
                    <a:pt x="1352" y="21"/>
                  </a:cubicBezTo>
                  <a:close/>
                  <a:moveTo>
                    <a:pt x="1559" y="66"/>
                  </a:moveTo>
                  <a:cubicBezTo>
                    <a:pt x="1559" y="66"/>
                    <a:pt x="1559" y="66"/>
                    <a:pt x="1559" y="66"/>
                  </a:cubicBezTo>
                  <a:cubicBezTo>
                    <a:pt x="1559" y="66"/>
                    <a:pt x="1559" y="66"/>
                    <a:pt x="1559" y="66"/>
                  </a:cubicBezTo>
                  <a:close/>
                  <a:moveTo>
                    <a:pt x="1728" y="66"/>
                  </a:moveTo>
                  <a:cubicBezTo>
                    <a:pt x="1727" y="66"/>
                    <a:pt x="1727" y="66"/>
                    <a:pt x="1727" y="66"/>
                  </a:cubicBezTo>
                  <a:cubicBezTo>
                    <a:pt x="1727" y="66"/>
                    <a:pt x="1727" y="66"/>
                    <a:pt x="1728" y="66"/>
                  </a:cubicBezTo>
                  <a:close/>
                  <a:moveTo>
                    <a:pt x="1536" y="21"/>
                  </a:moveTo>
                  <a:cubicBezTo>
                    <a:pt x="1536" y="21"/>
                    <a:pt x="1536" y="22"/>
                    <a:pt x="1536" y="22"/>
                  </a:cubicBezTo>
                  <a:cubicBezTo>
                    <a:pt x="1536" y="22"/>
                    <a:pt x="1536" y="22"/>
                    <a:pt x="1536" y="21"/>
                  </a:cubicBezTo>
                  <a:close/>
                  <a:moveTo>
                    <a:pt x="1705" y="21"/>
                  </a:moveTo>
                  <a:cubicBezTo>
                    <a:pt x="1704" y="21"/>
                    <a:pt x="1704" y="22"/>
                    <a:pt x="1704" y="22"/>
                  </a:cubicBezTo>
                  <a:cubicBezTo>
                    <a:pt x="1704" y="22"/>
                    <a:pt x="1704" y="22"/>
                    <a:pt x="1705" y="21"/>
                  </a:cubicBezTo>
                  <a:close/>
                  <a:moveTo>
                    <a:pt x="962" y="22"/>
                  </a:moveTo>
                  <a:cubicBezTo>
                    <a:pt x="962" y="22"/>
                    <a:pt x="962" y="22"/>
                    <a:pt x="962" y="22"/>
                  </a:cubicBezTo>
                  <a:cubicBezTo>
                    <a:pt x="962" y="22"/>
                    <a:pt x="962" y="22"/>
                    <a:pt x="962" y="22"/>
                  </a:cubicBezTo>
                  <a:close/>
                  <a:moveTo>
                    <a:pt x="691" y="99"/>
                  </a:moveTo>
                  <a:cubicBezTo>
                    <a:pt x="690" y="99"/>
                    <a:pt x="690" y="100"/>
                    <a:pt x="690" y="100"/>
                  </a:cubicBezTo>
                  <a:cubicBezTo>
                    <a:pt x="690" y="100"/>
                    <a:pt x="690" y="100"/>
                    <a:pt x="691" y="99"/>
                  </a:cubicBezTo>
                  <a:close/>
                  <a:moveTo>
                    <a:pt x="721" y="100"/>
                  </a:moveTo>
                  <a:cubicBezTo>
                    <a:pt x="721" y="100"/>
                    <a:pt x="720" y="99"/>
                    <a:pt x="720" y="99"/>
                  </a:cubicBezTo>
                  <a:cubicBezTo>
                    <a:pt x="720" y="100"/>
                    <a:pt x="720" y="100"/>
                    <a:pt x="721" y="100"/>
                  </a:cubicBezTo>
                  <a:close/>
                  <a:moveTo>
                    <a:pt x="1359" y="67"/>
                  </a:moveTo>
                  <a:cubicBezTo>
                    <a:pt x="1359" y="67"/>
                    <a:pt x="1360" y="67"/>
                    <a:pt x="1360" y="66"/>
                  </a:cubicBezTo>
                  <a:cubicBezTo>
                    <a:pt x="1360" y="66"/>
                    <a:pt x="1359" y="67"/>
                    <a:pt x="1359" y="67"/>
                  </a:cubicBezTo>
                  <a:close/>
                  <a:moveTo>
                    <a:pt x="1375" y="66"/>
                  </a:moveTo>
                  <a:cubicBezTo>
                    <a:pt x="1374" y="66"/>
                    <a:pt x="1374" y="66"/>
                    <a:pt x="1374" y="67"/>
                  </a:cubicBezTo>
                  <a:cubicBezTo>
                    <a:pt x="1374" y="67"/>
                    <a:pt x="1374" y="66"/>
                    <a:pt x="1375" y="66"/>
                  </a:cubicBezTo>
                  <a:close/>
                  <a:moveTo>
                    <a:pt x="1384" y="22"/>
                  </a:moveTo>
                  <a:cubicBezTo>
                    <a:pt x="1384" y="22"/>
                    <a:pt x="1384" y="22"/>
                    <a:pt x="1383" y="22"/>
                  </a:cubicBezTo>
                  <a:cubicBezTo>
                    <a:pt x="1383" y="22"/>
                    <a:pt x="1383" y="22"/>
                    <a:pt x="1384" y="22"/>
                  </a:cubicBezTo>
                  <a:close/>
                  <a:moveTo>
                    <a:pt x="1543" y="67"/>
                  </a:moveTo>
                  <a:cubicBezTo>
                    <a:pt x="1544" y="67"/>
                    <a:pt x="1544" y="67"/>
                    <a:pt x="1544" y="66"/>
                  </a:cubicBezTo>
                  <a:cubicBezTo>
                    <a:pt x="1544" y="66"/>
                    <a:pt x="1544" y="67"/>
                    <a:pt x="1543" y="67"/>
                  </a:cubicBezTo>
                  <a:close/>
                  <a:moveTo>
                    <a:pt x="1536" y="22"/>
                  </a:moveTo>
                  <a:cubicBezTo>
                    <a:pt x="1536" y="22"/>
                    <a:pt x="1536" y="22"/>
                    <a:pt x="1536" y="22"/>
                  </a:cubicBezTo>
                  <a:cubicBezTo>
                    <a:pt x="1536" y="22"/>
                    <a:pt x="1536" y="22"/>
                    <a:pt x="1536" y="22"/>
                  </a:cubicBezTo>
                  <a:close/>
                  <a:moveTo>
                    <a:pt x="1671" y="66"/>
                  </a:moveTo>
                  <a:cubicBezTo>
                    <a:pt x="1671" y="67"/>
                    <a:pt x="1671" y="67"/>
                    <a:pt x="1671" y="67"/>
                  </a:cubicBezTo>
                  <a:cubicBezTo>
                    <a:pt x="1671" y="67"/>
                    <a:pt x="1671" y="66"/>
                    <a:pt x="1671" y="66"/>
                  </a:cubicBezTo>
                  <a:close/>
                  <a:moveTo>
                    <a:pt x="1180" y="100"/>
                  </a:moveTo>
                  <a:cubicBezTo>
                    <a:pt x="1180" y="99"/>
                    <a:pt x="1180" y="99"/>
                    <a:pt x="1180" y="99"/>
                  </a:cubicBezTo>
                  <a:cubicBezTo>
                    <a:pt x="1180" y="100"/>
                    <a:pt x="1180" y="100"/>
                    <a:pt x="1180" y="100"/>
                  </a:cubicBezTo>
                  <a:close/>
                  <a:moveTo>
                    <a:pt x="1222" y="100"/>
                  </a:moveTo>
                  <a:cubicBezTo>
                    <a:pt x="1222" y="100"/>
                    <a:pt x="1222" y="99"/>
                    <a:pt x="1222" y="99"/>
                  </a:cubicBezTo>
                  <a:cubicBezTo>
                    <a:pt x="1222" y="100"/>
                    <a:pt x="1222" y="100"/>
                    <a:pt x="1222" y="100"/>
                  </a:cubicBezTo>
                  <a:close/>
                  <a:moveTo>
                    <a:pt x="1712" y="67"/>
                  </a:moveTo>
                  <a:cubicBezTo>
                    <a:pt x="1712" y="67"/>
                    <a:pt x="1712" y="67"/>
                    <a:pt x="1712" y="66"/>
                  </a:cubicBezTo>
                  <a:cubicBezTo>
                    <a:pt x="1712" y="66"/>
                    <a:pt x="1712" y="67"/>
                    <a:pt x="1712" y="67"/>
                  </a:cubicBezTo>
                  <a:close/>
                  <a:moveTo>
                    <a:pt x="1704" y="22"/>
                  </a:moveTo>
                  <a:cubicBezTo>
                    <a:pt x="1704" y="22"/>
                    <a:pt x="1704" y="22"/>
                    <a:pt x="1704" y="22"/>
                  </a:cubicBezTo>
                  <a:cubicBezTo>
                    <a:pt x="1704" y="22"/>
                    <a:pt x="1704" y="22"/>
                    <a:pt x="1704" y="22"/>
                  </a:cubicBezTo>
                  <a:close/>
                  <a:moveTo>
                    <a:pt x="1454" y="99"/>
                  </a:moveTo>
                  <a:cubicBezTo>
                    <a:pt x="1453" y="99"/>
                    <a:pt x="1453" y="100"/>
                    <a:pt x="1453" y="100"/>
                  </a:cubicBezTo>
                  <a:cubicBezTo>
                    <a:pt x="1453" y="100"/>
                    <a:pt x="1454" y="100"/>
                    <a:pt x="1454" y="99"/>
                  </a:cubicBezTo>
                  <a:close/>
                  <a:moveTo>
                    <a:pt x="587" y="67"/>
                  </a:moveTo>
                  <a:cubicBezTo>
                    <a:pt x="587" y="67"/>
                    <a:pt x="587" y="67"/>
                    <a:pt x="587" y="67"/>
                  </a:cubicBezTo>
                  <a:cubicBezTo>
                    <a:pt x="587" y="67"/>
                    <a:pt x="587" y="67"/>
                    <a:pt x="587" y="67"/>
                  </a:cubicBezTo>
                  <a:close/>
                  <a:moveTo>
                    <a:pt x="962" y="23"/>
                  </a:moveTo>
                  <a:cubicBezTo>
                    <a:pt x="962" y="23"/>
                    <a:pt x="962" y="22"/>
                    <a:pt x="962" y="22"/>
                  </a:cubicBezTo>
                  <a:cubicBezTo>
                    <a:pt x="962" y="22"/>
                    <a:pt x="962" y="22"/>
                    <a:pt x="962" y="23"/>
                  </a:cubicBezTo>
                  <a:close/>
                  <a:moveTo>
                    <a:pt x="978" y="22"/>
                  </a:moveTo>
                  <a:cubicBezTo>
                    <a:pt x="978" y="22"/>
                    <a:pt x="977" y="22"/>
                    <a:pt x="977" y="22"/>
                  </a:cubicBezTo>
                  <a:cubicBezTo>
                    <a:pt x="978" y="22"/>
                    <a:pt x="978" y="22"/>
                    <a:pt x="978" y="22"/>
                  </a:cubicBezTo>
                  <a:close/>
                  <a:moveTo>
                    <a:pt x="690" y="100"/>
                  </a:moveTo>
                  <a:cubicBezTo>
                    <a:pt x="690" y="100"/>
                    <a:pt x="690" y="100"/>
                    <a:pt x="689" y="100"/>
                  </a:cubicBezTo>
                  <a:cubicBezTo>
                    <a:pt x="690" y="100"/>
                    <a:pt x="690" y="100"/>
                    <a:pt x="690" y="100"/>
                  </a:cubicBezTo>
                  <a:close/>
                  <a:moveTo>
                    <a:pt x="721" y="100"/>
                  </a:moveTo>
                  <a:cubicBezTo>
                    <a:pt x="721" y="100"/>
                    <a:pt x="721" y="100"/>
                    <a:pt x="721" y="100"/>
                  </a:cubicBezTo>
                  <a:cubicBezTo>
                    <a:pt x="721" y="100"/>
                    <a:pt x="721" y="100"/>
                    <a:pt x="721" y="100"/>
                  </a:cubicBezTo>
                  <a:close/>
                  <a:moveTo>
                    <a:pt x="666" y="67"/>
                  </a:moveTo>
                  <a:cubicBezTo>
                    <a:pt x="666" y="67"/>
                    <a:pt x="665" y="67"/>
                    <a:pt x="665" y="67"/>
                  </a:cubicBezTo>
                  <a:cubicBezTo>
                    <a:pt x="665" y="67"/>
                    <a:pt x="665" y="67"/>
                    <a:pt x="666" y="67"/>
                  </a:cubicBezTo>
                  <a:close/>
                  <a:moveTo>
                    <a:pt x="689" y="67"/>
                  </a:moveTo>
                  <a:cubicBezTo>
                    <a:pt x="689" y="67"/>
                    <a:pt x="689" y="67"/>
                    <a:pt x="689" y="67"/>
                  </a:cubicBezTo>
                  <a:cubicBezTo>
                    <a:pt x="689" y="67"/>
                    <a:pt x="689" y="67"/>
                    <a:pt x="689" y="67"/>
                  </a:cubicBezTo>
                  <a:close/>
                  <a:moveTo>
                    <a:pt x="1351" y="22"/>
                  </a:moveTo>
                  <a:cubicBezTo>
                    <a:pt x="1351" y="22"/>
                    <a:pt x="1351" y="22"/>
                    <a:pt x="1351" y="22"/>
                  </a:cubicBezTo>
                  <a:cubicBezTo>
                    <a:pt x="1351" y="22"/>
                    <a:pt x="1351" y="22"/>
                    <a:pt x="1351" y="22"/>
                  </a:cubicBezTo>
                  <a:close/>
                  <a:moveTo>
                    <a:pt x="1374" y="67"/>
                  </a:moveTo>
                  <a:cubicBezTo>
                    <a:pt x="1374" y="67"/>
                    <a:pt x="1374" y="67"/>
                    <a:pt x="1374" y="67"/>
                  </a:cubicBezTo>
                  <a:cubicBezTo>
                    <a:pt x="1374" y="67"/>
                    <a:pt x="1374" y="67"/>
                    <a:pt x="1374" y="67"/>
                  </a:cubicBezTo>
                  <a:close/>
                  <a:moveTo>
                    <a:pt x="1045" y="100"/>
                  </a:moveTo>
                  <a:cubicBezTo>
                    <a:pt x="1045" y="100"/>
                    <a:pt x="1045" y="100"/>
                    <a:pt x="1045" y="100"/>
                  </a:cubicBezTo>
                  <a:cubicBezTo>
                    <a:pt x="1045" y="100"/>
                    <a:pt x="1045" y="100"/>
                    <a:pt x="1045" y="100"/>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223" y="100"/>
                  </a:moveTo>
                  <a:cubicBezTo>
                    <a:pt x="1223" y="100"/>
                    <a:pt x="1223" y="100"/>
                    <a:pt x="1222" y="100"/>
                  </a:cubicBezTo>
                  <a:cubicBezTo>
                    <a:pt x="1223" y="100"/>
                    <a:pt x="1223" y="100"/>
                    <a:pt x="1223" y="100"/>
                  </a:cubicBezTo>
                  <a:close/>
                  <a:moveTo>
                    <a:pt x="1659" y="67"/>
                  </a:moveTo>
                  <a:cubicBezTo>
                    <a:pt x="1659" y="67"/>
                    <a:pt x="1659" y="67"/>
                    <a:pt x="1658" y="67"/>
                  </a:cubicBezTo>
                  <a:cubicBezTo>
                    <a:pt x="1658" y="67"/>
                    <a:pt x="1658" y="67"/>
                    <a:pt x="1659" y="67"/>
                  </a:cubicBezTo>
                  <a:close/>
                  <a:moveTo>
                    <a:pt x="1497" y="22"/>
                  </a:moveTo>
                  <a:cubicBezTo>
                    <a:pt x="1497" y="22"/>
                    <a:pt x="1497" y="22"/>
                    <a:pt x="1497" y="22"/>
                  </a:cubicBezTo>
                  <a:cubicBezTo>
                    <a:pt x="1497" y="22"/>
                    <a:pt x="1497" y="22"/>
                    <a:pt x="1497" y="22"/>
                  </a:cubicBezTo>
                  <a:close/>
                  <a:moveTo>
                    <a:pt x="1711" y="67"/>
                  </a:moveTo>
                  <a:cubicBezTo>
                    <a:pt x="1711" y="67"/>
                    <a:pt x="1712" y="67"/>
                    <a:pt x="1712" y="67"/>
                  </a:cubicBezTo>
                  <a:cubicBezTo>
                    <a:pt x="1711" y="67"/>
                    <a:pt x="1711" y="67"/>
                    <a:pt x="1711" y="67"/>
                  </a:cubicBezTo>
                  <a:close/>
                  <a:moveTo>
                    <a:pt x="1727" y="67"/>
                  </a:moveTo>
                  <a:cubicBezTo>
                    <a:pt x="1726" y="67"/>
                    <a:pt x="1726" y="67"/>
                    <a:pt x="1726" y="67"/>
                  </a:cubicBezTo>
                  <a:cubicBezTo>
                    <a:pt x="1726" y="67"/>
                    <a:pt x="1726" y="67"/>
                    <a:pt x="1727" y="67"/>
                  </a:cubicBezTo>
                  <a:close/>
                  <a:moveTo>
                    <a:pt x="1568" y="23"/>
                  </a:moveTo>
                  <a:cubicBezTo>
                    <a:pt x="1568" y="22"/>
                    <a:pt x="1568" y="22"/>
                    <a:pt x="1568" y="22"/>
                  </a:cubicBezTo>
                  <a:cubicBezTo>
                    <a:pt x="1568" y="22"/>
                    <a:pt x="1568" y="22"/>
                    <a:pt x="1568" y="23"/>
                  </a:cubicBezTo>
                  <a:close/>
                  <a:moveTo>
                    <a:pt x="666" y="67"/>
                  </a:moveTo>
                  <a:cubicBezTo>
                    <a:pt x="666" y="67"/>
                    <a:pt x="666" y="67"/>
                    <a:pt x="666" y="67"/>
                  </a:cubicBezTo>
                  <a:cubicBezTo>
                    <a:pt x="666" y="67"/>
                    <a:pt x="666" y="67"/>
                    <a:pt x="666" y="67"/>
                  </a:cubicBezTo>
                  <a:close/>
                  <a:moveTo>
                    <a:pt x="1736" y="23"/>
                  </a:moveTo>
                  <a:cubicBezTo>
                    <a:pt x="1736" y="22"/>
                    <a:pt x="1736" y="22"/>
                    <a:pt x="1736" y="22"/>
                  </a:cubicBezTo>
                  <a:cubicBezTo>
                    <a:pt x="1736" y="22"/>
                    <a:pt x="1736" y="22"/>
                    <a:pt x="1736" y="23"/>
                  </a:cubicBezTo>
                  <a:close/>
                  <a:moveTo>
                    <a:pt x="551" y="22"/>
                  </a:moveTo>
                  <a:cubicBezTo>
                    <a:pt x="551" y="22"/>
                    <a:pt x="551" y="23"/>
                    <a:pt x="551" y="23"/>
                  </a:cubicBezTo>
                  <a:cubicBezTo>
                    <a:pt x="551" y="23"/>
                    <a:pt x="551" y="23"/>
                    <a:pt x="551" y="22"/>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659" y="67"/>
                  </a:moveTo>
                  <a:cubicBezTo>
                    <a:pt x="1659" y="67"/>
                    <a:pt x="1659" y="67"/>
                    <a:pt x="1659" y="67"/>
                  </a:cubicBezTo>
                  <a:cubicBezTo>
                    <a:pt x="1659" y="67"/>
                    <a:pt x="1659" y="67"/>
                    <a:pt x="1659" y="67"/>
                  </a:cubicBezTo>
                  <a:close/>
                  <a:moveTo>
                    <a:pt x="1711" y="67"/>
                  </a:moveTo>
                  <a:cubicBezTo>
                    <a:pt x="1711" y="67"/>
                    <a:pt x="1711" y="67"/>
                    <a:pt x="1711" y="67"/>
                  </a:cubicBezTo>
                  <a:cubicBezTo>
                    <a:pt x="1711" y="67"/>
                    <a:pt x="1711" y="67"/>
                    <a:pt x="1711" y="67"/>
                  </a:cubicBezTo>
                  <a:close/>
                  <a:moveTo>
                    <a:pt x="1046" y="100"/>
                  </a:moveTo>
                  <a:cubicBezTo>
                    <a:pt x="1046" y="100"/>
                    <a:pt x="1046" y="100"/>
                    <a:pt x="1045" y="100"/>
                  </a:cubicBezTo>
                  <a:cubicBezTo>
                    <a:pt x="1045" y="100"/>
                    <a:pt x="1046" y="100"/>
                    <a:pt x="1046" y="100"/>
                  </a:cubicBezTo>
                  <a:close/>
                  <a:moveTo>
                    <a:pt x="1726" y="67"/>
                  </a:moveTo>
                  <a:cubicBezTo>
                    <a:pt x="1726" y="67"/>
                    <a:pt x="1726" y="67"/>
                    <a:pt x="1726" y="67"/>
                  </a:cubicBezTo>
                  <a:cubicBezTo>
                    <a:pt x="1726" y="67"/>
                    <a:pt x="1726" y="67"/>
                    <a:pt x="1726" y="67"/>
                  </a:cubicBezTo>
                  <a:close/>
                  <a:moveTo>
                    <a:pt x="1181" y="100"/>
                  </a:moveTo>
                  <a:cubicBezTo>
                    <a:pt x="1181" y="100"/>
                    <a:pt x="1181" y="100"/>
                    <a:pt x="1181" y="100"/>
                  </a:cubicBezTo>
                  <a:cubicBezTo>
                    <a:pt x="1181" y="100"/>
                    <a:pt x="1181" y="100"/>
                    <a:pt x="1181" y="100"/>
                  </a:cubicBezTo>
                  <a:close/>
                  <a:moveTo>
                    <a:pt x="587" y="67"/>
                  </a:moveTo>
                  <a:cubicBezTo>
                    <a:pt x="587" y="68"/>
                    <a:pt x="587" y="68"/>
                    <a:pt x="587" y="68"/>
                  </a:cubicBezTo>
                  <a:cubicBezTo>
                    <a:pt x="587" y="68"/>
                    <a:pt x="587" y="68"/>
                    <a:pt x="587" y="67"/>
                  </a:cubicBezTo>
                  <a:close/>
                  <a:moveTo>
                    <a:pt x="1351" y="22"/>
                  </a:moveTo>
                  <a:cubicBezTo>
                    <a:pt x="1351" y="22"/>
                    <a:pt x="1351" y="23"/>
                    <a:pt x="1351" y="23"/>
                  </a:cubicBezTo>
                  <a:cubicBezTo>
                    <a:pt x="1351" y="23"/>
                    <a:pt x="1351" y="23"/>
                    <a:pt x="1351" y="22"/>
                  </a:cubicBezTo>
                  <a:close/>
                  <a:moveTo>
                    <a:pt x="1535" y="23"/>
                  </a:moveTo>
                  <a:cubicBezTo>
                    <a:pt x="1535" y="23"/>
                    <a:pt x="1535" y="23"/>
                    <a:pt x="1535" y="23"/>
                  </a:cubicBezTo>
                  <a:cubicBezTo>
                    <a:pt x="1535" y="23"/>
                    <a:pt x="1535" y="23"/>
                    <a:pt x="1535" y="23"/>
                  </a:cubicBezTo>
                  <a:close/>
                  <a:moveTo>
                    <a:pt x="1703" y="23"/>
                  </a:moveTo>
                  <a:cubicBezTo>
                    <a:pt x="1703" y="23"/>
                    <a:pt x="1703" y="23"/>
                    <a:pt x="1703" y="23"/>
                  </a:cubicBezTo>
                  <a:cubicBezTo>
                    <a:pt x="1703" y="23"/>
                    <a:pt x="1703" y="23"/>
                    <a:pt x="1703" y="23"/>
                  </a:cubicBezTo>
                  <a:close/>
                  <a:moveTo>
                    <a:pt x="977" y="23"/>
                  </a:moveTo>
                  <a:cubicBezTo>
                    <a:pt x="977" y="23"/>
                    <a:pt x="976" y="23"/>
                    <a:pt x="976" y="23"/>
                  </a:cubicBezTo>
                  <a:cubicBezTo>
                    <a:pt x="976" y="23"/>
                    <a:pt x="977" y="23"/>
                    <a:pt x="977" y="23"/>
                  </a:cubicBezTo>
                  <a:close/>
                  <a:moveTo>
                    <a:pt x="1358" y="68"/>
                  </a:moveTo>
                  <a:cubicBezTo>
                    <a:pt x="1358" y="68"/>
                    <a:pt x="1358" y="68"/>
                    <a:pt x="1358" y="67"/>
                  </a:cubicBezTo>
                  <a:cubicBezTo>
                    <a:pt x="1358" y="67"/>
                    <a:pt x="1358" y="68"/>
                    <a:pt x="1358" y="68"/>
                  </a:cubicBezTo>
                  <a:close/>
                  <a:moveTo>
                    <a:pt x="1373" y="67"/>
                  </a:moveTo>
                  <a:cubicBezTo>
                    <a:pt x="1373" y="67"/>
                    <a:pt x="1373" y="68"/>
                    <a:pt x="1373" y="68"/>
                  </a:cubicBezTo>
                  <a:cubicBezTo>
                    <a:pt x="1373" y="68"/>
                    <a:pt x="1373" y="68"/>
                    <a:pt x="1373" y="67"/>
                  </a:cubicBezTo>
                  <a:close/>
                  <a:moveTo>
                    <a:pt x="1351" y="23"/>
                  </a:moveTo>
                  <a:cubicBezTo>
                    <a:pt x="1350" y="23"/>
                    <a:pt x="1350" y="23"/>
                    <a:pt x="1350" y="23"/>
                  </a:cubicBezTo>
                  <a:cubicBezTo>
                    <a:pt x="1350" y="23"/>
                    <a:pt x="1350" y="23"/>
                    <a:pt x="1351" y="23"/>
                  </a:cubicBezTo>
                  <a:close/>
                  <a:moveTo>
                    <a:pt x="1496" y="23"/>
                  </a:moveTo>
                  <a:cubicBezTo>
                    <a:pt x="1496" y="23"/>
                    <a:pt x="1496" y="23"/>
                    <a:pt x="1496" y="23"/>
                  </a:cubicBezTo>
                  <a:cubicBezTo>
                    <a:pt x="1496" y="23"/>
                    <a:pt x="1496" y="23"/>
                    <a:pt x="1496" y="23"/>
                  </a:cubicBezTo>
                  <a:close/>
                  <a:moveTo>
                    <a:pt x="1535" y="23"/>
                  </a:moveTo>
                  <a:cubicBezTo>
                    <a:pt x="1534" y="23"/>
                    <a:pt x="1534" y="23"/>
                    <a:pt x="1534" y="23"/>
                  </a:cubicBezTo>
                  <a:cubicBezTo>
                    <a:pt x="1534" y="23"/>
                    <a:pt x="1535" y="23"/>
                    <a:pt x="1535" y="23"/>
                  </a:cubicBezTo>
                  <a:close/>
                  <a:moveTo>
                    <a:pt x="722" y="101"/>
                  </a:moveTo>
                  <a:cubicBezTo>
                    <a:pt x="722" y="101"/>
                    <a:pt x="722" y="100"/>
                    <a:pt x="722" y="100"/>
                  </a:cubicBezTo>
                  <a:cubicBezTo>
                    <a:pt x="722" y="101"/>
                    <a:pt x="722" y="101"/>
                    <a:pt x="722" y="101"/>
                  </a:cubicBezTo>
                  <a:close/>
                  <a:moveTo>
                    <a:pt x="1703" y="23"/>
                  </a:moveTo>
                  <a:cubicBezTo>
                    <a:pt x="1703" y="23"/>
                    <a:pt x="1702" y="23"/>
                    <a:pt x="1702" y="23"/>
                  </a:cubicBezTo>
                  <a:cubicBezTo>
                    <a:pt x="1703" y="23"/>
                    <a:pt x="1703" y="23"/>
                    <a:pt x="1703" y="23"/>
                  </a:cubicBezTo>
                  <a:close/>
                  <a:moveTo>
                    <a:pt x="976" y="23"/>
                  </a:moveTo>
                  <a:cubicBezTo>
                    <a:pt x="976" y="23"/>
                    <a:pt x="976" y="23"/>
                    <a:pt x="976" y="23"/>
                  </a:cubicBezTo>
                  <a:cubicBezTo>
                    <a:pt x="976" y="23"/>
                    <a:pt x="976" y="23"/>
                    <a:pt x="976" y="23"/>
                  </a:cubicBezTo>
                  <a:close/>
                  <a:moveTo>
                    <a:pt x="1350" y="23"/>
                  </a:moveTo>
                  <a:cubicBezTo>
                    <a:pt x="1350" y="23"/>
                    <a:pt x="1350" y="23"/>
                    <a:pt x="1350" y="23"/>
                  </a:cubicBezTo>
                  <a:cubicBezTo>
                    <a:pt x="1350" y="23"/>
                    <a:pt x="1350" y="23"/>
                    <a:pt x="1350" y="23"/>
                  </a:cubicBezTo>
                  <a:close/>
                  <a:moveTo>
                    <a:pt x="1534" y="23"/>
                  </a:moveTo>
                  <a:cubicBezTo>
                    <a:pt x="1534" y="23"/>
                    <a:pt x="1534" y="23"/>
                    <a:pt x="1534" y="24"/>
                  </a:cubicBezTo>
                  <a:cubicBezTo>
                    <a:pt x="1534" y="23"/>
                    <a:pt x="1534" y="23"/>
                    <a:pt x="1534" y="23"/>
                  </a:cubicBezTo>
                  <a:close/>
                  <a:moveTo>
                    <a:pt x="1702" y="23"/>
                  </a:moveTo>
                  <a:cubicBezTo>
                    <a:pt x="1702" y="23"/>
                    <a:pt x="1702" y="23"/>
                    <a:pt x="1702" y="24"/>
                  </a:cubicBezTo>
                  <a:cubicBezTo>
                    <a:pt x="1702" y="23"/>
                    <a:pt x="1702" y="23"/>
                    <a:pt x="1702" y="23"/>
                  </a:cubicBezTo>
                  <a:close/>
                  <a:moveTo>
                    <a:pt x="961" y="24"/>
                  </a:moveTo>
                  <a:cubicBezTo>
                    <a:pt x="961" y="24"/>
                    <a:pt x="961" y="24"/>
                    <a:pt x="961" y="24"/>
                  </a:cubicBezTo>
                  <a:cubicBezTo>
                    <a:pt x="961" y="24"/>
                    <a:pt x="961" y="24"/>
                    <a:pt x="961" y="24"/>
                  </a:cubicBezTo>
                  <a:close/>
                  <a:moveTo>
                    <a:pt x="667" y="68"/>
                  </a:moveTo>
                  <a:cubicBezTo>
                    <a:pt x="667" y="68"/>
                    <a:pt x="667" y="68"/>
                    <a:pt x="667" y="68"/>
                  </a:cubicBezTo>
                  <a:cubicBezTo>
                    <a:pt x="667" y="68"/>
                    <a:pt x="667" y="68"/>
                    <a:pt x="667" y="68"/>
                  </a:cubicBezTo>
                  <a:close/>
                  <a:moveTo>
                    <a:pt x="690" y="68"/>
                  </a:moveTo>
                  <a:cubicBezTo>
                    <a:pt x="691" y="68"/>
                    <a:pt x="691" y="68"/>
                    <a:pt x="691" y="68"/>
                  </a:cubicBezTo>
                  <a:cubicBezTo>
                    <a:pt x="691" y="68"/>
                    <a:pt x="691" y="68"/>
                    <a:pt x="690" y="68"/>
                  </a:cubicBezTo>
                  <a:close/>
                  <a:moveTo>
                    <a:pt x="1495" y="24"/>
                  </a:moveTo>
                  <a:cubicBezTo>
                    <a:pt x="1495" y="24"/>
                    <a:pt x="1495" y="24"/>
                    <a:pt x="1495" y="24"/>
                  </a:cubicBezTo>
                  <a:cubicBezTo>
                    <a:pt x="1495" y="24"/>
                    <a:pt x="1495" y="24"/>
                    <a:pt x="1495" y="24"/>
                  </a:cubicBezTo>
                  <a:close/>
                  <a:moveTo>
                    <a:pt x="1358" y="68"/>
                  </a:moveTo>
                  <a:cubicBezTo>
                    <a:pt x="1358" y="68"/>
                    <a:pt x="1358" y="68"/>
                    <a:pt x="1358" y="68"/>
                  </a:cubicBezTo>
                  <a:cubicBezTo>
                    <a:pt x="1358" y="68"/>
                    <a:pt x="1358" y="68"/>
                    <a:pt x="1358" y="68"/>
                  </a:cubicBezTo>
                  <a:close/>
                  <a:moveTo>
                    <a:pt x="1534" y="23"/>
                  </a:moveTo>
                  <a:cubicBezTo>
                    <a:pt x="1534" y="24"/>
                    <a:pt x="1534" y="24"/>
                    <a:pt x="1534" y="24"/>
                  </a:cubicBezTo>
                  <a:cubicBezTo>
                    <a:pt x="1534" y="24"/>
                    <a:pt x="1534" y="24"/>
                    <a:pt x="1534" y="23"/>
                  </a:cubicBezTo>
                  <a:close/>
                  <a:moveTo>
                    <a:pt x="1557" y="68"/>
                  </a:moveTo>
                  <a:cubicBezTo>
                    <a:pt x="1557" y="68"/>
                    <a:pt x="1557" y="68"/>
                    <a:pt x="1557" y="68"/>
                  </a:cubicBezTo>
                  <a:cubicBezTo>
                    <a:pt x="1557" y="68"/>
                    <a:pt x="1557" y="68"/>
                    <a:pt x="1557" y="68"/>
                  </a:cubicBezTo>
                  <a:close/>
                  <a:moveTo>
                    <a:pt x="1710" y="68"/>
                  </a:moveTo>
                  <a:cubicBezTo>
                    <a:pt x="1710" y="68"/>
                    <a:pt x="1710" y="68"/>
                    <a:pt x="1710" y="68"/>
                  </a:cubicBezTo>
                  <a:cubicBezTo>
                    <a:pt x="1710" y="68"/>
                    <a:pt x="1710" y="68"/>
                    <a:pt x="1710" y="68"/>
                  </a:cubicBezTo>
                  <a:close/>
                  <a:moveTo>
                    <a:pt x="1725" y="68"/>
                  </a:moveTo>
                  <a:cubicBezTo>
                    <a:pt x="1725" y="68"/>
                    <a:pt x="1725" y="68"/>
                    <a:pt x="1725" y="68"/>
                  </a:cubicBezTo>
                  <a:cubicBezTo>
                    <a:pt x="1725" y="68"/>
                    <a:pt x="1725" y="68"/>
                    <a:pt x="1725" y="68"/>
                  </a:cubicBezTo>
                  <a:close/>
                  <a:moveTo>
                    <a:pt x="1702" y="23"/>
                  </a:moveTo>
                  <a:cubicBezTo>
                    <a:pt x="1702" y="24"/>
                    <a:pt x="1702" y="24"/>
                    <a:pt x="1702" y="24"/>
                  </a:cubicBezTo>
                  <a:cubicBezTo>
                    <a:pt x="1702" y="24"/>
                    <a:pt x="1702" y="24"/>
                    <a:pt x="1702" y="23"/>
                  </a:cubicBezTo>
                  <a:close/>
                  <a:moveTo>
                    <a:pt x="960" y="24"/>
                  </a:moveTo>
                  <a:cubicBezTo>
                    <a:pt x="961" y="24"/>
                    <a:pt x="961" y="24"/>
                    <a:pt x="961" y="24"/>
                  </a:cubicBezTo>
                  <a:cubicBezTo>
                    <a:pt x="961" y="24"/>
                    <a:pt x="960" y="24"/>
                    <a:pt x="960" y="24"/>
                  </a:cubicBezTo>
                  <a:close/>
                  <a:moveTo>
                    <a:pt x="1534" y="24"/>
                  </a:moveTo>
                  <a:cubicBezTo>
                    <a:pt x="1533" y="24"/>
                    <a:pt x="1533" y="24"/>
                    <a:pt x="1533" y="24"/>
                  </a:cubicBezTo>
                  <a:cubicBezTo>
                    <a:pt x="1533" y="24"/>
                    <a:pt x="1534" y="24"/>
                    <a:pt x="1534" y="24"/>
                  </a:cubicBezTo>
                  <a:close/>
                  <a:moveTo>
                    <a:pt x="1702" y="24"/>
                  </a:moveTo>
                  <a:cubicBezTo>
                    <a:pt x="1702" y="24"/>
                    <a:pt x="1701" y="24"/>
                    <a:pt x="1701" y="24"/>
                  </a:cubicBezTo>
                  <a:cubicBezTo>
                    <a:pt x="1702" y="24"/>
                    <a:pt x="1702" y="24"/>
                    <a:pt x="1702" y="24"/>
                  </a:cubicBezTo>
                  <a:close/>
                  <a:moveTo>
                    <a:pt x="1357" y="68"/>
                  </a:moveTo>
                  <a:cubicBezTo>
                    <a:pt x="1357" y="68"/>
                    <a:pt x="1358" y="68"/>
                    <a:pt x="1358" y="68"/>
                  </a:cubicBezTo>
                  <a:cubicBezTo>
                    <a:pt x="1357" y="68"/>
                    <a:pt x="1357" y="68"/>
                    <a:pt x="1357" y="68"/>
                  </a:cubicBezTo>
                  <a:close/>
                  <a:moveTo>
                    <a:pt x="1541" y="68"/>
                  </a:moveTo>
                  <a:cubicBezTo>
                    <a:pt x="1542" y="68"/>
                    <a:pt x="1542" y="68"/>
                    <a:pt x="1542" y="68"/>
                  </a:cubicBezTo>
                  <a:cubicBezTo>
                    <a:pt x="1542" y="68"/>
                    <a:pt x="1541" y="68"/>
                    <a:pt x="1541" y="68"/>
                  </a:cubicBezTo>
                  <a:close/>
                  <a:moveTo>
                    <a:pt x="975" y="24"/>
                  </a:moveTo>
                  <a:cubicBezTo>
                    <a:pt x="975" y="24"/>
                    <a:pt x="975" y="24"/>
                    <a:pt x="975" y="25"/>
                  </a:cubicBezTo>
                  <a:cubicBezTo>
                    <a:pt x="975" y="24"/>
                    <a:pt x="975" y="24"/>
                    <a:pt x="975" y="24"/>
                  </a:cubicBezTo>
                  <a:close/>
                  <a:moveTo>
                    <a:pt x="1494" y="24"/>
                  </a:moveTo>
                  <a:cubicBezTo>
                    <a:pt x="1494" y="24"/>
                    <a:pt x="1494" y="24"/>
                    <a:pt x="1494" y="25"/>
                  </a:cubicBezTo>
                  <a:cubicBezTo>
                    <a:pt x="1494" y="25"/>
                    <a:pt x="1494" y="24"/>
                    <a:pt x="1494" y="24"/>
                  </a:cubicBezTo>
                  <a:close/>
                  <a:moveTo>
                    <a:pt x="1202" y="101"/>
                  </a:moveTo>
                  <a:cubicBezTo>
                    <a:pt x="1202" y="101"/>
                    <a:pt x="1202" y="101"/>
                    <a:pt x="1202" y="101"/>
                  </a:cubicBezTo>
                  <a:cubicBezTo>
                    <a:pt x="1202" y="101"/>
                    <a:pt x="1202" y="101"/>
                    <a:pt x="1202" y="101"/>
                  </a:cubicBezTo>
                  <a:close/>
                  <a:moveTo>
                    <a:pt x="1709" y="68"/>
                  </a:moveTo>
                  <a:cubicBezTo>
                    <a:pt x="1710" y="68"/>
                    <a:pt x="1710" y="68"/>
                    <a:pt x="1710" y="68"/>
                  </a:cubicBezTo>
                  <a:cubicBezTo>
                    <a:pt x="1710" y="68"/>
                    <a:pt x="1710" y="68"/>
                    <a:pt x="1709" y="68"/>
                  </a:cubicBezTo>
                  <a:close/>
                  <a:moveTo>
                    <a:pt x="1533" y="24"/>
                  </a:moveTo>
                  <a:cubicBezTo>
                    <a:pt x="1533" y="24"/>
                    <a:pt x="1533" y="24"/>
                    <a:pt x="1533" y="25"/>
                  </a:cubicBezTo>
                  <a:cubicBezTo>
                    <a:pt x="1533" y="24"/>
                    <a:pt x="1533" y="24"/>
                    <a:pt x="1533" y="24"/>
                  </a:cubicBezTo>
                  <a:close/>
                  <a:moveTo>
                    <a:pt x="1701" y="24"/>
                  </a:moveTo>
                  <a:cubicBezTo>
                    <a:pt x="1701" y="24"/>
                    <a:pt x="1701" y="24"/>
                    <a:pt x="1701" y="25"/>
                  </a:cubicBezTo>
                  <a:cubicBezTo>
                    <a:pt x="1701" y="24"/>
                    <a:pt x="1701" y="24"/>
                    <a:pt x="1701" y="24"/>
                  </a:cubicBezTo>
                  <a:close/>
                  <a:moveTo>
                    <a:pt x="692" y="69"/>
                  </a:moveTo>
                  <a:cubicBezTo>
                    <a:pt x="692" y="69"/>
                    <a:pt x="692" y="69"/>
                    <a:pt x="692" y="69"/>
                  </a:cubicBezTo>
                  <a:cubicBezTo>
                    <a:pt x="692" y="69"/>
                    <a:pt x="692" y="69"/>
                    <a:pt x="692" y="69"/>
                  </a:cubicBezTo>
                  <a:close/>
                  <a:moveTo>
                    <a:pt x="975" y="25"/>
                  </a:moveTo>
                  <a:cubicBezTo>
                    <a:pt x="974" y="25"/>
                    <a:pt x="974" y="25"/>
                    <a:pt x="974" y="25"/>
                  </a:cubicBezTo>
                  <a:cubicBezTo>
                    <a:pt x="974" y="25"/>
                    <a:pt x="975" y="25"/>
                    <a:pt x="975" y="25"/>
                  </a:cubicBezTo>
                  <a:close/>
                  <a:moveTo>
                    <a:pt x="1675" y="53"/>
                  </a:moveTo>
                  <a:cubicBezTo>
                    <a:pt x="1675" y="53"/>
                    <a:pt x="1675" y="53"/>
                    <a:pt x="1675" y="53"/>
                  </a:cubicBezTo>
                  <a:cubicBezTo>
                    <a:pt x="1675" y="53"/>
                    <a:pt x="1675" y="53"/>
                    <a:pt x="1675" y="53"/>
                  </a:cubicBezTo>
                  <a:close/>
                  <a:moveTo>
                    <a:pt x="1372" y="68"/>
                  </a:moveTo>
                  <a:cubicBezTo>
                    <a:pt x="1372" y="68"/>
                    <a:pt x="1371" y="69"/>
                    <a:pt x="1371" y="69"/>
                  </a:cubicBezTo>
                  <a:cubicBezTo>
                    <a:pt x="1372" y="69"/>
                    <a:pt x="1372" y="69"/>
                    <a:pt x="1372" y="68"/>
                  </a:cubicBezTo>
                  <a:close/>
                  <a:moveTo>
                    <a:pt x="1541" y="69"/>
                  </a:moveTo>
                  <a:cubicBezTo>
                    <a:pt x="1541" y="69"/>
                    <a:pt x="1541" y="69"/>
                    <a:pt x="1541" y="68"/>
                  </a:cubicBezTo>
                  <a:cubicBezTo>
                    <a:pt x="1541" y="69"/>
                    <a:pt x="1541" y="69"/>
                    <a:pt x="1541" y="69"/>
                  </a:cubicBezTo>
                  <a:close/>
                  <a:moveTo>
                    <a:pt x="1660" y="69"/>
                  </a:moveTo>
                  <a:cubicBezTo>
                    <a:pt x="1660" y="69"/>
                    <a:pt x="1660" y="68"/>
                    <a:pt x="1660" y="68"/>
                  </a:cubicBezTo>
                  <a:cubicBezTo>
                    <a:pt x="1660" y="69"/>
                    <a:pt x="1660" y="69"/>
                    <a:pt x="1660" y="69"/>
                  </a:cubicBezTo>
                  <a:close/>
                  <a:moveTo>
                    <a:pt x="1709" y="69"/>
                  </a:moveTo>
                  <a:cubicBezTo>
                    <a:pt x="1709" y="69"/>
                    <a:pt x="1709" y="69"/>
                    <a:pt x="1710" y="68"/>
                  </a:cubicBezTo>
                  <a:cubicBezTo>
                    <a:pt x="1709" y="69"/>
                    <a:pt x="1709" y="69"/>
                    <a:pt x="1709" y="69"/>
                  </a:cubicBezTo>
                  <a:close/>
                  <a:moveTo>
                    <a:pt x="1724" y="68"/>
                  </a:moveTo>
                  <a:cubicBezTo>
                    <a:pt x="1724" y="68"/>
                    <a:pt x="1724" y="69"/>
                    <a:pt x="1724" y="69"/>
                  </a:cubicBezTo>
                  <a:cubicBezTo>
                    <a:pt x="1724" y="69"/>
                    <a:pt x="1724" y="69"/>
                    <a:pt x="1724" y="68"/>
                  </a:cubicBezTo>
                  <a:close/>
                  <a:moveTo>
                    <a:pt x="1533" y="24"/>
                  </a:moveTo>
                  <a:cubicBezTo>
                    <a:pt x="1533" y="25"/>
                    <a:pt x="1533" y="25"/>
                    <a:pt x="1533" y="25"/>
                  </a:cubicBezTo>
                  <a:cubicBezTo>
                    <a:pt x="1533" y="25"/>
                    <a:pt x="1533" y="25"/>
                    <a:pt x="1533" y="24"/>
                  </a:cubicBezTo>
                  <a:close/>
                  <a:moveTo>
                    <a:pt x="1701" y="24"/>
                  </a:moveTo>
                  <a:cubicBezTo>
                    <a:pt x="1701" y="25"/>
                    <a:pt x="1701" y="25"/>
                    <a:pt x="1701" y="25"/>
                  </a:cubicBezTo>
                  <a:cubicBezTo>
                    <a:pt x="1701" y="25"/>
                    <a:pt x="1701" y="25"/>
                    <a:pt x="1701" y="24"/>
                  </a:cubicBezTo>
                  <a:close/>
                  <a:moveTo>
                    <a:pt x="960" y="25"/>
                  </a:moveTo>
                  <a:cubicBezTo>
                    <a:pt x="960" y="25"/>
                    <a:pt x="960" y="25"/>
                    <a:pt x="960" y="25"/>
                  </a:cubicBezTo>
                  <a:cubicBezTo>
                    <a:pt x="960" y="25"/>
                    <a:pt x="960" y="25"/>
                    <a:pt x="960" y="25"/>
                  </a:cubicBezTo>
                  <a:close/>
                  <a:moveTo>
                    <a:pt x="974" y="25"/>
                  </a:moveTo>
                  <a:cubicBezTo>
                    <a:pt x="974" y="25"/>
                    <a:pt x="974" y="25"/>
                    <a:pt x="974" y="25"/>
                  </a:cubicBezTo>
                  <a:cubicBezTo>
                    <a:pt x="974" y="25"/>
                    <a:pt x="974" y="25"/>
                    <a:pt x="974" y="25"/>
                  </a:cubicBezTo>
                  <a:close/>
                  <a:moveTo>
                    <a:pt x="669" y="69"/>
                  </a:moveTo>
                  <a:cubicBezTo>
                    <a:pt x="669" y="69"/>
                    <a:pt x="669" y="69"/>
                    <a:pt x="668" y="69"/>
                  </a:cubicBezTo>
                  <a:cubicBezTo>
                    <a:pt x="668" y="69"/>
                    <a:pt x="669" y="69"/>
                    <a:pt x="669" y="69"/>
                  </a:cubicBezTo>
                  <a:close/>
                  <a:moveTo>
                    <a:pt x="1533" y="25"/>
                  </a:moveTo>
                  <a:cubicBezTo>
                    <a:pt x="1532" y="25"/>
                    <a:pt x="1532" y="25"/>
                    <a:pt x="1532" y="25"/>
                  </a:cubicBezTo>
                  <a:cubicBezTo>
                    <a:pt x="1532" y="25"/>
                    <a:pt x="1533" y="25"/>
                    <a:pt x="1533" y="25"/>
                  </a:cubicBezTo>
                  <a:close/>
                  <a:moveTo>
                    <a:pt x="1701" y="25"/>
                  </a:moveTo>
                  <a:cubicBezTo>
                    <a:pt x="1700" y="25"/>
                    <a:pt x="1700" y="25"/>
                    <a:pt x="1700" y="25"/>
                  </a:cubicBezTo>
                  <a:cubicBezTo>
                    <a:pt x="1701" y="25"/>
                    <a:pt x="1701" y="25"/>
                    <a:pt x="1701" y="25"/>
                  </a:cubicBezTo>
                  <a:close/>
                  <a:moveTo>
                    <a:pt x="974" y="25"/>
                  </a:moveTo>
                  <a:cubicBezTo>
                    <a:pt x="974" y="25"/>
                    <a:pt x="974" y="25"/>
                    <a:pt x="974" y="26"/>
                  </a:cubicBezTo>
                  <a:cubicBezTo>
                    <a:pt x="974" y="25"/>
                    <a:pt x="974" y="25"/>
                    <a:pt x="974" y="25"/>
                  </a:cubicBezTo>
                  <a:close/>
                  <a:moveTo>
                    <a:pt x="1532" y="25"/>
                  </a:moveTo>
                  <a:cubicBezTo>
                    <a:pt x="1532" y="25"/>
                    <a:pt x="1532" y="25"/>
                    <a:pt x="1532" y="26"/>
                  </a:cubicBezTo>
                  <a:cubicBezTo>
                    <a:pt x="1532" y="26"/>
                    <a:pt x="1532" y="25"/>
                    <a:pt x="1532" y="25"/>
                  </a:cubicBezTo>
                  <a:close/>
                  <a:moveTo>
                    <a:pt x="1541" y="69"/>
                  </a:moveTo>
                  <a:cubicBezTo>
                    <a:pt x="1541" y="69"/>
                    <a:pt x="1541" y="69"/>
                    <a:pt x="1541" y="69"/>
                  </a:cubicBezTo>
                  <a:cubicBezTo>
                    <a:pt x="1541" y="69"/>
                    <a:pt x="1541" y="69"/>
                    <a:pt x="1541" y="69"/>
                  </a:cubicBezTo>
                  <a:close/>
                  <a:moveTo>
                    <a:pt x="1556" y="69"/>
                  </a:moveTo>
                  <a:cubicBezTo>
                    <a:pt x="1555" y="69"/>
                    <a:pt x="1555" y="69"/>
                    <a:pt x="1555" y="69"/>
                  </a:cubicBezTo>
                  <a:cubicBezTo>
                    <a:pt x="1555" y="69"/>
                    <a:pt x="1556" y="69"/>
                    <a:pt x="1556" y="69"/>
                  </a:cubicBezTo>
                  <a:close/>
                  <a:moveTo>
                    <a:pt x="1700" y="25"/>
                  </a:moveTo>
                  <a:cubicBezTo>
                    <a:pt x="1700" y="25"/>
                    <a:pt x="1700" y="25"/>
                    <a:pt x="1700" y="26"/>
                  </a:cubicBezTo>
                  <a:cubicBezTo>
                    <a:pt x="1700" y="26"/>
                    <a:pt x="1700" y="25"/>
                    <a:pt x="1700" y="25"/>
                  </a:cubicBezTo>
                  <a:close/>
                  <a:moveTo>
                    <a:pt x="974" y="26"/>
                  </a:moveTo>
                  <a:cubicBezTo>
                    <a:pt x="973" y="26"/>
                    <a:pt x="973" y="26"/>
                    <a:pt x="973" y="26"/>
                  </a:cubicBezTo>
                  <a:cubicBezTo>
                    <a:pt x="973" y="26"/>
                    <a:pt x="973" y="26"/>
                    <a:pt x="974" y="26"/>
                  </a:cubicBezTo>
                  <a:close/>
                  <a:moveTo>
                    <a:pt x="1709" y="69"/>
                  </a:moveTo>
                  <a:cubicBezTo>
                    <a:pt x="1709" y="69"/>
                    <a:pt x="1709" y="69"/>
                    <a:pt x="1709" y="69"/>
                  </a:cubicBezTo>
                  <a:cubicBezTo>
                    <a:pt x="1709" y="69"/>
                    <a:pt x="1709" y="69"/>
                    <a:pt x="1709" y="69"/>
                  </a:cubicBezTo>
                  <a:close/>
                  <a:moveTo>
                    <a:pt x="1724" y="69"/>
                  </a:moveTo>
                  <a:cubicBezTo>
                    <a:pt x="1724" y="69"/>
                    <a:pt x="1723" y="69"/>
                    <a:pt x="1723" y="69"/>
                  </a:cubicBezTo>
                  <a:cubicBezTo>
                    <a:pt x="1723" y="69"/>
                    <a:pt x="1724" y="69"/>
                    <a:pt x="1724" y="69"/>
                  </a:cubicBezTo>
                  <a:close/>
                  <a:moveTo>
                    <a:pt x="1492" y="26"/>
                  </a:moveTo>
                  <a:cubicBezTo>
                    <a:pt x="1491" y="26"/>
                    <a:pt x="1491" y="26"/>
                    <a:pt x="1491" y="26"/>
                  </a:cubicBezTo>
                  <a:cubicBezTo>
                    <a:pt x="1491" y="26"/>
                    <a:pt x="1491" y="26"/>
                    <a:pt x="1492" y="26"/>
                  </a:cubicBezTo>
                  <a:close/>
                  <a:moveTo>
                    <a:pt x="1532" y="26"/>
                  </a:moveTo>
                  <a:cubicBezTo>
                    <a:pt x="1532" y="26"/>
                    <a:pt x="1532" y="26"/>
                    <a:pt x="1531" y="26"/>
                  </a:cubicBezTo>
                  <a:cubicBezTo>
                    <a:pt x="1532" y="26"/>
                    <a:pt x="1532" y="26"/>
                    <a:pt x="1532" y="26"/>
                  </a:cubicBezTo>
                  <a:close/>
                  <a:moveTo>
                    <a:pt x="1356" y="70"/>
                  </a:moveTo>
                  <a:cubicBezTo>
                    <a:pt x="1356" y="70"/>
                    <a:pt x="1356" y="69"/>
                    <a:pt x="1356" y="69"/>
                  </a:cubicBezTo>
                  <a:cubicBezTo>
                    <a:pt x="1356" y="69"/>
                    <a:pt x="1356" y="69"/>
                    <a:pt x="1356" y="70"/>
                  </a:cubicBezTo>
                  <a:close/>
                  <a:moveTo>
                    <a:pt x="1371" y="69"/>
                  </a:moveTo>
                  <a:cubicBezTo>
                    <a:pt x="1371" y="69"/>
                    <a:pt x="1370" y="69"/>
                    <a:pt x="1370" y="69"/>
                  </a:cubicBezTo>
                  <a:cubicBezTo>
                    <a:pt x="1371" y="69"/>
                    <a:pt x="1371" y="69"/>
                    <a:pt x="1371" y="69"/>
                  </a:cubicBezTo>
                  <a:close/>
                  <a:moveTo>
                    <a:pt x="1700" y="26"/>
                  </a:moveTo>
                  <a:cubicBezTo>
                    <a:pt x="1700" y="26"/>
                    <a:pt x="1700" y="26"/>
                    <a:pt x="1700" y="26"/>
                  </a:cubicBezTo>
                  <a:cubicBezTo>
                    <a:pt x="1700" y="26"/>
                    <a:pt x="1700" y="26"/>
                    <a:pt x="1700" y="26"/>
                  </a:cubicBezTo>
                  <a:close/>
                  <a:moveTo>
                    <a:pt x="959" y="26"/>
                  </a:moveTo>
                  <a:cubicBezTo>
                    <a:pt x="959" y="26"/>
                    <a:pt x="959" y="26"/>
                    <a:pt x="959" y="26"/>
                  </a:cubicBezTo>
                  <a:cubicBezTo>
                    <a:pt x="959" y="26"/>
                    <a:pt x="959" y="26"/>
                    <a:pt x="959" y="26"/>
                  </a:cubicBezTo>
                  <a:close/>
                  <a:moveTo>
                    <a:pt x="973" y="26"/>
                  </a:moveTo>
                  <a:cubicBezTo>
                    <a:pt x="973" y="26"/>
                    <a:pt x="973" y="26"/>
                    <a:pt x="973" y="26"/>
                  </a:cubicBezTo>
                  <a:cubicBezTo>
                    <a:pt x="973" y="26"/>
                    <a:pt x="973" y="26"/>
                    <a:pt x="973" y="26"/>
                  </a:cubicBezTo>
                  <a:close/>
                  <a:moveTo>
                    <a:pt x="1491" y="26"/>
                  </a:moveTo>
                  <a:cubicBezTo>
                    <a:pt x="1491" y="26"/>
                    <a:pt x="1490" y="26"/>
                    <a:pt x="1490" y="26"/>
                  </a:cubicBezTo>
                  <a:cubicBezTo>
                    <a:pt x="1491" y="26"/>
                    <a:pt x="1491" y="26"/>
                    <a:pt x="1491" y="26"/>
                  </a:cubicBezTo>
                  <a:close/>
                  <a:moveTo>
                    <a:pt x="1532" y="26"/>
                  </a:moveTo>
                  <a:cubicBezTo>
                    <a:pt x="1531" y="26"/>
                    <a:pt x="1531" y="26"/>
                    <a:pt x="1531" y="26"/>
                  </a:cubicBezTo>
                  <a:cubicBezTo>
                    <a:pt x="1531" y="26"/>
                    <a:pt x="1531" y="26"/>
                    <a:pt x="1532" y="26"/>
                  </a:cubicBezTo>
                  <a:close/>
                  <a:moveTo>
                    <a:pt x="1700" y="26"/>
                  </a:moveTo>
                  <a:cubicBezTo>
                    <a:pt x="1699" y="26"/>
                    <a:pt x="1699" y="26"/>
                    <a:pt x="1699" y="26"/>
                  </a:cubicBezTo>
                  <a:cubicBezTo>
                    <a:pt x="1699" y="26"/>
                    <a:pt x="1700" y="26"/>
                    <a:pt x="1700" y="26"/>
                  </a:cubicBezTo>
                  <a:close/>
                  <a:moveTo>
                    <a:pt x="973" y="26"/>
                  </a:moveTo>
                  <a:cubicBezTo>
                    <a:pt x="973" y="26"/>
                    <a:pt x="973" y="26"/>
                    <a:pt x="973" y="27"/>
                  </a:cubicBezTo>
                  <a:cubicBezTo>
                    <a:pt x="973" y="27"/>
                    <a:pt x="973" y="26"/>
                    <a:pt x="973" y="26"/>
                  </a:cubicBezTo>
                  <a:close/>
                  <a:moveTo>
                    <a:pt x="1390" y="53"/>
                  </a:moveTo>
                  <a:cubicBezTo>
                    <a:pt x="1390" y="53"/>
                    <a:pt x="1390" y="53"/>
                    <a:pt x="1390" y="53"/>
                  </a:cubicBezTo>
                  <a:cubicBezTo>
                    <a:pt x="1390" y="53"/>
                    <a:pt x="1390" y="53"/>
                    <a:pt x="1390" y="53"/>
                  </a:cubicBezTo>
                  <a:close/>
                  <a:moveTo>
                    <a:pt x="693" y="70"/>
                  </a:moveTo>
                  <a:cubicBezTo>
                    <a:pt x="693" y="70"/>
                    <a:pt x="693" y="70"/>
                    <a:pt x="693" y="70"/>
                  </a:cubicBezTo>
                  <a:cubicBezTo>
                    <a:pt x="693" y="70"/>
                    <a:pt x="693" y="70"/>
                    <a:pt x="693" y="70"/>
                  </a:cubicBezTo>
                  <a:close/>
                  <a:moveTo>
                    <a:pt x="973" y="27"/>
                  </a:moveTo>
                  <a:cubicBezTo>
                    <a:pt x="972" y="27"/>
                    <a:pt x="972" y="27"/>
                    <a:pt x="972" y="27"/>
                  </a:cubicBezTo>
                  <a:cubicBezTo>
                    <a:pt x="972" y="27"/>
                    <a:pt x="972" y="27"/>
                    <a:pt x="973" y="27"/>
                  </a:cubicBezTo>
                  <a:close/>
                  <a:moveTo>
                    <a:pt x="958" y="27"/>
                  </a:moveTo>
                  <a:cubicBezTo>
                    <a:pt x="959" y="27"/>
                    <a:pt x="959" y="27"/>
                    <a:pt x="959" y="27"/>
                  </a:cubicBezTo>
                  <a:cubicBezTo>
                    <a:pt x="958" y="27"/>
                    <a:pt x="958" y="27"/>
                    <a:pt x="958" y="27"/>
                  </a:cubicBezTo>
                  <a:close/>
                  <a:moveTo>
                    <a:pt x="1355" y="70"/>
                  </a:moveTo>
                  <a:cubicBezTo>
                    <a:pt x="1356" y="70"/>
                    <a:pt x="1356" y="70"/>
                    <a:pt x="1356" y="70"/>
                  </a:cubicBezTo>
                  <a:cubicBezTo>
                    <a:pt x="1356" y="70"/>
                    <a:pt x="1356" y="70"/>
                    <a:pt x="1355" y="70"/>
                  </a:cubicBezTo>
                  <a:close/>
                  <a:moveTo>
                    <a:pt x="1370" y="69"/>
                  </a:moveTo>
                  <a:cubicBezTo>
                    <a:pt x="1370" y="69"/>
                    <a:pt x="1370" y="70"/>
                    <a:pt x="1370" y="70"/>
                  </a:cubicBezTo>
                  <a:cubicBezTo>
                    <a:pt x="1370" y="70"/>
                    <a:pt x="1370" y="70"/>
                    <a:pt x="1370" y="69"/>
                  </a:cubicBezTo>
                  <a:close/>
                  <a:moveTo>
                    <a:pt x="971" y="28"/>
                  </a:moveTo>
                  <a:cubicBezTo>
                    <a:pt x="971" y="28"/>
                    <a:pt x="971" y="28"/>
                    <a:pt x="971" y="28"/>
                  </a:cubicBezTo>
                  <a:cubicBezTo>
                    <a:pt x="971" y="28"/>
                    <a:pt x="971" y="28"/>
                    <a:pt x="971" y="28"/>
                  </a:cubicBezTo>
                  <a:close/>
                  <a:moveTo>
                    <a:pt x="1376" y="54"/>
                  </a:moveTo>
                  <a:cubicBezTo>
                    <a:pt x="1376" y="54"/>
                    <a:pt x="1376" y="53"/>
                    <a:pt x="1376" y="53"/>
                  </a:cubicBezTo>
                  <a:cubicBezTo>
                    <a:pt x="1376" y="53"/>
                    <a:pt x="1376" y="53"/>
                    <a:pt x="1376" y="54"/>
                  </a:cubicBezTo>
                  <a:close/>
                  <a:moveTo>
                    <a:pt x="1555" y="70"/>
                  </a:moveTo>
                  <a:cubicBezTo>
                    <a:pt x="1554" y="70"/>
                    <a:pt x="1554" y="70"/>
                    <a:pt x="1554" y="70"/>
                  </a:cubicBezTo>
                  <a:cubicBezTo>
                    <a:pt x="1554" y="70"/>
                    <a:pt x="1554" y="70"/>
                    <a:pt x="1555" y="70"/>
                  </a:cubicBezTo>
                  <a:close/>
                  <a:moveTo>
                    <a:pt x="1487" y="28"/>
                  </a:moveTo>
                  <a:cubicBezTo>
                    <a:pt x="1486" y="28"/>
                    <a:pt x="1486" y="28"/>
                    <a:pt x="1486" y="28"/>
                  </a:cubicBezTo>
                  <a:cubicBezTo>
                    <a:pt x="1486" y="28"/>
                    <a:pt x="1487" y="28"/>
                    <a:pt x="1487" y="28"/>
                  </a:cubicBezTo>
                  <a:close/>
                  <a:moveTo>
                    <a:pt x="971" y="28"/>
                  </a:moveTo>
                  <a:cubicBezTo>
                    <a:pt x="971" y="28"/>
                    <a:pt x="971" y="29"/>
                    <a:pt x="971" y="29"/>
                  </a:cubicBezTo>
                  <a:cubicBezTo>
                    <a:pt x="971" y="29"/>
                    <a:pt x="971" y="29"/>
                    <a:pt x="971" y="28"/>
                  </a:cubicBezTo>
                  <a:close/>
                  <a:moveTo>
                    <a:pt x="1723" y="70"/>
                  </a:moveTo>
                  <a:cubicBezTo>
                    <a:pt x="1722" y="70"/>
                    <a:pt x="1722" y="70"/>
                    <a:pt x="1722" y="70"/>
                  </a:cubicBezTo>
                  <a:cubicBezTo>
                    <a:pt x="1722" y="70"/>
                    <a:pt x="1723" y="70"/>
                    <a:pt x="1723" y="70"/>
                  </a:cubicBezTo>
                  <a:close/>
                  <a:moveTo>
                    <a:pt x="957" y="30"/>
                  </a:moveTo>
                  <a:cubicBezTo>
                    <a:pt x="957" y="30"/>
                    <a:pt x="957" y="30"/>
                    <a:pt x="957" y="29"/>
                  </a:cubicBezTo>
                  <a:cubicBezTo>
                    <a:pt x="957" y="30"/>
                    <a:pt x="957" y="30"/>
                    <a:pt x="957" y="30"/>
                  </a:cubicBezTo>
                  <a:close/>
                  <a:moveTo>
                    <a:pt x="970" y="30"/>
                  </a:moveTo>
                  <a:cubicBezTo>
                    <a:pt x="970" y="30"/>
                    <a:pt x="970" y="30"/>
                    <a:pt x="970" y="30"/>
                  </a:cubicBezTo>
                  <a:cubicBezTo>
                    <a:pt x="970" y="30"/>
                    <a:pt x="970" y="30"/>
                    <a:pt x="970" y="30"/>
                  </a:cubicBezTo>
                  <a:close/>
                  <a:moveTo>
                    <a:pt x="957" y="31"/>
                  </a:moveTo>
                  <a:cubicBezTo>
                    <a:pt x="957" y="31"/>
                    <a:pt x="957" y="30"/>
                    <a:pt x="957" y="30"/>
                  </a:cubicBezTo>
                  <a:cubicBezTo>
                    <a:pt x="957" y="30"/>
                    <a:pt x="957" y="30"/>
                    <a:pt x="957" y="31"/>
                  </a:cubicBezTo>
                  <a:close/>
                  <a:moveTo>
                    <a:pt x="969" y="31"/>
                  </a:moveTo>
                  <a:cubicBezTo>
                    <a:pt x="969" y="31"/>
                    <a:pt x="969" y="31"/>
                    <a:pt x="969" y="31"/>
                  </a:cubicBezTo>
                  <a:cubicBezTo>
                    <a:pt x="969" y="31"/>
                    <a:pt x="969" y="31"/>
                    <a:pt x="969" y="31"/>
                  </a:cubicBezTo>
                  <a:close/>
                  <a:moveTo>
                    <a:pt x="693" y="70"/>
                  </a:moveTo>
                  <a:cubicBezTo>
                    <a:pt x="693" y="70"/>
                    <a:pt x="694" y="70"/>
                    <a:pt x="694" y="70"/>
                  </a:cubicBezTo>
                  <a:cubicBezTo>
                    <a:pt x="694" y="70"/>
                    <a:pt x="693" y="70"/>
                    <a:pt x="693" y="70"/>
                  </a:cubicBezTo>
                  <a:close/>
                  <a:moveTo>
                    <a:pt x="969" y="32"/>
                  </a:moveTo>
                  <a:cubicBezTo>
                    <a:pt x="968" y="32"/>
                    <a:pt x="968" y="32"/>
                    <a:pt x="968" y="32"/>
                  </a:cubicBezTo>
                  <a:cubicBezTo>
                    <a:pt x="968" y="32"/>
                    <a:pt x="969" y="32"/>
                    <a:pt x="969" y="32"/>
                  </a:cubicBezTo>
                  <a:close/>
                  <a:moveTo>
                    <a:pt x="1355" y="70"/>
                  </a:moveTo>
                  <a:cubicBezTo>
                    <a:pt x="1355" y="70"/>
                    <a:pt x="1355" y="70"/>
                    <a:pt x="1355" y="70"/>
                  </a:cubicBezTo>
                  <a:cubicBezTo>
                    <a:pt x="1355" y="70"/>
                    <a:pt x="1355" y="70"/>
                    <a:pt x="1355" y="70"/>
                  </a:cubicBezTo>
                  <a:close/>
                  <a:moveTo>
                    <a:pt x="956" y="33"/>
                  </a:moveTo>
                  <a:cubicBezTo>
                    <a:pt x="956" y="33"/>
                    <a:pt x="956" y="32"/>
                    <a:pt x="956" y="32"/>
                  </a:cubicBezTo>
                  <a:cubicBezTo>
                    <a:pt x="956" y="32"/>
                    <a:pt x="956" y="33"/>
                    <a:pt x="956" y="33"/>
                  </a:cubicBezTo>
                  <a:close/>
                  <a:moveTo>
                    <a:pt x="1539" y="70"/>
                  </a:moveTo>
                  <a:cubicBezTo>
                    <a:pt x="1539" y="70"/>
                    <a:pt x="1540" y="70"/>
                    <a:pt x="1540" y="70"/>
                  </a:cubicBezTo>
                  <a:cubicBezTo>
                    <a:pt x="1539" y="70"/>
                    <a:pt x="1539" y="70"/>
                    <a:pt x="1539" y="70"/>
                  </a:cubicBezTo>
                  <a:close/>
                  <a:moveTo>
                    <a:pt x="1554" y="70"/>
                  </a:moveTo>
                  <a:cubicBezTo>
                    <a:pt x="1554" y="70"/>
                    <a:pt x="1554" y="70"/>
                    <a:pt x="1554" y="70"/>
                  </a:cubicBezTo>
                  <a:cubicBezTo>
                    <a:pt x="1554" y="70"/>
                    <a:pt x="1554" y="70"/>
                    <a:pt x="1554" y="70"/>
                  </a:cubicBezTo>
                  <a:close/>
                  <a:moveTo>
                    <a:pt x="1707" y="70"/>
                  </a:moveTo>
                  <a:cubicBezTo>
                    <a:pt x="1708" y="70"/>
                    <a:pt x="1708" y="70"/>
                    <a:pt x="1708" y="70"/>
                  </a:cubicBezTo>
                  <a:cubicBezTo>
                    <a:pt x="1708" y="70"/>
                    <a:pt x="1707" y="70"/>
                    <a:pt x="1707" y="70"/>
                  </a:cubicBezTo>
                  <a:close/>
                  <a:moveTo>
                    <a:pt x="1722" y="70"/>
                  </a:moveTo>
                  <a:cubicBezTo>
                    <a:pt x="1722" y="70"/>
                    <a:pt x="1722" y="70"/>
                    <a:pt x="1722" y="70"/>
                  </a:cubicBezTo>
                  <a:cubicBezTo>
                    <a:pt x="1722" y="70"/>
                    <a:pt x="1722" y="70"/>
                    <a:pt x="1722" y="70"/>
                  </a:cubicBezTo>
                  <a:close/>
                  <a:moveTo>
                    <a:pt x="1143" y="35"/>
                  </a:moveTo>
                  <a:cubicBezTo>
                    <a:pt x="1143" y="35"/>
                    <a:pt x="1143" y="35"/>
                    <a:pt x="1143" y="35"/>
                  </a:cubicBezTo>
                  <a:cubicBezTo>
                    <a:pt x="1143" y="35"/>
                    <a:pt x="1143" y="35"/>
                    <a:pt x="1143" y="35"/>
                  </a:cubicBezTo>
                  <a:close/>
                  <a:moveTo>
                    <a:pt x="669" y="35"/>
                  </a:moveTo>
                  <a:cubicBezTo>
                    <a:pt x="670" y="35"/>
                    <a:pt x="670" y="35"/>
                    <a:pt x="670" y="35"/>
                  </a:cubicBezTo>
                  <a:cubicBezTo>
                    <a:pt x="670" y="35"/>
                    <a:pt x="669" y="35"/>
                    <a:pt x="669" y="35"/>
                  </a:cubicBezTo>
                  <a:close/>
                  <a:moveTo>
                    <a:pt x="1355" y="71"/>
                  </a:moveTo>
                  <a:cubicBezTo>
                    <a:pt x="1355" y="71"/>
                    <a:pt x="1355" y="70"/>
                    <a:pt x="1355" y="70"/>
                  </a:cubicBezTo>
                  <a:cubicBezTo>
                    <a:pt x="1355" y="70"/>
                    <a:pt x="1355" y="70"/>
                    <a:pt x="1355" y="71"/>
                  </a:cubicBezTo>
                  <a:close/>
                  <a:moveTo>
                    <a:pt x="1369" y="70"/>
                  </a:moveTo>
                  <a:cubicBezTo>
                    <a:pt x="1369" y="70"/>
                    <a:pt x="1369" y="70"/>
                    <a:pt x="1369" y="71"/>
                  </a:cubicBezTo>
                  <a:cubicBezTo>
                    <a:pt x="1369" y="70"/>
                    <a:pt x="1369" y="70"/>
                    <a:pt x="1369" y="70"/>
                  </a:cubicBezTo>
                  <a:close/>
                  <a:moveTo>
                    <a:pt x="1539" y="71"/>
                  </a:moveTo>
                  <a:cubicBezTo>
                    <a:pt x="1539" y="71"/>
                    <a:pt x="1539" y="70"/>
                    <a:pt x="1539" y="70"/>
                  </a:cubicBezTo>
                  <a:cubicBezTo>
                    <a:pt x="1539" y="70"/>
                    <a:pt x="1539" y="70"/>
                    <a:pt x="1539" y="71"/>
                  </a:cubicBezTo>
                  <a:close/>
                  <a:moveTo>
                    <a:pt x="859" y="35"/>
                  </a:moveTo>
                  <a:cubicBezTo>
                    <a:pt x="859" y="35"/>
                    <a:pt x="859" y="35"/>
                    <a:pt x="859" y="35"/>
                  </a:cubicBezTo>
                  <a:cubicBezTo>
                    <a:pt x="859" y="35"/>
                    <a:pt x="859" y="35"/>
                    <a:pt x="859" y="35"/>
                  </a:cubicBezTo>
                  <a:close/>
                  <a:moveTo>
                    <a:pt x="1661" y="71"/>
                  </a:moveTo>
                  <a:cubicBezTo>
                    <a:pt x="1661" y="70"/>
                    <a:pt x="1661" y="70"/>
                    <a:pt x="1661" y="70"/>
                  </a:cubicBezTo>
                  <a:cubicBezTo>
                    <a:pt x="1661" y="70"/>
                    <a:pt x="1661" y="70"/>
                    <a:pt x="1661" y="71"/>
                  </a:cubicBezTo>
                  <a:close/>
                  <a:moveTo>
                    <a:pt x="879" y="35"/>
                  </a:moveTo>
                  <a:cubicBezTo>
                    <a:pt x="879" y="35"/>
                    <a:pt x="879" y="35"/>
                    <a:pt x="879" y="35"/>
                  </a:cubicBezTo>
                  <a:cubicBezTo>
                    <a:pt x="879" y="35"/>
                    <a:pt x="879" y="35"/>
                    <a:pt x="879" y="35"/>
                  </a:cubicBezTo>
                  <a:close/>
                  <a:moveTo>
                    <a:pt x="1707" y="71"/>
                  </a:moveTo>
                  <a:cubicBezTo>
                    <a:pt x="1707" y="71"/>
                    <a:pt x="1707" y="70"/>
                    <a:pt x="1707" y="70"/>
                  </a:cubicBezTo>
                  <a:cubicBezTo>
                    <a:pt x="1707" y="70"/>
                    <a:pt x="1707" y="70"/>
                    <a:pt x="1707" y="71"/>
                  </a:cubicBezTo>
                  <a:close/>
                  <a:moveTo>
                    <a:pt x="902" y="35"/>
                  </a:moveTo>
                  <a:cubicBezTo>
                    <a:pt x="902" y="35"/>
                    <a:pt x="902" y="35"/>
                    <a:pt x="902" y="35"/>
                  </a:cubicBezTo>
                  <a:cubicBezTo>
                    <a:pt x="902" y="35"/>
                    <a:pt x="902" y="35"/>
                    <a:pt x="902" y="35"/>
                  </a:cubicBezTo>
                  <a:close/>
                  <a:moveTo>
                    <a:pt x="1144" y="35"/>
                  </a:moveTo>
                  <a:cubicBezTo>
                    <a:pt x="1144" y="35"/>
                    <a:pt x="1144" y="35"/>
                    <a:pt x="1144" y="35"/>
                  </a:cubicBezTo>
                  <a:cubicBezTo>
                    <a:pt x="1144" y="35"/>
                    <a:pt x="1144" y="35"/>
                    <a:pt x="1144" y="35"/>
                  </a:cubicBezTo>
                  <a:close/>
                  <a:moveTo>
                    <a:pt x="1297" y="35"/>
                  </a:moveTo>
                  <a:cubicBezTo>
                    <a:pt x="1298" y="35"/>
                    <a:pt x="1298" y="35"/>
                    <a:pt x="1298" y="35"/>
                  </a:cubicBezTo>
                  <a:cubicBezTo>
                    <a:pt x="1298" y="35"/>
                    <a:pt x="1297" y="35"/>
                    <a:pt x="1297" y="35"/>
                  </a:cubicBezTo>
                  <a:close/>
                  <a:moveTo>
                    <a:pt x="669" y="36"/>
                  </a:moveTo>
                  <a:cubicBezTo>
                    <a:pt x="669" y="36"/>
                    <a:pt x="669" y="36"/>
                    <a:pt x="669" y="35"/>
                  </a:cubicBezTo>
                  <a:cubicBezTo>
                    <a:pt x="669" y="35"/>
                    <a:pt x="669" y="36"/>
                    <a:pt x="669" y="36"/>
                  </a:cubicBezTo>
                  <a:close/>
                  <a:moveTo>
                    <a:pt x="837" y="36"/>
                  </a:moveTo>
                  <a:cubicBezTo>
                    <a:pt x="837" y="36"/>
                    <a:pt x="837" y="36"/>
                    <a:pt x="837" y="35"/>
                  </a:cubicBezTo>
                  <a:cubicBezTo>
                    <a:pt x="837" y="36"/>
                    <a:pt x="837" y="36"/>
                    <a:pt x="837" y="36"/>
                  </a:cubicBezTo>
                  <a:close/>
                  <a:moveTo>
                    <a:pt x="878" y="36"/>
                  </a:moveTo>
                  <a:cubicBezTo>
                    <a:pt x="878" y="36"/>
                    <a:pt x="878" y="36"/>
                    <a:pt x="878" y="35"/>
                  </a:cubicBezTo>
                  <a:cubicBezTo>
                    <a:pt x="878" y="35"/>
                    <a:pt x="878" y="36"/>
                    <a:pt x="878" y="36"/>
                  </a:cubicBezTo>
                  <a:close/>
                  <a:moveTo>
                    <a:pt x="1354" y="71"/>
                  </a:moveTo>
                  <a:cubicBezTo>
                    <a:pt x="1355" y="71"/>
                    <a:pt x="1355" y="71"/>
                    <a:pt x="1355" y="71"/>
                  </a:cubicBezTo>
                  <a:cubicBezTo>
                    <a:pt x="1355" y="71"/>
                    <a:pt x="1355" y="71"/>
                    <a:pt x="1354" y="71"/>
                  </a:cubicBezTo>
                  <a:close/>
                  <a:moveTo>
                    <a:pt x="1369" y="70"/>
                  </a:moveTo>
                  <a:cubicBezTo>
                    <a:pt x="1369" y="71"/>
                    <a:pt x="1369" y="71"/>
                    <a:pt x="1369" y="71"/>
                  </a:cubicBezTo>
                  <a:cubicBezTo>
                    <a:pt x="1369" y="71"/>
                    <a:pt x="1369" y="71"/>
                    <a:pt x="1369" y="70"/>
                  </a:cubicBezTo>
                  <a:close/>
                  <a:moveTo>
                    <a:pt x="1539" y="71"/>
                  </a:moveTo>
                  <a:cubicBezTo>
                    <a:pt x="1539" y="71"/>
                    <a:pt x="1539" y="71"/>
                    <a:pt x="1539" y="71"/>
                  </a:cubicBezTo>
                  <a:cubicBezTo>
                    <a:pt x="1539" y="71"/>
                    <a:pt x="1539" y="71"/>
                    <a:pt x="1539" y="71"/>
                  </a:cubicBezTo>
                  <a:close/>
                  <a:moveTo>
                    <a:pt x="1553" y="71"/>
                  </a:moveTo>
                  <a:cubicBezTo>
                    <a:pt x="1553" y="71"/>
                    <a:pt x="1553" y="71"/>
                    <a:pt x="1553" y="71"/>
                  </a:cubicBezTo>
                  <a:cubicBezTo>
                    <a:pt x="1553" y="71"/>
                    <a:pt x="1553" y="71"/>
                    <a:pt x="1553" y="71"/>
                  </a:cubicBezTo>
                  <a:close/>
                  <a:moveTo>
                    <a:pt x="1707" y="71"/>
                  </a:moveTo>
                  <a:cubicBezTo>
                    <a:pt x="1707" y="71"/>
                    <a:pt x="1707" y="71"/>
                    <a:pt x="1707" y="71"/>
                  </a:cubicBezTo>
                  <a:cubicBezTo>
                    <a:pt x="1707" y="71"/>
                    <a:pt x="1707" y="71"/>
                    <a:pt x="1707" y="71"/>
                  </a:cubicBezTo>
                  <a:close/>
                  <a:moveTo>
                    <a:pt x="1721" y="71"/>
                  </a:moveTo>
                  <a:cubicBezTo>
                    <a:pt x="1721" y="71"/>
                    <a:pt x="1721" y="71"/>
                    <a:pt x="1721" y="71"/>
                  </a:cubicBezTo>
                  <a:cubicBezTo>
                    <a:pt x="1721" y="71"/>
                    <a:pt x="1721" y="71"/>
                    <a:pt x="1721" y="71"/>
                  </a:cubicBezTo>
                  <a:close/>
                  <a:moveTo>
                    <a:pt x="902" y="35"/>
                  </a:moveTo>
                  <a:cubicBezTo>
                    <a:pt x="903" y="36"/>
                    <a:pt x="903" y="36"/>
                    <a:pt x="903" y="36"/>
                  </a:cubicBezTo>
                  <a:cubicBezTo>
                    <a:pt x="903" y="36"/>
                    <a:pt x="903" y="35"/>
                    <a:pt x="902" y="35"/>
                  </a:cubicBezTo>
                  <a:close/>
                  <a:moveTo>
                    <a:pt x="764" y="36"/>
                  </a:moveTo>
                  <a:cubicBezTo>
                    <a:pt x="764" y="36"/>
                    <a:pt x="764" y="36"/>
                    <a:pt x="764" y="36"/>
                  </a:cubicBezTo>
                  <a:cubicBezTo>
                    <a:pt x="764" y="36"/>
                    <a:pt x="764" y="36"/>
                    <a:pt x="764" y="36"/>
                  </a:cubicBezTo>
                  <a:close/>
                  <a:moveTo>
                    <a:pt x="1074" y="36"/>
                  </a:moveTo>
                  <a:cubicBezTo>
                    <a:pt x="1074" y="36"/>
                    <a:pt x="1074" y="36"/>
                    <a:pt x="1075" y="36"/>
                  </a:cubicBezTo>
                  <a:cubicBezTo>
                    <a:pt x="1074" y="36"/>
                    <a:pt x="1074" y="36"/>
                    <a:pt x="1074" y="36"/>
                  </a:cubicBezTo>
                  <a:close/>
                  <a:moveTo>
                    <a:pt x="1145" y="36"/>
                  </a:moveTo>
                  <a:cubicBezTo>
                    <a:pt x="1145" y="36"/>
                    <a:pt x="1145" y="36"/>
                    <a:pt x="1145" y="36"/>
                  </a:cubicBezTo>
                  <a:cubicBezTo>
                    <a:pt x="1145" y="36"/>
                    <a:pt x="1145" y="36"/>
                    <a:pt x="1145" y="36"/>
                  </a:cubicBezTo>
                  <a:close/>
                  <a:moveTo>
                    <a:pt x="1252" y="36"/>
                  </a:moveTo>
                  <a:cubicBezTo>
                    <a:pt x="1252" y="36"/>
                    <a:pt x="1252" y="36"/>
                    <a:pt x="1252" y="36"/>
                  </a:cubicBezTo>
                  <a:cubicBezTo>
                    <a:pt x="1252" y="36"/>
                    <a:pt x="1252" y="36"/>
                    <a:pt x="1252" y="36"/>
                  </a:cubicBezTo>
                  <a:close/>
                  <a:moveTo>
                    <a:pt x="763" y="36"/>
                  </a:moveTo>
                  <a:cubicBezTo>
                    <a:pt x="764" y="36"/>
                    <a:pt x="764" y="36"/>
                    <a:pt x="764" y="36"/>
                  </a:cubicBezTo>
                  <a:cubicBezTo>
                    <a:pt x="764" y="36"/>
                    <a:pt x="763" y="36"/>
                    <a:pt x="763" y="36"/>
                  </a:cubicBezTo>
                  <a:close/>
                  <a:moveTo>
                    <a:pt x="861" y="36"/>
                  </a:moveTo>
                  <a:cubicBezTo>
                    <a:pt x="861" y="36"/>
                    <a:pt x="861" y="36"/>
                    <a:pt x="861" y="36"/>
                  </a:cubicBezTo>
                  <a:cubicBezTo>
                    <a:pt x="861" y="36"/>
                    <a:pt x="861" y="36"/>
                    <a:pt x="861" y="36"/>
                  </a:cubicBezTo>
                  <a:close/>
                  <a:moveTo>
                    <a:pt x="904" y="36"/>
                  </a:moveTo>
                  <a:cubicBezTo>
                    <a:pt x="904" y="36"/>
                    <a:pt x="904" y="36"/>
                    <a:pt x="904" y="36"/>
                  </a:cubicBezTo>
                  <a:cubicBezTo>
                    <a:pt x="904" y="36"/>
                    <a:pt x="904" y="36"/>
                    <a:pt x="904" y="36"/>
                  </a:cubicBezTo>
                  <a:close/>
                  <a:moveTo>
                    <a:pt x="1538" y="71"/>
                  </a:moveTo>
                  <a:cubicBezTo>
                    <a:pt x="1538" y="71"/>
                    <a:pt x="1539" y="71"/>
                    <a:pt x="1539" y="71"/>
                  </a:cubicBezTo>
                  <a:cubicBezTo>
                    <a:pt x="1538" y="71"/>
                    <a:pt x="1538" y="71"/>
                    <a:pt x="1538" y="71"/>
                  </a:cubicBezTo>
                  <a:close/>
                  <a:moveTo>
                    <a:pt x="1553" y="71"/>
                  </a:moveTo>
                  <a:cubicBezTo>
                    <a:pt x="1553" y="71"/>
                    <a:pt x="1552" y="71"/>
                    <a:pt x="1552" y="71"/>
                  </a:cubicBezTo>
                  <a:cubicBezTo>
                    <a:pt x="1553" y="71"/>
                    <a:pt x="1553" y="71"/>
                    <a:pt x="1553" y="71"/>
                  </a:cubicBezTo>
                  <a:close/>
                  <a:moveTo>
                    <a:pt x="1661" y="71"/>
                  </a:moveTo>
                  <a:cubicBezTo>
                    <a:pt x="1661" y="71"/>
                    <a:pt x="1661" y="71"/>
                    <a:pt x="1661" y="71"/>
                  </a:cubicBezTo>
                  <a:cubicBezTo>
                    <a:pt x="1661" y="71"/>
                    <a:pt x="1661" y="71"/>
                    <a:pt x="1661" y="71"/>
                  </a:cubicBezTo>
                  <a:close/>
                  <a:moveTo>
                    <a:pt x="1075" y="36"/>
                  </a:moveTo>
                  <a:cubicBezTo>
                    <a:pt x="1075" y="36"/>
                    <a:pt x="1075" y="36"/>
                    <a:pt x="1075" y="36"/>
                  </a:cubicBezTo>
                  <a:cubicBezTo>
                    <a:pt x="1075" y="36"/>
                    <a:pt x="1075" y="36"/>
                    <a:pt x="1075" y="36"/>
                  </a:cubicBezTo>
                  <a:close/>
                  <a:moveTo>
                    <a:pt x="1706" y="71"/>
                  </a:moveTo>
                  <a:cubicBezTo>
                    <a:pt x="1707" y="71"/>
                    <a:pt x="1707" y="71"/>
                    <a:pt x="1707" y="71"/>
                  </a:cubicBezTo>
                  <a:cubicBezTo>
                    <a:pt x="1707" y="71"/>
                    <a:pt x="1706" y="71"/>
                    <a:pt x="1706" y="71"/>
                  </a:cubicBezTo>
                  <a:close/>
                  <a:moveTo>
                    <a:pt x="1721" y="71"/>
                  </a:moveTo>
                  <a:cubicBezTo>
                    <a:pt x="1721" y="71"/>
                    <a:pt x="1721" y="71"/>
                    <a:pt x="1720" y="71"/>
                  </a:cubicBezTo>
                  <a:cubicBezTo>
                    <a:pt x="1721" y="71"/>
                    <a:pt x="1721" y="71"/>
                    <a:pt x="1721" y="71"/>
                  </a:cubicBezTo>
                  <a:close/>
                  <a:moveTo>
                    <a:pt x="1118" y="36"/>
                  </a:moveTo>
                  <a:cubicBezTo>
                    <a:pt x="1119" y="36"/>
                    <a:pt x="1119" y="36"/>
                    <a:pt x="1119" y="36"/>
                  </a:cubicBezTo>
                  <a:cubicBezTo>
                    <a:pt x="1119" y="36"/>
                    <a:pt x="1118" y="36"/>
                    <a:pt x="1118" y="36"/>
                  </a:cubicBezTo>
                  <a:close/>
                  <a:moveTo>
                    <a:pt x="1368" y="71"/>
                  </a:moveTo>
                  <a:cubicBezTo>
                    <a:pt x="1368" y="71"/>
                    <a:pt x="1368" y="71"/>
                    <a:pt x="1368" y="72"/>
                  </a:cubicBezTo>
                  <a:cubicBezTo>
                    <a:pt x="1368" y="71"/>
                    <a:pt x="1368" y="71"/>
                    <a:pt x="1368" y="71"/>
                  </a:cubicBezTo>
                  <a:close/>
                  <a:moveTo>
                    <a:pt x="1538" y="72"/>
                  </a:moveTo>
                  <a:cubicBezTo>
                    <a:pt x="1538" y="72"/>
                    <a:pt x="1538" y="71"/>
                    <a:pt x="1538" y="71"/>
                  </a:cubicBezTo>
                  <a:cubicBezTo>
                    <a:pt x="1538" y="71"/>
                    <a:pt x="1538" y="71"/>
                    <a:pt x="1538" y="72"/>
                  </a:cubicBezTo>
                  <a:close/>
                  <a:moveTo>
                    <a:pt x="667" y="37"/>
                  </a:moveTo>
                  <a:cubicBezTo>
                    <a:pt x="667" y="37"/>
                    <a:pt x="667" y="37"/>
                    <a:pt x="667" y="36"/>
                  </a:cubicBezTo>
                  <a:cubicBezTo>
                    <a:pt x="667" y="36"/>
                    <a:pt x="667" y="37"/>
                    <a:pt x="667" y="37"/>
                  </a:cubicBezTo>
                  <a:close/>
                  <a:moveTo>
                    <a:pt x="793" y="36"/>
                  </a:moveTo>
                  <a:cubicBezTo>
                    <a:pt x="793" y="37"/>
                    <a:pt x="793" y="37"/>
                    <a:pt x="794" y="37"/>
                  </a:cubicBezTo>
                  <a:cubicBezTo>
                    <a:pt x="794" y="37"/>
                    <a:pt x="793" y="36"/>
                    <a:pt x="793" y="36"/>
                  </a:cubicBezTo>
                  <a:close/>
                  <a:moveTo>
                    <a:pt x="1706" y="72"/>
                  </a:moveTo>
                  <a:cubicBezTo>
                    <a:pt x="1706" y="72"/>
                    <a:pt x="1706" y="71"/>
                    <a:pt x="1706" y="71"/>
                  </a:cubicBezTo>
                  <a:cubicBezTo>
                    <a:pt x="1706" y="71"/>
                    <a:pt x="1706" y="71"/>
                    <a:pt x="1706" y="72"/>
                  </a:cubicBezTo>
                  <a:close/>
                  <a:moveTo>
                    <a:pt x="861" y="36"/>
                  </a:moveTo>
                  <a:cubicBezTo>
                    <a:pt x="861" y="37"/>
                    <a:pt x="861" y="37"/>
                    <a:pt x="862" y="37"/>
                  </a:cubicBezTo>
                  <a:cubicBezTo>
                    <a:pt x="861" y="37"/>
                    <a:pt x="861" y="37"/>
                    <a:pt x="861" y="36"/>
                  </a:cubicBezTo>
                  <a:close/>
                  <a:moveTo>
                    <a:pt x="904" y="36"/>
                  </a:moveTo>
                  <a:cubicBezTo>
                    <a:pt x="904" y="37"/>
                    <a:pt x="904" y="37"/>
                    <a:pt x="904" y="37"/>
                  </a:cubicBezTo>
                  <a:cubicBezTo>
                    <a:pt x="904" y="37"/>
                    <a:pt x="904" y="37"/>
                    <a:pt x="904" y="36"/>
                  </a:cubicBezTo>
                  <a:close/>
                  <a:moveTo>
                    <a:pt x="1045" y="37"/>
                  </a:moveTo>
                  <a:cubicBezTo>
                    <a:pt x="1045" y="37"/>
                    <a:pt x="1045" y="37"/>
                    <a:pt x="1045" y="36"/>
                  </a:cubicBezTo>
                  <a:cubicBezTo>
                    <a:pt x="1045" y="37"/>
                    <a:pt x="1045" y="37"/>
                    <a:pt x="1045" y="37"/>
                  </a:cubicBezTo>
                  <a:close/>
                  <a:moveTo>
                    <a:pt x="1146" y="36"/>
                  </a:moveTo>
                  <a:cubicBezTo>
                    <a:pt x="1146" y="37"/>
                    <a:pt x="1146" y="37"/>
                    <a:pt x="1146" y="37"/>
                  </a:cubicBezTo>
                  <a:cubicBezTo>
                    <a:pt x="1146" y="37"/>
                    <a:pt x="1146" y="36"/>
                    <a:pt x="1146" y="36"/>
                  </a:cubicBezTo>
                  <a:close/>
                  <a:moveTo>
                    <a:pt x="1295" y="37"/>
                  </a:moveTo>
                  <a:cubicBezTo>
                    <a:pt x="1295" y="37"/>
                    <a:pt x="1296" y="37"/>
                    <a:pt x="1296" y="36"/>
                  </a:cubicBezTo>
                  <a:cubicBezTo>
                    <a:pt x="1295" y="36"/>
                    <a:pt x="1295" y="37"/>
                    <a:pt x="1295" y="37"/>
                  </a:cubicBezTo>
                  <a:close/>
                  <a:moveTo>
                    <a:pt x="835" y="37"/>
                  </a:moveTo>
                  <a:cubicBezTo>
                    <a:pt x="835" y="37"/>
                    <a:pt x="835" y="37"/>
                    <a:pt x="835" y="37"/>
                  </a:cubicBezTo>
                  <a:cubicBezTo>
                    <a:pt x="835" y="37"/>
                    <a:pt x="835" y="37"/>
                    <a:pt x="835" y="37"/>
                  </a:cubicBezTo>
                  <a:close/>
                  <a:moveTo>
                    <a:pt x="1368" y="72"/>
                  </a:moveTo>
                  <a:cubicBezTo>
                    <a:pt x="1367" y="72"/>
                    <a:pt x="1367" y="72"/>
                    <a:pt x="1367" y="72"/>
                  </a:cubicBezTo>
                  <a:cubicBezTo>
                    <a:pt x="1367" y="72"/>
                    <a:pt x="1368" y="72"/>
                    <a:pt x="1368" y="72"/>
                  </a:cubicBezTo>
                  <a:close/>
                  <a:moveTo>
                    <a:pt x="1537" y="72"/>
                  </a:moveTo>
                  <a:cubicBezTo>
                    <a:pt x="1538" y="72"/>
                    <a:pt x="1538" y="72"/>
                    <a:pt x="1538" y="72"/>
                  </a:cubicBezTo>
                  <a:cubicBezTo>
                    <a:pt x="1538" y="72"/>
                    <a:pt x="1538" y="72"/>
                    <a:pt x="1537" y="72"/>
                  </a:cubicBezTo>
                  <a:close/>
                  <a:moveTo>
                    <a:pt x="1552" y="72"/>
                  </a:moveTo>
                  <a:cubicBezTo>
                    <a:pt x="1552" y="72"/>
                    <a:pt x="1551" y="72"/>
                    <a:pt x="1551" y="72"/>
                  </a:cubicBezTo>
                  <a:cubicBezTo>
                    <a:pt x="1552" y="72"/>
                    <a:pt x="1552" y="72"/>
                    <a:pt x="1552" y="72"/>
                  </a:cubicBezTo>
                  <a:close/>
                  <a:moveTo>
                    <a:pt x="876" y="37"/>
                  </a:moveTo>
                  <a:cubicBezTo>
                    <a:pt x="876" y="37"/>
                    <a:pt x="876" y="37"/>
                    <a:pt x="876" y="37"/>
                  </a:cubicBezTo>
                  <a:cubicBezTo>
                    <a:pt x="876" y="37"/>
                    <a:pt x="876" y="37"/>
                    <a:pt x="876" y="37"/>
                  </a:cubicBezTo>
                  <a:close/>
                  <a:moveTo>
                    <a:pt x="1706" y="72"/>
                  </a:moveTo>
                  <a:cubicBezTo>
                    <a:pt x="1706" y="72"/>
                    <a:pt x="1706" y="72"/>
                    <a:pt x="1706" y="72"/>
                  </a:cubicBezTo>
                  <a:cubicBezTo>
                    <a:pt x="1706" y="72"/>
                    <a:pt x="1706" y="72"/>
                    <a:pt x="1706" y="72"/>
                  </a:cubicBezTo>
                  <a:close/>
                  <a:moveTo>
                    <a:pt x="1720" y="72"/>
                  </a:moveTo>
                  <a:cubicBezTo>
                    <a:pt x="1720" y="72"/>
                    <a:pt x="1720" y="72"/>
                    <a:pt x="1720" y="72"/>
                  </a:cubicBezTo>
                  <a:cubicBezTo>
                    <a:pt x="1720" y="72"/>
                    <a:pt x="1720" y="72"/>
                    <a:pt x="1720" y="72"/>
                  </a:cubicBezTo>
                  <a:close/>
                  <a:moveTo>
                    <a:pt x="1076" y="37"/>
                  </a:moveTo>
                  <a:cubicBezTo>
                    <a:pt x="1076" y="37"/>
                    <a:pt x="1076" y="37"/>
                    <a:pt x="1076" y="37"/>
                  </a:cubicBezTo>
                  <a:cubicBezTo>
                    <a:pt x="1076" y="37"/>
                    <a:pt x="1076" y="37"/>
                    <a:pt x="1076" y="37"/>
                  </a:cubicBezTo>
                  <a:close/>
                  <a:moveTo>
                    <a:pt x="1117" y="37"/>
                  </a:moveTo>
                  <a:cubicBezTo>
                    <a:pt x="1118" y="37"/>
                    <a:pt x="1118" y="37"/>
                    <a:pt x="1118" y="37"/>
                  </a:cubicBezTo>
                  <a:cubicBezTo>
                    <a:pt x="1118" y="37"/>
                    <a:pt x="1117" y="37"/>
                    <a:pt x="1117" y="37"/>
                  </a:cubicBezTo>
                  <a:close/>
                  <a:moveTo>
                    <a:pt x="1222" y="37"/>
                  </a:moveTo>
                  <a:cubicBezTo>
                    <a:pt x="1222" y="37"/>
                    <a:pt x="1222" y="37"/>
                    <a:pt x="1223" y="37"/>
                  </a:cubicBezTo>
                  <a:cubicBezTo>
                    <a:pt x="1222" y="37"/>
                    <a:pt x="1222" y="37"/>
                    <a:pt x="1222" y="37"/>
                  </a:cubicBezTo>
                  <a:close/>
                  <a:moveTo>
                    <a:pt x="1254" y="37"/>
                  </a:moveTo>
                  <a:cubicBezTo>
                    <a:pt x="1254" y="37"/>
                    <a:pt x="1254" y="37"/>
                    <a:pt x="1254" y="37"/>
                  </a:cubicBezTo>
                  <a:cubicBezTo>
                    <a:pt x="1254" y="37"/>
                    <a:pt x="1254" y="37"/>
                    <a:pt x="1254" y="37"/>
                  </a:cubicBezTo>
                  <a:close/>
                  <a:moveTo>
                    <a:pt x="1295" y="37"/>
                  </a:moveTo>
                  <a:cubicBezTo>
                    <a:pt x="1295" y="37"/>
                    <a:pt x="1295" y="37"/>
                    <a:pt x="1295" y="37"/>
                  </a:cubicBezTo>
                  <a:cubicBezTo>
                    <a:pt x="1295" y="37"/>
                    <a:pt x="1295" y="37"/>
                    <a:pt x="1295" y="37"/>
                  </a:cubicBezTo>
                  <a:close/>
                  <a:moveTo>
                    <a:pt x="666" y="38"/>
                  </a:moveTo>
                  <a:cubicBezTo>
                    <a:pt x="666" y="37"/>
                    <a:pt x="666" y="37"/>
                    <a:pt x="666" y="37"/>
                  </a:cubicBezTo>
                  <a:cubicBezTo>
                    <a:pt x="666" y="37"/>
                    <a:pt x="666" y="37"/>
                    <a:pt x="666" y="38"/>
                  </a:cubicBezTo>
                  <a:close/>
                  <a:moveTo>
                    <a:pt x="1537" y="72"/>
                  </a:moveTo>
                  <a:cubicBezTo>
                    <a:pt x="1537" y="72"/>
                    <a:pt x="1537" y="72"/>
                    <a:pt x="1538" y="72"/>
                  </a:cubicBezTo>
                  <a:cubicBezTo>
                    <a:pt x="1537" y="72"/>
                    <a:pt x="1537" y="72"/>
                    <a:pt x="1537" y="72"/>
                  </a:cubicBezTo>
                  <a:close/>
                  <a:moveTo>
                    <a:pt x="1551" y="72"/>
                  </a:moveTo>
                  <a:cubicBezTo>
                    <a:pt x="1551" y="72"/>
                    <a:pt x="1551" y="72"/>
                    <a:pt x="1551" y="72"/>
                  </a:cubicBezTo>
                  <a:cubicBezTo>
                    <a:pt x="1551" y="72"/>
                    <a:pt x="1551" y="72"/>
                    <a:pt x="1551" y="72"/>
                  </a:cubicBezTo>
                  <a:close/>
                  <a:moveTo>
                    <a:pt x="762" y="37"/>
                  </a:moveTo>
                  <a:cubicBezTo>
                    <a:pt x="762" y="37"/>
                    <a:pt x="762" y="37"/>
                    <a:pt x="762" y="37"/>
                  </a:cubicBezTo>
                  <a:cubicBezTo>
                    <a:pt x="762" y="37"/>
                    <a:pt x="762" y="37"/>
                    <a:pt x="762" y="37"/>
                  </a:cubicBezTo>
                  <a:close/>
                  <a:moveTo>
                    <a:pt x="1705" y="72"/>
                  </a:moveTo>
                  <a:cubicBezTo>
                    <a:pt x="1705" y="72"/>
                    <a:pt x="1706" y="72"/>
                    <a:pt x="1706" y="72"/>
                  </a:cubicBezTo>
                  <a:cubicBezTo>
                    <a:pt x="1706" y="72"/>
                    <a:pt x="1705" y="72"/>
                    <a:pt x="1705" y="72"/>
                  </a:cubicBezTo>
                  <a:close/>
                  <a:moveTo>
                    <a:pt x="1720" y="72"/>
                  </a:moveTo>
                  <a:cubicBezTo>
                    <a:pt x="1719" y="72"/>
                    <a:pt x="1719" y="72"/>
                    <a:pt x="1719" y="72"/>
                  </a:cubicBezTo>
                  <a:cubicBezTo>
                    <a:pt x="1719" y="72"/>
                    <a:pt x="1719" y="72"/>
                    <a:pt x="1720" y="72"/>
                  </a:cubicBezTo>
                  <a:close/>
                  <a:moveTo>
                    <a:pt x="794" y="37"/>
                  </a:moveTo>
                  <a:cubicBezTo>
                    <a:pt x="794" y="37"/>
                    <a:pt x="794" y="37"/>
                    <a:pt x="795" y="37"/>
                  </a:cubicBezTo>
                  <a:cubicBezTo>
                    <a:pt x="795" y="37"/>
                    <a:pt x="794" y="37"/>
                    <a:pt x="794" y="37"/>
                  </a:cubicBezTo>
                  <a:close/>
                  <a:moveTo>
                    <a:pt x="862" y="37"/>
                  </a:moveTo>
                  <a:cubicBezTo>
                    <a:pt x="862" y="37"/>
                    <a:pt x="862" y="38"/>
                    <a:pt x="862" y="38"/>
                  </a:cubicBezTo>
                  <a:cubicBezTo>
                    <a:pt x="862" y="37"/>
                    <a:pt x="862" y="37"/>
                    <a:pt x="862" y="37"/>
                  </a:cubicBezTo>
                  <a:close/>
                  <a:moveTo>
                    <a:pt x="1117" y="37"/>
                  </a:moveTo>
                  <a:cubicBezTo>
                    <a:pt x="1117" y="37"/>
                    <a:pt x="1117" y="37"/>
                    <a:pt x="1117" y="37"/>
                  </a:cubicBezTo>
                  <a:cubicBezTo>
                    <a:pt x="1117" y="37"/>
                    <a:pt x="1117" y="37"/>
                    <a:pt x="1117" y="37"/>
                  </a:cubicBezTo>
                  <a:close/>
                  <a:moveTo>
                    <a:pt x="1537" y="73"/>
                  </a:moveTo>
                  <a:cubicBezTo>
                    <a:pt x="1537" y="73"/>
                    <a:pt x="1537" y="72"/>
                    <a:pt x="1537" y="72"/>
                  </a:cubicBezTo>
                  <a:cubicBezTo>
                    <a:pt x="1537" y="72"/>
                    <a:pt x="1537" y="73"/>
                    <a:pt x="1537" y="73"/>
                  </a:cubicBezTo>
                  <a:close/>
                  <a:moveTo>
                    <a:pt x="1254" y="37"/>
                  </a:moveTo>
                  <a:cubicBezTo>
                    <a:pt x="1254" y="37"/>
                    <a:pt x="1254" y="37"/>
                    <a:pt x="1255" y="37"/>
                  </a:cubicBezTo>
                  <a:cubicBezTo>
                    <a:pt x="1254" y="37"/>
                    <a:pt x="1254" y="37"/>
                    <a:pt x="1254" y="37"/>
                  </a:cubicBezTo>
                  <a:close/>
                  <a:moveTo>
                    <a:pt x="1295" y="37"/>
                  </a:moveTo>
                  <a:cubicBezTo>
                    <a:pt x="1295" y="37"/>
                    <a:pt x="1295" y="37"/>
                    <a:pt x="1295" y="37"/>
                  </a:cubicBezTo>
                  <a:cubicBezTo>
                    <a:pt x="1295" y="37"/>
                    <a:pt x="1295" y="37"/>
                    <a:pt x="1295" y="37"/>
                  </a:cubicBezTo>
                  <a:close/>
                  <a:moveTo>
                    <a:pt x="1705" y="73"/>
                  </a:moveTo>
                  <a:cubicBezTo>
                    <a:pt x="1705" y="73"/>
                    <a:pt x="1705" y="72"/>
                    <a:pt x="1705" y="72"/>
                  </a:cubicBezTo>
                  <a:cubicBezTo>
                    <a:pt x="1705" y="72"/>
                    <a:pt x="1705" y="72"/>
                    <a:pt x="1705" y="73"/>
                  </a:cubicBezTo>
                  <a:close/>
                  <a:moveTo>
                    <a:pt x="666" y="38"/>
                  </a:moveTo>
                  <a:cubicBezTo>
                    <a:pt x="666" y="38"/>
                    <a:pt x="666" y="38"/>
                    <a:pt x="666" y="37"/>
                  </a:cubicBezTo>
                  <a:cubicBezTo>
                    <a:pt x="666" y="38"/>
                    <a:pt x="666" y="38"/>
                    <a:pt x="666" y="38"/>
                  </a:cubicBezTo>
                  <a:close/>
                  <a:moveTo>
                    <a:pt x="795" y="37"/>
                  </a:moveTo>
                  <a:cubicBezTo>
                    <a:pt x="795" y="38"/>
                    <a:pt x="795" y="38"/>
                    <a:pt x="795" y="38"/>
                  </a:cubicBezTo>
                  <a:cubicBezTo>
                    <a:pt x="795" y="38"/>
                    <a:pt x="795" y="38"/>
                    <a:pt x="795" y="37"/>
                  </a:cubicBezTo>
                  <a:close/>
                  <a:moveTo>
                    <a:pt x="862" y="38"/>
                  </a:moveTo>
                  <a:cubicBezTo>
                    <a:pt x="863" y="38"/>
                    <a:pt x="863" y="38"/>
                    <a:pt x="863" y="38"/>
                  </a:cubicBezTo>
                  <a:cubicBezTo>
                    <a:pt x="863" y="38"/>
                    <a:pt x="863" y="38"/>
                    <a:pt x="862" y="38"/>
                  </a:cubicBezTo>
                  <a:close/>
                  <a:moveTo>
                    <a:pt x="875" y="38"/>
                  </a:moveTo>
                  <a:cubicBezTo>
                    <a:pt x="875" y="38"/>
                    <a:pt x="875" y="38"/>
                    <a:pt x="875" y="38"/>
                  </a:cubicBezTo>
                  <a:cubicBezTo>
                    <a:pt x="875" y="38"/>
                    <a:pt x="875" y="38"/>
                    <a:pt x="875" y="38"/>
                  </a:cubicBezTo>
                  <a:close/>
                  <a:moveTo>
                    <a:pt x="905" y="38"/>
                  </a:moveTo>
                  <a:cubicBezTo>
                    <a:pt x="905" y="38"/>
                    <a:pt x="905" y="38"/>
                    <a:pt x="906" y="38"/>
                  </a:cubicBezTo>
                  <a:cubicBezTo>
                    <a:pt x="906" y="38"/>
                    <a:pt x="905" y="38"/>
                    <a:pt x="905" y="38"/>
                  </a:cubicBezTo>
                  <a:close/>
                  <a:moveTo>
                    <a:pt x="696" y="73"/>
                  </a:moveTo>
                  <a:cubicBezTo>
                    <a:pt x="696" y="73"/>
                    <a:pt x="696" y="73"/>
                    <a:pt x="696" y="73"/>
                  </a:cubicBezTo>
                  <a:cubicBezTo>
                    <a:pt x="696" y="73"/>
                    <a:pt x="696" y="73"/>
                    <a:pt x="696" y="73"/>
                  </a:cubicBezTo>
                  <a:close/>
                  <a:moveTo>
                    <a:pt x="1043" y="38"/>
                  </a:moveTo>
                  <a:cubicBezTo>
                    <a:pt x="1043" y="38"/>
                    <a:pt x="1044" y="38"/>
                    <a:pt x="1044" y="38"/>
                  </a:cubicBezTo>
                  <a:cubicBezTo>
                    <a:pt x="1043" y="38"/>
                    <a:pt x="1043" y="38"/>
                    <a:pt x="1043" y="38"/>
                  </a:cubicBezTo>
                  <a:close/>
                  <a:moveTo>
                    <a:pt x="1366" y="73"/>
                  </a:moveTo>
                  <a:cubicBezTo>
                    <a:pt x="1366" y="73"/>
                    <a:pt x="1366" y="73"/>
                    <a:pt x="1366" y="73"/>
                  </a:cubicBezTo>
                  <a:cubicBezTo>
                    <a:pt x="1366" y="73"/>
                    <a:pt x="1366" y="73"/>
                    <a:pt x="1366" y="73"/>
                  </a:cubicBezTo>
                  <a:close/>
                  <a:moveTo>
                    <a:pt x="1536" y="73"/>
                  </a:moveTo>
                  <a:cubicBezTo>
                    <a:pt x="1537" y="73"/>
                    <a:pt x="1537" y="73"/>
                    <a:pt x="1537" y="73"/>
                  </a:cubicBezTo>
                  <a:cubicBezTo>
                    <a:pt x="1537" y="73"/>
                    <a:pt x="1537" y="73"/>
                    <a:pt x="1536" y="73"/>
                  </a:cubicBezTo>
                  <a:close/>
                  <a:moveTo>
                    <a:pt x="1705" y="73"/>
                  </a:moveTo>
                  <a:cubicBezTo>
                    <a:pt x="1705" y="73"/>
                    <a:pt x="1705" y="73"/>
                    <a:pt x="1705" y="73"/>
                  </a:cubicBezTo>
                  <a:cubicBezTo>
                    <a:pt x="1705" y="73"/>
                    <a:pt x="1705" y="73"/>
                    <a:pt x="1705" y="73"/>
                  </a:cubicBezTo>
                  <a:close/>
                  <a:moveTo>
                    <a:pt x="1147" y="38"/>
                  </a:moveTo>
                  <a:cubicBezTo>
                    <a:pt x="1147" y="38"/>
                    <a:pt x="1147" y="38"/>
                    <a:pt x="1148" y="38"/>
                  </a:cubicBezTo>
                  <a:cubicBezTo>
                    <a:pt x="1148" y="38"/>
                    <a:pt x="1147" y="38"/>
                    <a:pt x="1147" y="38"/>
                  </a:cubicBezTo>
                  <a:close/>
                  <a:moveTo>
                    <a:pt x="696" y="73"/>
                  </a:moveTo>
                  <a:cubicBezTo>
                    <a:pt x="696" y="73"/>
                    <a:pt x="697" y="73"/>
                    <a:pt x="697" y="73"/>
                  </a:cubicBezTo>
                  <a:cubicBezTo>
                    <a:pt x="697" y="73"/>
                    <a:pt x="697" y="73"/>
                    <a:pt x="696" y="73"/>
                  </a:cubicBezTo>
                  <a:close/>
                  <a:moveTo>
                    <a:pt x="1366" y="73"/>
                  </a:moveTo>
                  <a:cubicBezTo>
                    <a:pt x="1366" y="73"/>
                    <a:pt x="1365" y="73"/>
                    <a:pt x="1365" y="73"/>
                  </a:cubicBezTo>
                  <a:cubicBezTo>
                    <a:pt x="1366" y="73"/>
                    <a:pt x="1366" y="73"/>
                    <a:pt x="1366" y="73"/>
                  </a:cubicBezTo>
                  <a:close/>
                  <a:moveTo>
                    <a:pt x="1221" y="38"/>
                  </a:moveTo>
                  <a:cubicBezTo>
                    <a:pt x="1221" y="38"/>
                    <a:pt x="1221" y="38"/>
                    <a:pt x="1222" y="38"/>
                  </a:cubicBezTo>
                  <a:cubicBezTo>
                    <a:pt x="1221" y="38"/>
                    <a:pt x="1221" y="38"/>
                    <a:pt x="1221" y="38"/>
                  </a:cubicBezTo>
                  <a:close/>
                  <a:moveTo>
                    <a:pt x="1536" y="73"/>
                  </a:moveTo>
                  <a:cubicBezTo>
                    <a:pt x="1536" y="73"/>
                    <a:pt x="1536" y="73"/>
                    <a:pt x="1536" y="73"/>
                  </a:cubicBezTo>
                  <a:cubicBezTo>
                    <a:pt x="1536" y="73"/>
                    <a:pt x="1536" y="73"/>
                    <a:pt x="1536" y="73"/>
                  </a:cubicBezTo>
                  <a:close/>
                  <a:moveTo>
                    <a:pt x="1550" y="73"/>
                  </a:moveTo>
                  <a:cubicBezTo>
                    <a:pt x="1550" y="73"/>
                    <a:pt x="1550" y="73"/>
                    <a:pt x="1550" y="73"/>
                  </a:cubicBezTo>
                  <a:cubicBezTo>
                    <a:pt x="1550" y="73"/>
                    <a:pt x="1550" y="73"/>
                    <a:pt x="1550" y="73"/>
                  </a:cubicBezTo>
                  <a:close/>
                  <a:moveTo>
                    <a:pt x="550" y="38"/>
                  </a:moveTo>
                  <a:cubicBezTo>
                    <a:pt x="550" y="38"/>
                    <a:pt x="550" y="38"/>
                    <a:pt x="551" y="38"/>
                  </a:cubicBezTo>
                  <a:cubicBezTo>
                    <a:pt x="551" y="38"/>
                    <a:pt x="550" y="38"/>
                    <a:pt x="550" y="38"/>
                  </a:cubicBezTo>
                  <a:close/>
                  <a:moveTo>
                    <a:pt x="1704" y="73"/>
                  </a:moveTo>
                  <a:cubicBezTo>
                    <a:pt x="1704" y="73"/>
                    <a:pt x="1705" y="73"/>
                    <a:pt x="1705" y="73"/>
                  </a:cubicBezTo>
                  <a:cubicBezTo>
                    <a:pt x="1704" y="73"/>
                    <a:pt x="1704" y="73"/>
                    <a:pt x="1704" y="73"/>
                  </a:cubicBezTo>
                  <a:close/>
                  <a:moveTo>
                    <a:pt x="1718" y="73"/>
                  </a:moveTo>
                  <a:cubicBezTo>
                    <a:pt x="1718" y="73"/>
                    <a:pt x="1718" y="73"/>
                    <a:pt x="1718" y="73"/>
                  </a:cubicBezTo>
                  <a:cubicBezTo>
                    <a:pt x="1718" y="73"/>
                    <a:pt x="1718" y="73"/>
                    <a:pt x="1718" y="73"/>
                  </a:cubicBezTo>
                  <a:close/>
                  <a:moveTo>
                    <a:pt x="611" y="118"/>
                  </a:moveTo>
                  <a:cubicBezTo>
                    <a:pt x="611" y="118"/>
                    <a:pt x="611" y="118"/>
                    <a:pt x="611" y="118"/>
                  </a:cubicBezTo>
                  <a:cubicBezTo>
                    <a:pt x="611" y="118"/>
                    <a:pt x="611" y="118"/>
                    <a:pt x="611" y="118"/>
                  </a:cubicBezTo>
                  <a:close/>
                  <a:moveTo>
                    <a:pt x="833" y="38"/>
                  </a:moveTo>
                  <a:cubicBezTo>
                    <a:pt x="834" y="38"/>
                    <a:pt x="834" y="38"/>
                    <a:pt x="834" y="38"/>
                  </a:cubicBezTo>
                  <a:cubicBezTo>
                    <a:pt x="834" y="38"/>
                    <a:pt x="833" y="38"/>
                    <a:pt x="833" y="38"/>
                  </a:cubicBezTo>
                  <a:close/>
                  <a:moveTo>
                    <a:pt x="863" y="38"/>
                  </a:moveTo>
                  <a:cubicBezTo>
                    <a:pt x="863" y="38"/>
                    <a:pt x="863" y="38"/>
                    <a:pt x="863" y="38"/>
                  </a:cubicBezTo>
                  <a:cubicBezTo>
                    <a:pt x="863" y="38"/>
                    <a:pt x="863" y="38"/>
                    <a:pt x="863" y="38"/>
                  </a:cubicBezTo>
                  <a:close/>
                  <a:moveTo>
                    <a:pt x="610" y="119"/>
                  </a:moveTo>
                  <a:cubicBezTo>
                    <a:pt x="610" y="119"/>
                    <a:pt x="611" y="119"/>
                    <a:pt x="611" y="119"/>
                  </a:cubicBezTo>
                  <a:cubicBezTo>
                    <a:pt x="610" y="119"/>
                    <a:pt x="610" y="119"/>
                    <a:pt x="610" y="119"/>
                  </a:cubicBezTo>
                  <a:close/>
                  <a:moveTo>
                    <a:pt x="874" y="38"/>
                  </a:moveTo>
                  <a:cubicBezTo>
                    <a:pt x="875" y="38"/>
                    <a:pt x="875" y="38"/>
                    <a:pt x="875" y="38"/>
                  </a:cubicBezTo>
                  <a:cubicBezTo>
                    <a:pt x="875" y="38"/>
                    <a:pt x="874" y="38"/>
                    <a:pt x="874" y="38"/>
                  </a:cubicBezTo>
                  <a:close/>
                  <a:moveTo>
                    <a:pt x="610" y="119"/>
                  </a:moveTo>
                  <a:cubicBezTo>
                    <a:pt x="610" y="119"/>
                    <a:pt x="610" y="119"/>
                    <a:pt x="610" y="119"/>
                  </a:cubicBezTo>
                  <a:cubicBezTo>
                    <a:pt x="610" y="119"/>
                    <a:pt x="610" y="119"/>
                    <a:pt x="610" y="119"/>
                  </a:cubicBezTo>
                  <a:close/>
                  <a:moveTo>
                    <a:pt x="610" y="120"/>
                  </a:moveTo>
                  <a:cubicBezTo>
                    <a:pt x="610" y="120"/>
                    <a:pt x="610" y="120"/>
                    <a:pt x="610" y="119"/>
                  </a:cubicBezTo>
                  <a:cubicBezTo>
                    <a:pt x="610" y="119"/>
                    <a:pt x="610" y="119"/>
                    <a:pt x="610" y="120"/>
                  </a:cubicBezTo>
                  <a:close/>
                  <a:moveTo>
                    <a:pt x="906" y="38"/>
                  </a:moveTo>
                  <a:cubicBezTo>
                    <a:pt x="906" y="38"/>
                    <a:pt x="906" y="38"/>
                    <a:pt x="906" y="38"/>
                  </a:cubicBezTo>
                  <a:cubicBezTo>
                    <a:pt x="906" y="38"/>
                    <a:pt x="906" y="38"/>
                    <a:pt x="906" y="38"/>
                  </a:cubicBezTo>
                  <a:close/>
                  <a:moveTo>
                    <a:pt x="609" y="120"/>
                  </a:moveTo>
                  <a:cubicBezTo>
                    <a:pt x="609" y="120"/>
                    <a:pt x="610" y="120"/>
                    <a:pt x="610" y="120"/>
                  </a:cubicBezTo>
                  <a:cubicBezTo>
                    <a:pt x="609" y="120"/>
                    <a:pt x="609" y="120"/>
                    <a:pt x="609" y="120"/>
                  </a:cubicBezTo>
                  <a:close/>
                  <a:moveTo>
                    <a:pt x="609" y="120"/>
                  </a:moveTo>
                  <a:cubicBezTo>
                    <a:pt x="609" y="120"/>
                    <a:pt x="609" y="120"/>
                    <a:pt x="609" y="120"/>
                  </a:cubicBezTo>
                  <a:cubicBezTo>
                    <a:pt x="609" y="120"/>
                    <a:pt x="609" y="120"/>
                    <a:pt x="609" y="120"/>
                  </a:cubicBezTo>
                  <a:close/>
                  <a:moveTo>
                    <a:pt x="621" y="120"/>
                  </a:moveTo>
                  <a:cubicBezTo>
                    <a:pt x="621" y="120"/>
                    <a:pt x="621" y="120"/>
                    <a:pt x="621" y="120"/>
                  </a:cubicBezTo>
                  <a:cubicBezTo>
                    <a:pt x="621" y="120"/>
                    <a:pt x="621" y="120"/>
                    <a:pt x="621" y="120"/>
                  </a:cubicBezTo>
                  <a:close/>
                  <a:moveTo>
                    <a:pt x="609" y="121"/>
                  </a:moveTo>
                  <a:cubicBezTo>
                    <a:pt x="609" y="121"/>
                    <a:pt x="609" y="121"/>
                    <a:pt x="609" y="120"/>
                  </a:cubicBezTo>
                  <a:cubicBezTo>
                    <a:pt x="609" y="120"/>
                    <a:pt x="609" y="121"/>
                    <a:pt x="609" y="121"/>
                  </a:cubicBezTo>
                  <a:close/>
                  <a:moveTo>
                    <a:pt x="1043" y="38"/>
                  </a:moveTo>
                  <a:cubicBezTo>
                    <a:pt x="1043" y="38"/>
                    <a:pt x="1043" y="38"/>
                    <a:pt x="1043" y="38"/>
                  </a:cubicBezTo>
                  <a:cubicBezTo>
                    <a:pt x="1043" y="38"/>
                    <a:pt x="1043" y="38"/>
                    <a:pt x="1043" y="38"/>
                  </a:cubicBezTo>
                  <a:close/>
                  <a:moveTo>
                    <a:pt x="608" y="121"/>
                  </a:moveTo>
                  <a:cubicBezTo>
                    <a:pt x="608" y="121"/>
                    <a:pt x="608" y="121"/>
                    <a:pt x="609" y="121"/>
                  </a:cubicBezTo>
                  <a:cubicBezTo>
                    <a:pt x="608" y="121"/>
                    <a:pt x="608" y="121"/>
                    <a:pt x="608" y="121"/>
                  </a:cubicBezTo>
                  <a:close/>
                  <a:moveTo>
                    <a:pt x="608" y="121"/>
                  </a:moveTo>
                  <a:cubicBezTo>
                    <a:pt x="608" y="121"/>
                    <a:pt x="608" y="121"/>
                    <a:pt x="608" y="121"/>
                  </a:cubicBezTo>
                  <a:cubicBezTo>
                    <a:pt x="608" y="121"/>
                    <a:pt x="608" y="121"/>
                    <a:pt x="608" y="121"/>
                  </a:cubicBezTo>
                  <a:close/>
                  <a:moveTo>
                    <a:pt x="1077" y="38"/>
                  </a:moveTo>
                  <a:cubicBezTo>
                    <a:pt x="1077" y="38"/>
                    <a:pt x="1077" y="38"/>
                    <a:pt x="1078" y="38"/>
                  </a:cubicBezTo>
                  <a:cubicBezTo>
                    <a:pt x="1078" y="38"/>
                    <a:pt x="1077" y="38"/>
                    <a:pt x="1077" y="38"/>
                  </a:cubicBezTo>
                  <a:close/>
                  <a:moveTo>
                    <a:pt x="1148" y="38"/>
                  </a:moveTo>
                  <a:cubicBezTo>
                    <a:pt x="1148" y="38"/>
                    <a:pt x="1148" y="38"/>
                    <a:pt x="1148" y="38"/>
                  </a:cubicBezTo>
                  <a:cubicBezTo>
                    <a:pt x="1148" y="38"/>
                    <a:pt x="1148" y="38"/>
                    <a:pt x="1148" y="38"/>
                  </a:cubicBezTo>
                  <a:close/>
                  <a:moveTo>
                    <a:pt x="620" y="122"/>
                  </a:moveTo>
                  <a:cubicBezTo>
                    <a:pt x="620" y="122"/>
                    <a:pt x="620" y="122"/>
                    <a:pt x="620" y="122"/>
                  </a:cubicBezTo>
                  <a:cubicBezTo>
                    <a:pt x="620" y="122"/>
                    <a:pt x="620" y="122"/>
                    <a:pt x="620" y="122"/>
                  </a:cubicBezTo>
                  <a:close/>
                  <a:moveTo>
                    <a:pt x="1255" y="38"/>
                  </a:moveTo>
                  <a:cubicBezTo>
                    <a:pt x="1255" y="38"/>
                    <a:pt x="1255" y="38"/>
                    <a:pt x="1256" y="38"/>
                  </a:cubicBezTo>
                  <a:cubicBezTo>
                    <a:pt x="1255" y="38"/>
                    <a:pt x="1255" y="38"/>
                    <a:pt x="1255" y="38"/>
                  </a:cubicBezTo>
                  <a:close/>
                  <a:moveTo>
                    <a:pt x="760" y="39"/>
                  </a:moveTo>
                  <a:cubicBezTo>
                    <a:pt x="760" y="38"/>
                    <a:pt x="761" y="38"/>
                    <a:pt x="761" y="38"/>
                  </a:cubicBezTo>
                  <a:cubicBezTo>
                    <a:pt x="760" y="38"/>
                    <a:pt x="760" y="38"/>
                    <a:pt x="760" y="39"/>
                  </a:cubicBezTo>
                  <a:close/>
                  <a:moveTo>
                    <a:pt x="796" y="38"/>
                  </a:moveTo>
                  <a:cubicBezTo>
                    <a:pt x="796" y="38"/>
                    <a:pt x="796" y="39"/>
                    <a:pt x="796" y="39"/>
                  </a:cubicBezTo>
                  <a:cubicBezTo>
                    <a:pt x="796" y="38"/>
                    <a:pt x="796" y="38"/>
                    <a:pt x="796" y="38"/>
                  </a:cubicBezTo>
                  <a:close/>
                  <a:moveTo>
                    <a:pt x="1536" y="74"/>
                  </a:moveTo>
                  <a:cubicBezTo>
                    <a:pt x="1536" y="74"/>
                    <a:pt x="1536" y="74"/>
                    <a:pt x="1536" y="73"/>
                  </a:cubicBezTo>
                  <a:cubicBezTo>
                    <a:pt x="1536" y="73"/>
                    <a:pt x="1536" y="74"/>
                    <a:pt x="1536" y="74"/>
                  </a:cubicBezTo>
                  <a:close/>
                  <a:moveTo>
                    <a:pt x="1550" y="73"/>
                  </a:moveTo>
                  <a:cubicBezTo>
                    <a:pt x="1549" y="73"/>
                    <a:pt x="1549" y="73"/>
                    <a:pt x="1549" y="74"/>
                  </a:cubicBezTo>
                  <a:cubicBezTo>
                    <a:pt x="1549" y="74"/>
                    <a:pt x="1550" y="73"/>
                    <a:pt x="1550" y="73"/>
                  </a:cubicBezTo>
                  <a:close/>
                  <a:moveTo>
                    <a:pt x="1675" y="73"/>
                  </a:moveTo>
                  <a:cubicBezTo>
                    <a:pt x="1675" y="74"/>
                    <a:pt x="1675" y="74"/>
                    <a:pt x="1675" y="74"/>
                  </a:cubicBezTo>
                  <a:cubicBezTo>
                    <a:pt x="1675" y="74"/>
                    <a:pt x="1675" y="73"/>
                    <a:pt x="1675" y="73"/>
                  </a:cubicBezTo>
                  <a:close/>
                  <a:moveTo>
                    <a:pt x="620" y="123"/>
                  </a:moveTo>
                  <a:cubicBezTo>
                    <a:pt x="619" y="123"/>
                    <a:pt x="619" y="123"/>
                    <a:pt x="619" y="123"/>
                  </a:cubicBezTo>
                  <a:cubicBezTo>
                    <a:pt x="619" y="123"/>
                    <a:pt x="619" y="123"/>
                    <a:pt x="620" y="123"/>
                  </a:cubicBezTo>
                  <a:close/>
                  <a:moveTo>
                    <a:pt x="1704" y="74"/>
                  </a:moveTo>
                  <a:cubicBezTo>
                    <a:pt x="1704" y="74"/>
                    <a:pt x="1704" y="74"/>
                    <a:pt x="1704" y="73"/>
                  </a:cubicBezTo>
                  <a:cubicBezTo>
                    <a:pt x="1704" y="73"/>
                    <a:pt x="1704" y="74"/>
                    <a:pt x="1704" y="74"/>
                  </a:cubicBezTo>
                  <a:close/>
                  <a:moveTo>
                    <a:pt x="1718" y="73"/>
                  </a:moveTo>
                  <a:cubicBezTo>
                    <a:pt x="1718" y="73"/>
                    <a:pt x="1717" y="73"/>
                    <a:pt x="1717" y="74"/>
                  </a:cubicBezTo>
                  <a:cubicBezTo>
                    <a:pt x="1718" y="74"/>
                    <a:pt x="1718" y="73"/>
                    <a:pt x="1718" y="73"/>
                  </a:cubicBezTo>
                  <a:close/>
                  <a:moveTo>
                    <a:pt x="833" y="39"/>
                  </a:moveTo>
                  <a:cubicBezTo>
                    <a:pt x="833" y="39"/>
                    <a:pt x="833" y="38"/>
                    <a:pt x="833" y="38"/>
                  </a:cubicBezTo>
                  <a:cubicBezTo>
                    <a:pt x="833" y="38"/>
                    <a:pt x="833" y="38"/>
                    <a:pt x="833" y="39"/>
                  </a:cubicBezTo>
                  <a:close/>
                  <a:moveTo>
                    <a:pt x="863" y="38"/>
                  </a:moveTo>
                  <a:cubicBezTo>
                    <a:pt x="863" y="38"/>
                    <a:pt x="863" y="39"/>
                    <a:pt x="864" y="39"/>
                  </a:cubicBezTo>
                  <a:cubicBezTo>
                    <a:pt x="864" y="38"/>
                    <a:pt x="863" y="38"/>
                    <a:pt x="863" y="38"/>
                  </a:cubicBezTo>
                  <a:close/>
                  <a:moveTo>
                    <a:pt x="618" y="124"/>
                  </a:moveTo>
                  <a:cubicBezTo>
                    <a:pt x="618" y="124"/>
                    <a:pt x="618" y="124"/>
                    <a:pt x="618" y="124"/>
                  </a:cubicBezTo>
                  <a:cubicBezTo>
                    <a:pt x="618" y="124"/>
                    <a:pt x="618" y="124"/>
                    <a:pt x="618" y="124"/>
                  </a:cubicBezTo>
                  <a:close/>
                  <a:moveTo>
                    <a:pt x="618" y="124"/>
                  </a:moveTo>
                  <a:cubicBezTo>
                    <a:pt x="618" y="125"/>
                    <a:pt x="618" y="125"/>
                    <a:pt x="618" y="125"/>
                  </a:cubicBezTo>
                  <a:cubicBezTo>
                    <a:pt x="618" y="125"/>
                    <a:pt x="618" y="125"/>
                    <a:pt x="618" y="124"/>
                  </a:cubicBezTo>
                  <a:close/>
                  <a:moveTo>
                    <a:pt x="874" y="39"/>
                  </a:moveTo>
                  <a:cubicBezTo>
                    <a:pt x="874" y="38"/>
                    <a:pt x="874" y="38"/>
                    <a:pt x="874" y="38"/>
                  </a:cubicBezTo>
                  <a:cubicBezTo>
                    <a:pt x="874" y="38"/>
                    <a:pt x="874" y="38"/>
                    <a:pt x="874" y="39"/>
                  </a:cubicBezTo>
                  <a:close/>
                  <a:moveTo>
                    <a:pt x="617" y="126"/>
                  </a:moveTo>
                  <a:cubicBezTo>
                    <a:pt x="617" y="126"/>
                    <a:pt x="617" y="126"/>
                    <a:pt x="617" y="126"/>
                  </a:cubicBezTo>
                  <a:cubicBezTo>
                    <a:pt x="617" y="126"/>
                    <a:pt x="617" y="126"/>
                    <a:pt x="617" y="126"/>
                  </a:cubicBezTo>
                  <a:close/>
                  <a:moveTo>
                    <a:pt x="617" y="126"/>
                  </a:moveTo>
                  <a:cubicBezTo>
                    <a:pt x="617" y="126"/>
                    <a:pt x="616" y="126"/>
                    <a:pt x="616" y="127"/>
                  </a:cubicBezTo>
                  <a:cubicBezTo>
                    <a:pt x="617" y="126"/>
                    <a:pt x="617" y="126"/>
                    <a:pt x="617" y="126"/>
                  </a:cubicBezTo>
                  <a:close/>
                  <a:moveTo>
                    <a:pt x="616" y="126"/>
                  </a:moveTo>
                  <a:cubicBezTo>
                    <a:pt x="616" y="127"/>
                    <a:pt x="616" y="127"/>
                    <a:pt x="616" y="127"/>
                  </a:cubicBezTo>
                  <a:cubicBezTo>
                    <a:pt x="616" y="127"/>
                    <a:pt x="616" y="127"/>
                    <a:pt x="616" y="126"/>
                  </a:cubicBezTo>
                  <a:close/>
                  <a:moveTo>
                    <a:pt x="616" y="127"/>
                  </a:moveTo>
                  <a:cubicBezTo>
                    <a:pt x="616" y="127"/>
                    <a:pt x="616" y="127"/>
                    <a:pt x="616" y="127"/>
                  </a:cubicBezTo>
                  <a:cubicBezTo>
                    <a:pt x="616" y="127"/>
                    <a:pt x="616" y="127"/>
                    <a:pt x="616" y="127"/>
                  </a:cubicBezTo>
                  <a:close/>
                  <a:moveTo>
                    <a:pt x="616" y="127"/>
                  </a:moveTo>
                  <a:cubicBezTo>
                    <a:pt x="615" y="127"/>
                    <a:pt x="615" y="127"/>
                    <a:pt x="615" y="128"/>
                  </a:cubicBezTo>
                  <a:cubicBezTo>
                    <a:pt x="616" y="128"/>
                    <a:pt x="616" y="127"/>
                    <a:pt x="616" y="127"/>
                  </a:cubicBezTo>
                  <a:close/>
                  <a:moveTo>
                    <a:pt x="615" y="128"/>
                  </a:moveTo>
                  <a:cubicBezTo>
                    <a:pt x="615" y="128"/>
                    <a:pt x="615" y="128"/>
                    <a:pt x="615" y="128"/>
                  </a:cubicBezTo>
                  <a:cubicBezTo>
                    <a:pt x="615" y="128"/>
                    <a:pt x="615" y="128"/>
                    <a:pt x="615" y="128"/>
                  </a:cubicBezTo>
                  <a:close/>
                  <a:moveTo>
                    <a:pt x="1365" y="74"/>
                  </a:moveTo>
                  <a:cubicBezTo>
                    <a:pt x="1365" y="74"/>
                    <a:pt x="1365" y="74"/>
                    <a:pt x="1364" y="74"/>
                  </a:cubicBezTo>
                  <a:cubicBezTo>
                    <a:pt x="1365" y="74"/>
                    <a:pt x="1365" y="74"/>
                    <a:pt x="1365" y="74"/>
                  </a:cubicBezTo>
                  <a:close/>
                  <a:moveTo>
                    <a:pt x="614" y="129"/>
                  </a:moveTo>
                  <a:cubicBezTo>
                    <a:pt x="614" y="129"/>
                    <a:pt x="614" y="129"/>
                    <a:pt x="614" y="129"/>
                  </a:cubicBezTo>
                  <a:cubicBezTo>
                    <a:pt x="614" y="129"/>
                    <a:pt x="614" y="129"/>
                    <a:pt x="614" y="129"/>
                  </a:cubicBezTo>
                  <a:close/>
                  <a:moveTo>
                    <a:pt x="614" y="129"/>
                  </a:moveTo>
                  <a:cubicBezTo>
                    <a:pt x="613" y="129"/>
                    <a:pt x="613" y="129"/>
                    <a:pt x="613" y="129"/>
                  </a:cubicBezTo>
                  <a:cubicBezTo>
                    <a:pt x="613" y="129"/>
                    <a:pt x="614" y="129"/>
                    <a:pt x="614" y="129"/>
                  </a:cubicBezTo>
                  <a:close/>
                  <a:moveTo>
                    <a:pt x="1535" y="74"/>
                  </a:moveTo>
                  <a:cubicBezTo>
                    <a:pt x="1536" y="74"/>
                    <a:pt x="1536" y="74"/>
                    <a:pt x="1536" y="74"/>
                  </a:cubicBezTo>
                  <a:cubicBezTo>
                    <a:pt x="1536" y="74"/>
                    <a:pt x="1536" y="74"/>
                    <a:pt x="1535" y="74"/>
                  </a:cubicBezTo>
                  <a:close/>
                  <a:moveTo>
                    <a:pt x="613" y="130"/>
                  </a:moveTo>
                  <a:cubicBezTo>
                    <a:pt x="612" y="130"/>
                    <a:pt x="612" y="130"/>
                    <a:pt x="612" y="130"/>
                  </a:cubicBezTo>
                  <a:cubicBezTo>
                    <a:pt x="612" y="130"/>
                    <a:pt x="612" y="130"/>
                    <a:pt x="613" y="130"/>
                  </a:cubicBezTo>
                  <a:close/>
                  <a:moveTo>
                    <a:pt x="906" y="38"/>
                  </a:moveTo>
                  <a:cubicBezTo>
                    <a:pt x="906" y="38"/>
                    <a:pt x="906" y="39"/>
                    <a:pt x="906" y="39"/>
                  </a:cubicBezTo>
                  <a:cubicBezTo>
                    <a:pt x="906" y="38"/>
                    <a:pt x="906" y="38"/>
                    <a:pt x="906" y="38"/>
                  </a:cubicBezTo>
                  <a:close/>
                  <a:moveTo>
                    <a:pt x="612" y="130"/>
                  </a:moveTo>
                  <a:cubicBezTo>
                    <a:pt x="611" y="130"/>
                    <a:pt x="611" y="130"/>
                    <a:pt x="611" y="131"/>
                  </a:cubicBezTo>
                  <a:cubicBezTo>
                    <a:pt x="611" y="131"/>
                    <a:pt x="611" y="131"/>
                    <a:pt x="612" y="130"/>
                  </a:cubicBezTo>
                  <a:close/>
                  <a:moveTo>
                    <a:pt x="611" y="131"/>
                  </a:moveTo>
                  <a:cubicBezTo>
                    <a:pt x="611" y="131"/>
                    <a:pt x="611" y="131"/>
                    <a:pt x="610" y="131"/>
                  </a:cubicBezTo>
                  <a:cubicBezTo>
                    <a:pt x="611" y="131"/>
                    <a:pt x="611" y="131"/>
                    <a:pt x="611" y="131"/>
                  </a:cubicBezTo>
                  <a:close/>
                  <a:moveTo>
                    <a:pt x="1078" y="38"/>
                  </a:moveTo>
                  <a:cubicBezTo>
                    <a:pt x="1078" y="38"/>
                    <a:pt x="1078" y="38"/>
                    <a:pt x="1078" y="38"/>
                  </a:cubicBezTo>
                  <a:cubicBezTo>
                    <a:pt x="1078" y="38"/>
                    <a:pt x="1078" y="38"/>
                    <a:pt x="1078" y="38"/>
                  </a:cubicBezTo>
                  <a:close/>
                  <a:moveTo>
                    <a:pt x="1704" y="74"/>
                  </a:moveTo>
                  <a:cubicBezTo>
                    <a:pt x="1704" y="74"/>
                    <a:pt x="1704" y="74"/>
                    <a:pt x="1704" y="74"/>
                  </a:cubicBezTo>
                  <a:cubicBezTo>
                    <a:pt x="1704" y="74"/>
                    <a:pt x="1704" y="74"/>
                    <a:pt x="1704" y="74"/>
                  </a:cubicBezTo>
                  <a:close/>
                  <a:moveTo>
                    <a:pt x="1116" y="39"/>
                  </a:moveTo>
                  <a:cubicBezTo>
                    <a:pt x="1116" y="39"/>
                    <a:pt x="1116" y="38"/>
                    <a:pt x="1116" y="38"/>
                  </a:cubicBezTo>
                  <a:cubicBezTo>
                    <a:pt x="1116" y="38"/>
                    <a:pt x="1116" y="38"/>
                    <a:pt x="1116" y="39"/>
                  </a:cubicBezTo>
                  <a:close/>
                  <a:moveTo>
                    <a:pt x="1148" y="38"/>
                  </a:moveTo>
                  <a:cubicBezTo>
                    <a:pt x="1148" y="38"/>
                    <a:pt x="1148" y="39"/>
                    <a:pt x="1148" y="39"/>
                  </a:cubicBezTo>
                  <a:cubicBezTo>
                    <a:pt x="1148" y="38"/>
                    <a:pt x="1148" y="38"/>
                    <a:pt x="1148" y="38"/>
                  </a:cubicBezTo>
                  <a:close/>
                  <a:moveTo>
                    <a:pt x="1255" y="38"/>
                  </a:moveTo>
                  <a:cubicBezTo>
                    <a:pt x="1256" y="38"/>
                    <a:pt x="1256" y="39"/>
                    <a:pt x="1256" y="39"/>
                  </a:cubicBezTo>
                  <a:cubicBezTo>
                    <a:pt x="1256" y="38"/>
                    <a:pt x="1256" y="38"/>
                    <a:pt x="1255" y="38"/>
                  </a:cubicBezTo>
                  <a:close/>
                  <a:moveTo>
                    <a:pt x="664" y="39"/>
                  </a:moveTo>
                  <a:cubicBezTo>
                    <a:pt x="664" y="39"/>
                    <a:pt x="665" y="39"/>
                    <a:pt x="665" y="39"/>
                  </a:cubicBezTo>
                  <a:cubicBezTo>
                    <a:pt x="664" y="39"/>
                    <a:pt x="664" y="39"/>
                    <a:pt x="664" y="39"/>
                  </a:cubicBezTo>
                  <a:close/>
                  <a:moveTo>
                    <a:pt x="1044" y="84"/>
                  </a:moveTo>
                  <a:cubicBezTo>
                    <a:pt x="1044" y="84"/>
                    <a:pt x="1044" y="84"/>
                    <a:pt x="1044" y="84"/>
                  </a:cubicBezTo>
                  <a:cubicBezTo>
                    <a:pt x="1044" y="84"/>
                    <a:pt x="1044" y="84"/>
                    <a:pt x="1044" y="84"/>
                  </a:cubicBezTo>
                  <a:close/>
                  <a:moveTo>
                    <a:pt x="1638" y="50"/>
                  </a:moveTo>
                  <a:cubicBezTo>
                    <a:pt x="1638" y="51"/>
                    <a:pt x="1639" y="51"/>
                    <a:pt x="1639" y="51"/>
                  </a:cubicBezTo>
                  <a:cubicBezTo>
                    <a:pt x="1645" y="51"/>
                    <a:pt x="1650" y="52"/>
                    <a:pt x="1655" y="51"/>
                  </a:cubicBezTo>
                  <a:cubicBezTo>
                    <a:pt x="1659" y="51"/>
                    <a:pt x="1663" y="50"/>
                    <a:pt x="1665" y="48"/>
                  </a:cubicBezTo>
                  <a:cubicBezTo>
                    <a:pt x="1672" y="43"/>
                    <a:pt x="1673" y="37"/>
                    <a:pt x="1672" y="30"/>
                  </a:cubicBezTo>
                  <a:cubicBezTo>
                    <a:pt x="1671" y="24"/>
                    <a:pt x="1668" y="21"/>
                    <a:pt x="1663" y="19"/>
                  </a:cubicBezTo>
                  <a:cubicBezTo>
                    <a:pt x="1661" y="18"/>
                    <a:pt x="1659" y="18"/>
                    <a:pt x="1657" y="18"/>
                  </a:cubicBezTo>
                  <a:cubicBezTo>
                    <a:pt x="1651" y="17"/>
                    <a:pt x="1646" y="17"/>
                    <a:pt x="1640" y="17"/>
                  </a:cubicBezTo>
                  <a:cubicBezTo>
                    <a:pt x="1639" y="17"/>
                    <a:pt x="1639" y="17"/>
                    <a:pt x="1639" y="19"/>
                  </a:cubicBezTo>
                  <a:cubicBezTo>
                    <a:pt x="1638" y="24"/>
                    <a:pt x="1638" y="29"/>
                    <a:pt x="1638" y="34"/>
                  </a:cubicBezTo>
                  <a:cubicBezTo>
                    <a:pt x="1638" y="40"/>
                    <a:pt x="1639" y="45"/>
                    <a:pt x="1638" y="50"/>
                  </a:cubicBezTo>
                  <a:close/>
                  <a:moveTo>
                    <a:pt x="1422" y="75"/>
                  </a:moveTo>
                  <a:cubicBezTo>
                    <a:pt x="1423" y="79"/>
                    <a:pt x="1425" y="84"/>
                    <a:pt x="1427" y="87"/>
                  </a:cubicBezTo>
                  <a:cubicBezTo>
                    <a:pt x="1432" y="94"/>
                    <a:pt x="1439" y="95"/>
                    <a:pt x="1445" y="93"/>
                  </a:cubicBezTo>
                  <a:cubicBezTo>
                    <a:pt x="1450" y="92"/>
                    <a:pt x="1452" y="89"/>
                    <a:pt x="1455" y="85"/>
                  </a:cubicBezTo>
                  <a:cubicBezTo>
                    <a:pt x="1457" y="80"/>
                    <a:pt x="1458" y="75"/>
                    <a:pt x="1459" y="70"/>
                  </a:cubicBezTo>
                  <a:cubicBezTo>
                    <a:pt x="1460" y="64"/>
                    <a:pt x="1460" y="57"/>
                    <a:pt x="1460" y="51"/>
                  </a:cubicBezTo>
                  <a:cubicBezTo>
                    <a:pt x="1459" y="45"/>
                    <a:pt x="1459" y="38"/>
                    <a:pt x="1457" y="32"/>
                  </a:cubicBezTo>
                  <a:cubicBezTo>
                    <a:pt x="1456" y="28"/>
                    <a:pt x="1455" y="25"/>
                    <a:pt x="1453" y="21"/>
                  </a:cubicBezTo>
                  <a:cubicBezTo>
                    <a:pt x="1449" y="16"/>
                    <a:pt x="1444" y="14"/>
                    <a:pt x="1437" y="15"/>
                  </a:cubicBezTo>
                  <a:cubicBezTo>
                    <a:pt x="1432" y="16"/>
                    <a:pt x="1429" y="19"/>
                    <a:pt x="1427" y="23"/>
                  </a:cubicBezTo>
                  <a:cubicBezTo>
                    <a:pt x="1425" y="26"/>
                    <a:pt x="1424" y="30"/>
                    <a:pt x="1423" y="34"/>
                  </a:cubicBezTo>
                  <a:cubicBezTo>
                    <a:pt x="1421" y="41"/>
                    <a:pt x="1421" y="48"/>
                    <a:pt x="1421" y="54"/>
                  </a:cubicBezTo>
                  <a:cubicBezTo>
                    <a:pt x="1421" y="62"/>
                    <a:pt x="1421" y="69"/>
                    <a:pt x="1422" y="75"/>
                  </a:cubicBezTo>
                  <a:close/>
                  <a:moveTo>
                    <a:pt x="1043" y="61"/>
                  </a:moveTo>
                  <a:cubicBezTo>
                    <a:pt x="1052" y="61"/>
                    <a:pt x="1062" y="61"/>
                    <a:pt x="1072" y="61"/>
                  </a:cubicBezTo>
                  <a:cubicBezTo>
                    <a:pt x="1073" y="61"/>
                    <a:pt x="1075" y="61"/>
                    <a:pt x="1076" y="61"/>
                  </a:cubicBezTo>
                  <a:cubicBezTo>
                    <a:pt x="1077" y="61"/>
                    <a:pt x="1077" y="61"/>
                    <a:pt x="1077" y="60"/>
                  </a:cubicBezTo>
                  <a:cubicBezTo>
                    <a:pt x="1077" y="57"/>
                    <a:pt x="1076" y="54"/>
                    <a:pt x="1075" y="51"/>
                  </a:cubicBezTo>
                  <a:cubicBezTo>
                    <a:pt x="1073" y="47"/>
                    <a:pt x="1070" y="44"/>
                    <a:pt x="1066" y="43"/>
                  </a:cubicBezTo>
                  <a:cubicBezTo>
                    <a:pt x="1062" y="42"/>
                    <a:pt x="1059" y="42"/>
                    <a:pt x="1055" y="43"/>
                  </a:cubicBezTo>
                  <a:cubicBezTo>
                    <a:pt x="1048" y="44"/>
                    <a:pt x="1042" y="52"/>
                    <a:pt x="1041" y="61"/>
                  </a:cubicBezTo>
                  <a:cubicBezTo>
                    <a:pt x="1041" y="61"/>
                    <a:pt x="1042" y="61"/>
                    <a:pt x="1043" y="61"/>
                  </a:cubicBezTo>
                  <a:close/>
                  <a:moveTo>
                    <a:pt x="760" y="61"/>
                  </a:moveTo>
                  <a:cubicBezTo>
                    <a:pt x="771" y="61"/>
                    <a:pt x="782" y="61"/>
                    <a:pt x="793" y="61"/>
                  </a:cubicBezTo>
                  <a:cubicBezTo>
                    <a:pt x="793" y="61"/>
                    <a:pt x="793" y="61"/>
                    <a:pt x="794" y="61"/>
                  </a:cubicBezTo>
                  <a:cubicBezTo>
                    <a:pt x="794" y="62"/>
                    <a:pt x="795" y="61"/>
                    <a:pt x="795" y="60"/>
                  </a:cubicBezTo>
                  <a:cubicBezTo>
                    <a:pt x="794" y="57"/>
                    <a:pt x="794" y="53"/>
                    <a:pt x="792" y="49"/>
                  </a:cubicBezTo>
                  <a:cubicBezTo>
                    <a:pt x="790" y="47"/>
                    <a:pt x="788" y="44"/>
                    <a:pt x="785" y="43"/>
                  </a:cubicBezTo>
                  <a:cubicBezTo>
                    <a:pt x="779" y="41"/>
                    <a:pt x="773" y="41"/>
                    <a:pt x="767" y="45"/>
                  </a:cubicBezTo>
                  <a:cubicBezTo>
                    <a:pt x="762" y="49"/>
                    <a:pt x="760" y="55"/>
                    <a:pt x="758" y="61"/>
                  </a:cubicBezTo>
                  <a:cubicBezTo>
                    <a:pt x="759" y="62"/>
                    <a:pt x="760" y="61"/>
                    <a:pt x="760" y="61"/>
                  </a:cubicBezTo>
                  <a:close/>
                  <a:moveTo>
                    <a:pt x="1221" y="61"/>
                  </a:moveTo>
                  <a:cubicBezTo>
                    <a:pt x="1229" y="61"/>
                    <a:pt x="1238" y="61"/>
                    <a:pt x="1247" y="61"/>
                  </a:cubicBezTo>
                  <a:cubicBezTo>
                    <a:pt x="1249" y="61"/>
                    <a:pt x="1251" y="61"/>
                    <a:pt x="1254" y="61"/>
                  </a:cubicBezTo>
                  <a:cubicBezTo>
                    <a:pt x="1254" y="61"/>
                    <a:pt x="1255" y="61"/>
                    <a:pt x="1255" y="60"/>
                  </a:cubicBezTo>
                  <a:cubicBezTo>
                    <a:pt x="1254" y="57"/>
                    <a:pt x="1254" y="53"/>
                    <a:pt x="1252" y="50"/>
                  </a:cubicBezTo>
                  <a:cubicBezTo>
                    <a:pt x="1250" y="47"/>
                    <a:pt x="1248" y="44"/>
                    <a:pt x="1245" y="43"/>
                  </a:cubicBezTo>
                  <a:cubicBezTo>
                    <a:pt x="1239" y="41"/>
                    <a:pt x="1234" y="41"/>
                    <a:pt x="1229" y="45"/>
                  </a:cubicBezTo>
                  <a:cubicBezTo>
                    <a:pt x="1222" y="48"/>
                    <a:pt x="1220" y="54"/>
                    <a:pt x="1218" y="61"/>
                  </a:cubicBezTo>
                  <a:cubicBezTo>
                    <a:pt x="1219" y="61"/>
                    <a:pt x="1220" y="61"/>
                    <a:pt x="1221" y="61"/>
                  </a:cubicBezTo>
                  <a:close/>
                  <a:moveTo>
                    <a:pt x="248" y="73"/>
                  </a:moveTo>
                  <a:cubicBezTo>
                    <a:pt x="248" y="75"/>
                    <a:pt x="248" y="77"/>
                    <a:pt x="249" y="78"/>
                  </a:cubicBezTo>
                  <a:cubicBezTo>
                    <a:pt x="251" y="85"/>
                    <a:pt x="255" y="90"/>
                    <a:pt x="262" y="93"/>
                  </a:cubicBezTo>
                  <a:cubicBezTo>
                    <a:pt x="265" y="94"/>
                    <a:pt x="269" y="94"/>
                    <a:pt x="272" y="94"/>
                  </a:cubicBezTo>
                  <a:cubicBezTo>
                    <a:pt x="281" y="93"/>
                    <a:pt x="286" y="89"/>
                    <a:pt x="289" y="81"/>
                  </a:cubicBezTo>
                  <a:cubicBezTo>
                    <a:pt x="290" y="78"/>
                    <a:pt x="291" y="75"/>
                    <a:pt x="291" y="72"/>
                  </a:cubicBezTo>
                  <a:cubicBezTo>
                    <a:pt x="292" y="66"/>
                    <a:pt x="291" y="60"/>
                    <a:pt x="289" y="55"/>
                  </a:cubicBezTo>
                  <a:cubicBezTo>
                    <a:pt x="287" y="49"/>
                    <a:pt x="283" y="45"/>
                    <a:pt x="277" y="43"/>
                  </a:cubicBezTo>
                  <a:cubicBezTo>
                    <a:pt x="274" y="42"/>
                    <a:pt x="271" y="42"/>
                    <a:pt x="269" y="42"/>
                  </a:cubicBezTo>
                  <a:cubicBezTo>
                    <a:pt x="260" y="42"/>
                    <a:pt x="253" y="47"/>
                    <a:pt x="250" y="55"/>
                  </a:cubicBezTo>
                  <a:cubicBezTo>
                    <a:pt x="248" y="59"/>
                    <a:pt x="247" y="64"/>
                    <a:pt x="247" y="68"/>
                  </a:cubicBezTo>
                  <a:cubicBezTo>
                    <a:pt x="247" y="70"/>
                    <a:pt x="247" y="72"/>
                    <a:pt x="248" y="73"/>
                  </a:cubicBezTo>
                  <a:close/>
                  <a:moveTo>
                    <a:pt x="370" y="78"/>
                  </a:moveTo>
                  <a:cubicBezTo>
                    <a:pt x="372" y="86"/>
                    <a:pt x="377" y="91"/>
                    <a:pt x="384" y="93"/>
                  </a:cubicBezTo>
                  <a:cubicBezTo>
                    <a:pt x="387" y="94"/>
                    <a:pt x="391" y="94"/>
                    <a:pt x="394" y="94"/>
                  </a:cubicBezTo>
                  <a:cubicBezTo>
                    <a:pt x="402" y="93"/>
                    <a:pt x="408" y="89"/>
                    <a:pt x="411" y="81"/>
                  </a:cubicBezTo>
                  <a:cubicBezTo>
                    <a:pt x="412" y="78"/>
                    <a:pt x="412" y="75"/>
                    <a:pt x="413" y="71"/>
                  </a:cubicBezTo>
                  <a:cubicBezTo>
                    <a:pt x="413" y="65"/>
                    <a:pt x="413" y="60"/>
                    <a:pt x="410" y="54"/>
                  </a:cubicBezTo>
                  <a:cubicBezTo>
                    <a:pt x="408" y="48"/>
                    <a:pt x="404" y="45"/>
                    <a:pt x="398" y="43"/>
                  </a:cubicBezTo>
                  <a:cubicBezTo>
                    <a:pt x="395" y="42"/>
                    <a:pt x="393" y="42"/>
                    <a:pt x="390" y="42"/>
                  </a:cubicBezTo>
                  <a:cubicBezTo>
                    <a:pt x="381" y="42"/>
                    <a:pt x="374" y="47"/>
                    <a:pt x="371" y="55"/>
                  </a:cubicBezTo>
                  <a:cubicBezTo>
                    <a:pt x="369" y="59"/>
                    <a:pt x="369" y="64"/>
                    <a:pt x="369" y="68"/>
                  </a:cubicBezTo>
                  <a:cubicBezTo>
                    <a:pt x="369" y="72"/>
                    <a:pt x="369" y="75"/>
                    <a:pt x="370" y="78"/>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239" y="4219720"/>
              <a:ext cx="412401" cy="412402"/>
            </a:xfrm>
            <a:prstGeom prst="rect">
              <a:avLst/>
            </a:prstGeom>
          </p:spPr>
        </p:pic>
      </p:grpSp>
    </p:spTree>
    <p:extLst>
      <p:ext uri="{BB962C8B-B14F-4D97-AF65-F5344CB8AC3E}">
        <p14:creationId xmlns:p14="http://schemas.microsoft.com/office/powerpoint/2010/main" val="324053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3921073"/>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Breakout Sessions</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WCA-B370R - What’s New in Blue Security (Repeat Session)</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WCA-B210 - Securing Windows 8 Client and Resources from Threats</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WCA-B201 - What’s new with BitLocker and MBAM 2.0</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ATC-B301 – What passwords do when nobody is looking</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ATC-B314 - The Inside Man – Surviving the Ultimate Cyber Threat</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ATC-B307 - Hackers (Not) Halted</a:t>
            </a:r>
          </a:p>
          <a:p>
            <a:pPr lvl="1">
              <a:lnSpc>
                <a:spcPct val="90000"/>
              </a:lnSpc>
              <a:spcBef>
                <a:spcPct val="20000"/>
              </a:spcBef>
              <a:buSzPct val="105000"/>
            </a:pPr>
            <a:endParaRPr lang="en-US" sz="2800" dirty="0" smtClean="0">
              <a:gradFill>
                <a:gsLst>
                  <a:gs pos="1250">
                    <a:schemeClr val="tx1"/>
                  </a:gs>
                  <a:gs pos="100000">
                    <a:schemeClr val="tx1"/>
                  </a:gs>
                </a:gsLst>
                <a:lin ang="5400000" scaled="0"/>
              </a:gradFill>
              <a:latin typeface="+mj-lt"/>
            </a:endParaRPr>
          </a:p>
          <a:p>
            <a:pPr lvl="1">
              <a:lnSpc>
                <a:spcPct val="90000"/>
              </a:lnSpc>
              <a:spcBef>
                <a:spcPct val="20000"/>
              </a:spcBef>
              <a:buSzPct val="105000"/>
            </a:pPr>
            <a:endParaRPr lang="en-US" sz="2800" dirty="0">
              <a:gradFill>
                <a:gsLst>
                  <a:gs pos="1250">
                    <a:schemeClr val="tx1"/>
                  </a:gs>
                  <a:gs pos="100000">
                    <a:schemeClr val="tx1"/>
                  </a:gs>
                </a:gsLst>
                <a:lin ang="5400000" scaled="0"/>
              </a:gradFill>
              <a:latin typeface="+mj-lt"/>
            </a:endParaRPr>
          </a:p>
        </p:txBody>
      </p:sp>
      <p:sp>
        <p:nvSpPr>
          <p:cNvPr id="12" name="Rectangle 11"/>
          <p:cNvSpPr/>
          <p:nvPr/>
        </p:nvSpPr>
        <p:spPr bwMode="invGray">
          <a:xfrm>
            <a:off x="371668" y="4641300"/>
            <a:ext cx="11790169" cy="1754326"/>
          </a:xfrm>
          <a:prstGeom prst="rect">
            <a:avLst/>
          </a:prstGeom>
        </p:spPr>
        <p:txBody>
          <a:bodyPr wrap="square">
            <a:spAutoFit/>
          </a:bodyPr>
          <a:lstStyle/>
          <a:p>
            <a:pPr marL="57150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Find Me Later At Windows Security Booth</a:t>
            </a:r>
          </a:p>
          <a:p>
            <a:pPr marL="1037871" lvl="1" indent="-571500">
              <a:lnSpc>
                <a:spcPct val="90000"/>
              </a:lnSpc>
              <a:spcBef>
                <a:spcPct val="20000"/>
              </a:spcBef>
              <a:buSzPct val="105000"/>
              <a:buBlip>
                <a:blip r:embed="rId3"/>
              </a:buBlip>
            </a:pPr>
            <a:r>
              <a:rPr lang="en-US" sz="2400" dirty="0">
                <a:gradFill>
                  <a:gsLst>
                    <a:gs pos="1250">
                      <a:schemeClr val="tx1"/>
                    </a:gs>
                    <a:gs pos="100000">
                      <a:schemeClr val="tx1"/>
                    </a:gs>
                  </a:gsLst>
                  <a:lin ang="5400000" scaled="0"/>
                </a:gradFill>
                <a:latin typeface="+mj-lt"/>
              </a:rPr>
              <a:t>Monday, 6/3:  10:15am - </a:t>
            </a:r>
            <a:r>
              <a:rPr lang="en-US" sz="2400" dirty="0" smtClean="0">
                <a:gradFill>
                  <a:gsLst>
                    <a:gs pos="1250">
                      <a:schemeClr val="tx1"/>
                    </a:gs>
                    <a:gs pos="100000">
                      <a:schemeClr val="tx1"/>
                    </a:gs>
                  </a:gsLst>
                  <a:lin ang="5400000" scaled="0"/>
                </a:gradFill>
                <a:latin typeface="+mj-lt"/>
              </a:rPr>
              <a:t>12:15pm</a:t>
            </a:r>
          </a:p>
          <a:p>
            <a:pPr marL="1037871" lvl="1" indent="-571500">
              <a:lnSpc>
                <a:spcPct val="90000"/>
              </a:lnSpc>
              <a:spcBef>
                <a:spcPct val="20000"/>
              </a:spcBef>
              <a:buSzPct val="105000"/>
              <a:buBlip>
                <a:blip r:embed="rId3"/>
              </a:buBlip>
            </a:pPr>
            <a:r>
              <a:rPr lang="en-US" sz="2400" dirty="0">
                <a:gradFill>
                  <a:gsLst>
                    <a:gs pos="1250">
                      <a:schemeClr val="tx1"/>
                    </a:gs>
                    <a:gs pos="100000">
                      <a:schemeClr val="tx1"/>
                    </a:gs>
                  </a:gsLst>
                  <a:lin ang="5400000" scaled="0"/>
                </a:gradFill>
                <a:latin typeface="+mj-lt"/>
              </a:rPr>
              <a:t>Tuesday, 6/4:  12:15pm - 2:30pm</a:t>
            </a:r>
          </a:p>
          <a:p>
            <a:pPr marL="1037871" lvl="1" indent="-571500">
              <a:lnSpc>
                <a:spcPct val="90000"/>
              </a:lnSpc>
              <a:spcBef>
                <a:spcPct val="20000"/>
              </a:spcBef>
              <a:buSzPct val="105000"/>
              <a:buBlip>
                <a:blip r:embed="rId3"/>
              </a:buBlip>
            </a:pPr>
            <a:r>
              <a:rPr lang="en-US" sz="2400" dirty="0">
                <a:gradFill>
                  <a:gsLst>
                    <a:gs pos="1250">
                      <a:schemeClr val="tx1"/>
                    </a:gs>
                    <a:gs pos="100000">
                      <a:schemeClr val="tx1"/>
                    </a:gs>
                  </a:gsLst>
                  <a:lin ang="5400000" scaled="0"/>
                </a:gradFill>
                <a:latin typeface="+mj-lt"/>
              </a:rPr>
              <a:t>Thursday, 6/6:  10:45am - </a:t>
            </a:r>
            <a:r>
              <a:rPr lang="en-US" sz="2400" dirty="0" smtClean="0">
                <a:gradFill>
                  <a:gsLst>
                    <a:gs pos="1250">
                      <a:schemeClr val="tx1"/>
                    </a:gs>
                    <a:gs pos="100000">
                      <a:schemeClr val="tx1"/>
                    </a:gs>
                  </a:gsLst>
                  <a:lin ang="5400000" scaled="0"/>
                </a:gradFill>
                <a:latin typeface="+mj-lt"/>
              </a:rPr>
              <a:t>12:45p</a:t>
            </a:r>
            <a:endParaRPr lang="en-US" sz="2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00458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61" y="233153"/>
            <a:ext cx="11373923" cy="753369"/>
          </a:xfrm>
        </p:spPr>
        <p:txBody>
          <a:bodyPr/>
          <a:lstStyle/>
          <a:p>
            <a:r>
              <a:rPr lang="en-US" sz="5440" dirty="0"/>
              <a:t>Measuring Windows 8 Security Success </a:t>
            </a:r>
          </a:p>
        </p:txBody>
      </p:sp>
      <p:sp>
        <p:nvSpPr>
          <p:cNvPr id="3" name="Content Placeholder 2"/>
          <p:cNvSpPr>
            <a:spLocks noGrp="1"/>
          </p:cNvSpPr>
          <p:nvPr>
            <p:ph idx="4294967295"/>
          </p:nvPr>
        </p:nvSpPr>
        <p:spPr>
          <a:xfrm>
            <a:off x="418494" y="1154763"/>
            <a:ext cx="11373923" cy="1297468"/>
          </a:xfrm>
          <a:prstGeom prst="rect">
            <a:avLst/>
          </a:prstGeom>
        </p:spPr>
        <p:txBody>
          <a:bodyPr/>
          <a:lstStyle/>
          <a:p>
            <a:pPr marL="0" indent="0">
              <a:buNone/>
            </a:pPr>
            <a:r>
              <a:rPr lang="en-US" sz="2720" dirty="0" smtClean="0"/>
              <a:t>The largest investments that we’ve ever made are  producing great results!</a:t>
            </a:r>
            <a:endParaRPr lang="en-US" sz="272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6082" y="1852664"/>
            <a:ext cx="7798630" cy="4850369"/>
          </a:xfrm>
          <a:prstGeom prst="rect">
            <a:avLst/>
          </a:prstGeom>
        </p:spPr>
      </p:pic>
      <p:sp>
        <p:nvSpPr>
          <p:cNvPr id="5" name="Rectangle 4"/>
          <p:cNvSpPr/>
          <p:nvPr/>
        </p:nvSpPr>
        <p:spPr bwMode="auto">
          <a:xfrm>
            <a:off x="7759442" y="4451600"/>
            <a:ext cx="278670" cy="1454986"/>
          </a:xfrm>
          <a:prstGeom prst="rect">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endParaRPr lang="en-US" sz="2448" spc="-6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Rectangle 12"/>
          <p:cNvSpPr/>
          <p:nvPr/>
        </p:nvSpPr>
        <p:spPr bwMode="auto">
          <a:xfrm>
            <a:off x="9268545" y="5241723"/>
            <a:ext cx="272091" cy="677278"/>
          </a:xfrm>
          <a:prstGeom prst="rect">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endParaRPr lang="en-US" sz="2448" spc="-6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 name="Rectangle 13"/>
          <p:cNvSpPr/>
          <p:nvPr/>
        </p:nvSpPr>
        <p:spPr bwMode="auto">
          <a:xfrm>
            <a:off x="4726133" y="4386837"/>
            <a:ext cx="285998" cy="1527941"/>
          </a:xfrm>
          <a:prstGeom prst="rect">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endParaRPr lang="en-US" sz="2448" spc="-6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3215042" y="3499789"/>
            <a:ext cx="280247" cy="2419212"/>
          </a:xfrm>
          <a:prstGeom prst="rect">
            <a:avLst/>
          </a:prstGeom>
          <a:noFill/>
          <a:ln w="158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endParaRPr lang="en-US" sz="2448" spc="-6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Rectangle 8"/>
          <p:cNvSpPr/>
          <p:nvPr/>
        </p:nvSpPr>
        <p:spPr bwMode="auto">
          <a:xfrm>
            <a:off x="7461525" y="5494302"/>
            <a:ext cx="278670" cy="412285"/>
          </a:xfrm>
          <a:prstGeom prst="rect">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endParaRPr lang="en-US" sz="2448" spc="-6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auto">
          <a:xfrm>
            <a:off x="8983583" y="5618648"/>
            <a:ext cx="272091" cy="300352"/>
          </a:xfrm>
          <a:prstGeom prst="rect">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endParaRPr lang="en-US" sz="2448" spc="-6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ectangle 10"/>
          <p:cNvSpPr/>
          <p:nvPr/>
        </p:nvSpPr>
        <p:spPr bwMode="auto">
          <a:xfrm>
            <a:off x="4434694" y="5401041"/>
            <a:ext cx="285998" cy="513737"/>
          </a:xfrm>
          <a:prstGeom prst="rect">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endParaRPr lang="en-US" sz="2448" spc="-6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Rectangle 11"/>
          <p:cNvSpPr/>
          <p:nvPr/>
        </p:nvSpPr>
        <p:spPr bwMode="auto">
          <a:xfrm>
            <a:off x="2930080" y="5069448"/>
            <a:ext cx="280247" cy="849552"/>
          </a:xfrm>
          <a:prstGeom prst="rect">
            <a:avLst/>
          </a:prstGeom>
          <a:noFill/>
          <a:ln w="158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62174" bIns="124347" numCol="1" spcCol="0" rtlCol="0" fromWordArt="0" anchor="b" anchorCtr="0" forceAA="0" compatLnSpc="1">
            <a:prstTxWarp prst="textNoShape">
              <a:avLst/>
            </a:prstTxWarp>
            <a:noAutofit/>
          </a:bodyPr>
          <a:lstStyle/>
          <a:p>
            <a:pPr algn="ctr" defTabSz="1243083" fontAlgn="base">
              <a:spcBef>
                <a:spcPct val="0"/>
              </a:spcBef>
              <a:spcAft>
                <a:spcPct val="0"/>
              </a:spcAft>
            </a:pPr>
            <a:endParaRPr lang="en-US" sz="2448" spc="-6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3432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3" grpId="0" animBg="1"/>
      <p:bldP spid="13" grpId="1" animBg="1"/>
      <p:bldP spid="14" grpId="0" animBg="1"/>
      <p:bldP spid="14" grpId="1" animBg="1"/>
      <p:bldP spid="15" grpId="0" animBg="1"/>
      <p:bldP spid="15" grpId="1"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49" y="2581620"/>
            <a:ext cx="11294863" cy="929485"/>
          </a:xfrm>
          <a:prstGeom prst="rect">
            <a:avLst/>
          </a:prstGeom>
        </p:spPr>
        <p:txBody>
          <a:bodyPr wrap="square">
            <a:spAutoFit/>
          </a:bodyPr>
          <a:lstStyle/>
          <a:p>
            <a:pPr marL="632541" defTabSz="1243083" fontAlgn="base">
              <a:spcBef>
                <a:spcPct val="0"/>
              </a:spcBef>
              <a:spcAft>
                <a:spcPct val="0"/>
              </a:spcAft>
            </a:pPr>
            <a:r>
              <a:rPr lang="en-US" sz="5440" dirty="0">
                <a:gradFill>
                  <a:gsLst>
                    <a:gs pos="0">
                      <a:srgbClr val="FFFFFF"/>
                    </a:gs>
                    <a:gs pos="100000">
                      <a:srgbClr val="FFFFFF"/>
                    </a:gs>
                  </a:gsLst>
                  <a:lin ang="5400000" scaled="0"/>
                </a:gradFill>
                <a:latin typeface="+mj-lt"/>
              </a:rPr>
              <a:t>Re-Assessing The Threat</a:t>
            </a:r>
          </a:p>
        </p:txBody>
      </p:sp>
      <p:pic>
        <p:nvPicPr>
          <p:cNvPr id="5" name="Picture 3" descr="\\MAGNUM\Projects\Microsoft\Cloud Power FY12\Design\ICONS_PNG\Confidentiality.pn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9035236" y="2132488"/>
            <a:ext cx="1865207" cy="1865207"/>
          </a:xfrm>
          <a:prstGeom prst="rect">
            <a:avLst/>
          </a:prstGeom>
          <a:noFill/>
        </p:spPr>
      </p:pic>
    </p:spTree>
    <p:extLst>
      <p:ext uri="{BB962C8B-B14F-4D97-AF65-F5344CB8AC3E}">
        <p14:creationId xmlns:p14="http://schemas.microsoft.com/office/powerpoint/2010/main" val="126461879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2092" y="3145478"/>
            <a:ext cx="8292291" cy="703568"/>
          </a:xfrm>
          <a:prstGeom prst="rect">
            <a:avLst/>
          </a:prstGeom>
        </p:spPr>
        <p:txBody>
          <a:bodyPr wrap="none" lIns="93260" tIns="46630" rIns="93260" bIns="46630">
            <a:spAutoFit/>
          </a:bodyPr>
          <a:lstStyle/>
          <a:p>
            <a:pPr algn="ctr">
              <a:lnSpc>
                <a:spcPct val="90000"/>
              </a:lnSpc>
            </a:pPr>
            <a:r>
              <a:rPr lang="en-US" sz="4400" dirty="0">
                <a:solidFill>
                  <a:schemeClr val="tx1">
                    <a:lumMod val="65000"/>
                    <a:lumOff val="35000"/>
                  </a:schemeClr>
                </a:solidFill>
                <a:latin typeface="Segoe UI Light" pitchFamily="34" charset="0"/>
              </a:rPr>
              <a:t>There are two types of </a:t>
            </a:r>
            <a:r>
              <a:rPr lang="en-US" sz="4400" dirty="0" smtClean="0">
                <a:solidFill>
                  <a:schemeClr val="tx1">
                    <a:lumMod val="65000"/>
                    <a:lumOff val="35000"/>
                  </a:schemeClr>
                </a:solidFill>
                <a:latin typeface="Segoe UI Light" pitchFamily="34" charset="0"/>
              </a:rPr>
              <a:t>enterprises.</a:t>
            </a:r>
            <a:endParaRPr lang="en-US" sz="4400" dirty="0">
              <a:solidFill>
                <a:schemeClr val="tx1">
                  <a:lumMod val="65000"/>
                  <a:lumOff val="35000"/>
                </a:schemeClr>
              </a:solidFill>
              <a:latin typeface="Segoe UI Light" pitchFamily="34" charset="0"/>
            </a:endParaRPr>
          </a:p>
        </p:txBody>
      </p:sp>
      <p:sp>
        <p:nvSpPr>
          <p:cNvPr id="4" name="Rectangle 3"/>
          <p:cNvSpPr/>
          <p:nvPr/>
        </p:nvSpPr>
        <p:spPr>
          <a:xfrm>
            <a:off x="1862002" y="2715978"/>
            <a:ext cx="8712470" cy="648169"/>
          </a:xfrm>
          <a:prstGeom prst="rect">
            <a:avLst/>
          </a:prstGeom>
          <a:solidFill>
            <a:schemeClr val="accent1"/>
          </a:solidFill>
        </p:spPr>
        <p:txBody>
          <a:bodyPr wrap="none" lIns="93260" tIns="46630" rIns="93260" bIns="46630">
            <a:spAutoFit/>
          </a:bodyPr>
          <a:lstStyle/>
          <a:p>
            <a:pPr algn="ctr">
              <a:lnSpc>
                <a:spcPct val="90000"/>
              </a:lnSpc>
            </a:pPr>
            <a:r>
              <a:rPr lang="en-US" sz="4000" dirty="0">
                <a:solidFill>
                  <a:schemeClr val="bg2"/>
                </a:solidFill>
                <a:latin typeface="Segoe UI Light" pitchFamily="34" charset="0"/>
              </a:rPr>
              <a:t>Those who realize they’ve been hacked.</a:t>
            </a:r>
          </a:p>
        </p:txBody>
      </p:sp>
      <p:sp>
        <p:nvSpPr>
          <p:cNvPr id="6" name="TextBox 5"/>
          <p:cNvSpPr txBox="1"/>
          <p:nvPr/>
        </p:nvSpPr>
        <p:spPr>
          <a:xfrm>
            <a:off x="477809" y="3447418"/>
            <a:ext cx="11480856" cy="648169"/>
          </a:xfrm>
          <a:prstGeom prst="rect">
            <a:avLst/>
          </a:prstGeom>
          <a:solidFill>
            <a:schemeClr val="tx2"/>
          </a:solidFill>
        </p:spPr>
        <p:txBody>
          <a:bodyPr wrap="none" lIns="93260" tIns="46630" rIns="93260" bIns="46630">
            <a:spAutoFit/>
          </a:bodyPr>
          <a:lstStyle>
            <a:defPPr>
              <a:defRPr lang="en-US"/>
            </a:defPPr>
            <a:lvl1pPr algn="ctr">
              <a:lnSpc>
                <a:spcPct val="90000"/>
              </a:lnSpc>
              <a:defRPr sz="4400">
                <a:solidFill>
                  <a:schemeClr val="tx1">
                    <a:lumMod val="65000"/>
                    <a:lumOff val="35000"/>
                  </a:schemeClr>
                </a:solidFill>
                <a:latin typeface="Segoe UI Light" pitchFamily="34" charset="0"/>
              </a:defRPr>
            </a:lvl1pPr>
          </a:lstStyle>
          <a:p>
            <a:r>
              <a:rPr lang="en-US" sz="4000" dirty="0">
                <a:solidFill>
                  <a:schemeClr val="bg2"/>
                </a:solidFill>
              </a:rPr>
              <a:t>Those who haven’t yet realized they’ve been hacked.</a:t>
            </a:r>
          </a:p>
        </p:txBody>
      </p:sp>
    </p:spTree>
    <p:extLst>
      <p:ext uri="{BB962C8B-B14F-4D97-AF65-F5344CB8AC3E}">
        <p14:creationId xmlns:p14="http://schemas.microsoft.com/office/powerpoint/2010/main" val="66743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0-ppt_w/2"/>
                                          </p:val>
                                        </p:tav>
                                      </p:tavLst>
                                    </p:anim>
                                    <p:anim calcmode="lin" valueType="num">
                                      <p:cBhvr additive="base">
                                        <p:cTn id="13" dur="500"/>
                                        <p:tgtEl>
                                          <p:spTgt spid="3"/>
                                        </p:tgtEl>
                                        <p:attrNameLst>
                                          <p:attrName>ppt_y</p:attrName>
                                        </p:attrNameLst>
                                      </p:cBhvr>
                                      <p:tavLst>
                                        <p:tav tm="0">
                                          <p:val>
                                            <p:strVal val="ppt_y"/>
                                          </p:val>
                                        </p:tav>
                                        <p:tav tm="100000">
                                          <p:val>
                                            <p:strVal val="ppt_y"/>
                                          </p:val>
                                        </p:tav>
                                      </p:tavLst>
                                    </p:anim>
                                    <p:set>
                                      <p:cBhvr>
                                        <p:cTn id="14" dur="1" fill="hold">
                                          <p:stCondLst>
                                            <p:cond delay="499"/>
                                          </p:stCondLst>
                                        </p:cTn>
                                        <p:tgtEl>
                                          <p:spTgt spid="3"/>
                                        </p:tgtEl>
                                        <p:attrNameLst>
                                          <p:attrName>style.visibility</p:attrName>
                                        </p:attrNameLst>
                                      </p:cBhvr>
                                      <p:to>
                                        <p:strVal val="hidden"/>
                                      </p:to>
                                    </p:set>
                                  </p:childTnLst>
                                </p:cTn>
                              </p:par>
                              <p:par>
                                <p:cTn id="15" presetID="2" presetClass="entr" presetSubtype="2" decel="10000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decel="10000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5702" y="2840779"/>
            <a:ext cx="10185070" cy="703568"/>
          </a:xfrm>
          <a:prstGeom prst="rect">
            <a:avLst/>
          </a:prstGeom>
        </p:spPr>
        <p:txBody>
          <a:bodyPr wrap="square" lIns="93260" tIns="46630" rIns="93260" bIns="46630">
            <a:spAutoFit/>
          </a:bodyPr>
          <a:lstStyle/>
          <a:p>
            <a:pPr algn="ctr">
              <a:lnSpc>
                <a:spcPct val="90000"/>
              </a:lnSpc>
            </a:pPr>
            <a:r>
              <a:rPr lang="en-US" sz="4400" dirty="0">
                <a:solidFill>
                  <a:schemeClr val="tx1">
                    <a:lumMod val="65000"/>
                    <a:lumOff val="35000"/>
                  </a:schemeClr>
                </a:solidFill>
                <a:latin typeface="Segoe UI Light" pitchFamily="34" charset="0"/>
              </a:rPr>
              <a:t>There are threats that are familiar </a:t>
            </a:r>
          </a:p>
        </p:txBody>
      </p:sp>
      <p:sp>
        <p:nvSpPr>
          <p:cNvPr id="2" name="Rectangle 1"/>
          <p:cNvSpPr/>
          <p:nvPr/>
        </p:nvSpPr>
        <p:spPr>
          <a:xfrm>
            <a:off x="2117807" y="3508347"/>
            <a:ext cx="8200861" cy="701731"/>
          </a:xfrm>
          <a:prstGeom prst="rect">
            <a:avLst/>
          </a:prstGeom>
        </p:spPr>
        <p:txBody>
          <a:bodyPr wrap="square">
            <a:spAutoFit/>
          </a:bodyPr>
          <a:lstStyle/>
          <a:p>
            <a:pPr lvl="0" algn="ctr">
              <a:lnSpc>
                <a:spcPct val="90000"/>
              </a:lnSpc>
            </a:pPr>
            <a:r>
              <a:rPr lang="en-US" sz="4400" dirty="0">
                <a:solidFill>
                  <a:srgbClr val="000000">
                    <a:lumMod val="65000"/>
                    <a:lumOff val="35000"/>
                  </a:srgbClr>
                </a:solidFill>
                <a:latin typeface="Segoe UI Light" pitchFamily="34" charset="0"/>
              </a:rPr>
              <a:t>and those that are modern.</a:t>
            </a:r>
          </a:p>
        </p:txBody>
      </p:sp>
    </p:spTree>
    <p:extLst>
      <p:ext uri="{BB962C8B-B14F-4D97-AF65-F5344CB8AC3E}">
        <p14:creationId xmlns:p14="http://schemas.microsoft.com/office/powerpoint/2010/main" val="398062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208077" y="1484997"/>
            <a:ext cx="5852160" cy="3780686"/>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sp>
        <p:nvSpPr>
          <p:cNvPr id="13" name="Rectangle 12"/>
          <p:cNvSpPr/>
          <p:nvPr/>
        </p:nvSpPr>
        <p:spPr>
          <a:xfrm>
            <a:off x="281623" y="1484997"/>
            <a:ext cx="5852160" cy="3780686"/>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sp>
        <p:nvSpPr>
          <p:cNvPr id="3" name="Rectangle 2"/>
          <p:cNvSpPr/>
          <p:nvPr/>
        </p:nvSpPr>
        <p:spPr>
          <a:xfrm>
            <a:off x="1061869" y="2449486"/>
            <a:ext cx="3129660" cy="371170"/>
          </a:xfrm>
          <a:prstGeom prst="rect">
            <a:avLst/>
          </a:prstGeom>
          <a:solidFill>
            <a:schemeClr val="accent1"/>
          </a:solidFill>
        </p:spPr>
        <p:txBody>
          <a:bodyPr wrap="none" lIns="93260" tIns="46630" rIns="93260" bIns="46630">
            <a:spAutoFit/>
          </a:bodyPr>
          <a:lstStyle/>
          <a:p>
            <a:pPr>
              <a:lnSpc>
                <a:spcPct val="90000"/>
              </a:lnSpc>
            </a:pPr>
            <a:r>
              <a:rPr lang="en-US" sz="2000" dirty="0">
                <a:solidFill>
                  <a:schemeClr val="bg2"/>
                </a:solidFill>
                <a:latin typeface="+mj-lt"/>
              </a:rPr>
              <a:t>Script Kiddies; Cybercrime</a:t>
            </a:r>
            <a:endParaRPr lang="en-US" sz="3200" dirty="0">
              <a:solidFill>
                <a:schemeClr val="bg2"/>
              </a:solidFill>
              <a:latin typeface="+mj-lt"/>
            </a:endParaRPr>
          </a:p>
        </p:txBody>
      </p:sp>
      <p:sp>
        <p:nvSpPr>
          <p:cNvPr id="6" name="Rectangle 5"/>
          <p:cNvSpPr/>
          <p:nvPr/>
        </p:nvSpPr>
        <p:spPr>
          <a:xfrm>
            <a:off x="6418785" y="2449486"/>
            <a:ext cx="3844663" cy="371170"/>
          </a:xfrm>
          <a:prstGeom prst="rect">
            <a:avLst/>
          </a:prstGeom>
          <a:solidFill>
            <a:schemeClr val="accent3"/>
          </a:solidFill>
        </p:spPr>
        <p:txBody>
          <a:bodyPr wrap="none" lIns="93260" tIns="46630" rIns="93260" bIns="46630">
            <a:spAutoFit/>
          </a:bodyPr>
          <a:lstStyle/>
          <a:p>
            <a:pPr>
              <a:lnSpc>
                <a:spcPct val="90000"/>
              </a:lnSpc>
            </a:pPr>
            <a:r>
              <a:rPr lang="en-US" sz="2000" dirty="0">
                <a:latin typeface="+mj-lt"/>
              </a:rPr>
              <a:t>Cyber-espionage; Cyber-warfare</a:t>
            </a:r>
          </a:p>
        </p:txBody>
      </p:sp>
      <p:sp>
        <p:nvSpPr>
          <p:cNvPr id="7" name="Rectangle 6"/>
          <p:cNvSpPr/>
          <p:nvPr/>
        </p:nvSpPr>
        <p:spPr>
          <a:xfrm>
            <a:off x="2179785" y="2906785"/>
            <a:ext cx="1844051" cy="371170"/>
          </a:xfrm>
          <a:prstGeom prst="rect">
            <a:avLst/>
          </a:prstGeom>
          <a:solidFill>
            <a:schemeClr val="accent1"/>
          </a:solidFill>
        </p:spPr>
        <p:txBody>
          <a:bodyPr wrap="none" lIns="93260" tIns="46630" rIns="93260" bIns="46630">
            <a:spAutoFit/>
          </a:bodyPr>
          <a:lstStyle/>
          <a:p>
            <a:pPr>
              <a:lnSpc>
                <a:spcPct val="90000"/>
              </a:lnSpc>
            </a:pPr>
            <a:r>
              <a:rPr lang="en-US" sz="2000" dirty="0">
                <a:solidFill>
                  <a:schemeClr val="bg2"/>
                </a:solidFill>
                <a:latin typeface="+mj-lt"/>
              </a:rPr>
              <a:t>Cybercriminals</a:t>
            </a:r>
            <a:endParaRPr lang="en-US" sz="3200" dirty="0">
              <a:solidFill>
                <a:schemeClr val="bg2"/>
              </a:solidFill>
              <a:latin typeface="+mj-lt"/>
            </a:endParaRPr>
          </a:p>
        </p:txBody>
      </p:sp>
      <p:sp>
        <p:nvSpPr>
          <p:cNvPr id="8" name="Rectangle 7"/>
          <p:cNvSpPr/>
          <p:nvPr/>
        </p:nvSpPr>
        <p:spPr>
          <a:xfrm>
            <a:off x="6793040" y="2906785"/>
            <a:ext cx="4980359" cy="371170"/>
          </a:xfrm>
          <a:prstGeom prst="rect">
            <a:avLst/>
          </a:prstGeom>
          <a:solidFill>
            <a:schemeClr val="accent3"/>
          </a:solidFill>
        </p:spPr>
        <p:txBody>
          <a:bodyPr wrap="none" lIns="93260" tIns="46630" rIns="93260" bIns="46630">
            <a:spAutoFit/>
          </a:bodyPr>
          <a:lstStyle/>
          <a:p>
            <a:pPr>
              <a:lnSpc>
                <a:spcPct val="90000"/>
              </a:lnSpc>
            </a:pPr>
            <a:r>
              <a:rPr lang="en-US" sz="2000" dirty="0">
                <a:latin typeface="+mj-lt"/>
              </a:rPr>
              <a:t>State sponsored actions; Unlimited resources</a:t>
            </a:r>
          </a:p>
        </p:txBody>
      </p:sp>
      <p:sp>
        <p:nvSpPr>
          <p:cNvPr id="9" name="Rectangle 8"/>
          <p:cNvSpPr/>
          <p:nvPr/>
        </p:nvSpPr>
        <p:spPr>
          <a:xfrm>
            <a:off x="871340" y="4274776"/>
            <a:ext cx="2771549" cy="371170"/>
          </a:xfrm>
          <a:prstGeom prst="rect">
            <a:avLst/>
          </a:prstGeom>
          <a:solidFill>
            <a:schemeClr val="accent1"/>
          </a:solidFill>
        </p:spPr>
        <p:txBody>
          <a:bodyPr wrap="none" lIns="93260" tIns="46630" rIns="93260" bIns="46630">
            <a:spAutoFit/>
          </a:bodyPr>
          <a:lstStyle/>
          <a:p>
            <a:pPr>
              <a:lnSpc>
                <a:spcPct val="90000"/>
              </a:lnSpc>
            </a:pPr>
            <a:r>
              <a:rPr lang="en-US" sz="2000" dirty="0">
                <a:solidFill>
                  <a:schemeClr val="bg2"/>
                </a:solidFill>
                <a:latin typeface="+mj-lt"/>
              </a:rPr>
              <a:t>Attacks on fortune 500</a:t>
            </a:r>
            <a:endParaRPr lang="en-US" sz="3200" dirty="0">
              <a:solidFill>
                <a:schemeClr val="bg2"/>
              </a:solidFill>
              <a:latin typeface="+mj-lt"/>
            </a:endParaRPr>
          </a:p>
        </p:txBody>
      </p:sp>
      <p:sp>
        <p:nvSpPr>
          <p:cNvPr id="10" name="Rectangle 9"/>
          <p:cNvSpPr/>
          <p:nvPr/>
        </p:nvSpPr>
        <p:spPr>
          <a:xfrm>
            <a:off x="6456184" y="4274776"/>
            <a:ext cx="5244084" cy="371170"/>
          </a:xfrm>
          <a:prstGeom prst="rect">
            <a:avLst/>
          </a:prstGeom>
          <a:solidFill>
            <a:schemeClr val="accent3"/>
          </a:solidFill>
        </p:spPr>
        <p:txBody>
          <a:bodyPr wrap="none" lIns="93260" tIns="46630" rIns="93260" bIns="46630">
            <a:spAutoFit/>
          </a:bodyPr>
          <a:lstStyle/>
          <a:p>
            <a:pPr>
              <a:lnSpc>
                <a:spcPct val="90000"/>
              </a:lnSpc>
            </a:pPr>
            <a:r>
              <a:rPr lang="en-US" sz="2000" dirty="0" smtClean="0">
                <a:latin typeface="+mj-lt"/>
              </a:rPr>
              <a:t>All </a:t>
            </a:r>
            <a:r>
              <a:rPr lang="en-US" sz="2000" dirty="0">
                <a:latin typeface="+mj-lt"/>
              </a:rPr>
              <a:t>sectors </a:t>
            </a:r>
            <a:r>
              <a:rPr lang="en-US" sz="2000" dirty="0" smtClean="0">
                <a:latin typeface="+mj-lt"/>
              </a:rPr>
              <a:t>and even suppliers getting </a:t>
            </a:r>
            <a:r>
              <a:rPr lang="en-US" sz="2000" dirty="0">
                <a:latin typeface="+mj-lt"/>
              </a:rPr>
              <a:t>targeted </a:t>
            </a:r>
          </a:p>
        </p:txBody>
      </p:sp>
      <p:sp>
        <p:nvSpPr>
          <p:cNvPr id="11" name="Rectangle 10"/>
          <p:cNvSpPr/>
          <p:nvPr/>
        </p:nvSpPr>
        <p:spPr>
          <a:xfrm>
            <a:off x="1421358" y="3364084"/>
            <a:ext cx="2272052" cy="371170"/>
          </a:xfrm>
          <a:prstGeom prst="rect">
            <a:avLst/>
          </a:prstGeom>
          <a:solidFill>
            <a:schemeClr val="accent1"/>
          </a:solidFill>
        </p:spPr>
        <p:txBody>
          <a:bodyPr wrap="none" lIns="93260" tIns="46630" rIns="93260" bIns="46630">
            <a:spAutoFit/>
          </a:bodyPr>
          <a:lstStyle/>
          <a:p>
            <a:pPr>
              <a:lnSpc>
                <a:spcPct val="90000"/>
              </a:lnSpc>
            </a:pPr>
            <a:r>
              <a:rPr lang="en-US" sz="2000" dirty="0">
                <a:solidFill>
                  <a:schemeClr val="bg2"/>
                </a:solidFill>
                <a:latin typeface="+mj-lt"/>
              </a:rPr>
              <a:t>Software solutions</a:t>
            </a:r>
            <a:endParaRPr lang="en-US" sz="3200" dirty="0">
              <a:solidFill>
                <a:schemeClr val="bg2"/>
              </a:solidFill>
              <a:latin typeface="+mj-lt"/>
            </a:endParaRPr>
          </a:p>
        </p:txBody>
      </p:sp>
      <p:sp>
        <p:nvSpPr>
          <p:cNvPr id="12" name="Rectangle 11"/>
          <p:cNvSpPr/>
          <p:nvPr/>
        </p:nvSpPr>
        <p:spPr>
          <a:xfrm>
            <a:off x="6510043" y="3364084"/>
            <a:ext cx="3983291" cy="371170"/>
          </a:xfrm>
          <a:prstGeom prst="rect">
            <a:avLst/>
          </a:prstGeom>
          <a:solidFill>
            <a:schemeClr val="accent3"/>
          </a:solidFill>
        </p:spPr>
        <p:txBody>
          <a:bodyPr wrap="none" lIns="93260" tIns="46630" rIns="93260" bIns="46630">
            <a:spAutoFit/>
          </a:bodyPr>
          <a:lstStyle/>
          <a:p>
            <a:pPr>
              <a:lnSpc>
                <a:spcPct val="90000"/>
              </a:lnSpc>
            </a:pPr>
            <a:r>
              <a:rPr lang="en-US" sz="2000" dirty="0">
                <a:latin typeface="+mj-lt"/>
              </a:rPr>
              <a:t>Hardware rooted trust the only way</a:t>
            </a:r>
          </a:p>
        </p:txBody>
      </p:sp>
      <p:sp>
        <p:nvSpPr>
          <p:cNvPr id="16" name="Rectangle 15"/>
          <p:cNvSpPr/>
          <p:nvPr/>
        </p:nvSpPr>
        <p:spPr>
          <a:xfrm>
            <a:off x="1545086" y="3827578"/>
            <a:ext cx="2555400" cy="371170"/>
          </a:xfrm>
          <a:prstGeom prst="rect">
            <a:avLst/>
          </a:prstGeom>
          <a:solidFill>
            <a:schemeClr val="accent1"/>
          </a:solidFill>
        </p:spPr>
        <p:txBody>
          <a:bodyPr wrap="none" lIns="93260" tIns="46630" rIns="93260" bIns="46630">
            <a:spAutoFit/>
          </a:bodyPr>
          <a:lstStyle/>
          <a:p>
            <a:pPr>
              <a:lnSpc>
                <a:spcPct val="90000"/>
              </a:lnSpc>
            </a:pPr>
            <a:r>
              <a:rPr lang="en-US" sz="2000" dirty="0">
                <a:solidFill>
                  <a:schemeClr val="bg2"/>
                </a:solidFill>
                <a:latin typeface="+mj-lt"/>
              </a:rPr>
              <a:t>Secure the perimeter</a:t>
            </a:r>
            <a:endParaRPr lang="en-US" sz="3200" dirty="0">
              <a:solidFill>
                <a:schemeClr val="bg2"/>
              </a:solidFill>
              <a:latin typeface="+mj-lt"/>
            </a:endParaRPr>
          </a:p>
        </p:txBody>
      </p:sp>
      <p:sp>
        <p:nvSpPr>
          <p:cNvPr id="17" name="Rectangle 16"/>
          <p:cNvSpPr/>
          <p:nvPr/>
        </p:nvSpPr>
        <p:spPr>
          <a:xfrm>
            <a:off x="6823526" y="3827578"/>
            <a:ext cx="3948345" cy="371170"/>
          </a:xfrm>
          <a:prstGeom prst="rect">
            <a:avLst/>
          </a:prstGeom>
          <a:solidFill>
            <a:schemeClr val="accent3"/>
          </a:solidFill>
        </p:spPr>
        <p:txBody>
          <a:bodyPr wrap="none" lIns="93260" tIns="46630" rIns="93260" bIns="46630">
            <a:spAutoFit/>
          </a:bodyPr>
          <a:lstStyle/>
          <a:p>
            <a:pPr>
              <a:lnSpc>
                <a:spcPct val="90000"/>
              </a:lnSpc>
            </a:pPr>
            <a:r>
              <a:rPr lang="en-US" sz="2000" dirty="0">
                <a:latin typeface="+mj-lt"/>
              </a:rPr>
              <a:t>Assume breach. Protect at all levels</a:t>
            </a:r>
          </a:p>
        </p:txBody>
      </p:sp>
      <p:sp>
        <p:nvSpPr>
          <p:cNvPr id="18" name="Rectangle 17"/>
          <p:cNvSpPr/>
          <p:nvPr/>
        </p:nvSpPr>
        <p:spPr>
          <a:xfrm>
            <a:off x="903973" y="4735981"/>
            <a:ext cx="4583150" cy="371170"/>
          </a:xfrm>
          <a:prstGeom prst="rect">
            <a:avLst/>
          </a:prstGeom>
          <a:solidFill>
            <a:schemeClr val="accent1"/>
          </a:solidFill>
        </p:spPr>
        <p:txBody>
          <a:bodyPr wrap="square" lIns="93260" tIns="46630" rIns="93260" bIns="46630">
            <a:spAutoFit/>
          </a:bodyPr>
          <a:lstStyle/>
          <a:p>
            <a:pPr>
              <a:lnSpc>
                <a:spcPct val="90000"/>
              </a:lnSpc>
            </a:pPr>
            <a:r>
              <a:rPr lang="en-US" sz="2000" dirty="0">
                <a:solidFill>
                  <a:schemeClr val="bg2"/>
                </a:solidFill>
                <a:latin typeface="+mj-lt"/>
              </a:rPr>
              <a:t>Hoping I don‘t get hacked</a:t>
            </a:r>
            <a:endParaRPr lang="en-US" sz="3200" dirty="0">
              <a:solidFill>
                <a:schemeClr val="bg2"/>
              </a:solidFill>
              <a:latin typeface="+mj-lt"/>
            </a:endParaRPr>
          </a:p>
        </p:txBody>
      </p:sp>
      <p:sp>
        <p:nvSpPr>
          <p:cNvPr id="19" name="Rectangle 18"/>
          <p:cNvSpPr/>
          <p:nvPr/>
        </p:nvSpPr>
        <p:spPr>
          <a:xfrm>
            <a:off x="6510043" y="4735981"/>
            <a:ext cx="5201893" cy="371170"/>
          </a:xfrm>
          <a:prstGeom prst="rect">
            <a:avLst/>
          </a:prstGeom>
          <a:solidFill>
            <a:schemeClr val="accent3"/>
          </a:solidFill>
        </p:spPr>
        <p:txBody>
          <a:bodyPr wrap="none" lIns="93260" tIns="46630" rIns="93260" bIns="46630">
            <a:spAutoFit/>
          </a:bodyPr>
          <a:lstStyle/>
          <a:p>
            <a:pPr>
              <a:lnSpc>
                <a:spcPct val="90000"/>
              </a:lnSpc>
            </a:pPr>
            <a:r>
              <a:rPr lang="en-US" sz="2000" dirty="0">
                <a:latin typeface="+mj-lt"/>
              </a:rPr>
              <a:t>You will be hacked. </a:t>
            </a:r>
            <a:r>
              <a:rPr lang="en-US" sz="2000" dirty="0" smtClean="0">
                <a:latin typeface="+mj-lt"/>
              </a:rPr>
              <a:t> Did I successfully mitigate</a:t>
            </a:r>
            <a:r>
              <a:rPr lang="en-US" sz="2000" dirty="0">
                <a:latin typeface="+mj-lt"/>
              </a:rPr>
              <a:t>?</a:t>
            </a:r>
          </a:p>
        </p:txBody>
      </p:sp>
      <p:sp>
        <p:nvSpPr>
          <p:cNvPr id="20" name="Rectangle 19"/>
          <p:cNvSpPr/>
          <p:nvPr/>
        </p:nvSpPr>
        <p:spPr>
          <a:xfrm>
            <a:off x="281623" y="1484997"/>
            <a:ext cx="5852160"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0" bIns="0" rtlCol="0" anchor="ctr"/>
          <a:lstStyle/>
          <a:p>
            <a:r>
              <a:rPr lang="en-US" sz="3600" dirty="0">
                <a:solidFill>
                  <a:srgbClr val="FFFFFF"/>
                </a:solidFill>
                <a:latin typeface="Segoe UI Light" pitchFamily="34" charset="0"/>
              </a:rPr>
              <a:t>Familiar</a:t>
            </a:r>
          </a:p>
        </p:txBody>
      </p:sp>
      <p:sp>
        <p:nvSpPr>
          <p:cNvPr id="21" name="Rectangle 20"/>
          <p:cNvSpPr/>
          <p:nvPr/>
        </p:nvSpPr>
        <p:spPr>
          <a:xfrm>
            <a:off x="6208077" y="1484997"/>
            <a:ext cx="5852160" cy="822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0" bIns="0" rtlCol="0" anchor="ctr"/>
          <a:lstStyle/>
          <a:p>
            <a:r>
              <a:rPr lang="en-US" sz="3600" dirty="0">
                <a:solidFill>
                  <a:srgbClr val="FFFFFF"/>
                </a:solidFill>
                <a:latin typeface="Segoe UI Light" pitchFamily="34" charset="0"/>
              </a:rPr>
              <a:t>Modern</a:t>
            </a:r>
          </a:p>
        </p:txBody>
      </p:sp>
    </p:spTree>
    <p:extLst>
      <p:ext uri="{BB962C8B-B14F-4D97-AF65-F5344CB8AC3E}">
        <p14:creationId xmlns:p14="http://schemas.microsoft.com/office/powerpoint/2010/main" val="3689031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2" decel="10000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decel="10000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25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decel="10000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1+#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25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1+#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decel="10000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1+#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1+#ppt_w/2"/>
                                          </p:val>
                                        </p:tav>
                                        <p:tav tm="100000">
                                          <p:val>
                                            <p:strVal val="#ppt_x"/>
                                          </p:val>
                                        </p:tav>
                                      </p:tavLst>
                                    </p:anim>
                                    <p:anim calcmode="lin" valueType="num">
                                      <p:cBhvr additive="base">
                                        <p:cTn id="5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decel="10000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1+#ppt_w/2"/>
                                          </p:val>
                                        </p:tav>
                                        <p:tav tm="100000">
                                          <p:val>
                                            <p:strVal val="#ppt_x"/>
                                          </p:val>
                                        </p:tav>
                                      </p:tavLst>
                                    </p:anim>
                                    <p:anim calcmode="lin" valueType="num">
                                      <p:cBhvr additive="base">
                                        <p:cTn id="57" dur="500" fill="hold"/>
                                        <p:tgtEl>
                                          <p:spTgt spid="9"/>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1+#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decel="10000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1+#ppt_w/2"/>
                                          </p:val>
                                        </p:tav>
                                        <p:tav tm="100000">
                                          <p:val>
                                            <p:strVal val="#ppt_x"/>
                                          </p:val>
                                        </p:tav>
                                      </p:tavLst>
                                    </p:anim>
                                    <p:anim calcmode="lin" valueType="num">
                                      <p:cBhvr additive="base">
                                        <p:cTn id="67" dur="500" fill="hold"/>
                                        <p:tgtEl>
                                          <p:spTgt spid="18"/>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5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fill="hold"/>
                                        <p:tgtEl>
                                          <p:spTgt spid="19"/>
                                        </p:tgtEl>
                                        <p:attrNameLst>
                                          <p:attrName>ppt_x</p:attrName>
                                        </p:attrNameLst>
                                      </p:cBhvr>
                                      <p:tavLst>
                                        <p:tav tm="0">
                                          <p:val>
                                            <p:strVal val="1+#ppt_w/2"/>
                                          </p:val>
                                        </p:tav>
                                        <p:tav tm="100000">
                                          <p:val>
                                            <p:strVal val="#ppt_x"/>
                                          </p:val>
                                        </p:tav>
                                      </p:tavLst>
                                    </p:anim>
                                    <p:anim calcmode="lin" valueType="num">
                                      <p:cBhvr additive="base">
                                        <p:cTn id="7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Event - TechEd 2013 - Template</Template>
  <TotalTime>224</TotalTime>
  <Words>3513</Words>
  <Application>Microsoft Office PowerPoint</Application>
  <PresentationFormat>Custom</PresentationFormat>
  <Paragraphs>508</Paragraphs>
  <Slides>49</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Consolas</vt:lpstr>
      <vt:lpstr>Segoe UI</vt:lpstr>
      <vt:lpstr>Segoe UI Light</vt:lpstr>
      <vt:lpstr>Times New Roman</vt:lpstr>
      <vt:lpstr>Wingdings</vt:lpstr>
      <vt:lpstr>TechEd_2013_Template_16x9</vt:lpstr>
      <vt:lpstr>PowerPoint Presentation</vt:lpstr>
      <vt:lpstr>What’s New in Blue Security</vt:lpstr>
      <vt:lpstr>PowerPoint Presentation</vt:lpstr>
      <vt:lpstr>PowerPoint Presentation</vt:lpstr>
      <vt:lpstr>Measuring Windows 8 Security Success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Trusted Platform Module in Windows 8.1</vt:lpstr>
      <vt:lpstr>PowerPoint Presentation</vt:lpstr>
      <vt:lpstr>Biometrics In Windows 8.1</vt:lpstr>
      <vt:lpstr>Finger Print Device Options for Windows 8.1</vt:lpstr>
      <vt:lpstr>End to End Support For Fingerprint Biometrics</vt:lpstr>
      <vt:lpstr>Protecting Resources with Biometrics</vt:lpstr>
      <vt:lpstr>Demo Finger Print Enrollment Sign-In and Authentication  Application Start-Up and Task Verification </vt:lpstr>
      <vt:lpstr>PowerPoint Presentation</vt:lpstr>
      <vt:lpstr>Virtual Smart Cards Now Ready for BYOD</vt:lpstr>
      <vt:lpstr>Demo Enroll Windows RT device with a Virtual Smartcard</vt:lpstr>
      <vt:lpstr>PowerPoint Presentation</vt:lpstr>
      <vt:lpstr>The Need for Trustworthy PKI</vt:lpstr>
      <vt:lpstr>Assumptions and the Opportunity</vt:lpstr>
      <vt:lpstr>Securing Private Certificates and Keys</vt:lpstr>
      <vt:lpstr>Securing Public Certificates and Keys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Windows Track Resources</vt:lpstr>
      <vt:lpstr>For More Information</vt:lpstr>
      <vt:lpstr>Related content</vt:lpstr>
      <vt:lpstr>Resources</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WCA-B370 Whats New In Blue Security</dc:title>
  <dc:subject>TechEd 2013</dc:subject>
  <dc:creator>Chris Hallum</dc:creator>
  <cp:keywords>TechEd 2013</cp:keywords>
  <dc:description>Template by: Jordan Cayabyab, Artitudes Design, Inc.
Formatting by: Brett Perry, Silver Fox Productions Inc.
Audience Type: Internal/External</dc:description>
  <cp:lastModifiedBy>Jeremy Jenkins</cp:lastModifiedBy>
  <cp:revision>25</cp:revision>
  <dcterms:created xsi:type="dcterms:W3CDTF">2013-05-20T18:06:20Z</dcterms:created>
  <dcterms:modified xsi:type="dcterms:W3CDTF">2013-06-22T23:26:43Z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