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93" r:id="rId5"/>
    <p:sldMasterId id="2147484219" r:id="rId6"/>
  </p:sldMasterIdLst>
  <p:notesMasterIdLst>
    <p:notesMasterId r:id="rId46"/>
  </p:notesMasterIdLst>
  <p:handoutMasterIdLst>
    <p:handoutMasterId r:id="rId47"/>
  </p:handoutMasterIdLst>
  <p:sldIdLst>
    <p:sldId id="1135" r:id="rId7"/>
    <p:sldId id="1151" r:id="rId8"/>
    <p:sldId id="1158" r:id="rId9"/>
    <p:sldId id="1159" r:id="rId10"/>
    <p:sldId id="1201" r:id="rId11"/>
    <p:sldId id="1160" r:id="rId12"/>
    <p:sldId id="1202" r:id="rId13"/>
    <p:sldId id="1203" r:id="rId14"/>
    <p:sldId id="1204" r:id="rId15"/>
    <p:sldId id="1161" r:id="rId16"/>
    <p:sldId id="1192" r:id="rId17"/>
    <p:sldId id="1193" r:id="rId18"/>
    <p:sldId id="1194" r:id="rId19"/>
    <p:sldId id="1212" r:id="rId20"/>
    <p:sldId id="1208" r:id="rId21"/>
    <p:sldId id="1220" r:id="rId22"/>
    <p:sldId id="1209" r:id="rId23"/>
    <p:sldId id="1217" r:id="rId24"/>
    <p:sldId id="1218" r:id="rId25"/>
    <p:sldId id="1219" r:id="rId26"/>
    <p:sldId id="1205" r:id="rId27"/>
    <p:sldId id="1168" r:id="rId28"/>
    <p:sldId id="1170" r:id="rId29"/>
    <p:sldId id="1210" r:id="rId30"/>
    <p:sldId id="1172" r:id="rId31"/>
    <p:sldId id="1173" r:id="rId32"/>
    <p:sldId id="1174" r:id="rId33"/>
    <p:sldId id="1223" r:id="rId34"/>
    <p:sldId id="1224" r:id="rId35"/>
    <p:sldId id="1211" r:id="rId36"/>
    <p:sldId id="1177" r:id="rId37"/>
    <p:sldId id="1178" r:id="rId38"/>
    <p:sldId id="1200" r:id="rId39"/>
    <p:sldId id="1213" r:id="rId40"/>
    <p:sldId id="1181" r:id="rId41"/>
    <p:sldId id="1221" r:id="rId42"/>
    <p:sldId id="1222" r:id="rId43"/>
    <p:sldId id="1157" r:id="rId44"/>
    <p:sldId id="1076" r:id="rId45"/>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151"/>
            <p14:sldId id="1158"/>
            <p14:sldId id="1159"/>
            <p14:sldId id="1201"/>
            <p14:sldId id="1160"/>
            <p14:sldId id="1202"/>
            <p14:sldId id="1203"/>
            <p14:sldId id="1204"/>
            <p14:sldId id="1161"/>
            <p14:sldId id="1192"/>
            <p14:sldId id="1193"/>
            <p14:sldId id="1194"/>
            <p14:sldId id="1212"/>
            <p14:sldId id="1208"/>
            <p14:sldId id="1220"/>
            <p14:sldId id="1209"/>
            <p14:sldId id="1217"/>
            <p14:sldId id="1218"/>
            <p14:sldId id="1219"/>
            <p14:sldId id="1205"/>
            <p14:sldId id="1168"/>
            <p14:sldId id="1170"/>
            <p14:sldId id="1210"/>
            <p14:sldId id="1172"/>
            <p14:sldId id="1173"/>
            <p14:sldId id="1174"/>
            <p14:sldId id="1223"/>
            <p14:sldId id="1224"/>
            <p14:sldId id="1211"/>
            <p14:sldId id="1177"/>
            <p14:sldId id="1178"/>
            <p14:sldId id="1200"/>
            <p14:sldId id="1213"/>
            <p14:sldId id="1181"/>
            <p14:sldId id="1221"/>
            <p14:sldId id="1222"/>
          </p14:sldIdLst>
        </p14:section>
        <p14:section name="Special content" id="{6925D2A1-AD53-4951-AB34-79DFA02CD676}">
          <p14:sldIdLst>
            <p14:sldId id="1157"/>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a:srgbClr val="FFFFFF"/>
    <a:srgbClr val="7FBA00"/>
    <a:srgbClr val="007233"/>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6323" autoAdjust="0"/>
  </p:normalViewPr>
  <p:slideViewPr>
    <p:cSldViewPr snapToGrid="0">
      <p:cViewPr varScale="1">
        <p:scale>
          <a:sx n="111" d="100"/>
          <a:sy n="111" d="100"/>
        </p:scale>
        <p:origin x="504" y="96"/>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bzamora\Desktop\Shared\BernardoZamora\Desktop\BOM\Blogs\trial%20analysis%20(complete).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949498500187477E-2"/>
          <c:y val="4.6527957990505124E-2"/>
          <c:w val="0.5164106439820022"/>
          <c:h val="0.89702788929765376"/>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cat>
            <c:strRef>
              <c:f>Sheet1!$A$2:$A$10</c:f>
              <c:strCache>
                <c:ptCount val="9"/>
                <c:pt idx="0">
                  <c:v>Greater China</c:v>
                </c:pt>
                <c:pt idx="1">
                  <c:v>Latin America</c:v>
                </c:pt>
                <c:pt idx="2">
                  <c:v>United States &amp; Canada</c:v>
                </c:pt>
                <c:pt idx="3">
                  <c:v>Germany, France, UK</c:v>
                </c:pt>
                <c:pt idx="4">
                  <c:v>Central and Eastern Europe</c:v>
                </c:pt>
                <c:pt idx="5">
                  <c:v>India</c:v>
                </c:pt>
                <c:pt idx="6">
                  <c:v>Asia Pacific &amp; Japan</c:v>
                </c:pt>
                <c:pt idx="7">
                  <c:v>Western Europe</c:v>
                </c:pt>
                <c:pt idx="8">
                  <c:v>Middle East &amp; Africa</c:v>
                </c:pt>
              </c:strCache>
            </c:strRef>
          </c:cat>
          <c:val>
            <c:numRef>
              <c:f>Sheet1!$B$2:$B$10</c:f>
              <c:numCache>
                <c:formatCode>0%</c:formatCode>
                <c:ptCount val="9"/>
                <c:pt idx="0">
                  <c:v>0.18</c:v>
                </c:pt>
                <c:pt idx="1">
                  <c:v>0.16</c:v>
                </c:pt>
                <c:pt idx="2">
                  <c:v>0.14000000000000001</c:v>
                </c:pt>
                <c:pt idx="3">
                  <c:v>0.12</c:v>
                </c:pt>
                <c:pt idx="4">
                  <c:v>0.12</c:v>
                </c:pt>
                <c:pt idx="5">
                  <c:v>7.0000000000000007E-2</c:v>
                </c:pt>
                <c:pt idx="6">
                  <c:v>7.0000000000000007E-2</c:v>
                </c:pt>
                <c:pt idx="7">
                  <c:v>0.03</c:v>
                </c:pt>
                <c:pt idx="8">
                  <c:v>0.03</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55228006655418072"/>
          <c:y val="1.5945493494532559E-2"/>
          <c:w val="0.44628292557180349"/>
          <c:h val="0.96021615350562517"/>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Primary user languages for app downloads CY2013</a:t>
            </a:r>
          </a:p>
          <a:p>
            <a:pPr>
              <a:defRPr/>
            </a:pPr>
            <a:endParaRPr lang="en-US"/>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Results!$A$3:$A$11</c:f>
              <c:strCache>
                <c:ptCount val="9"/>
                <c:pt idx="0">
                  <c:v>English</c:v>
                </c:pt>
                <c:pt idx="1">
                  <c:v>Mandarin</c:v>
                </c:pt>
                <c:pt idx="2">
                  <c:v>Cantonese</c:v>
                </c:pt>
                <c:pt idx="3">
                  <c:v>Spanish</c:v>
                </c:pt>
                <c:pt idx="4">
                  <c:v>Russian</c:v>
                </c:pt>
                <c:pt idx="5">
                  <c:v>Italian</c:v>
                </c:pt>
                <c:pt idx="6">
                  <c:v>Brazilian Portugese</c:v>
                </c:pt>
                <c:pt idx="7">
                  <c:v>French</c:v>
                </c:pt>
                <c:pt idx="8">
                  <c:v>German</c:v>
                </c:pt>
              </c:strCache>
            </c:strRef>
          </c:cat>
          <c:val>
            <c:numRef>
              <c:f>Results!$B$3:$B$11</c:f>
              <c:numCache>
                <c:formatCode>0.00%</c:formatCode>
                <c:ptCount val="9"/>
                <c:pt idx="0">
                  <c:v>0.18099999999999999</c:v>
                </c:pt>
                <c:pt idx="1">
                  <c:v>0.153</c:v>
                </c:pt>
                <c:pt idx="2">
                  <c:v>2.8000000000000001E-2</c:v>
                </c:pt>
                <c:pt idx="3">
                  <c:v>0.13900000000000001</c:v>
                </c:pt>
                <c:pt idx="4">
                  <c:v>6.9000000000000006E-2</c:v>
                </c:pt>
                <c:pt idx="5">
                  <c:v>5.2999999999999999E-2</c:v>
                </c:pt>
                <c:pt idx="6">
                  <c:v>4.3999999999999997E-2</c:v>
                </c:pt>
                <c:pt idx="7">
                  <c:v>0.03</c:v>
                </c:pt>
                <c:pt idx="8">
                  <c:v>2.9000000000000001E-2</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3936805756092707"/>
          <c:y val="0.26473766400214482"/>
          <c:w val="0.19673883489372612"/>
          <c:h val="0.6561839071816213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903997577225918E-2"/>
          <c:y val="2.9721363318636295E-2"/>
          <c:w val="0.90658318190995357"/>
          <c:h val="0.86945721252463981"/>
        </c:manualLayout>
      </c:layout>
      <c:barChart>
        <c:barDir val="col"/>
        <c:grouping val="clustered"/>
        <c:varyColors val="0"/>
        <c:ser>
          <c:idx val="0"/>
          <c:order val="0"/>
          <c:tx>
            <c:strRef>
              <c:f>Sheet2!$G$4</c:f>
              <c:strCache>
                <c:ptCount val="1"/>
                <c:pt idx="0">
                  <c:v>With Trial</c:v>
                </c:pt>
              </c:strCache>
            </c:strRef>
          </c:tx>
          <c:spPr>
            <a:solidFill>
              <a:schemeClr val="accent2"/>
            </a:solidFill>
            <a:ln>
              <a:noFill/>
            </a:ln>
            <a:effectLst/>
          </c:spPr>
          <c:invertIfNegative val="0"/>
          <c:cat>
            <c:strRef>
              <c:f>Sheet2!$F$14:$F$16</c:f>
              <c:strCache>
                <c:ptCount val="3"/>
                <c:pt idx="0">
                  <c:v>50</c:v>
                </c:pt>
                <c:pt idx="1">
                  <c:v>500</c:v>
                </c:pt>
                <c:pt idx="2">
                  <c:v>5000</c:v>
                </c:pt>
              </c:strCache>
            </c:strRef>
          </c:cat>
          <c:val>
            <c:numRef>
              <c:f>Sheet2!$G$14:$G$16</c:f>
              <c:numCache>
                <c:formatCode>0%</c:formatCode>
                <c:ptCount val="3"/>
                <c:pt idx="0">
                  <c:v>0.94</c:v>
                </c:pt>
                <c:pt idx="1">
                  <c:v>0.79666666666666663</c:v>
                </c:pt>
                <c:pt idx="2">
                  <c:v>0.63649999999999995</c:v>
                </c:pt>
              </c:numCache>
            </c:numRef>
          </c:val>
        </c:ser>
        <c:dLbls>
          <c:showLegendKey val="0"/>
          <c:showVal val="0"/>
          <c:showCatName val="0"/>
          <c:showSerName val="0"/>
          <c:showPercent val="0"/>
          <c:showBubbleSize val="0"/>
        </c:dLbls>
        <c:gapWidth val="219"/>
        <c:overlap val="-27"/>
        <c:axId val="340784288"/>
        <c:axId val="340783112"/>
      </c:barChart>
      <c:catAx>
        <c:axId val="340784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0783112"/>
        <c:crosses val="autoZero"/>
        <c:auto val="1"/>
        <c:lblAlgn val="ctr"/>
        <c:lblOffset val="100"/>
        <c:noMultiLvlLbl val="0"/>
      </c:catAx>
      <c:valAx>
        <c:axId val="340783112"/>
        <c:scaling>
          <c:orientation val="minMax"/>
          <c:min val="0.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40784288"/>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6E3FF0-B29B-4EE4-8E7B-39E757476AA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0EC81EE6-BAB6-472D-B150-17FF5C4FF13D}">
      <dgm:prSet phldrT="[Text]" custT="1"/>
      <dgm:spPr/>
      <dgm:t>
        <a:bodyPr/>
        <a:lstStyle/>
        <a:p>
          <a:r>
            <a:rPr lang="en-US" sz="1800" dirty="0" smtClean="0">
              <a:latin typeface="+mj-lt"/>
            </a:rPr>
            <a:t>1) Choose the Best Business Model</a:t>
          </a:r>
          <a:endParaRPr lang="en-US" sz="1800" dirty="0">
            <a:latin typeface="+mj-lt"/>
          </a:endParaRPr>
        </a:p>
      </dgm:t>
    </dgm:pt>
    <dgm:pt modelId="{11F772A3-9131-48B1-999A-2C4F7E172AA9}" type="parTrans" cxnId="{40665E27-8C86-43F8-AE3C-0B0CDE696FF3}">
      <dgm:prSet/>
      <dgm:spPr/>
      <dgm:t>
        <a:bodyPr/>
        <a:lstStyle/>
        <a:p>
          <a:endParaRPr lang="en-US"/>
        </a:p>
      </dgm:t>
    </dgm:pt>
    <dgm:pt modelId="{4DFF2603-F844-4724-86D6-0541680F4F55}" type="sibTrans" cxnId="{40665E27-8C86-43F8-AE3C-0B0CDE696FF3}">
      <dgm:prSet/>
      <dgm:spPr/>
      <dgm:t>
        <a:bodyPr/>
        <a:lstStyle/>
        <a:p>
          <a:endParaRPr lang="en-US">
            <a:latin typeface="+mj-lt"/>
          </a:endParaRPr>
        </a:p>
      </dgm:t>
    </dgm:pt>
    <dgm:pt modelId="{B1D4375D-7F31-4164-89FF-50C07C999EB0}">
      <dgm:prSet phldrT="[Text]" custT="1"/>
      <dgm:spPr/>
      <dgm:t>
        <a:bodyPr/>
        <a:lstStyle/>
        <a:p>
          <a:r>
            <a:rPr lang="en-US" sz="1800" dirty="0" smtClean="0">
              <a:latin typeface="+mj-lt"/>
            </a:rPr>
            <a:t>4) Optimize your App</a:t>
          </a:r>
          <a:endParaRPr lang="en-US" sz="1800" dirty="0">
            <a:latin typeface="+mj-lt"/>
          </a:endParaRPr>
        </a:p>
      </dgm:t>
    </dgm:pt>
    <dgm:pt modelId="{886977AB-5ABF-4500-8BA1-4EFBCEA42537}" type="parTrans" cxnId="{79D2E30A-4035-4B7A-ACE7-49F95C6020EB}">
      <dgm:prSet/>
      <dgm:spPr/>
      <dgm:t>
        <a:bodyPr/>
        <a:lstStyle/>
        <a:p>
          <a:endParaRPr lang="en-US"/>
        </a:p>
      </dgm:t>
    </dgm:pt>
    <dgm:pt modelId="{D00D4270-CA1C-400B-9C29-4CC04E90E23D}" type="sibTrans" cxnId="{79D2E30A-4035-4B7A-ACE7-49F95C6020EB}">
      <dgm:prSet/>
      <dgm:spPr/>
      <dgm:t>
        <a:bodyPr/>
        <a:lstStyle/>
        <a:p>
          <a:endParaRPr lang="en-US"/>
        </a:p>
      </dgm:t>
    </dgm:pt>
    <dgm:pt modelId="{01B1000E-558E-4E30-BC93-305C26D43DAD}">
      <dgm:prSet phldrT="[Text]" custT="1"/>
      <dgm:spPr/>
      <dgm:t>
        <a:bodyPr/>
        <a:lstStyle/>
        <a:p>
          <a:r>
            <a:rPr lang="en-US" sz="1800" dirty="0" smtClean="0">
              <a:latin typeface="+mj-lt"/>
            </a:rPr>
            <a:t>2) Publish your App</a:t>
          </a:r>
          <a:endParaRPr lang="en-US" sz="1800" dirty="0">
            <a:latin typeface="+mj-lt"/>
          </a:endParaRPr>
        </a:p>
      </dgm:t>
    </dgm:pt>
    <dgm:pt modelId="{FEE42124-C154-47C2-B07A-A204141A7B23}" type="parTrans" cxnId="{C9FE06F2-9F7D-4EC6-A11B-6D7487592721}">
      <dgm:prSet/>
      <dgm:spPr/>
      <dgm:t>
        <a:bodyPr/>
        <a:lstStyle/>
        <a:p>
          <a:endParaRPr lang="en-US"/>
        </a:p>
      </dgm:t>
    </dgm:pt>
    <dgm:pt modelId="{3AEF8013-7223-4810-90D5-730DF5426869}" type="sibTrans" cxnId="{C9FE06F2-9F7D-4EC6-A11B-6D7487592721}">
      <dgm:prSet/>
      <dgm:spPr/>
      <dgm:t>
        <a:bodyPr/>
        <a:lstStyle/>
        <a:p>
          <a:endParaRPr lang="en-US"/>
        </a:p>
      </dgm:t>
    </dgm:pt>
    <dgm:pt modelId="{5305E006-7273-4B47-94BF-C9D9E256FE0C}">
      <dgm:prSet phldrT="[Text]" custT="1"/>
      <dgm:spPr/>
      <dgm:t>
        <a:bodyPr/>
        <a:lstStyle/>
        <a:p>
          <a:r>
            <a:rPr lang="en-US" sz="1800" dirty="0" smtClean="0">
              <a:latin typeface="+mj-lt"/>
            </a:rPr>
            <a:t>3) Market your App</a:t>
          </a:r>
          <a:endParaRPr lang="en-US" sz="1800" dirty="0">
            <a:latin typeface="+mj-lt"/>
          </a:endParaRPr>
        </a:p>
      </dgm:t>
    </dgm:pt>
    <dgm:pt modelId="{E1D278DF-B74E-4214-9748-62BFBC275C12}" type="parTrans" cxnId="{5F473040-F678-4125-9EDE-99424C74D96A}">
      <dgm:prSet/>
      <dgm:spPr/>
      <dgm:t>
        <a:bodyPr/>
        <a:lstStyle/>
        <a:p>
          <a:endParaRPr lang="en-US"/>
        </a:p>
      </dgm:t>
    </dgm:pt>
    <dgm:pt modelId="{08A2F184-C815-4FB5-9CB3-1F6257A9CFD5}" type="sibTrans" cxnId="{5F473040-F678-4125-9EDE-99424C74D96A}">
      <dgm:prSet/>
      <dgm:spPr/>
      <dgm:t>
        <a:bodyPr/>
        <a:lstStyle/>
        <a:p>
          <a:endParaRPr lang="en-US"/>
        </a:p>
      </dgm:t>
    </dgm:pt>
    <dgm:pt modelId="{636780E6-B28D-4B52-A994-2BB1AEACE31D}" type="pres">
      <dgm:prSet presAssocID="{156E3FF0-B29B-4EE4-8E7B-39E757476AAE}" presName="cycle" presStyleCnt="0">
        <dgm:presLayoutVars>
          <dgm:dir/>
          <dgm:resizeHandles val="exact"/>
        </dgm:presLayoutVars>
      </dgm:prSet>
      <dgm:spPr/>
      <dgm:t>
        <a:bodyPr/>
        <a:lstStyle/>
        <a:p>
          <a:endParaRPr lang="en-US"/>
        </a:p>
      </dgm:t>
    </dgm:pt>
    <dgm:pt modelId="{57AFAEE2-28D7-48D6-AED4-D0F0BE24BDA5}" type="pres">
      <dgm:prSet presAssocID="{0EC81EE6-BAB6-472D-B150-17FF5C4FF13D}" presName="node" presStyleLbl="node1" presStyleIdx="0" presStyleCnt="4" custScaleY="86263">
        <dgm:presLayoutVars>
          <dgm:bulletEnabled val="1"/>
        </dgm:presLayoutVars>
      </dgm:prSet>
      <dgm:spPr/>
      <dgm:t>
        <a:bodyPr/>
        <a:lstStyle/>
        <a:p>
          <a:endParaRPr lang="en-US"/>
        </a:p>
      </dgm:t>
    </dgm:pt>
    <dgm:pt modelId="{3CF4D6B8-FFC3-46F1-8B14-0A090045E7D4}" type="pres">
      <dgm:prSet presAssocID="{0EC81EE6-BAB6-472D-B150-17FF5C4FF13D}" presName="spNode" presStyleCnt="0"/>
      <dgm:spPr/>
    </dgm:pt>
    <dgm:pt modelId="{B1C0B9AF-4271-4D35-ABFA-5EB47B8AF666}" type="pres">
      <dgm:prSet presAssocID="{4DFF2603-F844-4724-86D6-0541680F4F55}" presName="sibTrans" presStyleLbl="sibTrans1D1" presStyleIdx="0" presStyleCnt="4"/>
      <dgm:spPr/>
      <dgm:t>
        <a:bodyPr/>
        <a:lstStyle/>
        <a:p>
          <a:endParaRPr lang="en-US"/>
        </a:p>
      </dgm:t>
    </dgm:pt>
    <dgm:pt modelId="{CD9FCE1E-BDB9-4F43-A4E1-F26307B7B8CD}" type="pres">
      <dgm:prSet presAssocID="{01B1000E-558E-4E30-BC93-305C26D43DAD}" presName="node" presStyleLbl="node1" presStyleIdx="1" presStyleCnt="4">
        <dgm:presLayoutVars>
          <dgm:bulletEnabled val="1"/>
        </dgm:presLayoutVars>
      </dgm:prSet>
      <dgm:spPr/>
      <dgm:t>
        <a:bodyPr/>
        <a:lstStyle/>
        <a:p>
          <a:endParaRPr lang="en-US"/>
        </a:p>
      </dgm:t>
    </dgm:pt>
    <dgm:pt modelId="{08B2E30A-5A8B-4A18-9D3E-867787A870C1}" type="pres">
      <dgm:prSet presAssocID="{01B1000E-558E-4E30-BC93-305C26D43DAD}" presName="spNode" presStyleCnt="0"/>
      <dgm:spPr/>
    </dgm:pt>
    <dgm:pt modelId="{20C3929F-D731-4C79-ACC6-6658C955B913}" type="pres">
      <dgm:prSet presAssocID="{3AEF8013-7223-4810-90D5-730DF5426869}" presName="sibTrans" presStyleLbl="sibTrans1D1" presStyleIdx="1" presStyleCnt="4"/>
      <dgm:spPr/>
      <dgm:t>
        <a:bodyPr/>
        <a:lstStyle/>
        <a:p>
          <a:endParaRPr lang="en-US"/>
        </a:p>
      </dgm:t>
    </dgm:pt>
    <dgm:pt modelId="{F4AF6A14-BBEA-4991-99A9-7E9A05199672}" type="pres">
      <dgm:prSet presAssocID="{5305E006-7273-4B47-94BF-C9D9E256FE0C}" presName="node" presStyleLbl="node1" presStyleIdx="2" presStyleCnt="4">
        <dgm:presLayoutVars>
          <dgm:bulletEnabled val="1"/>
        </dgm:presLayoutVars>
      </dgm:prSet>
      <dgm:spPr/>
      <dgm:t>
        <a:bodyPr/>
        <a:lstStyle/>
        <a:p>
          <a:endParaRPr lang="en-US"/>
        </a:p>
      </dgm:t>
    </dgm:pt>
    <dgm:pt modelId="{A1C83CBC-61BA-45AE-A799-DE601DE98C06}" type="pres">
      <dgm:prSet presAssocID="{5305E006-7273-4B47-94BF-C9D9E256FE0C}" presName="spNode" presStyleCnt="0"/>
      <dgm:spPr/>
    </dgm:pt>
    <dgm:pt modelId="{8E7F9190-0BDD-4108-8F4D-35033F1BD3F5}" type="pres">
      <dgm:prSet presAssocID="{08A2F184-C815-4FB5-9CB3-1F6257A9CFD5}" presName="sibTrans" presStyleLbl="sibTrans1D1" presStyleIdx="2" presStyleCnt="4"/>
      <dgm:spPr/>
      <dgm:t>
        <a:bodyPr/>
        <a:lstStyle/>
        <a:p>
          <a:endParaRPr lang="en-US"/>
        </a:p>
      </dgm:t>
    </dgm:pt>
    <dgm:pt modelId="{B65A6167-0F65-4630-BA8F-DFEB1E815D71}" type="pres">
      <dgm:prSet presAssocID="{B1D4375D-7F31-4164-89FF-50C07C999EB0}" presName="node" presStyleLbl="node1" presStyleIdx="3" presStyleCnt="4">
        <dgm:presLayoutVars>
          <dgm:bulletEnabled val="1"/>
        </dgm:presLayoutVars>
      </dgm:prSet>
      <dgm:spPr/>
      <dgm:t>
        <a:bodyPr/>
        <a:lstStyle/>
        <a:p>
          <a:endParaRPr lang="en-US"/>
        </a:p>
      </dgm:t>
    </dgm:pt>
    <dgm:pt modelId="{AC9F5198-D9F8-4C52-8456-C0B0B8225B80}" type="pres">
      <dgm:prSet presAssocID="{B1D4375D-7F31-4164-89FF-50C07C999EB0}" presName="spNode" presStyleCnt="0"/>
      <dgm:spPr/>
    </dgm:pt>
    <dgm:pt modelId="{55DCDFBC-693C-4BAE-85D3-D8E752DF0E68}" type="pres">
      <dgm:prSet presAssocID="{D00D4270-CA1C-400B-9C29-4CC04E90E23D}" presName="sibTrans" presStyleLbl="sibTrans1D1" presStyleIdx="3" presStyleCnt="4"/>
      <dgm:spPr/>
      <dgm:t>
        <a:bodyPr/>
        <a:lstStyle/>
        <a:p>
          <a:endParaRPr lang="en-US"/>
        </a:p>
      </dgm:t>
    </dgm:pt>
  </dgm:ptLst>
  <dgm:cxnLst>
    <dgm:cxn modelId="{C9FE06F2-9F7D-4EC6-A11B-6D7487592721}" srcId="{156E3FF0-B29B-4EE4-8E7B-39E757476AAE}" destId="{01B1000E-558E-4E30-BC93-305C26D43DAD}" srcOrd="1" destOrd="0" parTransId="{FEE42124-C154-47C2-B07A-A204141A7B23}" sibTransId="{3AEF8013-7223-4810-90D5-730DF5426869}"/>
    <dgm:cxn modelId="{3D32D141-092B-43EB-8D7A-3102D0BD4544}" type="presOf" srcId="{4DFF2603-F844-4724-86D6-0541680F4F55}" destId="{B1C0B9AF-4271-4D35-ABFA-5EB47B8AF666}" srcOrd="0" destOrd="0" presId="urn:microsoft.com/office/officeart/2005/8/layout/cycle5"/>
    <dgm:cxn modelId="{06193BB8-898B-4AEA-89BC-1C36FDBDC8BA}" type="presOf" srcId="{0EC81EE6-BAB6-472D-B150-17FF5C4FF13D}" destId="{57AFAEE2-28D7-48D6-AED4-D0F0BE24BDA5}" srcOrd="0" destOrd="0" presId="urn:microsoft.com/office/officeart/2005/8/layout/cycle5"/>
    <dgm:cxn modelId="{F46EB2F0-AD67-4EE4-9EB9-35B91608AFE7}" type="presOf" srcId="{08A2F184-C815-4FB5-9CB3-1F6257A9CFD5}" destId="{8E7F9190-0BDD-4108-8F4D-35033F1BD3F5}" srcOrd="0" destOrd="0" presId="urn:microsoft.com/office/officeart/2005/8/layout/cycle5"/>
    <dgm:cxn modelId="{79D2E30A-4035-4B7A-ACE7-49F95C6020EB}" srcId="{156E3FF0-B29B-4EE4-8E7B-39E757476AAE}" destId="{B1D4375D-7F31-4164-89FF-50C07C999EB0}" srcOrd="3" destOrd="0" parTransId="{886977AB-5ABF-4500-8BA1-4EFBCEA42537}" sibTransId="{D00D4270-CA1C-400B-9C29-4CC04E90E23D}"/>
    <dgm:cxn modelId="{A8A3C306-7275-4238-8EC7-8292C0D5F5E7}" type="presOf" srcId="{5305E006-7273-4B47-94BF-C9D9E256FE0C}" destId="{F4AF6A14-BBEA-4991-99A9-7E9A05199672}" srcOrd="0" destOrd="0" presId="urn:microsoft.com/office/officeart/2005/8/layout/cycle5"/>
    <dgm:cxn modelId="{40665E27-8C86-43F8-AE3C-0B0CDE696FF3}" srcId="{156E3FF0-B29B-4EE4-8E7B-39E757476AAE}" destId="{0EC81EE6-BAB6-472D-B150-17FF5C4FF13D}" srcOrd="0" destOrd="0" parTransId="{11F772A3-9131-48B1-999A-2C4F7E172AA9}" sibTransId="{4DFF2603-F844-4724-86D6-0541680F4F55}"/>
    <dgm:cxn modelId="{96E4F69C-6479-4EF2-A23E-9E5A8764A1A6}" type="presOf" srcId="{D00D4270-CA1C-400B-9C29-4CC04E90E23D}" destId="{55DCDFBC-693C-4BAE-85D3-D8E752DF0E68}" srcOrd="0" destOrd="0" presId="urn:microsoft.com/office/officeart/2005/8/layout/cycle5"/>
    <dgm:cxn modelId="{905F4D42-7DF6-456F-8AB1-C907CC4993D8}" type="presOf" srcId="{156E3FF0-B29B-4EE4-8E7B-39E757476AAE}" destId="{636780E6-B28D-4B52-A994-2BB1AEACE31D}" srcOrd="0" destOrd="0" presId="urn:microsoft.com/office/officeart/2005/8/layout/cycle5"/>
    <dgm:cxn modelId="{80C00B90-2DC3-4E1D-9A5E-691C393E2C63}" type="presOf" srcId="{01B1000E-558E-4E30-BC93-305C26D43DAD}" destId="{CD9FCE1E-BDB9-4F43-A4E1-F26307B7B8CD}" srcOrd="0" destOrd="0" presId="urn:microsoft.com/office/officeart/2005/8/layout/cycle5"/>
    <dgm:cxn modelId="{5F473040-F678-4125-9EDE-99424C74D96A}" srcId="{156E3FF0-B29B-4EE4-8E7B-39E757476AAE}" destId="{5305E006-7273-4B47-94BF-C9D9E256FE0C}" srcOrd="2" destOrd="0" parTransId="{E1D278DF-B74E-4214-9748-62BFBC275C12}" sibTransId="{08A2F184-C815-4FB5-9CB3-1F6257A9CFD5}"/>
    <dgm:cxn modelId="{6813B9FC-3A58-491F-AC69-077A68473938}" type="presOf" srcId="{3AEF8013-7223-4810-90D5-730DF5426869}" destId="{20C3929F-D731-4C79-ACC6-6658C955B913}" srcOrd="0" destOrd="0" presId="urn:microsoft.com/office/officeart/2005/8/layout/cycle5"/>
    <dgm:cxn modelId="{B08CD63E-F528-438B-AD41-F589599C7217}" type="presOf" srcId="{B1D4375D-7F31-4164-89FF-50C07C999EB0}" destId="{B65A6167-0F65-4630-BA8F-DFEB1E815D71}" srcOrd="0" destOrd="0" presId="urn:microsoft.com/office/officeart/2005/8/layout/cycle5"/>
    <dgm:cxn modelId="{6C840C56-26A5-4D43-BB8A-829CD969C4C5}" type="presParOf" srcId="{636780E6-B28D-4B52-A994-2BB1AEACE31D}" destId="{57AFAEE2-28D7-48D6-AED4-D0F0BE24BDA5}" srcOrd="0" destOrd="0" presId="urn:microsoft.com/office/officeart/2005/8/layout/cycle5"/>
    <dgm:cxn modelId="{46F431EB-32D3-43E9-B06E-7121B7AE75D0}" type="presParOf" srcId="{636780E6-B28D-4B52-A994-2BB1AEACE31D}" destId="{3CF4D6B8-FFC3-46F1-8B14-0A090045E7D4}" srcOrd="1" destOrd="0" presId="urn:microsoft.com/office/officeart/2005/8/layout/cycle5"/>
    <dgm:cxn modelId="{F1BB4654-5C3D-4B00-B710-243193B1E971}" type="presParOf" srcId="{636780E6-B28D-4B52-A994-2BB1AEACE31D}" destId="{B1C0B9AF-4271-4D35-ABFA-5EB47B8AF666}" srcOrd="2" destOrd="0" presId="urn:microsoft.com/office/officeart/2005/8/layout/cycle5"/>
    <dgm:cxn modelId="{32D1A61C-393E-4F29-85C5-8C6A335C6075}" type="presParOf" srcId="{636780E6-B28D-4B52-A994-2BB1AEACE31D}" destId="{CD9FCE1E-BDB9-4F43-A4E1-F26307B7B8CD}" srcOrd="3" destOrd="0" presId="urn:microsoft.com/office/officeart/2005/8/layout/cycle5"/>
    <dgm:cxn modelId="{4B03FF4E-ED42-4187-BE9E-FA6089113C6A}" type="presParOf" srcId="{636780E6-B28D-4B52-A994-2BB1AEACE31D}" destId="{08B2E30A-5A8B-4A18-9D3E-867787A870C1}" srcOrd="4" destOrd="0" presId="urn:microsoft.com/office/officeart/2005/8/layout/cycle5"/>
    <dgm:cxn modelId="{FCFB9D70-4E88-4436-AA69-E9E010422C9B}" type="presParOf" srcId="{636780E6-B28D-4B52-A994-2BB1AEACE31D}" destId="{20C3929F-D731-4C79-ACC6-6658C955B913}" srcOrd="5" destOrd="0" presId="urn:microsoft.com/office/officeart/2005/8/layout/cycle5"/>
    <dgm:cxn modelId="{21BE654E-9005-4547-ADC5-31E8B260B1E0}" type="presParOf" srcId="{636780E6-B28D-4B52-A994-2BB1AEACE31D}" destId="{F4AF6A14-BBEA-4991-99A9-7E9A05199672}" srcOrd="6" destOrd="0" presId="urn:microsoft.com/office/officeart/2005/8/layout/cycle5"/>
    <dgm:cxn modelId="{3BC8EACF-6175-407B-A746-D8C807B5F801}" type="presParOf" srcId="{636780E6-B28D-4B52-A994-2BB1AEACE31D}" destId="{A1C83CBC-61BA-45AE-A799-DE601DE98C06}" srcOrd="7" destOrd="0" presId="urn:microsoft.com/office/officeart/2005/8/layout/cycle5"/>
    <dgm:cxn modelId="{A056DF43-AF7C-4AEC-B66E-0C6470077C4D}" type="presParOf" srcId="{636780E6-B28D-4B52-A994-2BB1AEACE31D}" destId="{8E7F9190-0BDD-4108-8F4D-35033F1BD3F5}" srcOrd="8" destOrd="0" presId="urn:microsoft.com/office/officeart/2005/8/layout/cycle5"/>
    <dgm:cxn modelId="{47D1441B-1F53-4745-96C8-340AD42BB22D}" type="presParOf" srcId="{636780E6-B28D-4B52-A994-2BB1AEACE31D}" destId="{B65A6167-0F65-4630-BA8F-DFEB1E815D71}" srcOrd="9" destOrd="0" presId="urn:microsoft.com/office/officeart/2005/8/layout/cycle5"/>
    <dgm:cxn modelId="{F9F458D7-2617-4164-997C-45FF0FF20ED6}" type="presParOf" srcId="{636780E6-B28D-4B52-A994-2BB1AEACE31D}" destId="{AC9F5198-D9F8-4C52-8456-C0B0B8225B80}" srcOrd="10" destOrd="0" presId="urn:microsoft.com/office/officeart/2005/8/layout/cycle5"/>
    <dgm:cxn modelId="{76D17130-4BD8-45A7-9BD4-4DC9AEE317BA}" type="presParOf" srcId="{636780E6-B28D-4B52-A994-2BB1AEACE31D}" destId="{55DCDFBC-693C-4BAE-85D3-D8E752DF0E68}"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6/28/2013 9:10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6/28/2013 9:10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6/28/2013 9:10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13AF3E-0183-48FA-B50D-39103E7BE74B}"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2565329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C17107B-1715-454D-AFB9-CB445E2BD5C7}"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1004294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6/28/2013 9:10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508576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39</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6/28/2013 9:10 AM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6/28/2013 9:10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507881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C17107B-1715-454D-AFB9-CB445E2BD5C7}"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85913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C17107B-1715-454D-AFB9-CB445E2BD5C7}"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3233046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9E40917-27B3-4571-A38C-2AFD40C4AC3C}"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1248447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2AECF5D-5ADB-4786-8478-9FB91BB4BCBF}"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2098037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6/28/2013 9:10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805972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6/28/2013 9:10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1792118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66BE457-60E3-4788-8C2F-D6E80C3F105D}"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21743091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08843108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1008532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39614044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6976365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7438051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8248650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2316430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223642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42294835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916032179"/>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379441952"/>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94704520"/>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31687639"/>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66706016"/>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7259016"/>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0171089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217045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09719854"/>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5011492"/>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217484"/>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938163"/>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2358149"/>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09115173"/>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4770990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0895209"/>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accent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070256" y="0"/>
            <a:ext cx="5366219" cy="699452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a:xfrm>
            <a:off x="621825" y="4044116"/>
            <a:ext cx="3048664" cy="313932"/>
          </a:xfrm>
        </p:spPr>
        <p:txBody>
          <a:bodyPr wrap="square">
            <a:spAutoFit/>
          </a:bodyPr>
          <a:lstStyle>
            <a:lvl1pPr marL="0" indent="0" algn="l">
              <a:spcBef>
                <a:spcPts val="0"/>
              </a:spcBef>
              <a:buNone/>
              <a:defRPr sz="1632" baseline="0">
                <a:solidFill>
                  <a:schemeClr val="tx1"/>
                </a:solidFill>
              </a:defRPr>
            </a:lvl1pPr>
            <a:lvl2pPr marL="388591" indent="-155437" algn="l">
              <a:spcBef>
                <a:spcPts val="0"/>
              </a:spcBef>
              <a:buFont typeface="Arial" pitchFamily="34" charset="0"/>
              <a:buChar char="•"/>
              <a:defRPr sz="1632">
                <a:solidFill>
                  <a:schemeClr val="tx1">
                    <a:lumMod val="60000"/>
                    <a:lumOff val="40000"/>
                  </a:schemeClr>
                </a:solidFill>
              </a:defRPr>
            </a:lvl2pPr>
            <a:lvl3pPr marL="621746" indent="-155437" algn="l">
              <a:buFont typeface="Arial" pitchFamily="34" charset="0"/>
              <a:buChar char="•"/>
              <a:defRPr sz="1632">
                <a:solidFill>
                  <a:schemeClr val="tx1">
                    <a:tint val="75000"/>
                  </a:schemeClr>
                </a:solidFill>
              </a:defRPr>
            </a:lvl3pPr>
            <a:lvl4pPr marL="854901" indent="-155437" algn="l">
              <a:buFont typeface="Arial" pitchFamily="34" charset="0"/>
              <a:buChar char="•"/>
              <a:defRPr sz="1632">
                <a:solidFill>
                  <a:schemeClr val="tx1">
                    <a:tint val="75000"/>
                  </a:schemeClr>
                </a:solidFill>
              </a:defRPr>
            </a:lvl4pPr>
            <a:lvl5pPr marL="1010338" indent="-155437" algn="l">
              <a:buFont typeface="Arial" pitchFamily="34" charset="0"/>
              <a:buChar char="•"/>
              <a:defRPr sz="1632">
                <a:solidFill>
                  <a:schemeClr val="tx1">
                    <a:tint val="75000"/>
                  </a:schemeClr>
                </a:solidFill>
              </a:defRPr>
            </a:lvl5pPr>
            <a:lvl6pPr marL="3108731" indent="0" algn="ctr">
              <a:buNone/>
              <a:defRPr>
                <a:solidFill>
                  <a:schemeClr val="tx1">
                    <a:tint val="75000"/>
                  </a:schemeClr>
                </a:solidFill>
              </a:defRPr>
            </a:lvl6pPr>
            <a:lvl7pPr marL="3730478" indent="0" algn="ctr">
              <a:buNone/>
              <a:defRPr>
                <a:solidFill>
                  <a:schemeClr val="tx1">
                    <a:tint val="75000"/>
                  </a:schemeClr>
                </a:solidFill>
              </a:defRPr>
            </a:lvl7pPr>
            <a:lvl8pPr marL="4352224" indent="0" algn="ctr">
              <a:buNone/>
              <a:defRPr>
                <a:solidFill>
                  <a:schemeClr val="tx1">
                    <a:tint val="75000"/>
                  </a:schemeClr>
                </a:solidFill>
              </a:defRPr>
            </a:lvl8pPr>
            <a:lvl9pPr marL="4973970" indent="0" algn="ctr">
              <a:buNone/>
              <a:defRPr>
                <a:solidFill>
                  <a:schemeClr val="tx1">
                    <a:tint val="75000"/>
                  </a:schemeClr>
                </a:solidFill>
              </a:defRPr>
            </a:lvl9pPr>
          </a:lstStyle>
          <a:p>
            <a:r>
              <a:rPr lang="en-US" dirty="0" smtClean="0"/>
              <a:t>Click to edit presenter name and title</a:t>
            </a:r>
          </a:p>
        </p:txBody>
      </p:sp>
      <p:sp>
        <p:nvSpPr>
          <p:cNvPr id="16" name="Text Placeholder 8"/>
          <p:cNvSpPr>
            <a:spLocks noGrp="1"/>
          </p:cNvSpPr>
          <p:nvPr>
            <p:ph type="body" sz="quarter" idx="16" hasCustomPrompt="1"/>
          </p:nvPr>
        </p:nvSpPr>
        <p:spPr>
          <a:xfrm>
            <a:off x="621825" y="544118"/>
            <a:ext cx="3048664" cy="313903"/>
          </a:xfrm>
        </p:spPr>
        <p:txBody>
          <a:bodyPr wrap="square">
            <a:spAutoFit/>
          </a:bodyPr>
          <a:lstStyle>
            <a:lvl1pPr marL="0" indent="0">
              <a:buNone/>
              <a:defRPr sz="1632" baseline="0">
                <a:solidFill>
                  <a:schemeClr val="tx1"/>
                </a:solidFill>
              </a:defRPr>
            </a:lvl1pPr>
            <a:lvl2pPr>
              <a:defRPr sz="1632">
                <a:solidFill>
                  <a:schemeClr val="tx2"/>
                </a:solidFill>
              </a:defRPr>
            </a:lvl2pPr>
            <a:lvl3pPr>
              <a:defRPr sz="1632">
                <a:solidFill>
                  <a:schemeClr val="tx2"/>
                </a:solidFill>
              </a:defRPr>
            </a:lvl3pPr>
            <a:lvl4pPr>
              <a:defRPr sz="1632">
                <a:solidFill>
                  <a:schemeClr val="tx2"/>
                </a:solidFill>
              </a:defRPr>
            </a:lvl4pPr>
            <a:lvl5pPr marL="932619" indent="0">
              <a:buNone/>
              <a:defRPr sz="1632">
                <a:solidFill>
                  <a:schemeClr val="tx2"/>
                </a:solidFill>
              </a:defRPr>
            </a:lvl5pPr>
          </a:lstStyle>
          <a:p>
            <a:pPr lvl="0"/>
            <a:r>
              <a:rPr lang="en-US" dirty="0" smtClean="0"/>
              <a:t>Click to edit presentation date</a:t>
            </a:r>
          </a:p>
        </p:txBody>
      </p:sp>
      <p:sp>
        <p:nvSpPr>
          <p:cNvPr id="54" name="Title Placeholder 1"/>
          <p:cNvSpPr>
            <a:spLocks noGrp="1"/>
          </p:cNvSpPr>
          <p:nvPr>
            <p:ph type="title" hasCustomPrompt="1"/>
          </p:nvPr>
        </p:nvSpPr>
        <p:spPr>
          <a:xfrm>
            <a:off x="621825" y="2404044"/>
            <a:ext cx="3048664" cy="527452"/>
          </a:xfrm>
          <a:prstGeom prst="rect">
            <a:avLst/>
          </a:prstGeom>
        </p:spPr>
        <p:txBody>
          <a:bodyPr vert="horz" wrap="square" lIns="0" tIns="0" rIns="0" bIns="0" rtlCol="0" anchor="t" anchorCtr="0">
            <a:spAutoFit/>
          </a:bodyPr>
          <a:lstStyle>
            <a:lvl1pPr>
              <a:defRPr>
                <a:solidFill>
                  <a:schemeClr val="tx1"/>
                </a:solidFill>
              </a:defRPr>
            </a:lvl1pPr>
          </a:lstStyle>
          <a:p>
            <a:r>
              <a:rPr lang="en-US" dirty="0" smtClean="0"/>
              <a:t>Click to edit title</a:t>
            </a:r>
            <a:endParaRPr lang="en-US" dirty="0"/>
          </a:p>
        </p:txBody>
      </p:sp>
      <p:sp>
        <p:nvSpPr>
          <p:cNvPr id="10" name="Picture Placeholder 9"/>
          <p:cNvSpPr>
            <a:spLocks noGrp="1"/>
          </p:cNvSpPr>
          <p:nvPr>
            <p:ph type="pic" sz="quarter" idx="17" hasCustomPrompt="1"/>
          </p:nvPr>
        </p:nvSpPr>
        <p:spPr>
          <a:xfrm>
            <a:off x="7751207" y="634689"/>
            <a:ext cx="2197974" cy="2197662"/>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a:t>
            </a:r>
            <a:br>
              <a:rPr lang="en-US" dirty="0" smtClean="0"/>
            </a:br>
            <a:r>
              <a:rPr lang="en-US" dirty="0" smtClean="0"/>
              <a:t>personal photo</a:t>
            </a:r>
            <a:endParaRPr lang="en-US" dirty="0"/>
          </a:p>
        </p:txBody>
      </p:sp>
      <p:sp>
        <p:nvSpPr>
          <p:cNvPr id="77" name="Picture Placeholder 9"/>
          <p:cNvSpPr>
            <a:spLocks noGrp="1"/>
          </p:cNvSpPr>
          <p:nvPr>
            <p:ph type="pic" sz="quarter" idx="19" hasCustomPrompt="1"/>
          </p:nvPr>
        </p:nvSpPr>
        <p:spPr>
          <a:xfrm>
            <a:off x="7751207" y="2985195"/>
            <a:ext cx="2197974" cy="2197662"/>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a:t>
            </a:r>
            <a:br>
              <a:rPr lang="en-US" dirty="0" smtClean="0"/>
            </a:br>
            <a:r>
              <a:rPr lang="en-US" dirty="0" smtClean="0"/>
              <a:t>personal photo</a:t>
            </a:r>
            <a:endParaRPr lang="en-US" dirty="0"/>
          </a:p>
        </p:txBody>
      </p:sp>
      <p:sp>
        <p:nvSpPr>
          <p:cNvPr id="78" name="Picture Placeholder 9"/>
          <p:cNvSpPr>
            <a:spLocks noGrp="1"/>
          </p:cNvSpPr>
          <p:nvPr>
            <p:ph type="pic" sz="quarter" idx="20" hasCustomPrompt="1"/>
          </p:nvPr>
        </p:nvSpPr>
        <p:spPr>
          <a:xfrm>
            <a:off x="10113275" y="2985195"/>
            <a:ext cx="2197974" cy="2197662"/>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a:t>
            </a:r>
            <a:br>
              <a:rPr lang="en-US" dirty="0" smtClean="0"/>
            </a:br>
            <a:r>
              <a:rPr lang="en-US" dirty="0" smtClean="0"/>
              <a:t>personal photo</a:t>
            </a:r>
            <a:endParaRPr lang="en-US" dirty="0"/>
          </a:p>
        </p:txBody>
      </p:sp>
      <p:sp>
        <p:nvSpPr>
          <p:cNvPr id="79" name="Picture Placeholder 9"/>
          <p:cNvSpPr>
            <a:spLocks noGrp="1"/>
          </p:cNvSpPr>
          <p:nvPr>
            <p:ph type="pic" sz="quarter" idx="21" hasCustomPrompt="1"/>
          </p:nvPr>
        </p:nvSpPr>
        <p:spPr>
          <a:xfrm>
            <a:off x="7751207" y="5335701"/>
            <a:ext cx="4560042" cy="1658824"/>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personal photo</a:t>
            </a:r>
            <a:endParaRPr lang="en-US" dirty="0"/>
          </a:p>
        </p:txBody>
      </p:sp>
      <p:sp>
        <p:nvSpPr>
          <p:cNvPr id="13" name="Text Placeholder 12"/>
          <p:cNvSpPr>
            <a:spLocks noGrp="1"/>
          </p:cNvSpPr>
          <p:nvPr>
            <p:ph type="body" sz="quarter" idx="22" hasCustomPrompt="1"/>
          </p:nvPr>
        </p:nvSpPr>
        <p:spPr>
          <a:xfrm>
            <a:off x="7751207" y="2391589"/>
            <a:ext cx="2197974" cy="440762"/>
          </a:xfrm>
        </p:spPr>
        <p:txBody>
          <a:bodyPr vert="horz" wrap="square" lIns="91440" tIns="73152" rIns="91440" bIns="73152" rtlCol="0" anchor="b" anchorCtr="0">
            <a:spAutoFit/>
          </a:bodyPr>
          <a:lstStyle>
            <a:lvl1pPr marL="155437" indent="-155437">
              <a:spcBef>
                <a:spcPts val="0"/>
              </a:spcBef>
              <a:buNone/>
              <a:defRPr lang="en-US" sz="1904" dirty="0">
                <a:solidFill>
                  <a:schemeClr val="tx1"/>
                </a:solidFill>
              </a:defRPr>
            </a:lvl1pPr>
          </a:lstStyle>
          <a:p>
            <a:pPr marL="0" lvl="0" indent="0">
              <a:lnSpc>
                <a:spcPct val="100000"/>
              </a:lnSpc>
            </a:pPr>
            <a:r>
              <a:rPr lang="en-US" dirty="0" smtClean="0"/>
              <a:t>Click to edit text</a:t>
            </a:r>
            <a:endParaRPr lang="en-US" dirty="0"/>
          </a:p>
        </p:txBody>
      </p:sp>
      <p:sp>
        <p:nvSpPr>
          <p:cNvPr id="91" name="Text Placeholder 12"/>
          <p:cNvSpPr>
            <a:spLocks noGrp="1"/>
          </p:cNvSpPr>
          <p:nvPr>
            <p:ph type="body" sz="quarter" idx="24" hasCustomPrompt="1"/>
          </p:nvPr>
        </p:nvSpPr>
        <p:spPr>
          <a:xfrm>
            <a:off x="7751207" y="4742095"/>
            <a:ext cx="2197974" cy="440762"/>
          </a:xfrm>
        </p:spPr>
        <p:txBody>
          <a:bodyPr vert="horz" wrap="square" lIns="91440" tIns="73152" rIns="91440" bIns="73152" rtlCol="0" anchor="b" anchorCtr="0">
            <a:spAutoFit/>
          </a:bodyPr>
          <a:lstStyle>
            <a:lvl1pPr marL="155437" indent="-155437">
              <a:spcBef>
                <a:spcPts val="0"/>
              </a:spcBef>
              <a:buNone/>
              <a:defRPr lang="en-US" sz="1904" dirty="0">
                <a:solidFill>
                  <a:schemeClr val="tx1"/>
                </a:solidFill>
              </a:defRPr>
            </a:lvl1pPr>
          </a:lstStyle>
          <a:p>
            <a:pPr marL="0" lvl="0" indent="0">
              <a:lnSpc>
                <a:spcPct val="100000"/>
              </a:lnSpc>
            </a:pPr>
            <a:r>
              <a:rPr lang="en-US" dirty="0" smtClean="0"/>
              <a:t>Click to edit text</a:t>
            </a:r>
            <a:endParaRPr lang="en-US" dirty="0"/>
          </a:p>
        </p:txBody>
      </p:sp>
      <p:sp>
        <p:nvSpPr>
          <p:cNvPr id="92" name="Text Placeholder 12"/>
          <p:cNvSpPr>
            <a:spLocks noGrp="1"/>
          </p:cNvSpPr>
          <p:nvPr>
            <p:ph type="body" sz="quarter" idx="25" hasCustomPrompt="1"/>
          </p:nvPr>
        </p:nvSpPr>
        <p:spPr>
          <a:xfrm>
            <a:off x="10113275" y="4742095"/>
            <a:ext cx="2197974" cy="440762"/>
          </a:xfrm>
        </p:spPr>
        <p:txBody>
          <a:bodyPr vert="horz" wrap="square" lIns="91440" tIns="73152" rIns="91440" bIns="73152" rtlCol="0" anchor="b" anchorCtr="0">
            <a:spAutoFit/>
          </a:bodyPr>
          <a:lstStyle>
            <a:lvl1pPr marL="155437" indent="-155437">
              <a:spcBef>
                <a:spcPts val="0"/>
              </a:spcBef>
              <a:buNone/>
              <a:defRPr lang="en-US" sz="1904" dirty="0">
                <a:solidFill>
                  <a:schemeClr val="tx1"/>
                </a:solidFill>
              </a:defRPr>
            </a:lvl1pPr>
          </a:lstStyle>
          <a:p>
            <a:pPr marL="0" lvl="0" indent="0">
              <a:lnSpc>
                <a:spcPct val="100000"/>
              </a:lnSpc>
            </a:pPr>
            <a:r>
              <a:rPr lang="en-US" dirty="0" smtClean="0"/>
              <a:t>Click to edit text</a:t>
            </a:r>
            <a:endParaRPr lang="en-US" dirty="0"/>
          </a:p>
        </p:txBody>
      </p:sp>
      <p:sp>
        <p:nvSpPr>
          <p:cNvPr id="4" name="Rectangle 3"/>
          <p:cNvSpPr/>
          <p:nvPr userDrawn="1"/>
        </p:nvSpPr>
        <p:spPr>
          <a:xfrm>
            <a:off x="10113274" y="634689"/>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smtClean="0">
              <a:solidFill>
                <a:srgbClr val="F3F3F4"/>
              </a:solidFill>
            </a:endParaRPr>
          </a:p>
        </p:txBody>
      </p:sp>
      <p:sp>
        <p:nvSpPr>
          <p:cNvPr id="40" name="Rectangle 39"/>
          <p:cNvSpPr/>
          <p:nvPr userDrawn="1"/>
        </p:nvSpPr>
        <p:spPr>
          <a:xfrm>
            <a:off x="11294307" y="634689"/>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smtClean="0">
              <a:solidFill>
                <a:srgbClr val="F3F3F4"/>
              </a:solidFill>
            </a:endParaRPr>
          </a:p>
        </p:txBody>
      </p:sp>
      <p:sp>
        <p:nvSpPr>
          <p:cNvPr id="41" name="Rectangle 40"/>
          <p:cNvSpPr/>
          <p:nvPr userDrawn="1"/>
        </p:nvSpPr>
        <p:spPr>
          <a:xfrm>
            <a:off x="10113274" y="1815554"/>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smtClean="0">
              <a:solidFill>
                <a:srgbClr val="F3F3F4"/>
              </a:solidFill>
            </a:endParaRPr>
          </a:p>
        </p:txBody>
      </p:sp>
      <p:sp>
        <p:nvSpPr>
          <p:cNvPr id="42" name="Rectangle 41"/>
          <p:cNvSpPr/>
          <p:nvPr userDrawn="1"/>
        </p:nvSpPr>
        <p:spPr>
          <a:xfrm>
            <a:off x="11294307" y="1815554"/>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smtClean="0">
              <a:solidFill>
                <a:srgbClr val="F3F3F4"/>
              </a:solidFill>
            </a:endParaRPr>
          </a:p>
        </p:txBody>
      </p:sp>
      <p:sp>
        <p:nvSpPr>
          <p:cNvPr id="37" name="Freeform 95"/>
          <p:cNvSpPr>
            <a:spLocks/>
          </p:cNvSpPr>
          <p:nvPr userDrawn="1"/>
        </p:nvSpPr>
        <p:spPr bwMode="black">
          <a:xfrm>
            <a:off x="11581210" y="921551"/>
            <a:ext cx="443136" cy="443070"/>
          </a:xfrm>
          <a:custGeom>
            <a:avLst/>
            <a:gdLst>
              <a:gd name="T0" fmla="*/ 59 w 67"/>
              <a:gd name="T1" fmla="*/ 0 h 67"/>
              <a:gd name="T2" fmla="*/ 9 w 67"/>
              <a:gd name="T3" fmla="*/ 0 h 67"/>
              <a:gd name="T4" fmla="*/ 0 w 67"/>
              <a:gd name="T5" fmla="*/ 9 h 67"/>
              <a:gd name="T6" fmla="*/ 0 w 67"/>
              <a:gd name="T7" fmla="*/ 41 h 67"/>
              <a:gd name="T8" fmla="*/ 9 w 67"/>
              <a:gd name="T9" fmla="*/ 50 h 67"/>
              <a:gd name="T10" fmla="*/ 21 w 67"/>
              <a:gd name="T11" fmla="*/ 50 h 67"/>
              <a:gd name="T12" fmla="*/ 47 w 67"/>
              <a:gd name="T13" fmla="*/ 67 h 67"/>
              <a:gd name="T14" fmla="*/ 41 w 67"/>
              <a:gd name="T15" fmla="*/ 50 h 67"/>
              <a:gd name="T16" fmla="*/ 59 w 67"/>
              <a:gd name="T17" fmla="*/ 50 h 67"/>
              <a:gd name="T18" fmla="*/ 67 w 67"/>
              <a:gd name="T19" fmla="*/ 41 h 67"/>
              <a:gd name="T20" fmla="*/ 67 w 67"/>
              <a:gd name="T21" fmla="*/ 9 h 67"/>
              <a:gd name="T22" fmla="*/ 59 w 67"/>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67">
                <a:moveTo>
                  <a:pt x="59"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59" y="50"/>
                  <a:pt x="59" y="50"/>
                  <a:pt x="59" y="50"/>
                </a:cubicBezTo>
                <a:cubicBezTo>
                  <a:pt x="63" y="50"/>
                  <a:pt x="67" y="46"/>
                  <a:pt x="67" y="41"/>
                </a:cubicBezTo>
                <a:cubicBezTo>
                  <a:pt x="67" y="9"/>
                  <a:pt x="67" y="9"/>
                  <a:pt x="67" y="9"/>
                </a:cubicBezTo>
                <a:cubicBezTo>
                  <a:pt x="67" y="4"/>
                  <a:pt x="63" y="0"/>
                  <a:pt x="59" y="0"/>
                </a:cubicBezTo>
              </a:path>
            </a:pathLst>
          </a:custGeom>
          <a:solidFill>
            <a:srgbClr val="FFFFFF"/>
          </a:solidFill>
          <a:ln>
            <a:noFill/>
          </a:ln>
          <a:extLst/>
        </p:spPr>
        <p:txBody>
          <a:bodyPr vert="horz" wrap="square" lIns="124347" tIns="62174" rIns="124347" bIns="62174" numCol="1" anchor="t" anchorCtr="0" compatLnSpc="1">
            <a:prstTxWarp prst="textNoShape">
              <a:avLst/>
            </a:prstTxWarp>
          </a:bodyPr>
          <a:lstStyle/>
          <a:p>
            <a:pPr defTabSz="1243493"/>
            <a:endParaRPr lang="en-US" sz="2448">
              <a:solidFill>
                <a:srgbClr val="FFFFFF"/>
              </a:solidFill>
            </a:endParaRPr>
          </a:p>
        </p:txBody>
      </p:sp>
      <p:sp>
        <p:nvSpPr>
          <p:cNvPr id="36" name="Freeform 81"/>
          <p:cNvSpPr>
            <a:spLocks noEditPoints="1"/>
          </p:cNvSpPr>
          <p:nvPr userDrawn="1"/>
        </p:nvSpPr>
        <p:spPr bwMode="black">
          <a:xfrm>
            <a:off x="10369088" y="2128374"/>
            <a:ext cx="505312" cy="391155"/>
          </a:xfrm>
          <a:custGeom>
            <a:avLst/>
            <a:gdLst>
              <a:gd name="T0" fmla="*/ 71 w 75"/>
              <a:gd name="T1" fmla="*/ 58 h 58"/>
              <a:gd name="T2" fmla="*/ 4 w 75"/>
              <a:gd name="T3" fmla="*/ 58 h 58"/>
              <a:gd name="T4" fmla="*/ 0 w 75"/>
              <a:gd name="T5" fmla="*/ 54 h 58"/>
              <a:gd name="T6" fmla="*/ 0 w 75"/>
              <a:gd name="T7" fmla="*/ 4 h 58"/>
              <a:gd name="T8" fmla="*/ 4 w 75"/>
              <a:gd name="T9" fmla="*/ 0 h 58"/>
              <a:gd name="T10" fmla="*/ 71 w 75"/>
              <a:gd name="T11" fmla="*/ 0 h 58"/>
              <a:gd name="T12" fmla="*/ 75 w 75"/>
              <a:gd name="T13" fmla="*/ 4 h 58"/>
              <a:gd name="T14" fmla="*/ 75 w 75"/>
              <a:gd name="T15" fmla="*/ 54 h 58"/>
              <a:gd name="T16" fmla="*/ 71 w 75"/>
              <a:gd name="T17" fmla="*/ 58 h 58"/>
              <a:gd name="T18" fmla="*/ 8 w 75"/>
              <a:gd name="T19" fmla="*/ 50 h 58"/>
              <a:gd name="T20" fmla="*/ 67 w 75"/>
              <a:gd name="T21" fmla="*/ 50 h 58"/>
              <a:gd name="T22" fmla="*/ 67 w 75"/>
              <a:gd name="T23" fmla="*/ 16 h 58"/>
              <a:gd name="T24" fmla="*/ 39 w 75"/>
              <a:gd name="T25" fmla="*/ 38 h 58"/>
              <a:gd name="T26" fmla="*/ 35 w 75"/>
              <a:gd name="T27" fmla="*/ 38 h 58"/>
              <a:gd name="T28" fmla="*/ 8 w 75"/>
              <a:gd name="T29" fmla="*/ 17 h 58"/>
              <a:gd name="T30" fmla="*/ 8 w 75"/>
              <a:gd name="T31" fmla="*/ 50 h 58"/>
              <a:gd name="T32" fmla="*/ 9 w 75"/>
              <a:gd name="T33" fmla="*/ 8 h 58"/>
              <a:gd name="T34" fmla="*/ 37 w 75"/>
              <a:gd name="T35" fmla="*/ 30 h 58"/>
              <a:gd name="T36" fmla="*/ 65 w 75"/>
              <a:gd name="T37" fmla="*/ 8 h 58"/>
              <a:gd name="T38" fmla="*/ 9 w 75"/>
              <a:gd name="T39"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58">
                <a:moveTo>
                  <a:pt x="71" y="58"/>
                </a:moveTo>
                <a:cubicBezTo>
                  <a:pt x="4" y="58"/>
                  <a:pt x="4" y="58"/>
                  <a:pt x="4" y="58"/>
                </a:cubicBezTo>
                <a:cubicBezTo>
                  <a:pt x="2" y="58"/>
                  <a:pt x="0" y="56"/>
                  <a:pt x="0" y="54"/>
                </a:cubicBezTo>
                <a:cubicBezTo>
                  <a:pt x="0" y="4"/>
                  <a:pt x="0" y="4"/>
                  <a:pt x="0" y="4"/>
                </a:cubicBezTo>
                <a:cubicBezTo>
                  <a:pt x="0" y="2"/>
                  <a:pt x="2" y="0"/>
                  <a:pt x="4" y="0"/>
                </a:cubicBezTo>
                <a:cubicBezTo>
                  <a:pt x="71" y="0"/>
                  <a:pt x="71" y="0"/>
                  <a:pt x="71" y="0"/>
                </a:cubicBezTo>
                <a:cubicBezTo>
                  <a:pt x="73" y="0"/>
                  <a:pt x="75" y="2"/>
                  <a:pt x="75" y="4"/>
                </a:cubicBezTo>
                <a:cubicBezTo>
                  <a:pt x="75" y="54"/>
                  <a:pt x="75" y="54"/>
                  <a:pt x="75" y="54"/>
                </a:cubicBezTo>
                <a:cubicBezTo>
                  <a:pt x="75" y="56"/>
                  <a:pt x="73" y="58"/>
                  <a:pt x="71" y="58"/>
                </a:cubicBezTo>
                <a:close/>
                <a:moveTo>
                  <a:pt x="8" y="50"/>
                </a:moveTo>
                <a:cubicBezTo>
                  <a:pt x="67" y="50"/>
                  <a:pt x="67" y="50"/>
                  <a:pt x="67" y="50"/>
                </a:cubicBezTo>
                <a:cubicBezTo>
                  <a:pt x="67" y="16"/>
                  <a:pt x="67" y="16"/>
                  <a:pt x="67" y="16"/>
                </a:cubicBezTo>
                <a:cubicBezTo>
                  <a:pt x="39" y="38"/>
                  <a:pt x="39" y="38"/>
                  <a:pt x="39" y="38"/>
                </a:cubicBezTo>
                <a:cubicBezTo>
                  <a:pt x="38" y="39"/>
                  <a:pt x="36" y="39"/>
                  <a:pt x="35" y="38"/>
                </a:cubicBezTo>
                <a:cubicBezTo>
                  <a:pt x="8" y="17"/>
                  <a:pt x="8" y="17"/>
                  <a:pt x="8" y="17"/>
                </a:cubicBezTo>
                <a:lnTo>
                  <a:pt x="8" y="50"/>
                </a:lnTo>
                <a:close/>
                <a:moveTo>
                  <a:pt x="9" y="8"/>
                </a:moveTo>
                <a:cubicBezTo>
                  <a:pt x="37" y="30"/>
                  <a:pt x="37" y="30"/>
                  <a:pt x="37" y="30"/>
                </a:cubicBezTo>
                <a:cubicBezTo>
                  <a:pt x="65" y="8"/>
                  <a:pt x="65" y="8"/>
                  <a:pt x="65" y="8"/>
                </a:cubicBezTo>
                <a:lnTo>
                  <a:pt x="9" y="8"/>
                </a:lnTo>
                <a:close/>
              </a:path>
            </a:pathLst>
          </a:custGeom>
          <a:solidFill>
            <a:srgbClr val="FFFFFF"/>
          </a:solidFill>
          <a:ln>
            <a:noFill/>
          </a:ln>
          <a:extLst/>
        </p:spPr>
        <p:txBody>
          <a:bodyPr vert="horz" wrap="square" lIns="124347" tIns="62174" rIns="124347" bIns="62174" numCol="1" anchor="t" anchorCtr="0" compatLnSpc="1">
            <a:prstTxWarp prst="textNoShape">
              <a:avLst/>
            </a:prstTxWarp>
          </a:bodyPr>
          <a:lstStyle/>
          <a:p>
            <a:pPr defTabSz="1243493"/>
            <a:endParaRPr lang="en-US" sz="2448">
              <a:solidFill>
                <a:srgbClr val="FFFFFF"/>
              </a:solidFill>
            </a:endParaRPr>
          </a:p>
        </p:txBody>
      </p:sp>
      <p:sp>
        <p:nvSpPr>
          <p:cNvPr id="38" name="Freeform 116"/>
          <p:cNvSpPr>
            <a:spLocks noEditPoints="1"/>
          </p:cNvSpPr>
          <p:nvPr userDrawn="1"/>
        </p:nvSpPr>
        <p:spPr bwMode="black">
          <a:xfrm>
            <a:off x="11560307" y="2130414"/>
            <a:ext cx="484938" cy="387075"/>
          </a:xfrm>
          <a:custGeom>
            <a:avLst/>
            <a:gdLst>
              <a:gd name="T0" fmla="*/ 50 w 72"/>
              <a:gd name="T1" fmla="*/ 35 h 57"/>
              <a:gd name="T2" fmla="*/ 36 w 72"/>
              <a:gd name="T3" fmla="*/ 21 h 57"/>
              <a:gd name="T4" fmla="*/ 22 w 72"/>
              <a:gd name="T5" fmla="*/ 35 h 57"/>
              <a:gd name="T6" fmla="*/ 36 w 72"/>
              <a:gd name="T7" fmla="*/ 49 h 57"/>
              <a:gd name="T8" fmla="*/ 50 w 72"/>
              <a:gd name="T9" fmla="*/ 35 h 57"/>
              <a:gd name="T10" fmla="*/ 15 w 72"/>
              <a:gd name="T11" fmla="*/ 20 h 57"/>
              <a:gd name="T12" fmla="*/ 12 w 72"/>
              <a:gd name="T13" fmla="*/ 17 h 57"/>
              <a:gd name="T14" fmla="*/ 8 w 72"/>
              <a:gd name="T15" fmla="*/ 20 h 57"/>
              <a:gd name="T16" fmla="*/ 12 w 72"/>
              <a:gd name="T17" fmla="*/ 23 h 57"/>
              <a:gd name="T18" fmla="*/ 15 w 72"/>
              <a:gd name="T19" fmla="*/ 20 h 57"/>
              <a:gd name="T20" fmla="*/ 72 w 72"/>
              <a:gd name="T21" fmla="*/ 18 h 57"/>
              <a:gd name="T22" fmla="*/ 72 w 72"/>
              <a:gd name="T23" fmla="*/ 49 h 57"/>
              <a:gd name="T24" fmla="*/ 63 w 72"/>
              <a:gd name="T25" fmla="*/ 57 h 57"/>
              <a:gd name="T26" fmla="*/ 8 w 72"/>
              <a:gd name="T27" fmla="*/ 57 h 57"/>
              <a:gd name="T28" fmla="*/ 0 w 72"/>
              <a:gd name="T29" fmla="*/ 49 h 57"/>
              <a:gd name="T30" fmla="*/ 0 w 72"/>
              <a:gd name="T31" fmla="*/ 18 h 57"/>
              <a:gd name="T32" fmla="*/ 8 w 72"/>
              <a:gd name="T33" fmla="*/ 9 h 57"/>
              <a:gd name="T34" fmla="*/ 21 w 72"/>
              <a:gd name="T35" fmla="*/ 9 h 57"/>
              <a:gd name="T36" fmla="*/ 23 w 72"/>
              <a:gd name="T37" fmla="*/ 5 h 57"/>
              <a:gd name="T38" fmla="*/ 30 w 72"/>
              <a:gd name="T39" fmla="*/ 0 h 57"/>
              <a:gd name="T40" fmla="*/ 42 w 72"/>
              <a:gd name="T41" fmla="*/ 0 h 57"/>
              <a:gd name="T42" fmla="*/ 49 w 72"/>
              <a:gd name="T43" fmla="*/ 5 h 57"/>
              <a:gd name="T44" fmla="*/ 50 w 72"/>
              <a:gd name="T45" fmla="*/ 9 h 57"/>
              <a:gd name="T46" fmla="*/ 63 w 72"/>
              <a:gd name="T47" fmla="*/ 9 h 57"/>
              <a:gd name="T48" fmla="*/ 72 w 72"/>
              <a:gd name="T49" fmla="*/ 18 h 57"/>
              <a:gd name="T50" fmla="*/ 45 w 72"/>
              <a:gd name="T51" fmla="*/ 35 h 57"/>
              <a:gd name="T52" fmla="*/ 36 w 72"/>
              <a:gd name="T53" fmla="*/ 44 h 57"/>
              <a:gd name="T54" fmla="*/ 27 w 72"/>
              <a:gd name="T55" fmla="*/ 35 h 57"/>
              <a:gd name="T56" fmla="*/ 36 w 72"/>
              <a:gd name="T57" fmla="*/ 26 h 57"/>
              <a:gd name="T58" fmla="*/ 45 w 72"/>
              <a:gd name="T59"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57">
                <a:moveTo>
                  <a:pt x="50" y="35"/>
                </a:moveTo>
                <a:cubicBezTo>
                  <a:pt x="50" y="27"/>
                  <a:pt x="43" y="21"/>
                  <a:pt x="36" y="21"/>
                </a:cubicBezTo>
                <a:cubicBezTo>
                  <a:pt x="28" y="21"/>
                  <a:pt x="22" y="27"/>
                  <a:pt x="22" y="35"/>
                </a:cubicBezTo>
                <a:cubicBezTo>
                  <a:pt x="22" y="43"/>
                  <a:pt x="28" y="49"/>
                  <a:pt x="36" y="49"/>
                </a:cubicBezTo>
                <a:cubicBezTo>
                  <a:pt x="43" y="49"/>
                  <a:pt x="50" y="43"/>
                  <a:pt x="50" y="35"/>
                </a:cubicBezTo>
                <a:moveTo>
                  <a:pt x="15" y="20"/>
                </a:moveTo>
                <a:cubicBezTo>
                  <a:pt x="15" y="18"/>
                  <a:pt x="13" y="17"/>
                  <a:pt x="12" y="17"/>
                </a:cubicBezTo>
                <a:cubicBezTo>
                  <a:pt x="10" y="17"/>
                  <a:pt x="8" y="18"/>
                  <a:pt x="8" y="20"/>
                </a:cubicBezTo>
                <a:cubicBezTo>
                  <a:pt x="8" y="22"/>
                  <a:pt x="10" y="23"/>
                  <a:pt x="12" y="23"/>
                </a:cubicBezTo>
                <a:cubicBezTo>
                  <a:pt x="13" y="23"/>
                  <a:pt x="15" y="22"/>
                  <a:pt x="15" y="20"/>
                </a:cubicBezTo>
                <a:moveTo>
                  <a:pt x="72" y="18"/>
                </a:moveTo>
                <a:cubicBezTo>
                  <a:pt x="72" y="49"/>
                  <a:pt x="72" y="49"/>
                  <a:pt x="72" y="49"/>
                </a:cubicBezTo>
                <a:cubicBezTo>
                  <a:pt x="72" y="53"/>
                  <a:pt x="68" y="57"/>
                  <a:pt x="63" y="57"/>
                </a:cubicBezTo>
                <a:cubicBezTo>
                  <a:pt x="8" y="57"/>
                  <a:pt x="8" y="57"/>
                  <a:pt x="8" y="57"/>
                </a:cubicBezTo>
                <a:cubicBezTo>
                  <a:pt x="4" y="57"/>
                  <a:pt x="0" y="53"/>
                  <a:pt x="0" y="49"/>
                </a:cubicBezTo>
                <a:cubicBezTo>
                  <a:pt x="0" y="18"/>
                  <a:pt x="0" y="18"/>
                  <a:pt x="0" y="18"/>
                </a:cubicBezTo>
                <a:cubicBezTo>
                  <a:pt x="0" y="13"/>
                  <a:pt x="4" y="9"/>
                  <a:pt x="8" y="9"/>
                </a:cubicBezTo>
                <a:cubicBezTo>
                  <a:pt x="21" y="9"/>
                  <a:pt x="21" y="9"/>
                  <a:pt x="21" y="9"/>
                </a:cubicBezTo>
                <a:cubicBezTo>
                  <a:pt x="23" y="5"/>
                  <a:pt x="23" y="5"/>
                  <a:pt x="23" y="5"/>
                </a:cubicBezTo>
                <a:cubicBezTo>
                  <a:pt x="24" y="2"/>
                  <a:pt x="27" y="0"/>
                  <a:pt x="30" y="0"/>
                </a:cubicBezTo>
                <a:cubicBezTo>
                  <a:pt x="42" y="0"/>
                  <a:pt x="42" y="0"/>
                  <a:pt x="42" y="0"/>
                </a:cubicBezTo>
                <a:cubicBezTo>
                  <a:pt x="45" y="0"/>
                  <a:pt x="48" y="2"/>
                  <a:pt x="49" y="5"/>
                </a:cubicBezTo>
                <a:cubicBezTo>
                  <a:pt x="50" y="9"/>
                  <a:pt x="50" y="9"/>
                  <a:pt x="50" y="9"/>
                </a:cubicBezTo>
                <a:cubicBezTo>
                  <a:pt x="63" y="9"/>
                  <a:pt x="63" y="9"/>
                  <a:pt x="63" y="9"/>
                </a:cubicBezTo>
                <a:cubicBezTo>
                  <a:pt x="68" y="9"/>
                  <a:pt x="72" y="13"/>
                  <a:pt x="72" y="18"/>
                </a:cubicBezTo>
                <a:moveTo>
                  <a:pt x="45" y="35"/>
                </a:moveTo>
                <a:cubicBezTo>
                  <a:pt x="45" y="40"/>
                  <a:pt x="41" y="44"/>
                  <a:pt x="36" y="44"/>
                </a:cubicBezTo>
                <a:cubicBezTo>
                  <a:pt x="31" y="44"/>
                  <a:pt x="27" y="40"/>
                  <a:pt x="27" y="35"/>
                </a:cubicBezTo>
                <a:cubicBezTo>
                  <a:pt x="27" y="30"/>
                  <a:pt x="31" y="26"/>
                  <a:pt x="36" y="26"/>
                </a:cubicBezTo>
                <a:cubicBezTo>
                  <a:pt x="41" y="26"/>
                  <a:pt x="45" y="30"/>
                  <a:pt x="45" y="35"/>
                </a:cubicBezTo>
              </a:path>
            </a:pathLst>
          </a:custGeom>
          <a:solidFill>
            <a:srgbClr val="FFFFFF"/>
          </a:solidFill>
          <a:ln>
            <a:noFill/>
          </a:ln>
          <a:extLst/>
        </p:spPr>
        <p:txBody>
          <a:bodyPr vert="horz" wrap="square" lIns="124347" tIns="62174" rIns="124347" bIns="62174" numCol="1" anchor="t" anchorCtr="0" compatLnSpc="1">
            <a:prstTxWarp prst="textNoShape">
              <a:avLst/>
            </a:prstTxWarp>
          </a:bodyPr>
          <a:lstStyle/>
          <a:p>
            <a:pPr defTabSz="1243493"/>
            <a:endParaRPr lang="en-US" sz="2448">
              <a:solidFill>
                <a:srgbClr val="FFFFFF"/>
              </a:solidFill>
            </a:endParaRPr>
          </a:p>
        </p:txBody>
      </p:sp>
      <p:sp>
        <p:nvSpPr>
          <p:cNvPr id="43" name="Freeform 12"/>
          <p:cNvSpPr>
            <a:spLocks noChangeAspect="1"/>
          </p:cNvSpPr>
          <p:nvPr userDrawn="1"/>
        </p:nvSpPr>
        <p:spPr bwMode="black">
          <a:xfrm>
            <a:off x="10435849" y="884886"/>
            <a:ext cx="371789" cy="516400"/>
          </a:xfrm>
          <a:custGeom>
            <a:avLst/>
            <a:gdLst>
              <a:gd name="T0" fmla="*/ 642 w 811"/>
              <a:gd name="T1" fmla="*/ 692 h 1128"/>
              <a:gd name="T2" fmla="*/ 499 w 811"/>
              <a:gd name="T3" fmla="*/ 758 h 1128"/>
              <a:gd name="T4" fmla="*/ 465 w 811"/>
              <a:gd name="T5" fmla="*/ 735 h 1128"/>
              <a:gd name="T6" fmla="*/ 301 w 811"/>
              <a:gd name="T7" fmla="*/ 382 h 1128"/>
              <a:gd name="T8" fmla="*/ 305 w 811"/>
              <a:gd name="T9" fmla="*/ 341 h 1128"/>
              <a:gd name="T10" fmla="*/ 459 w 811"/>
              <a:gd name="T11" fmla="*/ 269 h 1128"/>
              <a:gd name="T12" fmla="*/ 474 w 811"/>
              <a:gd name="T13" fmla="*/ 232 h 1128"/>
              <a:gd name="T14" fmla="*/ 378 w 811"/>
              <a:gd name="T15" fmla="*/ 19 h 1128"/>
              <a:gd name="T16" fmla="*/ 341 w 811"/>
              <a:gd name="T17" fmla="*/ 0 h 1128"/>
              <a:gd name="T18" fmla="*/ 236 w 811"/>
              <a:gd name="T19" fmla="*/ 28 h 1128"/>
              <a:gd name="T20" fmla="*/ 192 w 811"/>
              <a:gd name="T21" fmla="*/ 49 h 1128"/>
              <a:gd name="T22" fmla="*/ 117 w 811"/>
              <a:gd name="T23" fmla="*/ 543 h 1128"/>
              <a:gd name="T24" fmla="*/ 313 w 811"/>
              <a:gd name="T25" fmla="*/ 932 h 1128"/>
              <a:gd name="T26" fmla="*/ 686 w 811"/>
              <a:gd name="T27" fmla="*/ 1060 h 1128"/>
              <a:gd name="T28" fmla="*/ 730 w 811"/>
              <a:gd name="T29" fmla="*/ 1039 h 1128"/>
              <a:gd name="T30" fmla="*/ 789 w 811"/>
              <a:gd name="T31" fmla="*/ 999 h 1128"/>
              <a:gd name="T32" fmla="*/ 796 w 811"/>
              <a:gd name="T33" fmla="*/ 944 h 1128"/>
              <a:gd name="T34" fmla="*/ 689 w 811"/>
              <a:gd name="T35" fmla="*/ 708 h 1128"/>
              <a:gd name="T36" fmla="*/ 642 w 811"/>
              <a:gd name="T37" fmla="*/ 69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1" h="1128">
                <a:moveTo>
                  <a:pt x="642" y="692"/>
                </a:moveTo>
                <a:cubicBezTo>
                  <a:pt x="616" y="704"/>
                  <a:pt x="499" y="758"/>
                  <a:pt x="499" y="758"/>
                </a:cubicBezTo>
                <a:cubicBezTo>
                  <a:pt x="488" y="763"/>
                  <a:pt x="473" y="753"/>
                  <a:pt x="465" y="735"/>
                </a:cubicBezTo>
                <a:cubicBezTo>
                  <a:pt x="301" y="382"/>
                  <a:pt x="301" y="382"/>
                  <a:pt x="301" y="382"/>
                </a:cubicBezTo>
                <a:cubicBezTo>
                  <a:pt x="292" y="364"/>
                  <a:pt x="294" y="346"/>
                  <a:pt x="305" y="341"/>
                </a:cubicBezTo>
                <a:cubicBezTo>
                  <a:pt x="305" y="341"/>
                  <a:pt x="441" y="279"/>
                  <a:pt x="459" y="269"/>
                </a:cubicBezTo>
                <a:cubicBezTo>
                  <a:pt x="470" y="264"/>
                  <a:pt x="483" y="251"/>
                  <a:pt x="474" y="232"/>
                </a:cubicBezTo>
                <a:cubicBezTo>
                  <a:pt x="452" y="180"/>
                  <a:pt x="385" y="29"/>
                  <a:pt x="378" y="19"/>
                </a:cubicBezTo>
                <a:cubicBezTo>
                  <a:pt x="369" y="8"/>
                  <a:pt x="363" y="0"/>
                  <a:pt x="341" y="0"/>
                </a:cubicBezTo>
                <a:cubicBezTo>
                  <a:pt x="306" y="0"/>
                  <a:pt x="269" y="13"/>
                  <a:pt x="236" y="28"/>
                </a:cubicBezTo>
                <a:cubicBezTo>
                  <a:pt x="192" y="49"/>
                  <a:pt x="192" y="49"/>
                  <a:pt x="192" y="49"/>
                </a:cubicBezTo>
                <a:cubicBezTo>
                  <a:pt x="0" y="158"/>
                  <a:pt x="62" y="427"/>
                  <a:pt x="117" y="543"/>
                </a:cubicBezTo>
                <a:cubicBezTo>
                  <a:pt x="173" y="662"/>
                  <a:pt x="313" y="932"/>
                  <a:pt x="313" y="932"/>
                </a:cubicBezTo>
                <a:cubicBezTo>
                  <a:pt x="381" y="1070"/>
                  <a:pt x="547" y="1128"/>
                  <a:pt x="686" y="1060"/>
                </a:cubicBezTo>
                <a:cubicBezTo>
                  <a:pt x="730" y="1039"/>
                  <a:pt x="730" y="1039"/>
                  <a:pt x="730" y="1039"/>
                </a:cubicBezTo>
                <a:cubicBezTo>
                  <a:pt x="756" y="1026"/>
                  <a:pt x="769" y="1018"/>
                  <a:pt x="789" y="999"/>
                </a:cubicBezTo>
                <a:cubicBezTo>
                  <a:pt x="795" y="994"/>
                  <a:pt x="811" y="977"/>
                  <a:pt x="796" y="944"/>
                </a:cubicBezTo>
                <a:cubicBezTo>
                  <a:pt x="767" y="880"/>
                  <a:pt x="698" y="726"/>
                  <a:pt x="689" y="708"/>
                </a:cubicBezTo>
                <a:cubicBezTo>
                  <a:pt x="680" y="693"/>
                  <a:pt x="661" y="684"/>
                  <a:pt x="642" y="692"/>
                </a:cubicBezTo>
                <a:close/>
              </a:path>
            </a:pathLst>
          </a:custGeom>
          <a:solidFill>
            <a:srgbClr val="FFFFFF"/>
          </a:solidFill>
          <a:ln>
            <a:noFill/>
          </a:ln>
          <a:extLst/>
        </p:spPr>
        <p:txBody>
          <a:bodyPr vert="horz" wrap="square" lIns="111925" tIns="55963" rIns="111925" bIns="55963" numCol="1" anchor="t" anchorCtr="0" compatLnSpc="1">
            <a:prstTxWarp prst="textNoShape">
              <a:avLst/>
            </a:prstTxWarp>
          </a:bodyPr>
          <a:lstStyle/>
          <a:p>
            <a:pPr defTabSz="1243493"/>
            <a:endParaRPr lang="en-US" sz="2176">
              <a:solidFill>
                <a:srgbClr val="FFFFFF"/>
              </a:solidFill>
            </a:endParaRPr>
          </a:p>
        </p:txBody>
      </p:sp>
      <p:grpSp>
        <p:nvGrpSpPr>
          <p:cNvPr id="39" name="Group 38"/>
          <p:cNvGrpSpPr/>
          <p:nvPr userDrawn="1"/>
        </p:nvGrpSpPr>
        <p:grpSpPr>
          <a:xfrm>
            <a:off x="621825" y="6104145"/>
            <a:ext cx="2109022" cy="300346"/>
            <a:chOff x="-7105650" y="-1617663"/>
            <a:chExt cx="19148426" cy="2727326"/>
          </a:xfrm>
          <a:solidFill>
            <a:schemeClr val="tx1"/>
          </a:solidFill>
        </p:grpSpPr>
        <p:sp>
          <p:nvSpPr>
            <p:cNvPr id="44" name="Freeform 28"/>
            <p:cNvSpPr>
              <a:spLocks/>
            </p:cNvSpPr>
            <p:nvPr userDrawn="1"/>
          </p:nvSpPr>
          <p:spPr bwMode="auto">
            <a:xfrm>
              <a:off x="-7105650" y="-1397000"/>
              <a:ext cx="1131888" cy="1087438"/>
            </a:xfrm>
            <a:custGeom>
              <a:avLst/>
              <a:gdLst>
                <a:gd name="T0" fmla="*/ 713 w 713"/>
                <a:gd name="T1" fmla="*/ 0 h 685"/>
                <a:gd name="T2" fmla="*/ 713 w 713"/>
                <a:gd name="T3" fmla="*/ 685 h 685"/>
                <a:gd name="T4" fmla="*/ 0 w 713"/>
                <a:gd name="T5" fmla="*/ 685 h 685"/>
                <a:gd name="T6" fmla="*/ 0 w 713"/>
                <a:gd name="T7" fmla="*/ 99 h 685"/>
                <a:gd name="T8" fmla="*/ 713 w 713"/>
                <a:gd name="T9" fmla="*/ 0 h 685"/>
              </a:gdLst>
              <a:ahLst/>
              <a:cxnLst>
                <a:cxn ang="0">
                  <a:pos x="T0" y="T1"/>
                </a:cxn>
                <a:cxn ang="0">
                  <a:pos x="T2" y="T3"/>
                </a:cxn>
                <a:cxn ang="0">
                  <a:pos x="T4" y="T5"/>
                </a:cxn>
                <a:cxn ang="0">
                  <a:pos x="T6" y="T7"/>
                </a:cxn>
                <a:cxn ang="0">
                  <a:pos x="T8" y="T9"/>
                </a:cxn>
              </a:cxnLst>
              <a:rect l="0" t="0" r="r" b="b"/>
              <a:pathLst>
                <a:path w="713" h="685">
                  <a:moveTo>
                    <a:pt x="713" y="0"/>
                  </a:moveTo>
                  <a:lnTo>
                    <a:pt x="713" y="685"/>
                  </a:lnTo>
                  <a:lnTo>
                    <a:pt x="0" y="685"/>
                  </a:lnTo>
                  <a:lnTo>
                    <a:pt x="0" y="99"/>
                  </a:lnTo>
                  <a:lnTo>
                    <a:pt x="7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45" name="Freeform 29"/>
            <p:cNvSpPr>
              <a:spLocks/>
            </p:cNvSpPr>
            <p:nvPr userDrawn="1"/>
          </p:nvSpPr>
          <p:spPr bwMode="auto">
            <a:xfrm>
              <a:off x="-5868988" y="-1617663"/>
              <a:ext cx="1490663" cy="1308100"/>
            </a:xfrm>
            <a:custGeom>
              <a:avLst/>
              <a:gdLst>
                <a:gd name="T0" fmla="*/ 939 w 939"/>
                <a:gd name="T1" fmla="*/ 0 h 824"/>
                <a:gd name="T2" fmla="*/ 939 w 939"/>
                <a:gd name="T3" fmla="*/ 824 h 824"/>
                <a:gd name="T4" fmla="*/ 0 w 939"/>
                <a:gd name="T5" fmla="*/ 824 h 824"/>
                <a:gd name="T6" fmla="*/ 0 w 939"/>
                <a:gd name="T7" fmla="*/ 132 h 824"/>
                <a:gd name="T8" fmla="*/ 939 w 939"/>
                <a:gd name="T9" fmla="*/ 0 h 824"/>
              </a:gdLst>
              <a:ahLst/>
              <a:cxnLst>
                <a:cxn ang="0">
                  <a:pos x="T0" y="T1"/>
                </a:cxn>
                <a:cxn ang="0">
                  <a:pos x="T2" y="T3"/>
                </a:cxn>
                <a:cxn ang="0">
                  <a:pos x="T4" y="T5"/>
                </a:cxn>
                <a:cxn ang="0">
                  <a:pos x="T6" y="T7"/>
                </a:cxn>
                <a:cxn ang="0">
                  <a:pos x="T8" y="T9"/>
                </a:cxn>
              </a:cxnLst>
              <a:rect l="0" t="0" r="r" b="b"/>
              <a:pathLst>
                <a:path w="939" h="824">
                  <a:moveTo>
                    <a:pt x="939" y="0"/>
                  </a:moveTo>
                  <a:lnTo>
                    <a:pt x="939" y="824"/>
                  </a:lnTo>
                  <a:lnTo>
                    <a:pt x="0" y="824"/>
                  </a:lnTo>
                  <a:lnTo>
                    <a:pt x="0" y="132"/>
                  </a:lnTo>
                  <a:lnTo>
                    <a:pt x="9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46" name="Freeform 30"/>
            <p:cNvSpPr>
              <a:spLocks/>
            </p:cNvSpPr>
            <p:nvPr userDrawn="1"/>
          </p:nvSpPr>
          <p:spPr bwMode="auto">
            <a:xfrm>
              <a:off x="-7105650" y="-198437"/>
              <a:ext cx="1131888" cy="1087438"/>
            </a:xfrm>
            <a:custGeom>
              <a:avLst/>
              <a:gdLst>
                <a:gd name="T0" fmla="*/ 0 w 713"/>
                <a:gd name="T1" fmla="*/ 0 h 685"/>
                <a:gd name="T2" fmla="*/ 713 w 713"/>
                <a:gd name="T3" fmla="*/ 0 h 685"/>
                <a:gd name="T4" fmla="*/ 713 w 713"/>
                <a:gd name="T5" fmla="*/ 685 h 685"/>
                <a:gd name="T6" fmla="*/ 0 w 713"/>
                <a:gd name="T7" fmla="*/ 586 h 685"/>
                <a:gd name="T8" fmla="*/ 0 w 713"/>
                <a:gd name="T9" fmla="*/ 0 h 685"/>
              </a:gdLst>
              <a:ahLst/>
              <a:cxnLst>
                <a:cxn ang="0">
                  <a:pos x="T0" y="T1"/>
                </a:cxn>
                <a:cxn ang="0">
                  <a:pos x="T2" y="T3"/>
                </a:cxn>
                <a:cxn ang="0">
                  <a:pos x="T4" y="T5"/>
                </a:cxn>
                <a:cxn ang="0">
                  <a:pos x="T6" y="T7"/>
                </a:cxn>
                <a:cxn ang="0">
                  <a:pos x="T8" y="T9"/>
                </a:cxn>
              </a:cxnLst>
              <a:rect l="0" t="0" r="r" b="b"/>
              <a:pathLst>
                <a:path w="713" h="685">
                  <a:moveTo>
                    <a:pt x="0" y="0"/>
                  </a:moveTo>
                  <a:lnTo>
                    <a:pt x="713" y="0"/>
                  </a:lnTo>
                  <a:lnTo>
                    <a:pt x="713" y="685"/>
                  </a:lnTo>
                  <a:lnTo>
                    <a:pt x="0" y="58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47" name="Freeform 31"/>
            <p:cNvSpPr>
              <a:spLocks/>
            </p:cNvSpPr>
            <p:nvPr userDrawn="1"/>
          </p:nvSpPr>
          <p:spPr bwMode="auto">
            <a:xfrm>
              <a:off x="-5868988" y="-198437"/>
              <a:ext cx="1490663" cy="1308100"/>
            </a:xfrm>
            <a:custGeom>
              <a:avLst/>
              <a:gdLst>
                <a:gd name="T0" fmla="*/ 0 w 939"/>
                <a:gd name="T1" fmla="*/ 0 h 824"/>
                <a:gd name="T2" fmla="*/ 939 w 939"/>
                <a:gd name="T3" fmla="*/ 0 h 824"/>
                <a:gd name="T4" fmla="*/ 939 w 939"/>
                <a:gd name="T5" fmla="*/ 824 h 824"/>
                <a:gd name="T6" fmla="*/ 0 w 939"/>
                <a:gd name="T7" fmla="*/ 696 h 824"/>
                <a:gd name="T8" fmla="*/ 0 w 939"/>
                <a:gd name="T9" fmla="*/ 0 h 824"/>
              </a:gdLst>
              <a:ahLst/>
              <a:cxnLst>
                <a:cxn ang="0">
                  <a:pos x="T0" y="T1"/>
                </a:cxn>
                <a:cxn ang="0">
                  <a:pos x="T2" y="T3"/>
                </a:cxn>
                <a:cxn ang="0">
                  <a:pos x="T4" y="T5"/>
                </a:cxn>
                <a:cxn ang="0">
                  <a:pos x="T6" y="T7"/>
                </a:cxn>
                <a:cxn ang="0">
                  <a:pos x="T8" y="T9"/>
                </a:cxn>
              </a:cxnLst>
              <a:rect l="0" t="0" r="r" b="b"/>
              <a:pathLst>
                <a:path w="939" h="824">
                  <a:moveTo>
                    <a:pt x="0" y="0"/>
                  </a:moveTo>
                  <a:lnTo>
                    <a:pt x="939" y="0"/>
                  </a:lnTo>
                  <a:lnTo>
                    <a:pt x="939" y="824"/>
                  </a:lnTo>
                  <a:lnTo>
                    <a:pt x="0" y="69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48" name="Freeform 32"/>
            <p:cNvSpPr>
              <a:spLocks noEditPoints="1"/>
            </p:cNvSpPr>
            <p:nvPr userDrawn="1"/>
          </p:nvSpPr>
          <p:spPr bwMode="auto">
            <a:xfrm>
              <a:off x="6035675" y="-1071563"/>
              <a:ext cx="998538" cy="1639888"/>
            </a:xfrm>
            <a:custGeom>
              <a:avLst/>
              <a:gdLst>
                <a:gd name="T0" fmla="*/ 121 w 629"/>
                <a:gd name="T1" fmla="*/ 110 h 1033"/>
                <a:gd name="T2" fmla="*/ 121 w 629"/>
                <a:gd name="T3" fmla="*/ 531 h 1033"/>
                <a:gd name="T4" fmla="*/ 245 w 629"/>
                <a:gd name="T5" fmla="*/ 531 h 1033"/>
                <a:gd name="T6" fmla="*/ 322 w 629"/>
                <a:gd name="T7" fmla="*/ 528 h 1033"/>
                <a:gd name="T8" fmla="*/ 384 w 629"/>
                <a:gd name="T9" fmla="*/ 509 h 1033"/>
                <a:gd name="T10" fmla="*/ 435 w 629"/>
                <a:gd name="T11" fmla="*/ 476 h 1033"/>
                <a:gd name="T12" fmla="*/ 472 w 629"/>
                <a:gd name="T13" fmla="*/ 432 h 1033"/>
                <a:gd name="T14" fmla="*/ 494 w 629"/>
                <a:gd name="T15" fmla="*/ 381 h 1033"/>
                <a:gd name="T16" fmla="*/ 501 w 629"/>
                <a:gd name="T17" fmla="*/ 315 h 1033"/>
                <a:gd name="T18" fmla="*/ 494 w 629"/>
                <a:gd name="T19" fmla="*/ 253 h 1033"/>
                <a:gd name="T20" fmla="*/ 475 w 629"/>
                <a:gd name="T21" fmla="*/ 202 h 1033"/>
                <a:gd name="T22" fmla="*/ 442 w 629"/>
                <a:gd name="T23" fmla="*/ 161 h 1033"/>
                <a:gd name="T24" fmla="*/ 395 w 629"/>
                <a:gd name="T25" fmla="*/ 132 h 1033"/>
                <a:gd name="T26" fmla="*/ 333 w 629"/>
                <a:gd name="T27" fmla="*/ 117 h 1033"/>
                <a:gd name="T28" fmla="*/ 260 w 629"/>
                <a:gd name="T29" fmla="*/ 110 h 1033"/>
                <a:gd name="T30" fmla="*/ 121 w 629"/>
                <a:gd name="T31" fmla="*/ 110 h 1033"/>
                <a:gd name="T32" fmla="*/ 0 w 629"/>
                <a:gd name="T33" fmla="*/ 0 h 1033"/>
                <a:gd name="T34" fmla="*/ 282 w 629"/>
                <a:gd name="T35" fmla="*/ 0 h 1033"/>
                <a:gd name="T36" fmla="*/ 358 w 629"/>
                <a:gd name="T37" fmla="*/ 7 h 1033"/>
                <a:gd name="T38" fmla="*/ 428 w 629"/>
                <a:gd name="T39" fmla="*/ 22 h 1033"/>
                <a:gd name="T40" fmla="*/ 486 w 629"/>
                <a:gd name="T41" fmla="*/ 48 h 1033"/>
                <a:gd name="T42" fmla="*/ 537 w 629"/>
                <a:gd name="T43" fmla="*/ 81 h 1033"/>
                <a:gd name="T44" fmla="*/ 578 w 629"/>
                <a:gd name="T45" fmla="*/ 125 h 1033"/>
                <a:gd name="T46" fmla="*/ 607 w 629"/>
                <a:gd name="T47" fmla="*/ 180 h 1033"/>
                <a:gd name="T48" fmla="*/ 622 w 629"/>
                <a:gd name="T49" fmla="*/ 238 h 1033"/>
                <a:gd name="T50" fmla="*/ 629 w 629"/>
                <a:gd name="T51" fmla="*/ 308 h 1033"/>
                <a:gd name="T52" fmla="*/ 622 w 629"/>
                <a:gd name="T53" fmla="*/ 381 h 1033"/>
                <a:gd name="T54" fmla="*/ 603 w 629"/>
                <a:gd name="T55" fmla="*/ 443 h 1033"/>
                <a:gd name="T56" fmla="*/ 570 w 629"/>
                <a:gd name="T57" fmla="*/ 502 h 1033"/>
                <a:gd name="T58" fmla="*/ 527 w 629"/>
                <a:gd name="T59" fmla="*/ 550 h 1033"/>
                <a:gd name="T60" fmla="*/ 468 w 629"/>
                <a:gd name="T61" fmla="*/ 590 h 1033"/>
                <a:gd name="T62" fmla="*/ 406 w 629"/>
                <a:gd name="T63" fmla="*/ 619 h 1033"/>
                <a:gd name="T64" fmla="*/ 333 w 629"/>
                <a:gd name="T65" fmla="*/ 638 h 1033"/>
                <a:gd name="T66" fmla="*/ 256 w 629"/>
                <a:gd name="T67" fmla="*/ 641 h 1033"/>
                <a:gd name="T68" fmla="*/ 121 w 629"/>
                <a:gd name="T69" fmla="*/ 641 h 1033"/>
                <a:gd name="T70" fmla="*/ 121 w 629"/>
                <a:gd name="T71" fmla="*/ 1033 h 1033"/>
                <a:gd name="T72" fmla="*/ 0 w 629"/>
                <a:gd name="T73" fmla="*/ 1033 h 1033"/>
                <a:gd name="T74" fmla="*/ 0 w 629"/>
                <a:gd name="T75" fmla="*/ 0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9" h="1033">
                  <a:moveTo>
                    <a:pt x="121" y="110"/>
                  </a:moveTo>
                  <a:lnTo>
                    <a:pt x="121" y="531"/>
                  </a:lnTo>
                  <a:lnTo>
                    <a:pt x="245" y="531"/>
                  </a:lnTo>
                  <a:lnTo>
                    <a:pt x="322" y="528"/>
                  </a:lnTo>
                  <a:lnTo>
                    <a:pt x="384" y="509"/>
                  </a:lnTo>
                  <a:lnTo>
                    <a:pt x="435" y="476"/>
                  </a:lnTo>
                  <a:lnTo>
                    <a:pt x="472" y="432"/>
                  </a:lnTo>
                  <a:lnTo>
                    <a:pt x="494" y="381"/>
                  </a:lnTo>
                  <a:lnTo>
                    <a:pt x="501" y="315"/>
                  </a:lnTo>
                  <a:lnTo>
                    <a:pt x="494" y="253"/>
                  </a:lnTo>
                  <a:lnTo>
                    <a:pt x="475" y="202"/>
                  </a:lnTo>
                  <a:lnTo>
                    <a:pt x="442" y="161"/>
                  </a:lnTo>
                  <a:lnTo>
                    <a:pt x="395" y="132"/>
                  </a:lnTo>
                  <a:lnTo>
                    <a:pt x="333" y="117"/>
                  </a:lnTo>
                  <a:lnTo>
                    <a:pt x="260" y="110"/>
                  </a:lnTo>
                  <a:lnTo>
                    <a:pt x="121" y="110"/>
                  </a:lnTo>
                  <a:close/>
                  <a:moveTo>
                    <a:pt x="0" y="0"/>
                  </a:moveTo>
                  <a:lnTo>
                    <a:pt x="282" y="0"/>
                  </a:lnTo>
                  <a:lnTo>
                    <a:pt x="358" y="7"/>
                  </a:lnTo>
                  <a:lnTo>
                    <a:pt x="428" y="22"/>
                  </a:lnTo>
                  <a:lnTo>
                    <a:pt x="486" y="48"/>
                  </a:lnTo>
                  <a:lnTo>
                    <a:pt x="537" y="81"/>
                  </a:lnTo>
                  <a:lnTo>
                    <a:pt x="578" y="125"/>
                  </a:lnTo>
                  <a:lnTo>
                    <a:pt x="607" y="180"/>
                  </a:lnTo>
                  <a:lnTo>
                    <a:pt x="622" y="238"/>
                  </a:lnTo>
                  <a:lnTo>
                    <a:pt x="629" y="308"/>
                  </a:lnTo>
                  <a:lnTo>
                    <a:pt x="622" y="381"/>
                  </a:lnTo>
                  <a:lnTo>
                    <a:pt x="603" y="443"/>
                  </a:lnTo>
                  <a:lnTo>
                    <a:pt x="570" y="502"/>
                  </a:lnTo>
                  <a:lnTo>
                    <a:pt x="527" y="550"/>
                  </a:lnTo>
                  <a:lnTo>
                    <a:pt x="468" y="590"/>
                  </a:lnTo>
                  <a:lnTo>
                    <a:pt x="406" y="619"/>
                  </a:lnTo>
                  <a:lnTo>
                    <a:pt x="333" y="638"/>
                  </a:lnTo>
                  <a:lnTo>
                    <a:pt x="256" y="641"/>
                  </a:lnTo>
                  <a:lnTo>
                    <a:pt x="121" y="641"/>
                  </a:lnTo>
                  <a:lnTo>
                    <a:pt x="121" y="1033"/>
                  </a:lnTo>
                  <a:lnTo>
                    <a:pt x="0"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49" name="Freeform 33"/>
            <p:cNvSpPr>
              <a:spLocks/>
            </p:cNvSpPr>
            <p:nvPr userDrawn="1"/>
          </p:nvSpPr>
          <p:spPr bwMode="auto">
            <a:xfrm>
              <a:off x="7231063" y="-1165225"/>
              <a:ext cx="963613" cy="1733551"/>
            </a:xfrm>
            <a:custGeom>
              <a:avLst/>
              <a:gdLst>
                <a:gd name="T0" fmla="*/ 0 w 607"/>
                <a:gd name="T1" fmla="*/ 0 h 1092"/>
                <a:gd name="T2" fmla="*/ 117 w 607"/>
                <a:gd name="T3" fmla="*/ 0 h 1092"/>
                <a:gd name="T4" fmla="*/ 117 w 607"/>
                <a:gd name="T5" fmla="*/ 477 h 1092"/>
                <a:gd name="T6" fmla="*/ 121 w 607"/>
                <a:gd name="T7" fmla="*/ 477 h 1092"/>
                <a:gd name="T8" fmla="*/ 165 w 607"/>
                <a:gd name="T9" fmla="*/ 414 h 1092"/>
                <a:gd name="T10" fmla="*/ 223 w 607"/>
                <a:gd name="T11" fmla="*/ 370 h 1092"/>
                <a:gd name="T12" fmla="*/ 285 w 607"/>
                <a:gd name="T13" fmla="*/ 345 h 1092"/>
                <a:gd name="T14" fmla="*/ 362 w 607"/>
                <a:gd name="T15" fmla="*/ 338 h 1092"/>
                <a:gd name="T16" fmla="*/ 428 w 607"/>
                <a:gd name="T17" fmla="*/ 341 h 1092"/>
                <a:gd name="T18" fmla="*/ 483 w 607"/>
                <a:gd name="T19" fmla="*/ 359 h 1092"/>
                <a:gd name="T20" fmla="*/ 527 w 607"/>
                <a:gd name="T21" fmla="*/ 392 h 1092"/>
                <a:gd name="T22" fmla="*/ 563 w 607"/>
                <a:gd name="T23" fmla="*/ 436 h 1092"/>
                <a:gd name="T24" fmla="*/ 589 w 607"/>
                <a:gd name="T25" fmla="*/ 491 h 1092"/>
                <a:gd name="T26" fmla="*/ 604 w 607"/>
                <a:gd name="T27" fmla="*/ 557 h 1092"/>
                <a:gd name="T28" fmla="*/ 607 w 607"/>
                <a:gd name="T29" fmla="*/ 638 h 1092"/>
                <a:gd name="T30" fmla="*/ 607 w 607"/>
                <a:gd name="T31" fmla="*/ 1092 h 1092"/>
                <a:gd name="T32" fmla="*/ 490 w 607"/>
                <a:gd name="T33" fmla="*/ 1092 h 1092"/>
                <a:gd name="T34" fmla="*/ 490 w 607"/>
                <a:gd name="T35" fmla="*/ 667 h 1092"/>
                <a:gd name="T36" fmla="*/ 487 w 607"/>
                <a:gd name="T37" fmla="*/ 598 h 1092"/>
                <a:gd name="T38" fmla="*/ 472 w 607"/>
                <a:gd name="T39" fmla="*/ 539 h 1092"/>
                <a:gd name="T40" fmla="*/ 450 w 607"/>
                <a:gd name="T41" fmla="*/ 495 h 1092"/>
                <a:gd name="T42" fmla="*/ 413 w 607"/>
                <a:gd name="T43" fmla="*/ 462 h 1092"/>
                <a:gd name="T44" fmla="*/ 373 w 607"/>
                <a:gd name="T45" fmla="*/ 444 h 1092"/>
                <a:gd name="T46" fmla="*/ 318 w 607"/>
                <a:gd name="T47" fmla="*/ 436 h 1092"/>
                <a:gd name="T48" fmla="*/ 263 w 607"/>
                <a:gd name="T49" fmla="*/ 444 h 1092"/>
                <a:gd name="T50" fmla="*/ 216 w 607"/>
                <a:gd name="T51" fmla="*/ 466 h 1092"/>
                <a:gd name="T52" fmla="*/ 176 w 607"/>
                <a:gd name="T53" fmla="*/ 506 h 1092"/>
                <a:gd name="T54" fmla="*/ 143 w 607"/>
                <a:gd name="T55" fmla="*/ 554 h 1092"/>
                <a:gd name="T56" fmla="*/ 125 w 607"/>
                <a:gd name="T57" fmla="*/ 609 h 1092"/>
                <a:gd name="T58" fmla="*/ 117 w 607"/>
                <a:gd name="T59" fmla="*/ 675 h 1092"/>
                <a:gd name="T60" fmla="*/ 117 w 607"/>
                <a:gd name="T61" fmla="*/ 1092 h 1092"/>
                <a:gd name="T62" fmla="*/ 0 w 607"/>
                <a:gd name="T63" fmla="*/ 1092 h 1092"/>
                <a:gd name="T64" fmla="*/ 0 w 607"/>
                <a:gd name="T65" fmla="*/ 0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7" h="1092">
                  <a:moveTo>
                    <a:pt x="0" y="0"/>
                  </a:moveTo>
                  <a:lnTo>
                    <a:pt x="117" y="0"/>
                  </a:lnTo>
                  <a:lnTo>
                    <a:pt x="117" y="477"/>
                  </a:lnTo>
                  <a:lnTo>
                    <a:pt x="121" y="477"/>
                  </a:lnTo>
                  <a:lnTo>
                    <a:pt x="165" y="414"/>
                  </a:lnTo>
                  <a:lnTo>
                    <a:pt x="223" y="370"/>
                  </a:lnTo>
                  <a:lnTo>
                    <a:pt x="285" y="345"/>
                  </a:lnTo>
                  <a:lnTo>
                    <a:pt x="362" y="338"/>
                  </a:lnTo>
                  <a:lnTo>
                    <a:pt x="428" y="341"/>
                  </a:lnTo>
                  <a:lnTo>
                    <a:pt x="483" y="359"/>
                  </a:lnTo>
                  <a:lnTo>
                    <a:pt x="527" y="392"/>
                  </a:lnTo>
                  <a:lnTo>
                    <a:pt x="563" y="436"/>
                  </a:lnTo>
                  <a:lnTo>
                    <a:pt x="589" y="491"/>
                  </a:lnTo>
                  <a:lnTo>
                    <a:pt x="604" y="557"/>
                  </a:lnTo>
                  <a:lnTo>
                    <a:pt x="607" y="638"/>
                  </a:lnTo>
                  <a:lnTo>
                    <a:pt x="607" y="1092"/>
                  </a:lnTo>
                  <a:lnTo>
                    <a:pt x="490" y="1092"/>
                  </a:lnTo>
                  <a:lnTo>
                    <a:pt x="490" y="667"/>
                  </a:lnTo>
                  <a:lnTo>
                    <a:pt x="487" y="598"/>
                  </a:lnTo>
                  <a:lnTo>
                    <a:pt x="472" y="539"/>
                  </a:lnTo>
                  <a:lnTo>
                    <a:pt x="450" y="495"/>
                  </a:lnTo>
                  <a:lnTo>
                    <a:pt x="413" y="462"/>
                  </a:lnTo>
                  <a:lnTo>
                    <a:pt x="373" y="444"/>
                  </a:lnTo>
                  <a:lnTo>
                    <a:pt x="318" y="436"/>
                  </a:lnTo>
                  <a:lnTo>
                    <a:pt x="263" y="444"/>
                  </a:lnTo>
                  <a:lnTo>
                    <a:pt x="216" y="466"/>
                  </a:lnTo>
                  <a:lnTo>
                    <a:pt x="176" y="506"/>
                  </a:lnTo>
                  <a:lnTo>
                    <a:pt x="143" y="554"/>
                  </a:lnTo>
                  <a:lnTo>
                    <a:pt x="125" y="609"/>
                  </a:lnTo>
                  <a:lnTo>
                    <a:pt x="117" y="675"/>
                  </a:lnTo>
                  <a:lnTo>
                    <a:pt x="117" y="1092"/>
                  </a:lnTo>
                  <a:lnTo>
                    <a:pt x="0" y="109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0" name="Freeform 34"/>
            <p:cNvSpPr>
              <a:spLocks noEditPoints="1"/>
            </p:cNvSpPr>
            <p:nvPr userDrawn="1"/>
          </p:nvSpPr>
          <p:spPr bwMode="auto">
            <a:xfrm>
              <a:off x="8421688" y="-628650"/>
              <a:ext cx="1149350" cy="1227138"/>
            </a:xfrm>
            <a:custGeom>
              <a:avLst/>
              <a:gdLst>
                <a:gd name="T0" fmla="*/ 365 w 724"/>
                <a:gd name="T1" fmla="*/ 98 h 773"/>
                <a:gd name="T2" fmla="*/ 296 w 724"/>
                <a:gd name="T3" fmla="*/ 109 h 773"/>
                <a:gd name="T4" fmla="*/ 237 w 724"/>
                <a:gd name="T5" fmla="*/ 131 h 773"/>
                <a:gd name="T6" fmla="*/ 186 w 724"/>
                <a:gd name="T7" fmla="*/ 175 h 773"/>
                <a:gd name="T8" fmla="*/ 150 w 724"/>
                <a:gd name="T9" fmla="*/ 230 h 773"/>
                <a:gd name="T10" fmla="*/ 128 w 724"/>
                <a:gd name="T11" fmla="*/ 304 h 773"/>
                <a:gd name="T12" fmla="*/ 120 w 724"/>
                <a:gd name="T13" fmla="*/ 388 h 773"/>
                <a:gd name="T14" fmla="*/ 128 w 724"/>
                <a:gd name="T15" fmla="*/ 472 h 773"/>
                <a:gd name="T16" fmla="*/ 150 w 724"/>
                <a:gd name="T17" fmla="*/ 542 h 773"/>
                <a:gd name="T18" fmla="*/ 186 w 724"/>
                <a:gd name="T19" fmla="*/ 597 h 773"/>
                <a:gd name="T20" fmla="*/ 237 w 724"/>
                <a:gd name="T21" fmla="*/ 637 h 773"/>
                <a:gd name="T22" fmla="*/ 296 w 724"/>
                <a:gd name="T23" fmla="*/ 663 h 773"/>
                <a:gd name="T24" fmla="*/ 365 w 724"/>
                <a:gd name="T25" fmla="*/ 670 h 773"/>
                <a:gd name="T26" fmla="*/ 435 w 724"/>
                <a:gd name="T27" fmla="*/ 663 h 773"/>
                <a:gd name="T28" fmla="*/ 493 w 724"/>
                <a:gd name="T29" fmla="*/ 637 h 773"/>
                <a:gd name="T30" fmla="*/ 541 w 724"/>
                <a:gd name="T31" fmla="*/ 597 h 773"/>
                <a:gd name="T32" fmla="*/ 574 w 724"/>
                <a:gd name="T33" fmla="*/ 542 h 773"/>
                <a:gd name="T34" fmla="*/ 596 w 724"/>
                <a:gd name="T35" fmla="*/ 472 h 773"/>
                <a:gd name="T36" fmla="*/ 603 w 724"/>
                <a:gd name="T37" fmla="*/ 388 h 773"/>
                <a:gd name="T38" fmla="*/ 596 w 724"/>
                <a:gd name="T39" fmla="*/ 300 h 773"/>
                <a:gd name="T40" fmla="*/ 574 w 724"/>
                <a:gd name="T41" fmla="*/ 230 h 773"/>
                <a:gd name="T42" fmla="*/ 541 w 724"/>
                <a:gd name="T43" fmla="*/ 175 h 773"/>
                <a:gd name="T44" fmla="*/ 493 w 724"/>
                <a:gd name="T45" fmla="*/ 131 h 773"/>
                <a:gd name="T46" fmla="*/ 435 w 724"/>
                <a:gd name="T47" fmla="*/ 109 h 773"/>
                <a:gd name="T48" fmla="*/ 365 w 724"/>
                <a:gd name="T49" fmla="*/ 98 h 773"/>
                <a:gd name="T50" fmla="*/ 373 w 724"/>
                <a:gd name="T51" fmla="*/ 0 h 773"/>
                <a:gd name="T52" fmla="*/ 453 w 724"/>
                <a:gd name="T53" fmla="*/ 7 h 773"/>
                <a:gd name="T54" fmla="*/ 519 w 724"/>
                <a:gd name="T55" fmla="*/ 25 h 773"/>
                <a:gd name="T56" fmla="*/ 581 w 724"/>
                <a:gd name="T57" fmla="*/ 58 h 773"/>
                <a:gd name="T58" fmla="*/ 632 w 724"/>
                <a:gd name="T59" fmla="*/ 102 h 773"/>
                <a:gd name="T60" fmla="*/ 673 w 724"/>
                <a:gd name="T61" fmla="*/ 157 h 773"/>
                <a:gd name="T62" fmla="*/ 702 w 724"/>
                <a:gd name="T63" fmla="*/ 223 h 773"/>
                <a:gd name="T64" fmla="*/ 716 w 724"/>
                <a:gd name="T65" fmla="*/ 296 h 773"/>
                <a:gd name="T66" fmla="*/ 724 w 724"/>
                <a:gd name="T67" fmla="*/ 381 h 773"/>
                <a:gd name="T68" fmla="*/ 716 w 724"/>
                <a:gd name="T69" fmla="*/ 465 h 773"/>
                <a:gd name="T70" fmla="*/ 698 w 724"/>
                <a:gd name="T71" fmla="*/ 542 h 773"/>
                <a:gd name="T72" fmla="*/ 669 w 724"/>
                <a:gd name="T73" fmla="*/ 608 h 773"/>
                <a:gd name="T74" fmla="*/ 625 w 724"/>
                <a:gd name="T75" fmla="*/ 666 h 773"/>
                <a:gd name="T76" fmla="*/ 570 w 724"/>
                <a:gd name="T77" fmla="*/ 710 h 773"/>
                <a:gd name="T78" fmla="*/ 508 w 724"/>
                <a:gd name="T79" fmla="*/ 743 h 773"/>
                <a:gd name="T80" fmla="*/ 435 w 724"/>
                <a:gd name="T81" fmla="*/ 765 h 773"/>
                <a:gd name="T82" fmla="*/ 358 w 724"/>
                <a:gd name="T83" fmla="*/ 773 h 773"/>
                <a:gd name="T84" fmla="*/ 281 w 724"/>
                <a:gd name="T85" fmla="*/ 765 h 773"/>
                <a:gd name="T86" fmla="*/ 212 w 724"/>
                <a:gd name="T87" fmla="*/ 747 h 773"/>
                <a:gd name="T88" fmla="*/ 150 w 724"/>
                <a:gd name="T89" fmla="*/ 714 h 773"/>
                <a:gd name="T90" fmla="*/ 98 w 724"/>
                <a:gd name="T91" fmla="*/ 666 h 773"/>
                <a:gd name="T92" fmla="*/ 55 w 724"/>
                <a:gd name="T93" fmla="*/ 611 h 773"/>
                <a:gd name="T94" fmla="*/ 25 w 724"/>
                <a:gd name="T95" fmla="*/ 545 h 773"/>
                <a:gd name="T96" fmla="*/ 7 w 724"/>
                <a:gd name="T97" fmla="*/ 476 h 773"/>
                <a:gd name="T98" fmla="*/ 0 w 724"/>
                <a:gd name="T99" fmla="*/ 395 h 773"/>
                <a:gd name="T100" fmla="*/ 7 w 724"/>
                <a:gd name="T101" fmla="*/ 307 h 773"/>
                <a:gd name="T102" fmla="*/ 25 w 724"/>
                <a:gd name="T103" fmla="*/ 230 h 773"/>
                <a:gd name="T104" fmla="*/ 55 w 724"/>
                <a:gd name="T105" fmla="*/ 164 h 773"/>
                <a:gd name="T106" fmla="*/ 98 w 724"/>
                <a:gd name="T107" fmla="*/ 106 h 773"/>
                <a:gd name="T108" fmla="*/ 153 w 724"/>
                <a:gd name="T109" fmla="*/ 58 h 773"/>
                <a:gd name="T110" fmla="*/ 219 w 724"/>
                <a:gd name="T111" fmla="*/ 25 h 773"/>
                <a:gd name="T112" fmla="*/ 292 w 724"/>
                <a:gd name="T113" fmla="*/ 7 h 773"/>
                <a:gd name="T114" fmla="*/ 373 w 724"/>
                <a:gd name="T11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4" h="773">
                  <a:moveTo>
                    <a:pt x="365" y="98"/>
                  </a:moveTo>
                  <a:lnTo>
                    <a:pt x="296" y="109"/>
                  </a:lnTo>
                  <a:lnTo>
                    <a:pt x="237" y="131"/>
                  </a:lnTo>
                  <a:lnTo>
                    <a:pt x="186" y="175"/>
                  </a:lnTo>
                  <a:lnTo>
                    <a:pt x="150" y="230"/>
                  </a:lnTo>
                  <a:lnTo>
                    <a:pt x="128" y="304"/>
                  </a:lnTo>
                  <a:lnTo>
                    <a:pt x="120" y="388"/>
                  </a:lnTo>
                  <a:lnTo>
                    <a:pt x="128" y="472"/>
                  </a:lnTo>
                  <a:lnTo>
                    <a:pt x="150" y="542"/>
                  </a:lnTo>
                  <a:lnTo>
                    <a:pt x="186" y="597"/>
                  </a:lnTo>
                  <a:lnTo>
                    <a:pt x="237" y="637"/>
                  </a:lnTo>
                  <a:lnTo>
                    <a:pt x="296" y="663"/>
                  </a:lnTo>
                  <a:lnTo>
                    <a:pt x="365" y="670"/>
                  </a:lnTo>
                  <a:lnTo>
                    <a:pt x="435" y="663"/>
                  </a:lnTo>
                  <a:lnTo>
                    <a:pt x="493" y="637"/>
                  </a:lnTo>
                  <a:lnTo>
                    <a:pt x="541" y="597"/>
                  </a:lnTo>
                  <a:lnTo>
                    <a:pt x="574" y="542"/>
                  </a:lnTo>
                  <a:lnTo>
                    <a:pt x="596" y="472"/>
                  </a:lnTo>
                  <a:lnTo>
                    <a:pt x="603" y="388"/>
                  </a:lnTo>
                  <a:lnTo>
                    <a:pt x="596" y="300"/>
                  </a:lnTo>
                  <a:lnTo>
                    <a:pt x="574" y="230"/>
                  </a:lnTo>
                  <a:lnTo>
                    <a:pt x="541" y="175"/>
                  </a:lnTo>
                  <a:lnTo>
                    <a:pt x="493" y="131"/>
                  </a:lnTo>
                  <a:lnTo>
                    <a:pt x="435" y="109"/>
                  </a:lnTo>
                  <a:lnTo>
                    <a:pt x="365" y="98"/>
                  </a:lnTo>
                  <a:close/>
                  <a:moveTo>
                    <a:pt x="373" y="0"/>
                  </a:moveTo>
                  <a:lnTo>
                    <a:pt x="453" y="7"/>
                  </a:lnTo>
                  <a:lnTo>
                    <a:pt x="519" y="25"/>
                  </a:lnTo>
                  <a:lnTo>
                    <a:pt x="581" y="58"/>
                  </a:lnTo>
                  <a:lnTo>
                    <a:pt x="632" y="102"/>
                  </a:lnTo>
                  <a:lnTo>
                    <a:pt x="673" y="157"/>
                  </a:lnTo>
                  <a:lnTo>
                    <a:pt x="702" y="223"/>
                  </a:lnTo>
                  <a:lnTo>
                    <a:pt x="716" y="296"/>
                  </a:lnTo>
                  <a:lnTo>
                    <a:pt x="724" y="381"/>
                  </a:lnTo>
                  <a:lnTo>
                    <a:pt x="716" y="465"/>
                  </a:lnTo>
                  <a:lnTo>
                    <a:pt x="698" y="542"/>
                  </a:lnTo>
                  <a:lnTo>
                    <a:pt x="669" y="608"/>
                  </a:lnTo>
                  <a:lnTo>
                    <a:pt x="625" y="666"/>
                  </a:lnTo>
                  <a:lnTo>
                    <a:pt x="570" y="710"/>
                  </a:lnTo>
                  <a:lnTo>
                    <a:pt x="508" y="743"/>
                  </a:lnTo>
                  <a:lnTo>
                    <a:pt x="435" y="765"/>
                  </a:lnTo>
                  <a:lnTo>
                    <a:pt x="358" y="773"/>
                  </a:lnTo>
                  <a:lnTo>
                    <a:pt x="281" y="765"/>
                  </a:lnTo>
                  <a:lnTo>
                    <a:pt x="212" y="747"/>
                  </a:lnTo>
                  <a:lnTo>
                    <a:pt x="150" y="714"/>
                  </a:lnTo>
                  <a:lnTo>
                    <a:pt x="98" y="666"/>
                  </a:lnTo>
                  <a:lnTo>
                    <a:pt x="55" y="611"/>
                  </a:lnTo>
                  <a:lnTo>
                    <a:pt x="25" y="545"/>
                  </a:lnTo>
                  <a:lnTo>
                    <a:pt x="7" y="476"/>
                  </a:lnTo>
                  <a:lnTo>
                    <a:pt x="0" y="395"/>
                  </a:lnTo>
                  <a:lnTo>
                    <a:pt x="7" y="307"/>
                  </a:lnTo>
                  <a:lnTo>
                    <a:pt x="25" y="230"/>
                  </a:lnTo>
                  <a:lnTo>
                    <a:pt x="55" y="164"/>
                  </a:lnTo>
                  <a:lnTo>
                    <a:pt x="98" y="106"/>
                  </a:lnTo>
                  <a:lnTo>
                    <a:pt x="153" y="58"/>
                  </a:lnTo>
                  <a:lnTo>
                    <a:pt x="219" y="25"/>
                  </a:lnTo>
                  <a:lnTo>
                    <a:pt x="292" y="7"/>
                  </a:lnTo>
                  <a:lnTo>
                    <a:pt x="3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1" name="Freeform 35"/>
            <p:cNvSpPr>
              <a:spLocks/>
            </p:cNvSpPr>
            <p:nvPr userDrawn="1"/>
          </p:nvSpPr>
          <p:spPr bwMode="auto">
            <a:xfrm>
              <a:off x="9820275" y="-628650"/>
              <a:ext cx="969963" cy="1196975"/>
            </a:xfrm>
            <a:custGeom>
              <a:avLst/>
              <a:gdLst>
                <a:gd name="T0" fmla="*/ 362 w 611"/>
                <a:gd name="T1" fmla="*/ 0 h 754"/>
                <a:gd name="T2" fmla="*/ 417 w 611"/>
                <a:gd name="T3" fmla="*/ 3 h 754"/>
                <a:gd name="T4" fmla="*/ 468 w 611"/>
                <a:gd name="T5" fmla="*/ 18 h 754"/>
                <a:gd name="T6" fmla="*/ 512 w 611"/>
                <a:gd name="T7" fmla="*/ 43 h 754"/>
                <a:gd name="T8" fmla="*/ 545 w 611"/>
                <a:gd name="T9" fmla="*/ 76 h 754"/>
                <a:gd name="T10" fmla="*/ 581 w 611"/>
                <a:gd name="T11" fmla="*/ 139 h 754"/>
                <a:gd name="T12" fmla="*/ 603 w 611"/>
                <a:gd name="T13" fmla="*/ 212 h 754"/>
                <a:gd name="T14" fmla="*/ 611 w 611"/>
                <a:gd name="T15" fmla="*/ 304 h 754"/>
                <a:gd name="T16" fmla="*/ 611 w 611"/>
                <a:gd name="T17" fmla="*/ 754 h 754"/>
                <a:gd name="T18" fmla="*/ 494 w 611"/>
                <a:gd name="T19" fmla="*/ 754 h 754"/>
                <a:gd name="T20" fmla="*/ 494 w 611"/>
                <a:gd name="T21" fmla="*/ 333 h 754"/>
                <a:gd name="T22" fmla="*/ 486 w 611"/>
                <a:gd name="T23" fmla="*/ 263 h 754"/>
                <a:gd name="T24" fmla="*/ 472 w 611"/>
                <a:gd name="T25" fmla="*/ 205 h 754"/>
                <a:gd name="T26" fmla="*/ 450 w 611"/>
                <a:gd name="T27" fmla="*/ 157 h 754"/>
                <a:gd name="T28" fmla="*/ 417 w 611"/>
                <a:gd name="T29" fmla="*/ 124 h 754"/>
                <a:gd name="T30" fmla="*/ 373 w 611"/>
                <a:gd name="T31" fmla="*/ 106 h 754"/>
                <a:gd name="T32" fmla="*/ 322 w 611"/>
                <a:gd name="T33" fmla="*/ 98 h 754"/>
                <a:gd name="T34" fmla="*/ 267 w 611"/>
                <a:gd name="T35" fmla="*/ 106 h 754"/>
                <a:gd name="T36" fmla="*/ 219 w 611"/>
                <a:gd name="T37" fmla="*/ 128 h 754"/>
                <a:gd name="T38" fmla="*/ 175 w 611"/>
                <a:gd name="T39" fmla="*/ 164 h 754"/>
                <a:gd name="T40" fmla="*/ 143 w 611"/>
                <a:gd name="T41" fmla="*/ 212 h 754"/>
                <a:gd name="T42" fmla="*/ 124 w 611"/>
                <a:gd name="T43" fmla="*/ 271 h 754"/>
                <a:gd name="T44" fmla="*/ 117 w 611"/>
                <a:gd name="T45" fmla="*/ 333 h 754"/>
                <a:gd name="T46" fmla="*/ 117 w 611"/>
                <a:gd name="T47" fmla="*/ 754 h 754"/>
                <a:gd name="T48" fmla="*/ 0 w 611"/>
                <a:gd name="T49" fmla="*/ 754 h 754"/>
                <a:gd name="T50" fmla="*/ 0 w 611"/>
                <a:gd name="T51" fmla="*/ 18 h 754"/>
                <a:gd name="T52" fmla="*/ 117 w 611"/>
                <a:gd name="T53" fmla="*/ 18 h 754"/>
                <a:gd name="T54" fmla="*/ 117 w 611"/>
                <a:gd name="T55" fmla="*/ 139 h 754"/>
                <a:gd name="T56" fmla="*/ 121 w 611"/>
                <a:gd name="T57" fmla="*/ 139 h 754"/>
                <a:gd name="T58" fmla="*/ 168 w 611"/>
                <a:gd name="T59" fmla="*/ 76 h 754"/>
                <a:gd name="T60" fmla="*/ 223 w 611"/>
                <a:gd name="T61" fmla="*/ 32 h 754"/>
                <a:gd name="T62" fmla="*/ 285 w 611"/>
                <a:gd name="T63" fmla="*/ 7 h 754"/>
                <a:gd name="T64" fmla="*/ 362 w 611"/>
                <a:gd name="T65"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1" h="754">
                  <a:moveTo>
                    <a:pt x="362" y="0"/>
                  </a:moveTo>
                  <a:lnTo>
                    <a:pt x="417" y="3"/>
                  </a:lnTo>
                  <a:lnTo>
                    <a:pt x="468" y="18"/>
                  </a:lnTo>
                  <a:lnTo>
                    <a:pt x="512" y="43"/>
                  </a:lnTo>
                  <a:lnTo>
                    <a:pt x="545" y="76"/>
                  </a:lnTo>
                  <a:lnTo>
                    <a:pt x="581" y="139"/>
                  </a:lnTo>
                  <a:lnTo>
                    <a:pt x="603" y="212"/>
                  </a:lnTo>
                  <a:lnTo>
                    <a:pt x="611" y="304"/>
                  </a:lnTo>
                  <a:lnTo>
                    <a:pt x="611" y="754"/>
                  </a:lnTo>
                  <a:lnTo>
                    <a:pt x="494" y="754"/>
                  </a:lnTo>
                  <a:lnTo>
                    <a:pt x="494" y="333"/>
                  </a:lnTo>
                  <a:lnTo>
                    <a:pt x="486" y="263"/>
                  </a:lnTo>
                  <a:lnTo>
                    <a:pt x="472" y="205"/>
                  </a:lnTo>
                  <a:lnTo>
                    <a:pt x="450" y="157"/>
                  </a:lnTo>
                  <a:lnTo>
                    <a:pt x="417" y="124"/>
                  </a:lnTo>
                  <a:lnTo>
                    <a:pt x="373" y="106"/>
                  </a:lnTo>
                  <a:lnTo>
                    <a:pt x="322" y="98"/>
                  </a:lnTo>
                  <a:lnTo>
                    <a:pt x="267" y="106"/>
                  </a:lnTo>
                  <a:lnTo>
                    <a:pt x="219" y="128"/>
                  </a:lnTo>
                  <a:lnTo>
                    <a:pt x="175" y="164"/>
                  </a:lnTo>
                  <a:lnTo>
                    <a:pt x="143" y="212"/>
                  </a:lnTo>
                  <a:lnTo>
                    <a:pt x="124" y="271"/>
                  </a:lnTo>
                  <a:lnTo>
                    <a:pt x="117" y="333"/>
                  </a:lnTo>
                  <a:lnTo>
                    <a:pt x="117" y="754"/>
                  </a:lnTo>
                  <a:lnTo>
                    <a:pt x="0" y="754"/>
                  </a:lnTo>
                  <a:lnTo>
                    <a:pt x="0" y="18"/>
                  </a:lnTo>
                  <a:lnTo>
                    <a:pt x="117" y="18"/>
                  </a:lnTo>
                  <a:lnTo>
                    <a:pt x="117" y="139"/>
                  </a:lnTo>
                  <a:lnTo>
                    <a:pt x="121" y="139"/>
                  </a:lnTo>
                  <a:lnTo>
                    <a:pt x="168" y="76"/>
                  </a:lnTo>
                  <a:lnTo>
                    <a:pt x="223" y="32"/>
                  </a:lnTo>
                  <a:lnTo>
                    <a:pt x="285" y="7"/>
                  </a:lnTo>
                  <a:lnTo>
                    <a:pt x="3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2" name="Freeform 36"/>
            <p:cNvSpPr>
              <a:spLocks noEditPoints="1"/>
            </p:cNvSpPr>
            <p:nvPr userDrawn="1"/>
          </p:nvSpPr>
          <p:spPr bwMode="auto">
            <a:xfrm>
              <a:off x="11022013" y="-628650"/>
              <a:ext cx="1020763" cy="1227138"/>
            </a:xfrm>
            <a:custGeom>
              <a:avLst/>
              <a:gdLst>
                <a:gd name="T0" fmla="*/ 336 w 643"/>
                <a:gd name="T1" fmla="*/ 98 h 773"/>
                <a:gd name="T2" fmla="*/ 285 w 643"/>
                <a:gd name="T3" fmla="*/ 106 h 773"/>
                <a:gd name="T4" fmla="*/ 237 w 643"/>
                <a:gd name="T5" fmla="*/ 124 h 773"/>
                <a:gd name="T6" fmla="*/ 197 w 643"/>
                <a:gd name="T7" fmla="*/ 157 h 773"/>
                <a:gd name="T8" fmla="*/ 164 w 643"/>
                <a:gd name="T9" fmla="*/ 201 h 773"/>
                <a:gd name="T10" fmla="*/ 139 w 643"/>
                <a:gd name="T11" fmla="*/ 252 h 773"/>
                <a:gd name="T12" fmla="*/ 124 w 643"/>
                <a:gd name="T13" fmla="*/ 315 h 773"/>
                <a:gd name="T14" fmla="*/ 523 w 643"/>
                <a:gd name="T15" fmla="*/ 315 h 773"/>
                <a:gd name="T16" fmla="*/ 515 w 643"/>
                <a:gd name="T17" fmla="*/ 252 h 773"/>
                <a:gd name="T18" fmla="*/ 501 w 643"/>
                <a:gd name="T19" fmla="*/ 197 h 773"/>
                <a:gd name="T20" fmla="*/ 471 w 643"/>
                <a:gd name="T21" fmla="*/ 157 h 773"/>
                <a:gd name="T22" fmla="*/ 435 w 643"/>
                <a:gd name="T23" fmla="*/ 124 h 773"/>
                <a:gd name="T24" fmla="*/ 391 w 643"/>
                <a:gd name="T25" fmla="*/ 106 h 773"/>
                <a:gd name="T26" fmla="*/ 336 w 643"/>
                <a:gd name="T27" fmla="*/ 98 h 773"/>
                <a:gd name="T28" fmla="*/ 340 w 643"/>
                <a:gd name="T29" fmla="*/ 0 h 773"/>
                <a:gd name="T30" fmla="*/ 406 w 643"/>
                <a:gd name="T31" fmla="*/ 3 h 773"/>
                <a:gd name="T32" fmla="*/ 468 w 643"/>
                <a:gd name="T33" fmla="*/ 21 h 773"/>
                <a:gd name="T34" fmla="*/ 519 w 643"/>
                <a:gd name="T35" fmla="*/ 51 h 773"/>
                <a:gd name="T36" fmla="*/ 563 w 643"/>
                <a:gd name="T37" fmla="*/ 91 h 773"/>
                <a:gd name="T38" fmla="*/ 596 w 643"/>
                <a:gd name="T39" fmla="*/ 142 h 773"/>
                <a:gd name="T40" fmla="*/ 621 w 643"/>
                <a:gd name="T41" fmla="*/ 205 h 773"/>
                <a:gd name="T42" fmla="*/ 636 w 643"/>
                <a:gd name="T43" fmla="*/ 274 h 773"/>
                <a:gd name="T44" fmla="*/ 643 w 643"/>
                <a:gd name="T45" fmla="*/ 351 h 773"/>
                <a:gd name="T46" fmla="*/ 643 w 643"/>
                <a:gd name="T47" fmla="*/ 414 h 773"/>
                <a:gd name="T48" fmla="*/ 124 w 643"/>
                <a:gd name="T49" fmla="*/ 414 h 773"/>
                <a:gd name="T50" fmla="*/ 131 w 643"/>
                <a:gd name="T51" fmla="*/ 490 h 773"/>
                <a:gd name="T52" fmla="*/ 153 w 643"/>
                <a:gd name="T53" fmla="*/ 553 h 773"/>
                <a:gd name="T54" fmla="*/ 190 w 643"/>
                <a:gd name="T55" fmla="*/ 604 h 773"/>
                <a:gd name="T56" fmla="*/ 237 w 643"/>
                <a:gd name="T57" fmla="*/ 641 h 773"/>
                <a:gd name="T58" fmla="*/ 296 w 643"/>
                <a:gd name="T59" fmla="*/ 663 h 773"/>
                <a:gd name="T60" fmla="*/ 362 w 643"/>
                <a:gd name="T61" fmla="*/ 670 h 773"/>
                <a:gd name="T62" fmla="*/ 442 w 643"/>
                <a:gd name="T63" fmla="*/ 663 h 773"/>
                <a:gd name="T64" fmla="*/ 519 w 643"/>
                <a:gd name="T65" fmla="*/ 633 h 773"/>
                <a:gd name="T66" fmla="*/ 592 w 643"/>
                <a:gd name="T67" fmla="*/ 589 h 773"/>
                <a:gd name="T68" fmla="*/ 592 w 643"/>
                <a:gd name="T69" fmla="*/ 699 h 773"/>
                <a:gd name="T70" fmla="*/ 537 w 643"/>
                <a:gd name="T71" fmla="*/ 732 h 773"/>
                <a:gd name="T72" fmla="*/ 479 w 643"/>
                <a:gd name="T73" fmla="*/ 754 h 773"/>
                <a:gd name="T74" fmla="*/ 409 w 643"/>
                <a:gd name="T75" fmla="*/ 765 h 773"/>
                <a:gd name="T76" fmla="*/ 336 w 643"/>
                <a:gd name="T77" fmla="*/ 773 h 773"/>
                <a:gd name="T78" fmla="*/ 259 w 643"/>
                <a:gd name="T79" fmla="*/ 765 h 773"/>
                <a:gd name="T80" fmla="*/ 194 w 643"/>
                <a:gd name="T81" fmla="*/ 747 h 773"/>
                <a:gd name="T82" fmla="*/ 139 w 643"/>
                <a:gd name="T83" fmla="*/ 714 h 773"/>
                <a:gd name="T84" fmla="*/ 88 w 643"/>
                <a:gd name="T85" fmla="*/ 670 h 773"/>
                <a:gd name="T86" fmla="*/ 51 w 643"/>
                <a:gd name="T87" fmla="*/ 615 h 773"/>
                <a:gd name="T88" fmla="*/ 22 w 643"/>
                <a:gd name="T89" fmla="*/ 549 h 773"/>
                <a:gd name="T90" fmla="*/ 7 w 643"/>
                <a:gd name="T91" fmla="*/ 472 h 773"/>
                <a:gd name="T92" fmla="*/ 0 w 643"/>
                <a:gd name="T93" fmla="*/ 388 h 773"/>
                <a:gd name="T94" fmla="*/ 7 w 643"/>
                <a:gd name="T95" fmla="*/ 318 h 773"/>
                <a:gd name="T96" fmla="*/ 22 w 643"/>
                <a:gd name="T97" fmla="*/ 252 h 773"/>
                <a:gd name="T98" fmla="*/ 44 w 643"/>
                <a:gd name="T99" fmla="*/ 190 h 773"/>
                <a:gd name="T100" fmla="*/ 80 w 643"/>
                <a:gd name="T101" fmla="*/ 131 h 773"/>
                <a:gd name="T102" fmla="*/ 120 w 643"/>
                <a:gd name="T103" fmla="*/ 87 h 773"/>
                <a:gd name="T104" fmla="*/ 168 w 643"/>
                <a:gd name="T105" fmla="*/ 47 h 773"/>
                <a:gd name="T106" fmla="*/ 219 w 643"/>
                <a:gd name="T107" fmla="*/ 21 h 773"/>
                <a:gd name="T108" fmla="*/ 278 w 643"/>
                <a:gd name="T109" fmla="*/ 3 h 773"/>
                <a:gd name="T110" fmla="*/ 340 w 643"/>
                <a:gd name="T111"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3" h="773">
                  <a:moveTo>
                    <a:pt x="336" y="98"/>
                  </a:moveTo>
                  <a:lnTo>
                    <a:pt x="285" y="106"/>
                  </a:lnTo>
                  <a:lnTo>
                    <a:pt x="237" y="124"/>
                  </a:lnTo>
                  <a:lnTo>
                    <a:pt x="197" y="157"/>
                  </a:lnTo>
                  <a:lnTo>
                    <a:pt x="164" y="201"/>
                  </a:lnTo>
                  <a:lnTo>
                    <a:pt x="139" y="252"/>
                  </a:lnTo>
                  <a:lnTo>
                    <a:pt x="124" y="315"/>
                  </a:lnTo>
                  <a:lnTo>
                    <a:pt x="523" y="315"/>
                  </a:lnTo>
                  <a:lnTo>
                    <a:pt x="515" y="252"/>
                  </a:lnTo>
                  <a:lnTo>
                    <a:pt x="501" y="197"/>
                  </a:lnTo>
                  <a:lnTo>
                    <a:pt x="471" y="157"/>
                  </a:lnTo>
                  <a:lnTo>
                    <a:pt x="435" y="124"/>
                  </a:lnTo>
                  <a:lnTo>
                    <a:pt x="391" y="106"/>
                  </a:lnTo>
                  <a:lnTo>
                    <a:pt x="336" y="98"/>
                  </a:lnTo>
                  <a:close/>
                  <a:moveTo>
                    <a:pt x="340" y="0"/>
                  </a:moveTo>
                  <a:lnTo>
                    <a:pt x="406" y="3"/>
                  </a:lnTo>
                  <a:lnTo>
                    <a:pt x="468" y="21"/>
                  </a:lnTo>
                  <a:lnTo>
                    <a:pt x="519" y="51"/>
                  </a:lnTo>
                  <a:lnTo>
                    <a:pt x="563" y="91"/>
                  </a:lnTo>
                  <a:lnTo>
                    <a:pt x="596" y="142"/>
                  </a:lnTo>
                  <a:lnTo>
                    <a:pt x="621" y="205"/>
                  </a:lnTo>
                  <a:lnTo>
                    <a:pt x="636" y="274"/>
                  </a:lnTo>
                  <a:lnTo>
                    <a:pt x="643" y="351"/>
                  </a:lnTo>
                  <a:lnTo>
                    <a:pt x="643" y="414"/>
                  </a:lnTo>
                  <a:lnTo>
                    <a:pt x="124" y="414"/>
                  </a:lnTo>
                  <a:lnTo>
                    <a:pt x="131" y="490"/>
                  </a:lnTo>
                  <a:lnTo>
                    <a:pt x="153" y="553"/>
                  </a:lnTo>
                  <a:lnTo>
                    <a:pt x="190" y="604"/>
                  </a:lnTo>
                  <a:lnTo>
                    <a:pt x="237" y="641"/>
                  </a:lnTo>
                  <a:lnTo>
                    <a:pt x="296" y="663"/>
                  </a:lnTo>
                  <a:lnTo>
                    <a:pt x="362" y="670"/>
                  </a:lnTo>
                  <a:lnTo>
                    <a:pt x="442" y="663"/>
                  </a:lnTo>
                  <a:lnTo>
                    <a:pt x="519" y="633"/>
                  </a:lnTo>
                  <a:lnTo>
                    <a:pt x="592" y="589"/>
                  </a:lnTo>
                  <a:lnTo>
                    <a:pt x="592" y="699"/>
                  </a:lnTo>
                  <a:lnTo>
                    <a:pt x="537" y="732"/>
                  </a:lnTo>
                  <a:lnTo>
                    <a:pt x="479" y="754"/>
                  </a:lnTo>
                  <a:lnTo>
                    <a:pt x="409" y="765"/>
                  </a:lnTo>
                  <a:lnTo>
                    <a:pt x="336" y="773"/>
                  </a:lnTo>
                  <a:lnTo>
                    <a:pt x="259" y="765"/>
                  </a:lnTo>
                  <a:lnTo>
                    <a:pt x="194" y="747"/>
                  </a:lnTo>
                  <a:lnTo>
                    <a:pt x="139" y="714"/>
                  </a:lnTo>
                  <a:lnTo>
                    <a:pt x="88" y="670"/>
                  </a:lnTo>
                  <a:lnTo>
                    <a:pt x="51" y="615"/>
                  </a:lnTo>
                  <a:lnTo>
                    <a:pt x="22" y="549"/>
                  </a:lnTo>
                  <a:lnTo>
                    <a:pt x="7" y="472"/>
                  </a:lnTo>
                  <a:lnTo>
                    <a:pt x="0" y="388"/>
                  </a:lnTo>
                  <a:lnTo>
                    <a:pt x="7" y="318"/>
                  </a:lnTo>
                  <a:lnTo>
                    <a:pt x="22" y="252"/>
                  </a:lnTo>
                  <a:lnTo>
                    <a:pt x="44" y="190"/>
                  </a:lnTo>
                  <a:lnTo>
                    <a:pt x="80" y="131"/>
                  </a:lnTo>
                  <a:lnTo>
                    <a:pt x="120" y="87"/>
                  </a:lnTo>
                  <a:lnTo>
                    <a:pt x="168" y="47"/>
                  </a:lnTo>
                  <a:lnTo>
                    <a:pt x="219" y="21"/>
                  </a:lnTo>
                  <a:lnTo>
                    <a:pt x="278" y="3"/>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3" name="Freeform 37"/>
            <p:cNvSpPr>
              <a:spLocks/>
            </p:cNvSpPr>
            <p:nvPr userDrawn="1"/>
          </p:nvSpPr>
          <p:spPr bwMode="auto">
            <a:xfrm>
              <a:off x="-3565525" y="-1071563"/>
              <a:ext cx="2125663" cy="1639888"/>
            </a:xfrm>
            <a:custGeom>
              <a:avLst/>
              <a:gdLst>
                <a:gd name="T0" fmla="*/ 0 w 1339"/>
                <a:gd name="T1" fmla="*/ 0 h 1033"/>
                <a:gd name="T2" fmla="*/ 136 w 1339"/>
                <a:gd name="T3" fmla="*/ 0 h 1033"/>
                <a:gd name="T4" fmla="*/ 355 w 1339"/>
                <a:gd name="T5" fmla="*/ 791 h 1033"/>
                <a:gd name="T6" fmla="*/ 370 w 1339"/>
                <a:gd name="T7" fmla="*/ 894 h 1033"/>
                <a:gd name="T8" fmla="*/ 373 w 1339"/>
                <a:gd name="T9" fmla="*/ 894 h 1033"/>
                <a:gd name="T10" fmla="*/ 381 w 1339"/>
                <a:gd name="T11" fmla="*/ 846 h 1033"/>
                <a:gd name="T12" fmla="*/ 395 w 1339"/>
                <a:gd name="T13" fmla="*/ 791 h 1033"/>
                <a:gd name="T14" fmla="*/ 626 w 1339"/>
                <a:gd name="T15" fmla="*/ 0 h 1033"/>
                <a:gd name="T16" fmla="*/ 739 w 1339"/>
                <a:gd name="T17" fmla="*/ 0 h 1033"/>
                <a:gd name="T18" fmla="*/ 958 w 1339"/>
                <a:gd name="T19" fmla="*/ 799 h 1033"/>
                <a:gd name="T20" fmla="*/ 977 w 1339"/>
                <a:gd name="T21" fmla="*/ 894 h 1033"/>
                <a:gd name="T22" fmla="*/ 977 w 1339"/>
                <a:gd name="T23" fmla="*/ 894 h 1033"/>
                <a:gd name="T24" fmla="*/ 984 w 1339"/>
                <a:gd name="T25" fmla="*/ 850 h 1033"/>
                <a:gd name="T26" fmla="*/ 999 w 1339"/>
                <a:gd name="T27" fmla="*/ 795 h 1033"/>
                <a:gd name="T28" fmla="*/ 1207 w 1339"/>
                <a:gd name="T29" fmla="*/ 0 h 1033"/>
                <a:gd name="T30" fmla="*/ 1339 w 1339"/>
                <a:gd name="T31" fmla="*/ 0 h 1033"/>
                <a:gd name="T32" fmla="*/ 1046 w 1339"/>
                <a:gd name="T33" fmla="*/ 1033 h 1033"/>
                <a:gd name="T34" fmla="*/ 907 w 1339"/>
                <a:gd name="T35" fmla="*/ 1033 h 1033"/>
                <a:gd name="T36" fmla="*/ 695 w 1339"/>
                <a:gd name="T37" fmla="*/ 279 h 1033"/>
                <a:gd name="T38" fmla="*/ 684 w 1339"/>
                <a:gd name="T39" fmla="*/ 231 h 1033"/>
                <a:gd name="T40" fmla="*/ 677 w 1339"/>
                <a:gd name="T41" fmla="*/ 172 h 1033"/>
                <a:gd name="T42" fmla="*/ 677 w 1339"/>
                <a:gd name="T43" fmla="*/ 172 h 1033"/>
                <a:gd name="T44" fmla="*/ 655 w 1339"/>
                <a:gd name="T45" fmla="*/ 275 h 1033"/>
                <a:gd name="T46" fmla="*/ 443 w 1339"/>
                <a:gd name="T47" fmla="*/ 1033 h 1033"/>
                <a:gd name="T48" fmla="*/ 304 w 1339"/>
                <a:gd name="T49" fmla="*/ 1033 h 1033"/>
                <a:gd name="T50" fmla="*/ 0 w 1339"/>
                <a:gd name="T51" fmla="*/ 0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9" h="1033">
                  <a:moveTo>
                    <a:pt x="0" y="0"/>
                  </a:moveTo>
                  <a:lnTo>
                    <a:pt x="136" y="0"/>
                  </a:lnTo>
                  <a:lnTo>
                    <a:pt x="355" y="791"/>
                  </a:lnTo>
                  <a:lnTo>
                    <a:pt x="370" y="894"/>
                  </a:lnTo>
                  <a:lnTo>
                    <a:pt x="373" y="894"/>
                  </a:lnTo>
                  <a:lnTo>
                    <a:pt x="381" y="846"/>
                  </a:lnTo>
                  <a:lnTo>
                    <a:pt x="395" y="791"/>
                  </a:lnTo>
                  <a:lnTo>
                    <a:pt x="626" y="0"/>
                  </a:lnTo>
                  <a:lnTo>
                    <a:pt x="739" y="0"/>
                  </a:lnTo>
                  <a:lnTo>
                    <a:pt x="958" y="799"/>
                  </a:lnTo>
                  <a:lnTo>
                    <a:pt x="977" y="894"/>
                  </a:lnTo>
                  <a:lnTo>
                    <a:pt x="977" y="894"/>
                  </a:lnTo>
                  <a:lnTo>
                    <a:pt x="984" y="850"/>
                  </a:lnTo>
                  <a:lnTo>
                    <a:pt x="999" y="795"/>
                  </a:lnTo>
                  <a:lnTo>
                    <a:pt x="1207" y="0"/>
                  </a:lnTo>
                  <a:lnTo>
                    <a:pt x="1339" y="0"/>
                  </a:lnTo>
                  <a:lnTo>
                    <a:pt x="1046" y="1033"/>
                  </a:lnTo>
                  <a:lnTo>
                    <a:pt x="907" y="1033"/>
                  </a:lnTo>
                  <a:lnTo>
                    <a:pt x="695" y="279"/>
                  </a:lnTo>
                  <a:lnTo>
                    <a:pt x="684" y="231"/>
                  </a:lnTo>
                  <a:lnTo>
                    <a:pt x="677" y="172"/>
                  </a:lnTo>
                  <a:lnTo>
                    <a:pt x="677" y="172"/>
                  </a:lnTo>
                  <a:lnTo>
                    <a:pt x="655" y="275"/>
                  </a:lnTo>
                  <a:lnTo>
                    <a:pt x="443" y="1033"/>
                  </a:lnTo>
                  <a:lnTo>
                    <a:pt x="304"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5" name="Freeform 38"/>
            <p:cNvSpPr>
              <a:spLocks noEditPoints="1"/>
            </p:cNvSpPr>
            <p:nvPr userDrawn="1"/>
          </p:nvSpPr>
          <p:spPr bwMode="auto">
            <a:xfrm>
              <a:off x="-1312863" y="-1106488"/>
              <a:ext cx="244475" cy="1674813"/>
            </a:xfrm>
            <a:custGeom>
              <a:avLst/>
              <a:gdLst>
                <a:gd name="T0" fmla="*/ 15 w 154"/>
                <a:gd name="T1" fmla="*/ 319 h 1055"/>
                <a:gd name="T2" fmla="*/ 132 w 154"/>
                <a:gd name="T3" fmla="*/ 319 h 1055"/>
                <a:gd name="T4" fmla="*/ 132 w 154"/>
                <a:gd name="T5" fmla="*/ 1055 h 1055"/>
                <a:gd name="T6" fmla="*/ 15 w 154"/>
                <a:gd name="T7" fmla="*/ 1055 h 1055"/>
                <a:gd name="T8" fmla="*/ 15 w 154"/>
                <a:gd name="T9" fmla="*/ 319 h 1055"/>
                <a:gd name="T10" fmla="*/ 77 w 154"/>
                <a:gd name="T11" fmla="*/ 0 h 1055"/>
                <a:gd name="T12" fmla="*/ 91 w 154"/>
                <a:gd name="T13" fmla="*/ 0 h 1055"/>
                <a:gd name="T14" fmla="*/ 106 w 154"/>
                <a:gd name="T15" fmla="*/ 4 h 1055"/>
                <a:gd name="T16" fmla="*/ 121 w 154"/>
                <a:gd name="T17" fmla="*/ 11 h 1055"/>
                <a:gd name="T18" fmla="*/ 132 w 154"/>
                <a:gd name="T19" fmla="*/ 22 h 1055"/>
                <a:gd name="T20" fmla="*/ 143 w 154"/>
                <a:gd name="T21" fmla="*/ 37 h 1055"/>
                <a:gd name="T22" fmla="*/ 150 w 154"/>
                <a:gd name="T23" fmla="*/ 55 h 1055"/>
                <a:gd name="T24" fmla="*/ 154 w 154"/>
                <a:gd name="T25" fmla="*/ 73 h 1055"/>
                <a:gd name="T26" fmla="*/ 154 w 154"/>
                <a:gd name="T27" fmla="*/ 92 h 1055"/>
                <a:gd name="T28" fmla="*/ 146 w 154"/>
                <a:gd name="T29" fmla="*/ 106 h 1055"/>
                <a:gd name="T30" fmla="*/ 139 w 154"/>
                <a:gd name="T31" fmla="*/ 117 h 1055"/>
                <a:gd name="T32" fmla="*/ 132 w 154"/>
                <a:gd name="T33" fmla="*/ 128 h 1055"/>
                <a:gd name="T34" fmla="*/ 113 w 154"/>
                <a:gd name="T35" fmla="*/ 143 h 1055"/>
                <a:gd name="T36" fmla="*/ 95 w 154"/>
                <a:gd name="T37" fmla="*/ 150 h 1055"/>
                <a:gd name="T38" fmla="*/ 77 w 154"/>
                <a:gd name="T39" fmla="*/ 150 h 1055"/>
                <a:gd name="T40" fmla="*/ 55 w 154"/>
                <a:gd name="T41" fmla="*/ 150 h 1055"/>
                <a:gd name="T42" fmla="*/ 37 w 154"/>
                <a:gd name="T43" fmla="*/ 143 h 1055"/>
                <a:gd name="T44" fmla="*/ 22 w 154"/>
                <a:gd name="T45" fmla="*/ 132 h 1055"/>
                <a:gd name="T46" fmla="*/ 11 w 154"/>
                <a:gd name="T47" fmla="*/ 117 h 1055"/>
                <a:gd name="T48" fmla="*/ 4 w 154"/>
                <a:gd name="T49" fmla="*/ 106 h 1055"/>
                <a:gd name="T50" fmla="*/ 0 w 154"/>
                <a:gd name="T51" fmla="*/ 92 h 1055"/>
                <a:gd name="T52" fmla="*/ 0 w 154"/>
                <a:gd name="T53" fmla="*/ 73 h 1055"/>
                <a:gd name="T54" fmla="*/ 0 w 154"/>
                <a:gd name="T55" fmla="*/ 55 h 1055"/>
                <a:gd name="T56" fmla="*/ 7 w 154"/>
                <a:gd name="T57" fmla="*/ 37 h 1055"/>
                <a:gd name="T58" fmla="*/ 22 w 154"/>
                <a:gd name="T59" fmla="*/ 22 h 1055"/>
                <a:gd name="T60" fmla="*/ 33 w 154"/>
                <a:gd name="T61" fmla="*/ 11 h 1055"/>
                <a:gd name="T62" fmla="*/ 44 w 154"/>
                <a:gd name="T63" fmla="*/ 4 h 1055"/>
                <a:gd name="T64" fmla="*/ 59 w 154"/>
                <a:gd name="T65" fmla="*/ 0 h 1055"/>
                <a:gd name="T66" fmla="*/ 77 w 154"/>
                <a:gd name="T67" fmla="*/ 0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055">
                  <a:moveTo>
                    <a:pt x="15" y="319"/>
                  </a:moveTo>
                  <a:lnTo>
                    <a:pt x="132" y="319"/>
                  </a:lnTo>
                  <a:lnTo>
                    <a:pt x="132" y="1055"/>
                  </a:lnTo>
                  <a:lnTo>
                    <a:pt x="15" y="1055"/>
                  </a:lnTo>
                  <a:lnTo>
                    <a:pt x="15" y="319"/>
                  </a:lnTo>
                  <a:close/>
                  <a:moveTo>
                    <a:pt x="77" y="0"/>
                  </a:moveTo>
                  <a:lnTo>
                    <a:pt x="91" y="0"/>
                  </a:lnTo>
                  <a:lnTo>
                    <a:pt x="106" y="4"/>
                  </a:lnTo>
                  <a:lnTo>
                    <a:pt x="121" y="11"/>
                  </a:lnTo>
                  <a:lnTo>
                    <a:pt x="132" y="22"/>
                  </a:lnTo>
                  <a:lnTo>
                    <a:pt x="143" y="37"/>
                  </a:lnTo>
                  <a:lnTo>
                    <a:pt x="150" y="55"/>
                  </a:lnTo>
                  <a:lnTo>
                    <a:pt x="154" y="73"/>
                  </a:lnTo>
                  <a:lnTo>
                    <a:pt x="154" y="92"/>
                  </a:lnTo>
                  <a:lnTo>
                    <a:pt x="146" y="106"/>
                  </a:lnTo>
                  <a:lnTo>
                    <a:pt x="139" y="117"/>
                  </a:lnTo>
                  <a:lnTo>
                    <a:pt x="132" y="128"/>
                  </a:lnTo>
                  <a:lnTo>
                    <a:pt x="113" y="143"/>
                  </a:lnTo>
                  <a:lnTo>
                    <a:pt x="95" y="150"/>
                  </a:lnTo>
                  <a:lnTo>
                    <a:pt x="77" y="150"/>
                  </a:lnTo>
                  <a:lnTo>
                    <a:pt x="55" y="150"/>
                  </a:lnTo>
                  <a:lnTo>
                    <a:pt x="37" y="143"/>
                  </a:lnTo>
                  <a:lnTo>
                    <a:pt x="22" y="132"/>
                  </a:lnTo>
                  <a:lnTo>
                    <a:pt x="11" y="117"/>
                  </a:lnTo>
                  <a:lnTo>
                    <a:pt x="4" y="106"/>
                  </a:lnTo>
                  <a:lnTo>
                    <a:pt x="0" y="92"/>
                  </a:lnTo>
                  <a:lnTo>
                    <a:pt x="0" y="73"/>
                  </a:lnTo>
                  <a:lnTo>
                    <a:pt x="0" y="55"/>
                  </a:lnTo>
                  <a:lnTo>
                    <a:pt x="7" y="37"/>
                  </a:lnTo>
                  <a:lnTo>
                    <a:pt x="22" y="22"/>
                  </a:lnTo>
                  <a:lnTo>
                    <a:pt x="33" y="11"/>
                  </a:lnTo>
                  <a:lnTo>
                    <a:pt x="44" y="4"/>
                  </a:lnTo>
                  <a:lnTo>
                    <a:pt x="59" y="0"/>
                  </a:lnTo>
                  <a:lnTo>
                    <a:pt x="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6" name="Freeform 39"/>
            <p:cNvSpPr>
              <a:spLocks/>
            </p:cNvSpPr>
            <p:nvPr userDrawn="1"/>
          </p:nvSpPr>
          <p:spPr bwMode="auto">
            <a:xfrm>
              <a:off x="-819150" y="-628650"/>
              <a:ext cx="968375" cy="1196975"/>
            </a:xfrm>
            <a:custGeom>
              <a:avLst/>
              <a:gdLst>
                <a:gd name="T0" fmla="*/ 362 w 610"/>
                <a:gd name="T1" fmla="*/ 0 h 754"/>
                <a:gd name="T2" fmla="*/ 420 w 610"/>
                <a:gd name="T3" fmla="*/ 3 h 754"/>
                <a:gd name="T4" fmla="*/ 468 w 610"/>
                <a:gd name="T5" fmla="*/ 18 h 754"/>
                <a:gd name="T6" fmla="*/ 512 w 610"/>
                <a:gd name="T7" fmla="*/ 43 h 754"/>
                <a:gd name="T8" fmla="*/ 548 w 610"/>
                <a:gd name="T9" fmla="*/ 76 h 754"/>
                <a:gd name="T10" fmla="*/ 581 w 610"/>
                <a:gd name="T11" fmla="*/ 139 h 754"/>
                <a:gd name="T12" fmla="*/ 603 w 610"/>
                <a:gd name="T13" fmla="*/ 212 h 754"/>
                <a:gd name="T14" fmla="*/ 610 w 610"/>
                <a:gd name="T15" fmla="*/ 304 h 754"/>
                <a:gd name="T16" fmla="*/ 610 w 610"/>
                <a:gd name="T17" fmla="*/ 754 h 754"/>
                <a:gd name="T18" fmla="*/ 493 w 610"/>
                <a:gd name="T19" fmla="*/ 754 h 754"/>
                <a:gd name="T20" fmla="*/ 493 w 610"/>
                <a:gd name="T21" fmla="*/ 333 h 754"/>
                <a:gd name="T22" fmla="*/ 490 w 610"/>
                <a:gd name="T23" fmla="*/ 263 h 754"/>
                <a:gd name="T24" fmla="*/ 475 w 610"/>
                <a:gd name="T25" fmla="*/ 205 h 754"/>
                <a:gd name="T26" fmla="*/ 450 w 610"/>
                <a:gd name="T27" fmla="*/ 157 h 754"/>
                <a:gd name="T28" fmla="*/ 417 w 610"/>
                <a:gd name="T29" fmla="*/ 124 h 754"/>
                <a:gd name="T30" fmla="*/ 373 w 610"/>
                <a:gd name="T31" fmla="*/ 106 h 754"/>
                <a:gd name="T32" fmla="*/ 322 w 610"/>
                <a:gd name="T33" fmla="*/ 98 h 754"/>
                <a:gd name="T34" fmla="*/ 267 w 610"/>
                <a:gd name="T35" fmla="*/ 106 h 754"/>
                <a:gd name="T36" fmla="*/ 219 w 610"/>
                <a:gd name="T37" fmla="*/ 128 h 754"/>
                <a:gd name="T38" fmla="*/ 175 w 610"/>
                <a:gd name="T39" fmla="*/ 164 h 754"/>
                <a:gd name="T40" fmla="*/ 146 w 610"/>
                <a:gd name="T41" fmla="*/ 212 h 754"/>
                <a:gd name="T42" fmla="*/ 124 w 610"/>
                <a:gd name="T43" fmla="*/ 267 h 754"/>
                <a:gd name="T44" fmla="*/ 117 w 610"/>
                <a:gd name="T45" fmla="*/ 333 h 754"/>
                <a:gd name="T46" fmla="*/ 117 w 610"/>
                <a:gd name="T47" fmla="*/ 754 h 754"/>
                <a:gd name="T48" fmla="*/ 0 w 610"/>
                <a:gd name="T49" fmla="*/ 754 h 754"/>
                <a:gd name="T50" fmla="*/ 0 w 610"/>
                <a:gd name="T51" fmla="*/ 18 h 754"/>
                <a:gd name="T52" fmla="*/ 117 w 610"/>
                <a:gd name="T53" fmla="*/ 18 h 754"/>
                <a:gd name="T54" fmla="*/ 117 w 610"/>
                <a:gd name="T55" fmla="*/ 139 h 754"/>
                <a:gd name="T56" fmla="*/ 121 w 610"/>
                <a:gd name="T57" fmla="*/ 139 h 754"/>
                <a:gd name="T58" fmla="*/ 168 w 610"/>
                <a:gd name="T59" fmla="*/ 76 h 754"/>
                <a:gd name="T60" fmla="*/ 223 w 610"/>
                <a:gd name="T61" fmla="*/ 32 h 754"/>
                <a:gd name="T62" fmla="*/ 289 w 610"/>
                <a:gd name="T63" fmla="*/ 7 h 754"/>
                <a:gd name="T64" fmla="*/ 362 w 610"/>
                <a:gd name="T65"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0" h="754">
                  <a:moveTo>
                    <a:pt x="362" y="0"/>
                  </a:moveTo>
                  <a:lnTo>
                    <a:pt x="420" y="3"/>
                  </a:lnTo>
                  <a:lnTo>
                    <a:pt x="468" y="18"/>
                  </a:lnTo>
                  <a:lnTo>
                    <a:pt x="512" y="43"/>
                  </a:lnTo>
                  <a:lnTo>
                    <a:pt x="548" y="76"/>
                  </a:lnTo>
                  <a:lnTo>
                    <a:pt x="581" y="139"/>
                  </a:lnTo>
                  <a:lnTo>
                    <a:pt x="603" y="212"/>
                  </a:lnTo>
                  <a:lnTo>
                    <a:pt x="610" y="304"/>
                  </a:lnTo>
                  <a:lnTo>
                    <a:pt x="610" y="754"/>
                  </a:lnTo>
                  <a:lnTo>
                    <a:pt x="493" y="754"/>
                  </a:lnTo>
                  <a:lnTo>
                    <a:pt x="493" y="333"/>
                  </a:lnTo>
                  <a:lnTo>
                    <a:pt x="490" y="263"/>
                  </a:lnTo>
                  <a:lnTo>
                    <a:pt x="475" y="205"/>
                  </a:lnTo>
                  <a:lnTo>
                    <a:pt x="450" y="157"/>
                  </a:lnTo>
                  <a:lnTo>
                    <a:pt x="417" y="124"/>
                  </a:lnTo>
                  <a:lnTo>
                    <a:pt x="373" y="106"/>
                  </a:lnTo>
                  <a:lnTo>
                    <a:pt x="322" y="98"/>
                  </a:lnTo>
                  <a:lnTo>
                    <a:pt x="267" y="106"/>
                  </a:lnTo>
                  <a:lnTo>
                    <a:pt x="219" y="128"/>
                  </a:lnTo>
                  <a:lnTo>
                    <a:pt x="175" y="164"/>
                  </a:lnTo>
                  <a:lnTo>
                    <a:pt x="146" y="212"/>
                  </a:lnTo>
                  <a:lnTo>
                    <a:pt x="124" y="267"/>
                  </a:lnTo>
                  <a:lnTo>
                    <a:pt x="117" y="333"/>
                  </a:lnTo>
                  <a:lnTo>
                    <a:pt x="117" y="754"/>
                  </a:lnTo>
                  <a:lnTo>
                    <a:pt x="0" y="754"/>
                  </a:lnTo>
                  <a:lnTo>
                    <a:pt x="0" y="18"/>
                  </a:lnTo>
                  <a:lnTo>
                    <a:pt x="117" y="18"/>
                  </a:lnTo>
                  <a:lnTo>
                    <a:pt x="117" y="139"/>
                  </a:lnTo>
                  <a:lnTo>
                    <a:pt x="121" y="139"/>
                  </a:lnTo>
                  <a:lnTo>
                    <a:pt x="168" y="76"/>
                  </a:lnTo>
                  <a:lnTo>
                    <a:pt x="223" y="32"/>
                  </a:lnTo>
                  <a:lnTo>
                    <a:pt x="289" y="7"/>
                  </a:lnTo>
                  <a:lnTo>
                    <a:pt x="3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7" name="Freeform 40"/>
            <p:cNvSpPr>
              <a:spLocks noEditPoints="1"/>
            </p:cNvSpPr>
            <p:nvPr userDrawn="1"/>
          </p:nvSpPr>
          <p:spPr bwMode="auto">
            <a:xfrm>
              <a:off x="369888" y="-1165225"/>
              <a:ext cx="1079500" cy="1763713"/>
            </a:xfrm>
            <a:custGeom>
              <a:avLst/>
              <a:gdLst>
                <a:gd name="T0" fmla="*/ 355 w 680"/>
                <a:gd name="T1" fmla="*/ 436 h 1111"/>
                <a:gd name="T2" fmla="*/ 289 w 680"/>
                <a:gd name="T3" fmla="*/ 447 h 1111"/>
                <a:gd name="T4" fmla="*/ 231 w 680"/>
                <a:gd name="T5" fmla="*/ 473 h 1111"/>
                <a:gd name="T6" fmla="*/ 183 w 680"/>
                <a:gd name="T7" fmla="*/ 517 h 1111"/>
                <a:gd name="T8" fmla="*/ 150 w 680"/>
                <a:gd name="T9" fmla="*/ 576 h 1111"/>
                <a:gd name="T10" fmla="*/ 128 w 680"/>
                <a:gd name="T11" fmla="*/ 649 h 1111"/>
                <a:gd name="T12" fmla="*/ 121 w 680"/>
                <a:gd name="T13" fmla="*/ 733 h 1111"/>
                <a:gd name="T14" fmla="*/ 128 w 680"/>
                <a:gd name="T15" fmla="*/ 814 h 1111"/>
                <a:gd name="T16" fmla="*/ 147 w 680"/>
                <a:gd name="T17" fmla="*/ 880 h 1111"/>
                <a:gd name="T18" fmla="*/ 180 w 680"/>
                <a:gd name="T19" fmla="*/ 935 h 1111"/>
                <a:gd name="T20" fmla="*/ 223 w 680"/>
                <a:gd name="T21" fmla="*/ 975 h 1111"/>
                <a:gd name="T22" fmla="*/ 278 w 680"/>
                <a:gd name="T23" fmla="*/ 1001 h 1111"/>
                <a:gd name="T24" fmla="*/ 340 w 680"/>
                <a:gd name="T25" fmla="*/ 1008 h 1111"/>
                <a:gd name="T26" fmla="*/ 399 w 680"/>
                <a:gd name="T27" fmla="*/ 1001 h 1111"/>
                <a:gd name="T28" fmla="*/ 454 w 680"/>
                <a:gd name="T29" fmla="*/ 979 h 1111"/>
                <a:gd name="T30" fmla="*/ 498 w 680"/>
                <a:gd name="T31" fmla="*/ 938 h 1111"/>
                <a:gd name="T32" fmla="*/ 534 w 680"/>
                <a:gd name="T33" fmla="*/ 887 h 1111"/>
                <a:gd name="T34" fmla="*/ 556 w 680"/>
                <a:gd name="T35" fmla="*/ 825 h 1111"/>
                <a:gd name="T36" fmla="*/ 563 w 680"/>
                <a:gd name="T37" fmla="*/ 759 h 1111"/>
                <a:gd name="T38" fmla="*/ 563 w 680"/>
                <a:gd name="T39" fmla="*/ 649 h 1111"/>
                <a:gd name="T40" fmla="*/ 556 w 680"/>
                <a:gd name="T41" fmla="*/ 590 h 1111"/>
                <a:gd name="T42" fmla="*/ 534 w 680"/>
                <a:gd name="T43" fmla="*/ 543 h 1111"/>
                <a:gd name="T44" fmla="*/ 501 w 680"/>
                <a:gd name="T45" fmla="*/ 499 h 1111"/>
                <a:gd name="T46" fmla="*/ 457 w 680"/>
                <a:gd name="T47" fmla="*/ 462 h 1111"/>
                <a:gd name="T48" fmla="*/ 410 w 680"/>
                <a:gd name="T49" fmla="*/ 444 h 1111"/>
                <a:gd name="T50" fmla="*/ 355 w 680"/>
                <a:gd name="T51" fmla="*/ 436 h 1111"/>
                <a:gd name="T52" fmla="*/ 563 w 680"/>
                <a:gd name="T53" fmla="*/ 0 h 1111"/>
                <a:gd name="T54" fmla="*/ 680 w 680"/>
                <a:gd name="T55" fmla="*/ 0 h 1111"/>
                <a:gd name="T56" fmla="*/ 680 w 680"/>
                <a:gd name="T57" fmla="*/ 1092 h 1111"/>
                <a:gd name="T58" fmla="*/ 563 w 680"/>
                <a:gd name="T59" fmla="*/ 1092 h 1111"/>
                <a:gd name="T60" fmla="*/ 563 w 680"/>
                <a:gd name="T61" fmla="*/ 968 h 1111"/>
                <a:gd name="T62" fmla="*/ 560 w 680"/>
                <a:gd name="T63" fmla="*/ 968 h 1111"/>
                <a:gd name="T64" fmla="*/ 512 w 680"/>
                <a:gd name="T65" fmla="*/ 1030 h 1111"/>
                <a:gd name="T66" fmla="*/ 454 w 680"/>
                <a:gd name="T67" fmla="*/ 1074 h 1111"/>
                <a:gd name="T68" fmla="*/ 384 w 680"/>
                <a:gd name="T69" fmla="*/ 1100 h 1111"/>
                <a:gd name="T70" fmla="*/ 308 w 680"/>
                <a:gd name="T71" fmla="*/ 1111 h 1111"/>
                <a:gd name="T72" fmla="*/ 238 w 680"/>
                <a:gd name="T73" fmla="*/ 1103 h 1111"/>
                <a:gd name="T74" fmla="*/ 180 w 680"/>
                <a:gd name="T75" fmla="*/ 1085 h 1111"/>
                <a:gd name="T76" fmla="*/ 128 w 680"/>
                <a:gd name="T77" fmla="*/ 1052 h 1111"/>
                <a:gd name="T78" fmla="*/ 84 w 680"/>
                <a:gd name="T79" fmla="*/ 1008 h 1111"/>
                <a:gd name="T80" fmla="*/ 48 w 680"/>
                <a:gd name="T81" fmla="*/ 953 h 1111"/>
                <a:gd name="T82" fmla="*/ 22 w 680"/>
                <a:gd name="T83" fmla="*/ 891 h 1111"/>
                <a:gd name="T84" fmla="*/ 8 w 680"/>
                <a:gd name="T85" fmla="*/ 821 h 1111"/>
                <a:gd name="T86" fmla="*/ 0 w 680"/>
                <a:gd name="T87" fmla="*/ 741 h 1111"/>
                <a:gd name="T88" fmla="*/ 8 w 680"/>
                <a:gd name="T89" fmla="*/ 653 h 1111"/>
                <a:gd name="T90" fmla="*/ 26 w 680"/>
                <a:gd name="T91" fmla="*/ 576 h 1111"/>
                <a:gd name="T92" fmla="*/ 52 w 680"/>
                <a:gd name="T93" fmla="*/ 506 h 1111"/>
                <a:gd name="T94" fmla="*/ 92 w 680"/>
                <a:gd name="T95" fmla="*/ 447 h 1111"/>
                <a:gd name="T96" fmla="*/ 143 w 680"/>
                <a:gd name="T97" fmla="*/ 400 h 1111"/>
                <a:gd name="T98" fmla="*/ 201 w 680"/>
                <a:gd name="T99" fmla="*/ 363 h 1111"/>
                <a:gd name="T100" fmla="*/ 264 w 680"/>
                <a:gd name="T101" fmla="*/ 345 h 1111"/>
                <a:gd name="T102" fmla="*/ 337 w 680"/>
                <a:gd name="T103" fmla="*/ 338 h 1111"/>
                <a:gd name="T104" fmla="*/ 410 w 680"/>
                <a:gd name="T105" fmla="*/ 345 h 1111"/>
                <a:gd name="T106" fmla="*/ 468 w 680"/>
                <a:gd name="T107" fmla="*/ 367 h 1111"/>
                <a:gd name="T108" fmla="*/ 520 w 680"/>
                <a:gd name="T109" fmla="*/ 403 h 1111"/>
                <a:gd name="T110" fmla="*/ 560 w 680"/>
                <a:gd name="T111" fmla="*/ 455 h 1111"/>
                <a:gd name="T112" fmla="*/ 563 w 680"/>
                <a:gd name="T113" fmla="*/ 455 h 1111"/>
                <a:gd name="T114" fmla="*/ 563 w 680"/>
                <a:gd name="T115" fmla="*/ 0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0" h="1111">
                  <a:moveTo>
                    <a:pt x="355" y="436"/>
                  </a:moveTo>
                  <a:lnTo>
                    <a:pt x="289" y="447"/>
                  </a:lnTo>
                  <a:lnTo>
                    <a:pt x="231" y="473"/>
                  </a:lnTo>
                  <a:lnTo>
                    <a:pt x="183" y="517"/>
                  </a:lnTo>
                  <a:lnTo>
                    <a:pt x="150" y="576"/>
                  </a:lnTo>
                  <a:lnTo>
                    <a:pt x="128" y="649"/>
                  </a:lnTo>
                  <a:lnTo>
                    <a:pt x="121" y="733"/>
                  </a:lnTo>
                  <a:lnTo>
                    <a:pt x="128" y="814"/>
                  </a:lnTo>
                  <a:lnTo>
                    <a:pt x="147" y="880"/>
                  </a:lnTo>
                  <a:lnTo>
                    <a:pt x="180" y="935"/>
                  </a:lnTo>
                  <a:lnTo>
                    <a:pt x="223" y="975"/>
                  </a:lnTo>
                  <a:lnTo>
                    <a:pt x="278" y="1001"/>
                  </a:lnTo>
                  <a:lnTo>
                    <a:pt x="340" y="1008"/>
                  </a:lnTo>
                  <a:lnTo>
                    <a:pt x="399" y="1001"/>
                  </a:lnTo>
                  <a:lnTo>
                    <a:pt x="454" y="979"/>
                  </a:lnTo>
                  <a:lnTo>
                    <a:pt x="498" y="938"/>
                  </a:lnTo>
                  <a:lnTo>
                    <a:pt x="534" y="887"/>
                  </a:lnTo>
                  <a:lnTo>
                    <a:pt x="556" y="825"/>
                  </a:lnTo>
                  <a:lnTo>
                    <a:pt x="563" y="759"/>
                  </a:lnTo>
                  <a:lnTo>
                    <a:pt x="563" y="649"/>
                  </a:lnTo>
                  <a:lnTo>
                    <a:pt x="556" y="590"/>
                  </a:lnTo>
                  <a:lnTo>
                    <a:pt x="534" y="543"/>
                  </a:lnTo>
                  <a:lnTo>
                    <a:pt x="501" y="499"/>
                  </a:lnTo>
                  <a:lnTo>
                    <a:pt x="457" y="462"/>
                  </a:lnTo>
                  <a:lnTo>
                    <a:pt x="410" y="444"/>
                  </a:lnTo>
                  <a:lnTo>
                    <a:pt x="355" y="436"/>
                  </a:lnTo>
                  <a:close/>
                  <a:moveTo>
                    <a:pt x="563" y="0"/>
                  </a:moveTo>
                  <a:lnTo>
                    <a:pt x="680" y="0"/>
                  </a:lnTo>
                  <a:lnTo>
                    <a:pt x="680" y="1092"/>
                  </a:lnTo>
                  <a:lnTo>
                    <a:pt x="563" y="1092"/>
                  </a:lnTo>
                  <a:lnTo>
                    <a:pt x="563" y="968"/>
                  </a:lnTo>
                  <a:lnTo>
                    <a:pt x="560" y="968"/>
                  </a:lnTo>
                  <a:lnTo>
                    <a:pt x="512" y="1030"/>
                  </a:lnTo>
                  <a:lnTo>
                    <a:pt x="454" y="1074"/>
                  </a:lnTo>
                  <a:lnTo>
                    <a:pt x="384" y="1100"/>
                  </a:lnTo>
                  <a:lnTo>
                    <a:pt x="308" y="1111"/>
                  </a:lnTo>
                  <a:lnTo>
                    <a:pt x="238" y="1103"/>
                  </a:lnTo>
                  <a:lnTo>
                    <a:pt x="180" y="1085"/>
                  </a:lnTo>
                  <a:lnTo>
                    <a:pt x="128" y="1052"/>
                  </a:lnTo>
                  <a:lnTo>
                    <a:pt x="84" y="1008"/>
                  </a:lnTo>
                  <a:lnTo>
                    <a:pt x="48" y="953"/>
                  </a:lnTo>
                  <a:lnTo>
                    <a:pt x="22" y="891"/>
                  </a:lnTo>
                  <a:lnTo>
                    <a:pt x="8" y="821"/>
                  </a:lnTo>
                  <a:lnTo>
                    <a:pt x="0" y="741"/>
                  </a:lnTo>
                  <a:lnTo>
                    <a:pt x="8" y="653"/>
                  </a:lnTo>
                  <a:lnTo>
                    <a:pt x="26" y="576"/>
                  </a:lnTo>
                  <a:lnTo>
                    <a:pt x="52" y="506"/>
                  </a:lnTo>
                  <a:lnTo>
                    <a:pt x="92" y="447"/>
                  </a:lnTo>
                  <a:lnTo>
                    <a:pt x="143" y="400"/>
                  </a:lnTo>
                  <a:lnTo>
                    <a:pt x="201" y="363"/>
                  </a:lnTo>
                  <a:lnTo>
                    <a:pt x="264" y="345"/>
                  </a:lnTo>
                  <a:lnTo>
                    <a:pt x="337" y="338"/>
                  </a:lnTo>
                  <a:lnTo>
                    <a:pt x="410" y="345"/>
                  </a:lnTo>
                  <a:lnTo>
                    <a:pt x="468" y="367"/>
                  </a:lnTo>
                  <a:lnTo>
                    <a:pt x="520" y="403"/>
                  </a:lnTo>
                  <a:lnTo>
                    <a:pt x="560" y="455"/>
                  </a:lnTo>
                  <a:lnTo>
                    <a:pt x="563" y="455"/>
                  </a:lnTo>
                  <a:lnTo>
                    <a:pt x="5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8" name="Freeform 41"/>
            <p:cNvSpPr>
              <a:spLocks noEditPoints="1"/>
            </p:cNvSpPr>
            <p:nvPr userDrawn="1"/>
          </p:nvSpPr>
          <p:spPr bwMode="auto">
            <a:xfrm>
              <a:off x="1682750" y="-628650"/>
              <a:ext cx="1149350" cy="1227138"/>
            </a:xfrm>
            <a:custGeom>
              <a:avLst/>
              <a:gdLst>
                <a:gd name="T0" fmla="*/ 365 w 724"/>
                <a:gd name="T1" fmla="*/ 98 h 773"/>
                <a:gd name="T2" fmla="*/ 296 w 724"/>
                <a:gd name="T3" fmla="*/ 106 h 773"/>
                <a:gd name="T4" fmla="*/ 234 w 724"/>
                <a:gd name="T5" fmla="*/ 131 h 773"/>
                <a:gd name="T6" fmla="*/ 186 w 724"/>
                <a:gd name="T7" fmla="*/ 175 h 773"/>
                <a:gd name="T8" fmla="*/ 150 w 724"/>
                <a:gd name="T9" fmla="*/ 230 h 773"/>
                <a:gd name="T10" fmla="*/ 128 w 724"/>
                <a:gd name="T11" fmla="*/ 304 h 773"/>
                <a:gd name="T12" fmla="*/ 120 w 724"/>
                <a:gd name="T13" fmla="*/ 388 h 773"/>
                <a:gd name="T14" fmla="*/ 128 w 724"/>
                <a:gd name="T15" fmla="*/ 472 h 773"/>
                <a:gd name="T16" fmla="*/ 150 w 724"/>
                <a:gd name="T17" fmla="*/ 538 h 773"/>
                <a:gd name="T18" fmla="*/ 186 w 724"/>
                <a:gd name="T19" fmla="*/ 597 h 773"/>
                <a:gd name="T20" fmla="*/ 234 w 724"/>
                <a:gd name="T21" fmla="*/ 637 h 773"/>
                <a:gd name="T22" fmla="*/ 296 w 724"/>
                <a:gd name="T23" fmla="*/ 663 h 773"/>
                <a:gd name="T24" fmla="*/ 365 w 724"/>
                <a:gd name="T25" fmla="*/ 670 h 773"/>
                <a:gd name="T26" fmla="*/ 435 w 724"/>
                <a:gd name="T27" fmla="*/ 663 h 773"/>
                <a:gd name="T28" fmla="*/ 493 w 724"/>
                <a:gd name="T29" fmla="*/ 637 h 773"/>
                <a:gd name="T30" fmla="*/ 541 w 724"/>
                <a:gd name="T31" fmla="*/ 597 h 773"/>
                <a:gd name="T32" fmla="*/ 574 w 724"/>
                <a:gd name="T33" fmla="*/ 542 h 773"/>
                <a:gd name="T34" fmla="*/ 596 w 724"/>
                <a:gd name="T35" fmla="*/ 472 h 773"/>
                <a:gd name="T36" fmla="*/ 603 w 724"/>
                <a:gd name="T37" fmla="*/ 388 h 773"/>
                <a:gd name="T38" fmla="*/ 596 w 724"/>
                <a:gd name="T39" fmla="*/ 300 h 773"/>
                <a:gd name="T40" fmla="*/ 574 w 724"/>
                <a:gd name="T41" fmla="*/ 230 h 773"/>
                <a:gd name="T42" fmla="*/ 541 w 724"/>
                <a:gd name="T43" fmla="*/ 172 h 773"/>
                <a:gd name="T44" fmla="*/ 493 w 724"/>
                <a:gd name="T45" fmla="*/ 131 h 773"/>
                <a:gd name="T46" fmla="*/ 435 w 724"/>
                <a:gd name="T47" fmla="*/ 106 h 773"/>
                <a:gd name="T48" fmla="*/ 365 w 724"/>
                <a:gd name="T49" fmla="*/ 98 h 773"/>
                <a:gd name="T50" fmla="*/ 373 w 724"/>
                <a:gd name="T51" fmla="*/ 0 h 773"/>
                <a:gd name="T52" fmla="*/ 449 w 724"/>
                <a:gd name="T53" fmla="*/ 3 h 773"/>
                <a:gd name="T54" fmla="*/ 519 w 724"/>
                <a:gd name="T55" fmla="*/ 25 h 773"/>
                <a:gd name="T56" fmla="*/ 577 w 724"/>
                <a:gd name="T57" fmla="*/ 54 h 773"/>
                <a:gd name="T58" fmla="*/ 629 w 724"/>
                <a:gd name="T59" fmla="*/ 102 h 773"/>
                <a:gd name="T60" fmla="*/ 669 w 724"/>
                <a:gd name="T61" fmla="*/ 157 h 773"/>
                <a:gd name="T62" fmla="*/ 698 w 724"/>
                <a:gd name="T63" fmla="*/ 223 h 773"/>
                <a:gd name="T64" fmla="*/ 716 w 724"/>
                <a:gd name="T65" fmla="*/ 296 h 773"/>
                <a:gd name="T66" fmla="*/ 724 w 724"/>
                <a:gd name="T67" fmla="*/ 381 h 773"/>
                <a:gd name="T68" fmla="*/ 716 w 724"/>
                <a:gd name="T69" fmla="*/ 465 h 773"/>
                <a:gd name="T70" fmla="*/ 698 w 724"/>
                <a:gd name="T71" fmla="*/ 542 h 773"/>
                <a:gd name="T72" fmla="*/ 665 w 724"/>
                <a:gd name="T73" fmla="*/ 608 h 773"/>
                <a:gd name="T74" fmla="*/ 621 w 724"/>
                <a:gd name="T75" fmla="*/ 663 h 773"/>
                <a:gd name="T76" fmla="*/ 570 w 724"/>
                <a:gd name="T77" fmla="*/ 710 h 773"/>
                <a:gd name="T78" fmla="*/ 508 w 724"/>
                <a:gd name="T79" fmla="*/ 743 h 773"/>
                <a:gd name="T80" fmla="*/ 435 w 724"/>
                <a:gd name="T81" fmla="*/ 765 h 773"/>
                <a:gd name="T82" fmla="*/ 354 w 724"/>
                <a:gd name="T83" fmla="*/ 773 h 773"/>
                <a:gd name="T84" fmla="*/ 278 w 724"/>
                <a:gd name="T85" fmla="*/ 765 h 773"/>
                <a:gd name="T86" fmla="*/ 208 w 724"/>
                <a:gd name="T87" fmla="*/ 747 h 773"/>
                <a:gd name="T88" fmla="*/ 150 w 724"/>
                <a:gd name="T89" fmla="*/ 714 h 773"/>
                <a:gd name="T90" fmla="*/ 95 w 724"/>
                <a:gd name="T91" fmla="*/ 666 h 773"/>
                <a:gd name="T92" fmla="*/ 55 w 724"/>
                <a:gd name="T93" fmla="*/ 611 h 773"/>
                <a:gd name="T94" fmla="*/ 22 w 724"/>
                <a:gd name="T95" fmla="*/ 545 h 773"/>
                <a:gd name="T96" fmla="*/ 3 w 724"/>
                <a:gd name="T97" fmla="*/ 476 h 773"/>
                <a:gd name="T98" fmla="*/ 0 w 724"/>
                <a:gd name="T99" fmla="*/ 392 h 773"/>
                <a:gd name="T100" fmla="*/ 3 w 724"/>
                <a:gd name="T101" fmla="*/ 307 h 773"/>
                <a:gd name="T102" fmla="*/ 22 w 724"/>
                <a:gd name="T103" fmla="*/ 230 h 773"/>
                <a:gd name="T104" fmla="*/ 55 w 724"/>
                <a:gd name="T105" fmla="*/ 161 h 773"/>
                <a:gd name="T106" fmla="*/ 98 w 724"/>
                <a:gd name="T107" fmla="*/ 106 h 773"/>
                <a:gd name="T108" fmla="*/ 153 w 724"/>
                <a:gd name="T109" fmla="*/ 58 h 773"/>
                <a:gd name="T110" fmla="*/ 215 w 724"/>
                <a:gd name="T111" fmla="*/ 25 h 773"/>
                <a:gd name="T112" fmla="*/ 289 w 724"/>
                <a:gd name="T113" fmla="*/ 3 h 773"/>
                <a:gd name="T114" fmla="*/ 373 w 724"/>
                <a:gd name="T11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4" h="773">
                  <a:moveTo>
                    <a:pt x="365" y="98"/>
                  </a:moveTo>
                  <a:lnTo>
                    <a:pt x="296" y="106"/>
                  </a:lnTo>
                  <a:lnTo>
                    <a:pt x="234" y="131"/>
                  </a:lnTo>
                  <a:lnTo>
                    <a:pt x="186" y="175"/>
                  </a:lnTo>
                  <a:lnTo>
                    <a:pt x="150" y="230"/>
                  </a:lnTo>
                  <a:lnTo>
                    <a:pt x="128" y="304"/>
                  </a:lnTo>
                  <a:lnTo>
                    <a:pt x="120" y="388"/>
                  </a:lnTo>
                  <a:lnTo>
                    <a:pt x="128" y="472"/>
                  </a:lnTo>
                  <a:lnTo>
                    <a:pt x="150" y="538"/>
                  </a:lnTo>
                  <a:lnTo>
                    <a:pt x="186" y="597"/>
                  </a:lnTo>
                  <a:lnTo>
                    <a:pt x="234" y="637"/>
                  </a:lnTo>
                  <a:lnTo>
                    <a:pt x="296" y="663"/>
                  </a:lnTo>
                  <a:lnTo>
                    <a:pt x="365" y="670"/>
                  </a:lnTo>
                  <a:lnTo>
                    <a:pt x="435" y="663"/>
                  </a:lnTo>
                  <a:lnTo>
                    <a:pt x="493" y="637"/>
                  </a:lnTo>
                  <a:lnTo>
                    <a:pt x="541" y="597"/>
                  </a:lnTo>
                  <a:lnTo>
                    <a:pt x="574" y="542"/>
                  </a:lnTo>
                  <a:lnTo>
                    <a:pt x="596" y="472"/>
                  </a:lnTo>
                  <a:lnTo>
                    <a:pt x="603" y="388"/>
                  </a:lnTo>
                  <a:lnTo>
                    <a:pt x="596" y="300"/>
                  </a:lnTo>
                  <a:lnTo>
                    <a:pt x="574" y="230"/>
                  </a:lnTo>
                  <a:lnTo>
                    <a:pt x="541" y="172"/>
                  </a:lnTo>
                  <a:lnTo>
                    <a:pt x="493" y="131"/>
                  </a:lnTo>
                  <a:lnTo>
                    <a:pt x="435" y="106"/>
                  </a:lnTo>
                  <a:lnTo>
                    <a:pt x="365" y="98"/>
                  </a:lnTo>
                  <a:close/>
                  <a:moveTo>
                    <a:pt x="373" y="0"/>
                  </a:moveTo>
                  <a:lnTo>
                    <a:pt x="449" y="3"/>
                  </a:lnTo>
                  <a:lnTo>
                    <a:pt x="519" y="25"/>
                  </a:lnTo>
                  <a:lnTo>
                    <a:pt x="577" y="54"/>
                  </a:lnTo>
                  <a:lnTo>
                    <a:pt x="629" y="102"/>
                  </a:lnTo>
                  <a:lnTo>
                    <a:pt x="669" y="157"/>
                  </a:lnTo>
                  <a:lnTo>
                    <a:pt x="698" y="223"/>
                  </a:lnTo>
                  <a:lnTo>
                    <a:pt x="716" y="296"/>
                  </a:lnTo>
                  <a:lnTo>
                    <a:pt x="724" y="381"/>
                  </a:lnTo>
                  <a:lnTo>
                    <a:pt x="716" y="465"/>
                  </a:lnTo>
                  <a:lnTo>
                    <a:pt x="698" y="542"/>
                  </a:lnTo>
                  <a:lnTo>
                    <a:pt x="665" y="608"/>
                  </a:lnTo>
                  <a:lnTo>
                    <a:pt x="621" y="663"/>
                  </a:lnTo>
                  <a:lnTo>
                    <a:pt x="570" y="710"/>
                  </a:lnTo>
                  <a:lnTo>
                    <a:pt x="508" y="743"/>
                  </a:lnTo>
                  <a:lnTo>
                    <a:pt x="435" y="765"/>
                  </a:lnTo>
                  <a:lnTo>
                    <a:pt x="354" y="773"/>
                  </a:lnTo>
                  <a:lnTo>
                    <a:pt x="278" y="765"/>
                  </a:lnTo>
                  <a:lnTo>
                    <a:pt x="208" y="747"/>
                  </a:lnTo>
                  <a:lnTo>
                    <a:pt x="150" y="714"/>
                  </a:lnTo>
                  <a:lnTo>
                    <a:pt x="95" y="666"/>
                  </a:lnTo>
                  <a:lnTo>
                    <a:pt x="55" y="611"/>
                  </a:lnTo>
                  <a:lnTo>
                    <a:pt x="22" y="545"/>
                  </a:lnTo>
                  <a:lnTo>
                    <a:pt x="3" y="476"/>
                  </a:lnTo>
                  <a:lnTo>
                    <a:pt x="0" y="392"/>
                  </a:lnTo>
                  <a:lnTo>
                    <a:pt x="3" y="307"/>
                  </a:lnTo>
                  <a:lnTo>
                    <a:pt x="22" y="230"/>
                  </a:lnTo>
                  <a:lnTo>
                    <a:pt x="55" y="161"/>
                  </a:lnTo>
                  <a:lnTo>
                    <a:pt x="98" y="106"/>
                  </a:lnTo>
                  <a:lnTo>
                    <a:pt x="153" y="58"/>
                  </a:lnTo>
                  <a:lnTo>
                    <a:pt x="215" y="25"/>
                  </a:lnTo>
                  <a:lnTo>
                    <a:pt x="289" y="3"/>
                  </a:lnTo>
                  <a:lnTo>
                    <a:pt x="3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9" name="Freeform 42"/>
            <p:cNvSpPr>
              <a:spLocks/>
            </p:cNvSpPr>
            <p:nvPr userDrawn="1"/>
          </p:nvSpPr>
          <p:spPr bwMode="auto">
            <a:xfrm>
              <a:off x="2901950" y="-600075"/>
              <a:ext cx="1630363" cy="1168400"/>
            </a:xfrm>
            <a:custGeom>
              <a:avLst/>
              <a:gdLst>
                <a:gd name="T0" fmla="*/ 0 w 1027"/>
                <a:gd name="T1" fmla="*/ 0 h 736"/>
                <a:gd name="T2" fmla="*/ 124 w 1027"/>
                <a:gd name="T3" fmla="*/ 0 h 736"/>
                <a:gd name="T4" fmla="*/ 274 w 1027"/>
                <a:gd name="T5" fmla="*/ 553 h 736"/>
                <a:gd name="T6" fmla="*/ 285 w 1027"/>
                <a:gd name="T7" fmla="*/ 619 h 736"/>
                <a:gd name="T8" fmla="*/ 288 w 1027"/>
                <a:gd name="T9" fmla="*/ 619 h 736"/>
                <a:gd name="T10" fmla="*/ 292 w 1027"/>
                <a:gd name="T11" fmla="*/ 590 h 736"/>
                <a:gd name="T12" fmla="*/ 303 w 1027"/>
                <a:gd name="T13" fmla="*/ 549 h 736"/>
                <a:gd name="T14" fmla="*/ 471 w 1027"/>
                <a:gd name="T15" fmla="*/ 0 h 736"/>
                <a:gd name="T16" fmla="*/ 581 w 1027"/>
                <a:gd name="T17" fmla="*/ 0 h 736"/>
                <a:gd name="T18" fmla="*/ 731 w 1027"/>
                <a:gd name="T19" fmla="*/ 553 h 736"/>
                <a:gd name="T20" fmla="*/ 738 w 1027"/>
                <a:gd name="T21" fmla="*/ 586 h 736"/>
                <a:gd name="T22" fmla="*/ 742 w 1027"/>
                <a:gd name="T23" fmla="*/ 619 h 736"/>
                <a:gd name="T24" fmla="*/ 749 w 1027"/>
                <a:gd name="T25" fmla="*/ 619 h 736"/>
                <a:gd name="T26" fmla="*/ 760 w 1027"/>
                <a:gd name="T27" fmla="*/ 553 h 736"/>
                <a:gd name="T28" fmla="*/ 910 w 1027"/>
                <a:gd name="T29" fmla="*/ 0 h 736"/>
                <a:gd name="T30" fmla="*/ 1027 w 1027"/>
                <a:gd name="T31" fmla="*/ 0 h 736"/>
                <a:gd name="T32" fmla="*/ 808 w 1027"/>
                <a:gd name="T33" fmla="*/ 736 h 736"/>
                <a:gd name="T34" fmla="*/ 683 w 1027"/>
                <a:gd name="T35" fmla="*/ 736 h 736"/>
                <a:gd name="T36" fmla="*/ 533 w 1027"/>
                <a:gd name="T37" fmla="*/ 209 h 736"/>
                <a:gd name="T38" fmla="*/ 526 w 1027"/>
                <a:gd name="T39" fmla="*/ 176 h 736"/>
                <a:gd name="T40" fmla="*/ 522 w 1027"/>
                <a:gd name="T41" fmla="*/ 139 h 736"/>
                <a:gd name="T42" fmla="*/ 519 w 1027"/>
                <a:gd name="T43" fmla="*/ 139 h 736"/>
                <a:gd name="T44" fmla="*/ 511 w 1027"/>
                <a:gd name="T45" fmla="*/ 168 h 736"/>
                <a:gd name="T46" fmla="*/ 504 w 1027"/>
                <a:gd name="T47" fmla="*/ 205 h 736"/>
                <a:gd name="T48" fmla="*/ 340 w 1027"/>
                <a:gd name="T49" fmla="*/ 736 h 736"/>
                <a:gd name="T50" fmla="*/ 219 w 1027"/>
                <a:gd name="T51" fmla="*/ 736 h 736"/>
                <a:gd name="T52" fmla="*/ 0 w 1027"/>
                <a:gd name="T53"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7" h="736">
                  <a:moveTo>
                    <a:pt x="0" y="0"/>
                  </a:moveTo>
                  <a:lnTo>
                    <a:pt x="124" y="0"/>
                  </a:lnTo>
                  <a:lnTo>
                    <a:pt x="274" y="553"/>
                  </a:lnTo>
                  <a:lnTo>
                    <a:pt x="285" y="619"/>
                  </a:lnTo>
                  <a:lnTo>
                    <a:pt x="288" y="619"/>
                  </a:lnTo>
                  <a:lnTo>
                    <a:pt x="292" y="590"/>
                  </a:lnTo>
                  <a:lnTo>
                    <a:pt x="303" y="549"/>
                  </a:lnTo>
                  <a:lnTo>
                    <a:pt x="471" y="0"/>
                  </a:lnTo>
                  <a:lnTo>
                    <a:pt x="581" y="0"/>
                  </a:lnTo>
                  <a:lnTo>
                    <a:pt x="731" y="553"/>
                  </a:lnTo>
                  <a:lnTo>
                    <a:pt x="738" y="586"/>
                  </a:lnTo>
                  <a:lnTo>
                    <a:pt x="742" y="619"/>
                  </a:lnTo>
                  <a:lnTo>
                    <a:pt x="749" y="619"/>
                  </a:lnTo>
                  <a:lnTo>
                    <a:pt x="760" y="553"/>
                  </a:lnTo>
                  <a:lnTo>
                    <a:pt x="910" y="0"/>
                  </a:lnTo>
                  <a:lnTo>
                    <a:pt x="1027" y="0"/>
                  </a:lnTo>
                  <a:lnTo>
                    <a:pt x="808" y="736"/>
                  </a:lnTo>
                  <a:lnTo>
                    <a:pt x="683" y="736"/>
                  </a:lnTo>
                  <a:lnTo>
                    <a:pt x="533" y="209"/>
                  </a:lnTo>
                  <a:lnTo>
                    <a:pt x="526" y="176"/>
                  </a:lnTo>
                  <a:lnTo>
                    <a:pt x="522" y="139"/>
                  </a:lnTo>
                  <a:lnTo>
                    <a:pt x="519" y="139"/>
                  </a:lnTo>
                  <a:lnTo>
                    <a:pt x="511" y="168"/>
                  </a:lnTo>
                  <a:lnTo>
                    <a:pt x="504" y="205"/>
                  </a:lnTo>
                  <a:lnTo>
                    <a:pt x="340" y="736"/>
                  </a:lnTo>
                  <a:lnTo>
                    <a:pt x="219" y="73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76" name="Freeform 43"/>
            <p:cNvSpPr>
              <a:spLocks/>
            </p:cNvSpPr>
            <p:nvPr userDrawn="1"/>
          </p:nvSpPr>
          <p:spPr bwMode="auto">
            <a:xfrm>
              <a:off x="4613275" y="-628650"/>
              <a:ext cx="714375" cy="1227138"/>
            </a:xfrm>
            <a:custGeom>
              <a:avLst/>
              <a:gdLst>
                <a:gd name="T0" fmla="*/ 260 w 450"/>
                <a:gd name="T1" fmla="*/ 0 h 773"/>
                <a:gd name="T2" fmla="*/ 340 w 450"/>
                <a:gd name="T3" fmla="*/ 7 h 773"/>
                <a:gd name="T4" fmla="*/ 417 w 450"/>
                <a:gd name="T5" fmla="*/ 32 h 773"/>
                <a:gd name="T6" fmla="*/ 417 w 450"/>
                <a:gd name="T7" fmla="*/ 150 h 773"/>
                <a:gd name="T8" fmla="*/ 366 w 450"/>
                <a:gd name="T9" fmla="*/ 124 h 773"/>
                <a:gd name="T10" fmla="*/ 311 w 450"/>
                <a:gd name="T11" fmla="*/ 106 h 773"/>
                <a:gd name="T12" fmla="*/ 249 w 450"/>
                <a:gd name="T13" fmla="*/ 98 h 773"/>
                <a:gd name="T14" fmla="*/ 198 w 450"/>
                <a:gd name="T15" fmla="*/ 106 h 773"/>
                <a:gd name="T16" fmla="*/ 157 w 450"/>
                <a:gd name="T17" fmla="*/ 128 h 773"/>
                <a:gd name="T18" fmla="*/ 128 w 450"/>
                <a:gd name="T19" fmla="*/ 161 h 773"/>
                <a:gd name="T20" fmla="*/ 121 w 450"/>
                <a:gd name="T21" fmla="*/ 201 h 773"/>
                <a:gd name="T22" fmla="*/ 128 w 450"/>
                <a:gd name="T23" fmla="*/ 245 h 773"/>
                <a:gd name="T24" fmla="*/ 146 w 450"/>
                <a:gd name="T25" fmla="*/ 278 h 773"/>
                <a:gd name="T26" fmla="*/ 172 w 450"/>
                <a:gd name="T27" fmla="*/ 296 h 773"/>
                <a:gd name="T28" fmla="*/ 209 w 450"/>
                <a:gd name="T29" fmla="*/ 318 h 773"/>
                <a:gd name="T30" fmla="*/ 260 w 450"/>
                <a:gd name="T31" fmla="*/ 340 h 773"/>
                <a:gd name="T32" fmla="*/ 322 w 450"/>
                <a:gd name="T33" fmla="*/ 370 h 773"/>
                <a:gd name="T34" fmla="*/ 373 w 450"/>
                <a:gd name="T35" fmla="*/ 403 h 773"/>
                <a:gd name="T36" fmla="*/ 406 w 450"/>
                <a:gd name="T37" fmla="*/ 432 h 773"/>
                <a:gd name="T38" fmla="*/ 432 w 450"/>
                <a:gd name="T39" fmla="*/ 468 h 773"/>
                <a:gd name="T40" fmla="*/ 446 w 450"/>
                <a:gd name="T41" fmla="*/ 509 h 773"/>
                <a:gd name="T42" fmla="*/ 450 w 450"/>
                <a:gd name="T43" fmla="*/ 556 h 773"/>
                <a:gd name="T44" fmla="*/ 443 w 450"/>
                <a:gd name="T45" fmla="*/ 615 h 773"/>
                <a:gd name="T46" fmla="*/ 417 w 450"/>
                <a:gd name="T47" fmla="*/ 666 h 773"/>
                <a:gd name="T48" fmla="*/ 377 w 450"/>
                <a:gd name="T49" fmla="*/ 710 h 773"/>
                <a:gd name="T50" fmla="*/ 322 w 450"/>
                <a:gd name="T51" fmla="*/ 743 h 773"/>
                <a:gd name="T52" fmla="*/ 256 w 450"/>
                <a:gd name="T53" fmla="*/ 765 h 773"/>
                <a:gd name="T54" fmla="*/ 179 w 450"/>
                <a:gd name="T55" fmla="*/ 773 h 773"/>
                <a:gd name="T56" fmla="*/ 114 w 450"/>
                <a:gd name="T57" fmla="*/ 765 h 773"/>
                <a:gd name="T58" fmla="*/ 55 w 450"/>
                <a:gd name="T59" fmla="*/ 751 h 773"/>
                <a:gd name="T60" fmla="*/ 0 w 450"/>
                <a:gd name="T61" fmla="*/ 725 h 773"/>
                <a:gd name="T62" fmla="*/ 0 w 450"/>
                <a:gd name="T63" fmla="*/ 600 h 773"/>
                <a:gd name="T64" fmla="*/ 59 w 450"/>
                <a:gd name="T65" fmla="*/ 641 h 773"/>
                <a:gd name="T66" fmla="*/ 121 w 450"/>
                <a:gd name="T67" fmla="*/ 663 h 773"/>
                <a:gd name="T68" fmla="*/ 190 w 450"/>
                <a:gd name="T69" fmla="*/ 670 h 773"/>
                <a:gd name="T70" fmla="*/ 242 w 450"/>
                <a:gd name="T71" fmla="*/ 666 h 773"/>
                <a:gd name="T72" fmla="*/ 278 w 450"/>
                <a:gd name="T73" fmla="*/ 655 h 773"/>
                <a:gd name="T74" fmla="*/ 307 w 450"/>
                <a:gd name="T75" fmla="*/ 633 h 773"/>
                <a:gd name="T76" fmla="*/ 326 w 450"/>
                <a:gd name="T77" fmla="*/ 604 h 773"/>
                <a:gd name="T78" fmla="*/ 329 w 450"/>
                <a:gd name="T79" fmla="*/ 567 h 773"/>
                <a:gd name="T80" fmla="*/ 322 w 450"/>
                <a:gd name="T81" fmla="*/ 531 h 773"/>
                <a:gd name="T82" fmla="*/ 304 w 450"/>
                <a:gd name="T83" fmla="*/ 498 h 773"/>
                <a:gd name="T84" fmla="*/ 278 w 450"/>
                <a:gd name="T85" fmla="*/ 479 h 773"/>
                <a:gd name="T86" fmla="*/ 234 w 450"/>
                <a:gd name="T87" fmla="*/ 457 h 773"/>
                <a:gd name="T88" fmla="*/ 179 w 450"/>
                <a:gd name="T89" fmla="*/ 428 h 773"/>
                <a:gd name="T90" fmla="*/ 121 w 450"/>
                <a:gd name="T91" fmla="*/ 399 h 773"/>
                <a:gd name="T92" fmla="*/ 73 w 450"/>
                <a:gd name="T93" fmla="*/ 370 h 773"/>
                <a:gd name="T94" fmla="*/ 40 w 450"/>
                <a:gd name="T95" fmla="*/ 340 h 773"/>
                <a:gd name="T96" fmla="*/ 18 w 450"/>
                <a:gd name="T97" fmla="*/ 304 h 773"/>
                <a:gd name="T98" fmla="*/ 4 w 450"/>
                <a:gd name="T99" fmla="*/ 260 h 773"/>
                <a:gd name="T100" fmla="*/ 0 w 450"/>
                <a:gd name="T101" fmla="*/ 212 h 773"/>
                <a:gd name="T102" fmla="*/ 8 w 450"/>
                <a:gd name="T103" fmla="*/ 153 h 773"/>
                <a:gd name="T104" fmla="*/ 33 w 450"/>
                <a:gd name="T105" fmla="*/ 102 h 773"/>
                <a:gd name="T106" fmla="*/ 73 w 450"/>
                <a:gd name="T107" fmla="*/ 58 h 773"/>
                <a:gd name="T108" fmla="*/ 128 w 450"/>
                <a:gd name="T109" fmla="*/ 25 h 773"/>
                <a:gd name="T110" fmla="*/ 187 w 450"/>
                <a:gd name="T111" fmla="*/ 3 h 773"/>
                <a:gd name="T112" fmla="*/ 260 w 450"/>
                <a:gd name="T113"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0" h="773">
                  <a:moveTo>
                    <a:pt x="260" y="0"/>
                  </a:moveTo>
                  <a:lnTo>
                    <a:pt x="340" y="7"/>
                  </a:lnTo>
                  <a:lnTo>
                    <a:pt x="417" y="32"/>
                  </a:lnTo>
                  <a:lnTo>
                    <a:pt x="417" y="150"/>
                  </a:lnTo>
                  <a:lnTo>
                    <a:pt x="366" y="124"/>
                  </a:lnTo>
                  <a:lnTo>
                    <a:pt x="311" y="106"/>
                  </a:lnTo>
                  <a:lnTo>
                    <a:pt x="249" y="98"/>
                  </a:lnTo>
                  <a:lnTo>
                    <a:pt x="198" y="106"/>
                  </a:lnTo>
                  <a:lnTo>
                    <a:pt x="157" y="128"/>
                  </a:lnTo>
                  <a:lnTo>
                    <a:pt x="128" y="161"/>
                  </a:lnTo>
                  <a:lnTo>
                    <a:pt x="121" y="201"/>
                  </a:lnTo>
                  <a:lnTo>
                    <a:pt x="128" y="245"/>
                  </a:lnTo>
                  <a:lnTo>
                    <a:pt x="146" y="278"/>
                  </a:lnTo>
                  <a:lnTo>
                    <a:pt x="172" y="296"/>
                  </a:lnTo>
                  <a:lnTo>
                    <a:pt x="209" y="318"/>
                  </a:lnTo>
                  <a:lnTo>
                    <a:pt x="260" y="340"/>
                  </a:lnTo>
                  <a:lnTo>
                    <a:pt x="322" y="370"/>
                  </a:lnTo>
                  <a:lnTo>
                    <a:pt x="373" y="403"/>
                  </a:lnTo>
                  <a:lnTo>
                    <a:pt x="406" y="432"/>
                  </a:lnTo>
                  <a:lnTo>
                    <a:pt x="432" y="468"/>
                  </a:lnTo>
                  <a:lnTo>
                    <a:pt x="446" y="509"/>
                  </a:lnTo>
                  <a:lnTo>
                    <a:pt x="450" y="556"/>
                  </a:lnTo>
                  <a:lnTo>
                    <a:pt x="443" y="615"/>
                  </a:lnTo>
                  <a:lnTo>
                    <a:pt x="417" y="666"/>
                  </a:lnTo>
                  <a:lnTo>
                    <a:pt x="377" y="710"/>
                  </a:lnTo>
                  <a:lnTo>
                    <a:pt x="322" y="743"/>
                  </a:lnTo>
                  <a:lnTo>
                    <a:pt x="256" y="765"/>
                  </a:lnTo>
                  <a:lnTo>
                    <a:pt x="179" y="773"/>
                  </a:lnTo>
                  <a:lnTo>
                    <a:pt x="114" y="765"/>
                  </a:lnTo>
                  <a:lnTo>
                    <a:pt x="55" y="751"/>
                  </a:lnTo>
                  <a:lnTo>
                    <a:pt x="0" y="725"/>
                  </a:lnTo>
                  <a:lnTo>
                    <a:pt x="0" y="600"/>
                  </a:lnTo>
                  <a:lnTo>
                    <a:pt x="59" y="641"/>
                  </a:lnTo>
                  <a:lnTo>
                    <a:pt x="121" y="663"/>
                  </a:lnTo>
                  <a:lnTo>
                    <a:pt x="190" y="670"/>
                  </a:lnTo>
                  <a:lnTo>
                    <a:pt x="242" y="666"/>
                  </a:lnTo>
                  <a:lnTo>
                    <a:pt x="278" y="655"/>
                  </a:lnTo>
                  <a:lnTo>
                    <a:pt x="307" y="633"/>
                  </a:lnTo>
                  <a:lnTo>
                    <a:pt x="326" y="604"/>
                  </a:lnTo>
                  <a:lnTo>
                    <a:pt x="329" y="567"/>
                  </a:lnTo>
                  <a:lnTo>
                    <a:pt x="322" y="531"/>
                  </a:lnTo>
                  <a:lnTo>
                    <a:pt x="304" y="498"/>
                  </a:lnTo>
                  <a:lnTo>
                    <a:pt x="278" y="479"/>
                  </a:lnTo>
                  <a:lnTo>
                    <a:pt x="234" y="457"/>
                  </a:lnTo>
                  <a:lnTo>
                    <a:pt x="179" y="428"/>
                  </a:lnTo>
                  <a:lnTo>
                    <a:pt x="121" y="399"/>
                  </a:lnTo>
                  <a:lnTo>
                    <a:pt x="73" y="370"/>
                  </a:lnTo>
                  <a:lnTo>
                    <a:pt x="40" y="340"/>
                  </a:lnTo>
                  <a:lnTo>
                    <a:pt x="18" y="304"/>
                  </a:lnTo>
                  <a:lnTo>
                    <a:pt x="4" y="260"/>
                  </a:lnTo>
                  <a:lnTo>
                    <a:pt x="0" y="212"/>
                  </a:lnTo>
                  <a:lnTo>
                    <a:pt x="8" y="153"/>
                  </a:lnTo>
                  <a:lnTo>
                    <a:pt x="33" y="102"/>
                  </a:lnTo>
                  <a:lnTo>
                    <a:pt x="73" y="58"/>
                  </a:lnTo>
                  <a:lnTo>
                    <a:pt x="128" y="25"/>
                  </a:lnTo>
                  <a:lnTo>
                    <a:pt x="187" y="3"/>
                  </a:lnTo>
                  <a:lnTo>
                    <a:pt x="2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grpSp>
    </p:spTree>
    <p:extLst>
      <p:ext uri="{BB962C8B-B14F-4D97-AF65-F5344CB8AC3E}">
        <p14:creationId xmlns:p14="http://schemas.microsoft.com/office/powerpoint/2010/main" val="11952562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accent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070256" y="0"/>
            <a:ext cx="5366219" cy="699452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a:xfrm>
            <a:off x="621825" y="4044116"/>
            <a:ext cx="3048664" cy="313932"/>
          </a:xfrm>
        </p:spPr>
        <p:txBody>
          <a:bodyPr wrap="square">
            <a:spAutoFit/>
          </a:bodyPr>
          <a:lstStyle>
            <a:lvl1pPr marL="0" indent="0" algn="l">
              <a:spcBef>
                <a:spcPts val="0"/>
              </a:spcBef>
              <a:buNone/>
              <a:defRPr sz="1632" baseline="0">
                <a:solidFill>
                  <a:schemeClr val="tx1"/>
                </a:solidFill>
              </a:defRPr>
            </a:lvl1pPr>
            <a:lvl2pPr marL="388591" indent="-155437" algn="l">
              <a:spcBef>
                <a:spcPts val="0"/>
              </a:spcBef>
              <a:buFont typeface="Arial" pitchFamily="34" charset="0"/>
              <a:buChar char="•"/>
              <a:defRPr sz="1632">
                <a:solidFill>
                  <a:schemeClr val="tx1">
                    <a:lumMod val="60000"/>
                    <a:lumOff val="40000"/>
                  </a:schemeClr>
                </a:solidFill>
              </a:defRPr>
            </a:lvl2pPr>
            <a:lvl3pPr marL="621746" indent="-155437" algn="l">
              <a:buFont typeface="Arial" pitchFamily="34" charset="0"/>
              <a:buChar char="•"/>
              <a:defRPr sz="1632">
                <a:solidFill>
                  <a:schemeClr val="tx1">
                    <a:tint val="75000"/>
                  </a:schemeClr>
                </a:solidFill>
              </a:defRPr>
            </a:lvl3pPr>
            <a:lvl4pPr marL="854901" indent="-155437" algn="l">
              <a:buFont typeface="Arial" pitchFamily="34" charset="0"/>
              <a:buChar char="•"/>
              <a:defRPr sz="1632">
                <a:solidFill>
                  <a:schemeClr val="tx1">
                    <a:tint val="75000"/>
                  </a:schemeClr>
                </a:solidFill>
              </a:defRPr>
            </a:lvl4pPr>
            <a:lvl5pPr marL="1010338" indent="-155437" algn="l">
              <a:buFont typeface="Arial" pitchFamily="34" charset="0"/>
              <a:buChar char="•"/>
              <a:defRPr sz="1632">
                <a:solidFill>
                  <a:schemeClr val="tx1">
                    <a:tint val="75000"/>
                  </a:schemeClr>
                </a:solidFill>
              </a:defRPr>
            </a:lvl5pPr>
            <a:lvl6pPr marL="3108731" indent="0" algn="ctr">
              <a:buNone/>
              <a:defRPr>
                <a:solidFill>
                  <a:schemeClr val="tx1">
                    <a:tint val="75000"/>
                  </a:schemeClr>
                </a:solidFill>
              </a:defRPr>
            </a:lvl6pPr>
            <a:lvl7pPr marL="3730478" indent="0" algn="ctr">
              <a:buNone/>
              <a:defRPr>
                <a:solidFill>
                  <a:schemeClr val="tx1">
                    <a:tint val="75000"/>
                  </a:schemeClr>
                </a:solidFill>
              </a:defRPr>
            </a:lvl7pPr>
            <a:lvl8pPr marL="4352224" indent="0" algn="ctr">
              <a:buNone/>
              <a:defRPr>
                <a:solidFill>
                  <a:schemeClr val="tx1">
                    <a:tint val="75000"/>
                  </a:schemeClr>
                </a:solidFill>
              </a:defRPr>
            </a:lvl8pPr>
            <a:lvl9pPr marL="4973970" indent="0" algn="ctr">
              <a:buNone/>
              <a:defRPr>
                <a:solidFill>
                  <a:schemeClr val="tx1">
                    <a:tint val="75000"/>
                  </a:schemeClr>
                </a:solidFill>
              </a:defRPr>
            </a:lvl9pPr>
          </a:lstStyle>
          <a:p>
            <a:r>
              <a:rPr lang="en-US" dirty="0" smtClean="0"/>
              <a:t>Click to edit presenter name and title</a:t>
            </a:r>
          </a:p>
        </p:txBody>
      </p:sp>
      <p:sp>
        <p:nvSpPr>
          <p:cNvPr id="16" name="Text Placeholder 8"/>
          <p:cNvSpPr>
            <a:spLocks noGrp="1"/>
          </p:cNvSpPr>
          <p:nvPr>
            <p:ph type="body" sz="quarter" idx="16" hasCustomPrompt="1"/>
          </p:nvPr>
        </p:nvSpPr>
        <p:spPr>
          <a:xfrm>
            <a:off x="621825" y="544118"/>
            <a:ext cx="3048664" cy="313903"/>
          </a:xfrm>
        </p:spPr>
        <p:txBody>
          <a:bodyPr wrap="square">
            <a:spAutoFit/>
          </a:bodyPr>
          <a:lstStyle>
            <a:lvl1pPr marL="0" indent="0">
              <a:buNone/>
              <a:defRPr sz="1632" baseline="0">
                <a:solidFill>
                  <a:schemeClr val="tx1"/>
                </a:solidFill>
              </a:defRPr>
            </a:lvl1pPr>
            <a:lvl2pPr>
              <a:defRPr sz="1632">
                <a:solidFill>
                  <a:schemeClr val="tx2"/>
                </a:solidFill>
              </a:defRPr>
            </a:lvl2pPr>
            <a:lvl3pPr>
              <a:defRPr sz="1632">
                <a:solidFill>
                  <a:schemeClr val="tx2"/>
                </a:solidFill>
              </a:defRPr>
            </a:lvl3pPr>
            <a:lvl4pPr>
              <a:defRPr sz="1632">
                <a:solidFill>
                  <a:schemeClr val="tx2"/>
                </a:solidFill>
              </a:defRPr>
            </a:lvl4pPr>
            <a:lvl5pPr marL="932619" indent="0">
              <a:buNone/>
              <a:defRPr sz="1632">
                <a:solidFill>
                  <a:schemeClr val="tx2"/>
                </a:solidFill>
              </a:defRPr>
            </a:lvl5pPr>
          </a:lstStyle>
          <a:p>
            <a:pPr lvl="0"/>
            <a:r>
              <a:rPr lang="en-US" dirty="0" smtClean="0"/>
              <a:t>Click to edit presentation date</a:t>
            </a:r>
          </a:p>
        </p:txBody>
      </p:sp>
      <p:sp>
        <p:nvSpPr>
          <p:cNvPr id="54" name="Title Placeholder 1"/>
          <p:cNvSpPr>
            <a:spLocks noGrp="1"/>
          </p:cNvSpPr>
          <p:nvPr>
            <p:ph type="title" hasCustomPrompt="1"/>
          </p:nvPr>
        </p:nvSpPr>
        <p:spPr>
          <a:xfrm>
            <a:off x="621825" y="2404044"/>
            <a:ext cx="3048664" cy="527452"/>
          </a:xfrm>
          <a:prstGeom prst="rect">
            <a:avLst/>
          </a:prstGeom>
        </p:spPr>
        <p:txBody>
          <a:bodyPr vert="horz" wrap="square" lIns="0" tIns="0" rIns="0" bIns="0" rtlCol="0" anchor="t" anchorCtr="0">
            <a:spAutoFit/>
          </a:bodyPr>
          <a:lstStyle>
            <a:lvl1pPr>
              <a:defRPr>
                <a:solidFill>
                  <a:schemeClr val="tx1"/>
                </a:solidFill>
              </a:defRPr>
            </a:lvl1pPr>
          </a:lstStyle>
          <a:p>
            <a:r>
              <a:rPr lang="en-US" dirty="0" smtClean="0"/>
              <a:t>Click to edit title</a:t>
            </a:r>
            <a:endParaRPr lang="en-US" dirty="0"/>
          </a:p>
        </p:txBody>
      </p:sp>
      <p:sp>
        <p:nvSpPr>
          <p:cNvPr id="76" name="Picture Placeholder 9"/>
          <p:cNvSpPr>
            <a:spLocks noGrp="1"/>
          </p:cNvSpPr>
          <p:nvPr>
            <p:ph type="pic" sz="quarter" idx="18" hasCustomPrompt="1"/>
          </p:nvPr>
        </p:nvSpPr>
        <p:spPr>
          <a:xfrm>
            <a:off x="10113275" y="634689"/>
            <a:ext cx="2197974" cy="2197662"/>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a:t>
            </a:r>
            <a:br>
              <a:rPr lang="en-US" dirty="0" smtClean="0"/>
            </a:br>
            <a:r>
              <a:rPr lang="en-US" dirty="0" smtClean="0"/>
              <a:t>personal photo</a:t>
            </a:r>
            <a:endParaRPr lang="en-US" dirty="0"/>
          </a:p>
        </p:txBody>
      </p:sp>
      <p:sp>
        <p:nvSpPr>
          <p:cNvPr id="77" name="Picture Placeholder 9"/>
          <p:cNvSpPr>
            <a:spLocks noGrp="1"/>
          </p:cNvSpPr>
          <p:nvPr>
            <p:ph type="pic" sz="quarter" idx="19" hasCustomPrompt="1"/>
          </p:nvPr>
        </p:nvSpPr>
        <p:spPr>
          <a:xfrm>
            <a:off x="7751207" y="2985195"/>
            <a:ext cx="2197974" cy="2197662"/>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a:t>
            </a:r>
            <a:br>
              <a:rPr lang="en-US" dirty="0" smtClean="0"/>
            </a:br>
            <a:r>
              <a:rPr lang="en-US" dirty="0" smtClean="0"/>
              <a:t>personal photo</a:t>
            </a:r>
            <a:endParaRPr lang="en-US" dirty="0"/>
          </a:p>
        </p:txBody>
      </p:sp>
      <p:sp>
        <p:nvSpPr>
          <p:cNvPr id="79" name="Picture Placeholder 9"/>
          <p:cNvSpPr>
            <a:spLocks noGrp="1"/>
          </p:cNvSpPr>
          <p:nvPr>
            <p:ph type="pic" sz="quarter" idx="21" hasCustomPrompt="1"/>
          </p:nvPr>
        </p:nvSpPr>
        <p:spPr>
          <a:xfrm>
            <a:off x="7751207" y="5335701"/>
            <a:ext cx="4560042" cy="1658824"/>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personal photo</a:t>
            </a:r>
            <a:endParaRPr lang="en-US" dirty="0"/>
          </a:p>
        </p:txBody>
      </p:sp>
      <p:sp>
        <p:nvSpPr>
          <p:cNvPr id="90" name="Text Placeholder 12"/>
          <p:cNvSpPr>
            <a:spLocks noGrp="1"/>
          </p:cNvSpPr>
          <p:nvPr>
            <p:ph type="body" sz="quarter" idx="23" hasCustomPrompt="1"/>
          </p:nvPr>
        </p:nvSpPr>
        <p:spPr>
          <a:xfrm>
            <a:off x="10113275" y="2391589"/>
            <a:ext cx="2197974" cy="440762"/>
          </a:xfrm>
        </p:spPr>
        <p:txBody>
          <a:bodyPr vert="horz" wrap="square" lIns="91440" tIns="73152" rIns="91440" bIns="73152" rtlCol="0" anchor="b" anchorCtr="0">
            <a:spAutoFit/>
          </a:bodyPr>
          <a:lstStyle>
            <a:lvl1pPr marL="155437" indent="-155437">
              <a:spcBef>
                <a:spcPts val="0"/>
              </a:spcBef>
              <a:buNone/>
              <a:defRPr lang="en-US" sz="1904" dirty="0">
                <a:solidFill>
                  <a:schemeClr val="tx1"/>
                </a:solidFill>
              </a:defRPr>
            </a:lvl1pPr>
          </a:lstStyle>
          <a:p>
            <a:pPr marL="0" lvl="0" indent="0">
              <a:lnSpc>
                <a:spcPct val="100000"/>
              </a:lnSpc>
            </a:pPr>
            <a:r>
              <a:rPr lang="en-US" dirty="0" smtClean="0"/>
              <a:t>Click to edit text</a:t>
            </a:r>
            <a:endParaRPr lang="en-US" dirty="0"/>
          </a:p>
        </p:txBody>
      </p:sp>
      <p:sp>
        <p:nvSpPr>
          <p:cNvPr id="91" name="Text Placeholder 12"/>
          <p:cNvSpPr>
            <a:spLocks noGrp="1"/>
          </p:cNvSpPr>
          <p:nvPr>
            <p:ph type="body" sz="quarter" idx="24" hasCustomPrompt="1"/>
          </p:nvPr>
        </p:nvSpPr>
        <p:spPr>
          <a:xfrm>
            <a:off x="7751207" y="4742095"/>
            <a:ext cx="2197974" cy="440762"/>
          </a:xfrm>
        </p:spPr>
        <p:txBody>
          <a:bodyPr vert="horz" wrap="square" lIns="91440" tIns="73152" rIns="91440" bIns="73152" rtlCol="0" anchor="b" anchorCtr="0">
            <a:spAutoFit/>
          </a:bodyPr>
          <a:lstStyle>
            <a:lvl1pPr marL="155437" indent="-155437">
              <a:spcBef>
                <a:spcPts val="0"/>
              </a:spcBef>
              <a:buNone/>
              <a:defRPr lang="en-US" sz="1904" dirty="0">
                <a:solidFill>
                  <a:schemeClr val="tx1"/>
                </a:solidFill>
              </a:defRPr>
            </a:lvl1pPr>
          </a:lstStyle>
          <a:p>
            <a:pPr marL="0" lvl="0" indent="0">
              <a:lnSpc>
                <a:spcPct val="100000"/>
              </a:lnSpc>
            </a:pPr>
            <a:r>
              <a:rPr lang="en-US" dirty="0" smtClean="0"/>
              <a:t>Click to edit text</a:t>
            </a:r>
            <a:endParaRPr lang="en-US" dirty="0"/>
          </a:p>
        </p:txBody>
      </p:sp>
      <p:sp>
        <p:nvSpPr>
          <p:cNvPr id="43" name="Rectangle 42"/>
          <p:cNvSpPr/>
          <p:nvPr userDrawn="1"/>
        </p:nvSpPr>
        <p:spPr>
          <a:xfrm>
            <a:off x="7751206" y="634689"/>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smtClean="0">
              <a:solidFill>
                <a:srgbClr val="F3F3F4"/>
              </a:solidFill>
            </a:endParaRPr>
          </a:p>
        </p:txBody>
      </p:sp>
      <p:sp>
        <p:nvSpPr>
          <p:cNvPr id="44" name="Rectangle 43"/>
          <p:cNvSpPr/>
          <p:nvPr userDrawn="1"/>
        </p:nvSpPr>
        <p:spPr>
          <a:xfrm>
            <a:off x="8932239" y="634689"/>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smtClean="0">
              <a:solidFill>
                <a:srgbClr val="F3F3F4"/>
              </a:solidFill>
            </a:endParaRPr>
          </a:p>
        </p:txBody>
      </p:sp>
      <p:sp>
        <p:nvSpPr>
          <p:cNvPr id="45" name="Rectangle 44"/>
          <p:cNvSpPr/>
          <p:nvPr userDrawn="1"/>
        </p:nvSpPr>
        <p:spPr>
          <a:xfrm>
            <a:off x="7751206" y="1815554"/>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smtClean="0">
              <a:solidFill>
                <a:srgbClr val="F3F3F4"/>
              </a:solidFill>
            </a:endParaRPr>
          </a:p>
        </p:txBody>
      </p:sp>
      <p:sp>
        <p:nvSpPr>
          <p:cNvPr id="46" name="Rectangle 45"/>
          <p:cNvSpPr/>
          <p:nvPr userDrawn="1"/>
        </p:nvSpPr>
        <p:spPr>
          <a:xfrm>
            <a:off x="8932239" y="1815554"/>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smtClean="0">
              <a:solidFill>
                <a:srgbClr val="F3F3F4"/>
              </a:solidFill>
            </a:endParaRPr>
          </a:p>
        </p:txBody>
      </p:sp>
      <p:sp>
        <p:nvSpPr>
          <p:cNvPr id="47" name="Freeform 95"/>
          <p:cNvSpPr>
            <a:spLocks/>
          </p:cNvSpPr>
          <p:nvPr userDrawn="1"/>
        </p:nvSpPr>
        <p:spPr bwMode="black">
          <a:xfrm>
            <a:off x="8038109" y="2102416"/>
            <a:ext cx="443136" cy="443070"/>
          </a:xfrm>
          <a:custGeom>
            <a:avLst/>
            <a:gdLst>
              <a:gd name="T0" fmla="*/ 59 w 67"/>
              <a:gd name="T1" fmla="*/ 0 h 67"/>
              <a:gd name="T2" fmla="*/ 9 w 67"/>
              <a:gd name="T3" fmla="*/ 0 h 67"/>
              <a:gd name="T4" fmla="*/ 0 w 67"/>
              <a:gd name="T5" fmla="*/ 9 h 67"/>
              <a:gd name="T6" fmla="*/ 0 w 67"/>
              <a:gd name="T7" fmla="*/ 41 h 67"/>
              <a:gd name="T8" fmla="*/ 9 w 67"/>
              <a:gd name="T9" fmla="*/ 50 h 67"/>
              <a:gd name="T10" fmla="*/ 21 w 67"/>
              <a:gd name="T11" fmla="*/ 50 h 67"/>
              <a:gd name="T12" fmla="*/ 47 w 67"/>
              <a:gd name="T13" fmla="*/ 67 h 67"/>
              <a:gd name="T14" fmla="*/ 41 w 67"/>
              <a:gd name="T15" fmla="*/ 50 h 67"/>
              <a:gd name="T16" fmla="*/ 59 w 67"/>
              <a:gd name="T17" fmla="*/ 50 h 67"/>
              <a:gd name="T18" fmla="*/ 67 w 67"/>
              <a:gd name="T19" fmla="*/ 41 h 67"/>
              <a:gd name="T20" fmla="*/ 67 w 67"/>
              <a:gd name="T21" fmla="*/ 9 h 67"/>
              <a:gd name="T22" fmla="*/ 59 w 67"/>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67">
                <a:moveTo>
                  <a:pt x="59"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59" y="50"/>
                  <a:pt x="59" y="50"/>
                  <a:pt x="59" y="50"/>
                </a:cubicBezTo>
                <a:cubicBezTo>
                  <a:pt x="63" y="50"/>
                  <a:pt x="67" y="46"/>
                  <a:pt x="67" y="41"/>
                </a:cubicBezTo>
                <a:cubicBezTo>
                  <a:pt x="67" y="9"/>
                  <a:pt x="67" y="9"/>
                  <a:pt x="67" y="9"/>
                </a:cubicBezTo>
                <a:cubicBezTo>
                  <a:pt x="67" y="4"/>
                  <a:pt x="63" y="0"/>
                  <a:pt x="59" y="0"/>
                </a:cubicBezTo>
              </a:path>
            </a:pathLst>
          </a:custGeom>
          <a:solidFill>
            <a:srgbClr val="FFFFFF"/>
          </a:solidFill>
          <a:ln>
            <a:noFill/>
          </a:ln>
          <a:extLst/>
        </p:spPr>
        <p:txBody>
          <a:bodyPr vert="horz" wrap="square" lIns="124347" tIns="62174" rIns="124347" bIns="62174" numCol="1" anchor="t" anchorCtr="0" compatLnSpc="1">
            <a:prstTxWarp prst="textNoShape">
              <a:avLst/>
            </a:prstTxWarp>
          </a:bodyPr>
          <a:lstStyle/>
          <a:p>
            <a:pPr defTabSz="1243493"/>
            <a:endParaRPr lang="en-US" sz="2448">
              <a:solidFill>
                <a:srgbClr val="FFFFFF"/>
              </a:solidFill>
            </a:endParaRPr>
          </a:p>
        </p:txBody>
      </p:sp>
      <p:sp>
        <p:nvSpPr>
          <p:cNvPr id="48" name="Freeform 81"/>
          <p:cNvSpPr>
            <a:spLocks noEditPoints="1"/>
          </p:cNvSpPr>
          <p:nvPr userDrawn="1"/>
        </p:nvSpPr>
        <p:spPr bwMode="black">
          <a:xfrm>
            <a:off x="9188053" y="2128374"/>
            <a:ext cx="505312" cy="391155"/>
          </a:xfrm>
          <a:custGeom>
            <a:avLst/>
            <a:gdLst>
              <a:gd name="T0" fmla="*/ 71 w 75"/>
              <a:gd name="T1" fmla="*/ 58 h 58"/>
              <a:gd name="T2" fmla="*/ 4 w 75"/>
              <a:gd name="T3" fmla="*/ 58 h 58"/>
              <a:gd name="T4" fmla="*/ 0 w 75"/>
              <a:gd name="T5" fmla="*/ 54 h 58"/>
              <a:gd name="T6" fmla="*/ 0 w 75"/>
              <a:gd name="T7" fmla="*/ 4 h 58"/>
              <a:gd name="T8" fmla="*/ 4 w 75"/>
              <a:gd name="T9" fmla="*/ 0 h 58"/>
              <a:gd name="T10" fmla="*/ 71 w 75"/>
              <a:gd name="T11" fmla="*/ 0 h 58"/>
              <a:gd name="T12" fmla="*/ 75 w 75"/>
              <a:gd name="T13" fmla="*/ 4 h 58"/>
              <a:gd name="T14" fmla="*/ 75 w 75"/>
              <a:gd name="T15" fmla="*/ 54 h 58"/>
              <a:gd name="T16" fmla="*/ 71 w 75"/>
              <a:gd name="T17" fmla="*/ 58 h 58"/>
              <a:gd name="T18" fmla="*/ 8 w 75"/>
              <a:gd name="T19" fmla="*/ 50 h 58"/>
              <a:gd name="T20" fmla="*/ 67 w 75"/>
              <a:gd name="T21" fmla="*/ 50 h 58"/>
              <a:gd name="T22" fmla="*/ 67 w 75"/>
              <a:gd name="T23" fmla="*/ 16 h 58"/>
              <a:gd name="T24" fmla="*/ 39 w 75"/>
              <a:gd name="T25" fmla="*/ 38 h 58"/>
              <a:gd name="T26" fmla="*/ 35 w 75"/>
              <a:gd name="T27" fmla="*/ 38 h 58"/>
              <a:gd name="T28" fmla="*/ 8 w 75"/>
              <a:gd name="T29" fmla="*/ 17 h 58"/>
              <a:gd name="T30" fmla="*/ 8 w 75"/>
              <a:gd name="T31" fmla="*/ 50 h 58"/>
              <a:gd name="T32" fmla="*/ 9 w 75"/>
              <a:gd name="T33" fmla="*/ 8 h 58"/>
              <a:gd name="T34" fmla="*/ 37 w 75"/>
              <a:gd name="T35" fmla="*/ 30 h 58"/>
              <a:gd name="T36" fmla="*/ 65 w 75"/>
              <a:gd name="T37" fmla="*/ 8 h 58"/>
              <a:gd name="T38" fmla="*/ 9 w 75"/>
              <a:gd name="T39"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58">
                <a:moveTo>
                  <a:pt x="71" y="58"/>
                </a:moveTo>
                <a:cubicBezTo>
                  <a:pt x="4" y="58"/>
                  <a:pt x="4" y="58"/>
                  <a:pt x="4" y="58"/>
                </a:cubicBezTo>
                <a:cubicBezTo>
                  <a:pt x="2" y="58"/>
                  <a:pt x="0" y="56"/>
                  <a:pt x="0" y="54"/>
                </a:cubicBezTo>
                <a:cubicBezTo>
                  <a:pt x="0" y="4"/>
                  <a:pt x="0" y="4"/>
                  <a:pt x="0" y="4"/>
                </a:cubicBezTo>
                <a:cubicBezTo>
                  <a:pt x="0" y="2"/>
                  <a:pt x="2" y="0"/>
                  <a:pt x="4" y="0"/>
                </a:cubicBezTo>
                <a:cubicBezTo>
                  <a:pt x="71" y="0"/>
                  <a:pt x="71" y="0"/>
                  <a:pt x="71" y="0"/>
                </a:cubicBezTo>
                <a:cubicBezTo>
                  <a:pt x="73" y="0"/>
                  <a:pt x="75" y="2"/>
                  <a:pt x="75" y="4"/>
                </a:cubicBezTo>
                <a:cubicBezTo>
                  <a:pt x="75" y="54"/>
                  <a:pt x="75" y="54"/>
                  <a:pt x="75" y="54"/>
                </a:cubicBezTo>
                <a:cubicBezTo>
                  <a:pt x="75" y="56"/>
                  <a:pt x="73" y="58"/>
                  <a:pt x="71" y="58"/>
                </a:cubicBezTo>
                <a:close/>
                <a:moveTo>
                  <a:pt x="8" y="50"/>
                </a:moveTo>
                <a:cubicBezTo>
                  <a:pt x="67" y="50"/>
                  <a:pt x="67" y="50"/>
                  <a:pt x="67" y="50"/>
                </a:cubicBezTo>
                <a:cubicBezTo>
                  <a:pt x="67" y="16"/>
                  <a:pt x="67" y="16"/>
                  <a:pt x="67" y="16"/>
                </a:cubicBezTo>
                <a:cubicBezTo>
                  <a:pt x="39" y="38"/>
                  <a:pt x="39" y="38"/>
                  <a:pt x="39" y="38"/>
                </a:cubicBezTo>
                <a:cubicBezTo>
                  <a:pt x="38" y="39"/>
                  <a:pt x="36" y="39"/>
                  <a:pt x="35" y="38"/>
                </a:cubicBezTo>
                <a:cubicBezTo>
                  <a:pt x="8" y="17"/>
                  <a:pt x="8" y="17"/>
                  <a:pt x="8" y="17"/>
                </a:cubicBezTo>
                <a:lnTo>
                  <a:pt x="8" y="50"/>
                </a:lnTo>
                <a:close/>
                <a:moveTo>
                  <a:pt x="9" y="8"/>
                </a:moveTo>
                <a:cubicBezTo>
                  <a:pt x="37" y="30"/>
                  <a:pt x="37" y="30"/>
                  <a:pt x="37" y="30"/>
                </a:cubicBezTo>
                <a:cubicBezTo>
                  <a:pt x="65" y="8"/>
                  <a:pt x="65" y="8"/>
                  <a:pt x="65" y="8"/>
                </a:cubicBezTo>
                <a:lnTo>
                  <a:pt x="9" y="8"/>
                </a:lnTo>
                <a:close/>
              </a:path>
            </a:pathLst>
          </a:custGeom>
          <a:solidFill>
            <a:srgbClr val="FFFFFF"/>
          </a:solidFill>
          <a:ln>
            <a:noFill/>
          </a:ln>
          <a:extLst/>
        </p:spPr>
        <p:txBody>
          <a:bodyPr vert="horz" wrap="square" lIns="124347" tIns="62174" rIns="124347" bIns="62174" numCol="1" anchor="t" anchorCtr="0" compatLnSpc="1">
            <a:prstTxWarp prst="textNoShape">
              <a:avLst/>
            </a:prstTxWarp>
          </a:bodyPr>
          <a:lstStyle/>
          <a:p>
            <a:pPr defTabSz="1243493"/>
            <a:endParaRPr lang="en-US" sz="2448">
              <a:solidFill>
                <a:srgbClr val="FFFFFF"/>
              </a:solidFill>
            </a:endParaRPr>
          </a:p>
        </p:txBody>
      </p:sp>
      <p:sp>
        <p:nvSpPr>
          <p:cNvPr id="49" name="Freeform 116"/>
          <p:cNvSpPr>
            <a:spLocks noEditPoints="1"/>
          </p:cNvSpPr>
          <p:nvPr userDrawn="1"/>
        </p:nvSpPr>
        <p:spPr bwMode="black">
          <a:xfrm>
            <a:off x="9198240" y="949549"/>
            <a:ext cx="484938" cy="387075"/>
          </a:xfrm>
          <a:custGeom>
            <a:avLst/>
            <a:gdLst>
              <a:gd name="T0" fmla="*/ 50 w 72"/>
              <a:gd name="T1" fmla="*/ 35 h 57"/>
              <a:gd name="T2" fmla="*/ 36 w 72"/>
              <a:gd name="T3" fmla="*/ 21 h 57"/>
              <a:gd name="T4" fmla="*/ 22 w 72"/>
              <a:gd name="T5" fmla="*/ 35 h 57"/>
              <a:gd name="T6" fmla="*/ 36 w 72"/>
              <a:gd name="T7" fmla="*/ 49 h 57"/>
              <a:gd name="T8" fmla="*/ 50 w 72"/>
              <a:gd name="T9" fmla="*/ 35 h 57"/>
              <a:gd name="T10" fmla="*/ 15 w 72"/>
              <a:gd name="T11" fmla="*/ 20 h 57"/>
              <a:gd name="T12" fmla="*/ 12 w 72"/>
              <a:gd name="T13" fmla="*/ 17 h 57"/>
              <a:gd name="T14" fmla="*/ 8 w 72"/>
              <a:gd name="T15" fmla="*/ 20 h 57"/>
              <a:gd name="T16" fmla="*/ 12 w 72"/>
              <a:gd name="T17" fmla="*/ 23 h 57"/>
              <a:gd name="T18" fmla="*/ 15 w 72"/>
              <a:gd name="T19" fmla="*/ 20 h 57"/>
              <a:gd name="T20" fmla="*/ 72 w 72"/>
              <a:gd name="T21" fmla="*/ 18 h 57"/>
              <a:gd name="T22" fmla="*/ 72 w 72"/>
              <a:gd name="T23" fmla="*/ 49 h 57"/>
              <a:gd name="T24" fmla="*/ 63 w 72"/>
              <a:gd name="T25" fmla="*/ 57 h 57"/>
              <a:gd name="T26" fmla="*/ 8 w 72"/>
              <a:gd name="T27" fmla="*/ 57 h 57"/>
              <a:gd name="T28" fmla="*/ 0 w 72"/>
              <a:gd name="T29" fmla="*/ 49 h 57"/>
              <a:gd name="T30" fmla="*/ 0 w 72"/>
              <a:gd name="T31" fmla="*/ 18 h 57"/>
              <a:gd name="T32" fmla="*/ 8 w 72"/>
              <a:gd name="T33" fmla="*/ 9 h 57"/>
              <a:gd name="T34" fmla="*/ 21 w 72"/>
              <a:gd name="T35" fmla="*/ 9 h 57"/>
              <a:gd name="T36" fmla="*/ 23 w 72"/>
              <a:gd name="T37" fmla="*/ 5 h 57"/>
              <a:gd name="T38" fmla="*/ 30 w 72"/>
              <a:gd name="T39" fmla="*/ 0 h 57"/>
              <a:gd name="T40" fmla="*/ 42 w 72"/>
              <a:gd name="T41" fmla="*/ 0 h 57"/>
              <a:gd name="T42" fmla="*/ 49 w 72"/>
              <a:gd name="T43" fmla="*/ 5 h 57"/>
              <a:gd name="T44" fmla="*/ 50 w 72"/>
              <a:gd name="T45" fmla="*/ 9 h 57"/>
              <a:gd name="T46" fmla="*/ 63 w 72"/>
              <a:gd name="T47" fmla="*/ 9 h 57"/>
              <a:gd name="T48" fmla="*/ 72 w 72"/>
              <a:gd name="T49" fmla="*/ 18 h 57"/>
              <a:gd name="T50" fmla="*/ 45 w 72"/>
              <a:gd name="T51" fmla="*/ 35 h 57"/>
              <a:gd name="T52" fmla="*/ 36 w 72"/>
              <a:gd name="T53" fmla="*/ 44 h 57"/>
              <a:gd name="T54" fmla="*/ 27 w 72"/>
              <a:gd name="T55" fmla="*/ 35 h 57"/>
              <a:gd name="T56" fmla="*/ 36 w 72"/>
              <a:gd name="T57" fmla="*/ 26 h 57"/>
              <a:gd name="T58" fmla="*/ 45 w 72"/>
              <a:gd name="T59"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57">
                <a:moveTo>
                  <a:pt x="50" y="35"/>
                </a:moveTo>
                <a:cubicBezTo>
                  <a:pt x="50" y="27"/>
                  <a:pt x="43" y="21"/>
                  <a:pt x="36" y="21"/>
                </a:cubicBezTo>
                <a:cubicBezTo>
                  <a:pt x="28" y="21"/>
                  <a:pt x="22" y="27"/>
                  <a:pt x="22" y="35"/>
                </a:cubicBezTo>
                <a:cubicBezTo>
                  <a:pt x="22" y="43"/>
                  <a:pt x="28" y="49"/>
                  <a:pt x="36" y="49"/>
                </a:cubicBezTo>
                <a:cubicBezTo>
                  <a:pt x="43" y="49"/>
                  <a:pt x="50" y="43"/>
                  <a:pt x="50" y="35"/>
                </a:cubicBezTo>
                <a:moveTo>
                  <a:pt x="15" y="20"/>
                </a:moveTo>
                <a:cubicBezTo>
                  <a:pt x="15" y="18"/>
                  <a:pt x="13" y="17"/>
                  <a:pt x="12" y="17"/>
                </a:cubicBezTo>
                <a:cubicBezTo>
                  <a:pt x="10" y="17"/>
                  <a:pt x="8" y="18"/>
                  <a:pt x="8" y="20"/>
                </a:cubicBezTo>
                <a:cubicBezTo>
                  <a:pt x="8" y="22"/>
                  <a:pt x="10" y="23"/>
                  <a:pt x="12" y="23"/>
                </a:cubicBezTo>
                <a:cubicBezTo>
                  <a:pt x="13" y="23"/>
                  <a:pt x="15" y="22"/>
                  <a:pt x="15" y="20"/>
                </a:cubicBezTo>
                <a:moveTo>
                  <a:pt x="72" y="18"/>
                </a:moveTo>
                <a:cubicBezTo>
                  <a:pt x="72" y="49"/>
                  <a:pt x="72" y="49"/>
                  <a:pt x="72" y="49"/>
                </a:cubicBezTo>
                <a:cubicBezTo>
                  <a:pt x="72" y="53"/>
                  <a:pt x="68" y="57"/>
                  <a:pt x="63" y="57"/>
                </a:cubicBezTo>
                <a:cubicBezTo>
                  <a:pt x="8" y="57"/>
                  <a:pt x="8" y="57"/>
                  <a:pt x="8" y="57"/>
                </a:cubicBezTo>
                <a:cubicBezTo>
                  <a:pt x="4" y="57"/>
                  <a:pt x="0" y="53"/>
                  <a:pt x="0" y="49"/>
                </a:cubicBezTo>
                <a:cubicBezTo>
                  <a:pt x="0" y="18"/>
                  <a:pt x="0" y="18"/>
                  <a:pt x="0" y="18"/>
                </a:cubicBezTo>
                <a:cubicBezTo>
                  <a:pt x="0" y="13"/>
                  <a:pt x="4" y="9"/>
                  <a:pt x="8" y="9"/>
                </a:cubicBezTo>
                <a:cubicBezTo>
                  <a:pt x="21" y="9"/>
                  <a:pt x="21" y="9"/>
                  <a:pt x="21" y="9"/>
                </a:cubicBezTo>
                <a:cubicBezTo>
                  <a:pt x="23" y="5"/>
                  <a:pt x="23" y="5"/>
                  <a:pt x="23" y="5"/>
                </a:cubicBezTo>
                <a:cubicBezTo>
                  <a:pt x="24" y="2"/>
                  <a:pt x="27" y="0"/>
                  <a:pt x="30" y="0"/>
                </a:cubicBezTo>
                <a:cubicBezTo>
                  <a:pt x="42" y="0"/>
                  <a:pt x="42" y="0"/>
                  <a:pt x="42" y="0"/>
                </a:cubicBezTo>
                <a:cubicBezTo>
                  <a:pt x="45" y="0"/>
                  <a:pt x="48" y="2"/>
                  <a:pt x="49" y="5"/>
                </a:cubicBezTo>
                <a:cubicBezTo>
                  <a:pt x="50" y="9"/>
                  <a:pt x="50" y="9"/>
                  <a:pt x="50" y="9"/>
                </a:cubicBezTo>
                <a:cubicBezTo>
                  <a:pt x="63" y="9"/>
                  <a:pt x="63" y="9"/>
                  <a:pt x="63" y="9"/>
                </a:cubicBezTo>
                <a:cubicBezTo>
                  <a:pt x="68" y="9"/>
                  <a:pt x="72" y="13"/>
                  <a:pt x="72" y="18"/>
                </a:cubicBezTo>
                <a:moveTo>
                  <a:pt x="45" y="35"/>
                </a:moveTo>
                <a:cubicBezTo>
                  <a:pt x="45" y="40"/>
                  <a:pt x="41" y="44"/>
                  <a:pt x="36" y="44"/>
                </a:cubicBezTo>
                <a:cubicBezTo>
                  <a:pt x="31" y="44"/>
                  <a:pt x="27" y="40"/>
                  <a:pt x="27" y="35"/>
                </a:cubicBezTo>
                <a:cubicBezTo>
                  <a:pt x="27" y="30"/>
                  <a:pt x="31" y="26"/>
                  <a:pt x="36" y="26"/>
                </a:cubicBezTo>
                <a:cubicBezTo>
                  <a:pt x="41" y="26"/>
                  <a:pt x="45" y="30"/>
                  <a:pt x="45" y="35"/>
                </a:cubicBezTo>
              </a:path>
            </a:pathLst>
          </a:custGeom>
          <a:solidFill>
            <a:srgbClr val="FFFFFF"/>
          </a:solidFill>
          <a:ln>
            <a:noFill/>
          </a:ln>
          <a:extLst/>
        </p:spPr>
        <p:txBody>
          <a:bodyPr vert="horz" wrap="square" lIns="124347" tIns="62174" rIns="124347" bIns="62174" numCol="1" anchor="t" anchorCtr="0" compatLnSpc="1">
            <a:prstTxWarp prst="textNoShape">
              <a:avLst/>
            </a:prstTxWarp>
          </a:bodyPr>
          <a:lstStyle/>
          <a:p>
            <a:pPr defTabSz="1243493"/>
            <a:endParaRPr lang="en-US" sz="2448">
              <a:solidFill>
                <a:srgbClr val="FFFFFF"/>
              </a:solidFill>
            </a:endParaRPr>
          </a:p>
        </p:txBody>
      </p:sp>
      <p:sp>
        <p:nvSpPr>
          <p:cNvPr id="50" name="Freeform 12"/>
          <p:cNvSpPr>
            <a:spLocks noChangeAspect="1"/>
          </p:cNvSpPr>
          <p:nvPr userDrawn="1"/>
        </p:nvSpPr>
        <p:spPr bwMode="black">
          <a:xfrm>
            <a:off x="8073781" y="884886"/>
            <a:ext cx="371789" cy="516400"/>
          </a:xfrm>
          <a:custGeom>
            <a:avLst/>
            <a:gdLst>
              <a:gd name="T0" fmla="*/ 642 w 811"/>
              <a:gd name="T1" fmla="*/ 692 h 1128"/>
              <a:gd name="T2" fmla="*/ 499 w 811"/>
              <a:gd name="T3" fmla="*/ 758 h 1128"/>
              <a:gd name="T4" fmla="*/ 465 w 811"/>
              <a:gd name="T5" fmla="*/ 735 h 1128"/>
              <a:gd name="T6" fmla="*/ 301 w 811"/>
              <a:gd name="T7" fmla="*/ 382 h 1128"/>
              <a:gd name="T8" fmla="*/ 305 w 811"/>
              <a:gd name="T9" fmla="*/ 341 h 1128"/>
              <a:gd name="T10" fmla="*/ 459 w 811"/>
              <a:gd name="T11" fmla="*/ 269 h 1128"/>
              <a:gd name="T12" fmla="*/ 474 w 811"/>
              <a:gd name="T13" fmla="*/ 232 h 1128"/>
              <a:gd name="T14" fmla="*/ 378 w 811"/>
              <a:gd name="T15" fmla="*/ 19 h 1128"/>
              <a:gd name="T16" fmla="*/ 341 w 811"/>
              <a:gd name="T17" fmla="*/ 0 h 1128"/>
              <a:gd name="T18" fmla="*/ 236 w 811"/>
              <a:gd name="T19" fmla="*/ 28 h 1128"/>
              <a:gd name="T20" fmla="*/ 192 w 811"/>
              <a:gd name="T21" fmla="*/ 49 h 1128"/>
              <a:gd name="T22" fmla="*/ 117 w 811"/>
              <a:gd name="T23" fmla="*/ 543 h 1128"/>
              <a:gd name="T24" fmla="*/ 313 w 811"/>
              <a:gd name="T25" fmla="*/ 932 h 1128"/>
              <a:gd name="T26" fmla="*/ 686 w 811"/>
              <a:gd name="T27" fmla="*/ 1060 h 1128"/>
              <a:gd name="T28" fmla="*/ 730 w 811"/>
              <a:gd name="T29" fmla="*/ 1039 h 1128"/>
              <a:gd name="T30" fmla="*/ 789 w 811"/>
              <a:gd name="T31" fmla="*/ 999 h 1128"/>
              <a:gd name="T32" fmla="*/ 796 w 811"/>
              <a:gd name="T33" fmla="*/ 944 h 1128"/>
              <a:gd name="T34" fmla="*/ 689 w 811"/>
              <a:gd name="T35" fmla="*/ 708 h 1128"/>
              <a:gd name="T36" fmla="*/ 642 w 811"/>
              <a:gd name="T37" fmla="*/ 69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1" h="1128">
                <a:moveTo>
                  <a:pt x="642" y="692"/>
                </a:moveTo>
                <a:cubicBezTo>
                  <a:pt x="616" y="704"/>
                  <a:pt x="499" y="758"/>
                  <a:pt x="499" y="758"/>
                </a:cubicBezTo>
                <a:cubicBezTo>
                  <a:pt x="488" y="763"/>
                  <a:pt x="473" y="753"/>
                  <a:pt x="465" y="735"/>
                </a:cubicBezTo>
                <a:cubicBezTo>
                  <a:pt x="301" y="382"/>
                  <a:pt x="301" y="382"/>
                  <a:pt x="301" y="382"/>
                </a:cubicBezTo>
                <a:cubicBezTo>
                  <a:pt x="292" y="364"/>
                  <a:pt x="294" y="346"/>
                  <a:pt x="305" y="341"/>
                </a:cubicBezTo>
                <a:cubicBezTo>
                  <a:pt x="305" y="341"/>
                  <a:pt x="441" y="279"/>
                  <a:pt x="459" y="269"/>
                </a:cubicBezTo>
                <a:cubicBezTo>
                  <a:pt x="470" y="264"/>
                  <a:pt x="483" y="251"/>
                  <a:pt x="474" y="232"/>
                </a:cubicBezTo>
                <a:cubicBezTo>
                  <a:pt x="452" y="180"/>
                  <a:pt x="385" y="29"/>
                  <a:pt x="378" y="19"/>
                </a:cubicBezTo>
                <a:cubicBezTo>
                  <a:pt x="369" y="8"/>
                  <a:pt x="363" y="0"/>
                  <a:pt x="341" y="0"/>
                </a:cubicBezTo>
                <a:cubicBezTo>
                  <a:pt x="306" y="0"/>
                  <a:pt x="269" y="13"/>
                  <a:pt x="236" y="28"/>
                </a:cubicBezTo>
                <a:cubicBezTo>
                  <a:pt x="192" y="49"/>
                  <a:pt x="192" y="49"/>
                  <a:pt x="192" y="49"/>
                </a:cubicBezTo>
                <a:cubicBezTo>
                  <a:pt x="0" y="158"/>
                  <a:pt x="62" y="427"/>
                  <a:pt x="117" y="543"/>
                </a:cubicBezTo>
                <a:cubicBezTo>
                  <a:pt x="173" y="662"/>
                  <a:pt x="313" y="932"/>
                  <a:pt x="313" y="932"/>
                </a:cubicBezTo>
                <a:cubicBezTo>
                  <a:pt x="381" y="1070"/>
                  <a:pt x="547" y="1128"/>
                  <a:pt x="686" y="1060"/>
                </a:cubicBezTo>
                <a:cubicBezTo>
                  <a:pt x="730" y="1039"/>
                  <a:pt x="730" y="1039"/>
                  <a:pt x="730" y="1039"/>
                </a:cubicBezTo>
                <a:cubicBezTo>
                  <a:pt x="756" y="1026"/>
                  <a:pt x="769" y="1018"/>
                  <a:pt x="789" y="999"/>
                </a:cubicBezTo>
                <a:cubicBezTo>
                  <a:pt x="795" y="994"/>
                  <a:pt x="811" y="977"/>
                  <a:pt x="796" y="944"/>
                </a:cubicBezTo>
                <a:cubicBezTo>
                  <a:pt x="767" y="880"/>
                  <a:pt x="698" y="726"/>
                  <a:pt x="689" y="708"/>
                </a:cubicBezTo>
                <a:cubicBezTo>
                  <a:pt x="680" y="693"/>
                  <a:pt x="661" y="684"/>
                  <a:pt x="642" y="692"/>
                </a:cubicBezTo>
                <a:close/>
              </a:path>
            </a:pathLst>
          </a:custGeom>
          <a:solidFill>
            <a:srgbClr val="FFFFFF"/>
          </a:solidFill>
          <a:ln>
            <a:noFill/>
          </a:ln>
          <a:extLst/>
        </p:spPr>
        <p:txBody>
          <a:bodyPr vert="horz" wrap="square" lIns="111925" tIns="55963" rIns="111925" bIns="55963" numCol="1" anchor="t" anchorCtr="0" compatLnSpc="1">
            <a:prstTxWarp prst="textNoShape">
              <a:avLst/>
            </a:prstTxWarp>
          </a:bodyPr>
          <a:lstStyle/>
          <a:p>
            <a:pPr defTabSz="1243493"/>
            <a:endParaRPr lang="en-US" sz="2176">
              <a:solidFill>
                <a:srgbClr val="FFFFFF"/>
              </a:solidFill>
            </a:endParaRPr>
          </a:p>
        </p:txBody>
      </p:sp>
      <p:sp>
        <p:nvSpPr>
          <p:cNvPr id="52" name="Rectangle 51"/>
          <p:cNvSpPr/>
          <p:nvPr userDrawn="1"/>
        </p:nvSpPr>
        <p:spPr>
          <a:xfrm>
            <a:off x="10113274" y="2985195"/>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smtClean="0">
              <a:solidFill>
                <a:srgbClr val="F3F3F4"/>
              </a:solidFill>
            </a:endParaRPr>
          </a:p>
        </p:txBody>
      </p:sp>
      <p:sp>
        <p:nvSpPr>
          <p:cNvPr id="53" name="Rectangle 52"/>
          <p:cNvSpPr/>
          <p:nvPr userDrawn="1"/>
        </p:nvSpPr>
        <p:spPr>
          <a:xfrm>
            <a:off x="11294307" y="2985195"/>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smtClean="0">
              <a:solidFill>
                <a:srgbClr val="F3F3F4"/>
              </a:solidFill>
            </a:endParaRPr>
          </a:p>
        </p:txBody>
      </p:sp>
      <p:sp>
        <p:nvSpPr>
          <p:cNvPr id="55" name="Rectangle 54"/>
          <p:cNvSpPr/>
          <p:nvPr userDrawn="1"/>
        </p:nvSpPr>
        <p:spPr>
          <a:xfrm>
            <a:off x="10113274" y="4166060"/>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smtClean="0">
              <a:solidFill>
                <a:srgbClr val="F3F3F4"/>
              </a:solidFill>
            </a:endParaRPr>
          </a:p>
        </p:txBody>
      </p:sp>
      <p:sp>
        <p:nvSpPr>
          <p:cNvPr id="56" name="Rectangle 55"/>
          <p:cNvSpPr/>
          <p:nvPr userDrawn="1"/>
        </p:nvSpPr>
        <p:spPr>
          <a:xfrm>
            <a:off x="11294307" y="4166060"/>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smtClean="0">
              <a:solidFill>
                <a:srgbClr val="F3F3F4"/>
              </a:solidFill>
            </a:endParaRPr>
          </a:p>
        </p:txBody>
      </p:sp>
      <p:sp>
        <p:nvSpPr>
          <p:cNvPr id="57" name="Freeform 104"/>
          <p:cNvSpPr>
            <a:spLocks noEditPoints="1"/>
          </p:cNvSpPr>
          <p:nvPr userDrawn="1"/>
        </p:nvSpPr>
        <p:spPr bwMode="black">
          <a:xfrm>
            <a:off x="10350363" y="4403115"/>
            <a:ext cx="542764" cy="542687"/>
          </a:xfrm>
          <a:custGeom>
            <a:avLst/>
            <a:gdLst>
              <a:gd name="T0" fmla="*/ 37 w 61"/>
              <a:gd name="T1" fmla="*/ 43 h 61"/>
              <a:gd name="T2" fmla="*/ 18 w 61"/>
              <a:gd name="T3" fmla="*/ 37 h 61"/>
              <a:gd name="T4" fmla="*/ 24 w 61"/>
              <a:gd name="T5" fmla="*/ 18 h 61"/>
              <a:gd name="T6" fmla="*/ 43 w 61"/>
              <a:gd name="T7" fmla="*/ 24 h 61"/>
              <a:gd name="T8" fmla="*/ 37 w 61"/>
              <a:gd name="T9" fmla="*/ 43 h 61"/>
              <a:gd name="T10" fmla="*/ 61 w 61"/>
              <a:gd name="T11" fmla="*/ 28 h 61"/>
              <a:gd name="T12" fmla="*/ 58 w 61"/>
              <a:gd name="T13" fmla="*/ 18 h 61"/>
              <a:gd name="T14" fmla="*/ 50 w 61"/>
              <a:gd name="T15" fmla="*/ 19 h 61"/>
              <a:gd name="T16" fmla="*/ 47 w 61"/>
              <a:gd name="T17" fmla="*/ 15 h 61"/>
              <a:gd name="T18" fmla="*/ 50 w 61"/>
              <a:gd name="T19" fmla="*/ 7 h 61"/>
              <a:gd name="T20" fmla="*/ 41 w 61"/>
              <a:gd name="T21" fmla="*/ 2 h 61"/>
              <a:gd name="T22" fmla="*/ 36 w 61"/>
              <a:gd name="T23" fmla="*/ 9 h 61"/>
              <a:gd name="T24" fmla="*/ 30 w 61"/>
              <a:gd name="T25" fmla="*/ 8 h 61"/>
              <a:gd name="T26" fmla="*/ 27 w 61"/>
              <a:gd name="T27" fmla="*/ 0 h 61"/>
              <a:gd name="T28" fmla="*/ 17 w 61"/>
              <a:gd name="T29" fmla="*/ 3 h 61"/>
              <a:gd name="T30" fmla="*/ 18 w 61"/>
              <a:gd name="T31" fmla="*/ 11 h 61"/>
              <a:gd name="T32" fmla="*/ 15 w 61"/>
              <a:gd name="T33" fmla="*/ 14 h 61"/>
              <a:gd name="T34" fmla="*/ 7 w 61"/>
              <a:gd name="T35" fmla="*/ 11 h 61"/>
              <a:gd name="T36" fmla="*/ 2 w 61"/>
              <a:gd name="T37" fmla="*/ 20 h 61"/>
              <a:gd name="T38" fmla="*/ 8 w 61"/>
              <a:gd name="T39" fmla="*/ 25 h 61"/>
              <a:gd name="T40" fmla="*/ 7 w 61"/>
              <a:gd name="T41" fmla="*/ 30 h 61"/>
              <a:gd name="T42" fmla="*/ 0 w 61"/>
              <a:gd name="T43" fmla="*/ 33 h 61"/>
              <a:gd name="T44" fmla="*/ 2 w 61"/>
              <a:gd name="T45" fmla="*/ 43 h 61"/>
              <a:gd name="T46" fmla="*/ 11 w 61"/>
              <a:gd name="T47" fmla="*/ 42 h 61"/>
              <a:gd name="T48" fmla="*/ 14 w 61"/>
              <a:gd name="T49" fmla="*/ 47 h 61"/>
              <a:gd name="T50" fmla="*/ 11 w 61"/>
              <a:gd name="T51" fmla="*/ 54 h 61"/>
              <a:gd name="T52" fmla="*/ 20 w 61"/>
              <a:gd name="T53" fmla="*/ 59 h 61"/>
              <a:gd name="T54" fmla="*/ 25 w 61"/>
              <a:gd name="T55" fmla="*/ 53 h 61"/>
              <a:gd name="T56" fmla="*/ 30 w 61"/>
              <a:gd name="T57" fmla="*/ 53 h 61"/>
              <a:gd name="T58" fmla="*/ 33 w 61"/>
              <a:gd name="T59" fmla="*/ 61 h 61"/>
              <a:gd name="T60" fmla="*/ 43 w 61"/>
              <a:gd name="T61" fmla="*/ 58 h 61"/>
              <a:gd name="T62" fmla="*/ 42 w 61"/>
              <a:gd name="T63" fmla="*/ 50 h 61"/>
              <a:gd name="T64" fmla="*/ 46 w 61"/>
              <a:gd name="T65" fmla="*/ 47 h 61"/>
              <a:gd name="T66" fmla="*/ 54 w 61"/>
              <a:gd name="T67" fmla="*/ 50 h 61"/>
              <a:gd name="T68" fmla="*/ 59 w 61"/>
              <a:gd name="T69" fmla="*/ 41 h 61"/>
              <a:gd name="T70" fmla="*/ 52 w 61"/>
              <a:gd name="T71" fmla="*/ 36 h 61"/>
              <a:gd name="T72" fmla="*/ 53 w 61"/>
              <a:gd name="T73" fmla="*/ 31 h 61"/>
              <a:gd name="T74" fmla="*/ 61 w 61"/>
              <a:gd name="T75" fmla="*/ 28 h 61"/>
              <a:gd name="T76" fmla="*/ 28 w 61"/>
              <a:gd name="T77" fmla="*/ 26 h 61"/>
              <a:gd name="T78" fmla="*/ 26 w 61"/>
              <a:gd name="T79" fmla="*/ 33 h 61"/>
              <a:gd name="T80" fmla="*/ 33 w 61"/>
              <a:gd name="T81" fmla="*/ 35 h 61"/>
              <a:gd name="T82" fmla="*/ 35 w 61"/>
              <a:gd name="T83" fmla="*/ 28 h 61"/>
              <a:gd name="T84" fmla="*/ 28 w 61"/>
              <a:gd name="T8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1">
                <a:moveTo>
                  <a:pt x="37" y="43"/>
                </a:moveTo>
                <a:cubicBezTo>
                  <a:pt x="30" y="47"/>
                  <a:pt x="21" y="44"/>
                  <a:pt x="18" y="37"/>
                </a:cubicBezTo>
                <a:cubicBezTo>
                  <a:pt x="14" y="30"/>
                  <a:pt x="17" y="21"/>
                  <a:pt x="24" y="18"/>
                </a:cubicBezTo>
                <a:cubicBezTo>
                  <a:pt x="31" y="14"/>
                  <a:pt x="39" y="17"/>
                  <a:pt x="43" y="24"/>
                </a:cubicBezTo>
                <a:cubicBezTo>
                  <a:pt x="47" y="31"/>
                  <a:pt x="44" y="40"/>
                  <a:pt x="37" y="43"/>
                </a:cubicBezTo>
                <a:moveTo>
                  <a:pt x="61" y="28"/>
                </a:moveTo>
                <a:cubicBezTo>
                  <a:pt x="58" y="18"/>
                  <a:pt x="58" y="18"/>
                  <a:pt x="58" y="18"/>
                </a:cubicBezTo>
                <a:cubicBezTo>
                  <a:pt x="50" y="19"/>
                  <a:pt x="50" y="19"/>
                  <a:pt x="50" y="19"/>
                </a:cubicBezTo>
                <a:cubicBezTo>
                  <a:pt x="49" y="17"/>
                  <a:pt x="48" y="16"/>
                  <a:pt x="47" y="15"/>
                </a:cubicBezTo>
                <a:cubicBezTo>
                  <a:pt x="50" y="7"/>
                  <a:pt x="50" y="7"/>
                  <a:pt x="50" y="7"/>
                </a:cubicBezTo>
                <a:cubicBezTo>
                  <a:pt x="41" y="2"/>
                  <a:pt x="41" y="2"/>
                  <a:pt x="41" y="2"/>
                </a:cubicBezTo>
                <a:cubicBezTo>
                  <a:pt x="36" y="9"/>
                  <a:pt x="36" y="9"/>
                  <a:pt x="36" y="9"/>
                </a:cubicBezTo>
                <a:cubicBezTo>
                  <a:pt x="34" y="8"/>
                  <a:pt x="32" y="8"/>
                  <a:pt x="30" y="8"/>
                </a:cubicBezTo>
                <a:cubicBezTo>
                  <a:pt x="27" y="0"/>
                  <a:pt x="27" y="0"/>
                  <a:pt x="27" y="0"/>
                </a:cubicBezTo>
                <a:cubicBezTo>
                  <a:pt x="17" y="3"/>
                  <a:pt x="17" y="3"/>
                  <a:pt x="17" y="3"/>
                </a:cubicBezTo>
                <a:cubicBezTo>
                  <a:pt x="18" y="11"/>
                  <a:pt x="18" y="11"/>
                  <a:pt x="18" y="11"/>
                </a:cubicBezTo>
                <a:cubicBezTo>
                  <a:pt x="17" y="12"/>
                  <a:pt x="16" y="13"/>
                  <a:pt x="15" y="14"/>
                </a:cubicBezTo>
                <a:cubicBezTo>
                  <a:pt x="7" y="11"/>
                  <a:pt x="7" y="11"/>
                  <a:pt x="7" y="11"/>
                </a:cubicBezTo>
                <a:cubicBezTo>
                  <a:pt x="2" y="20"/>
                  <a:pt x="2" y="20"/>
                  <a:pt x="2" y="20"/>
                </a:cubicBezTo>
                <a:cubicBezTo>
                  <a:pt x="8" y="25"/>
                  <a:pt x="8" y="25"/>
                  <a:pt x="8" y="25"/>
                </a:cubicBezTo>
                <a:cubicBezTo>
                  <a:pt x="8" y="27"/>
                  <a:pt x="7" y="28"/>
                  <a:pt x="7" y="30"/>
                </a:cubicBezTo>
                <a:cubicBezTo>
                  <a:pt x="0" y="33"/>
                  <a:pt x="0" y="33"/>
                  <a:pt x="0" y="33"/>
                </a:cubicBezTo>
                <a:cubicBezTo>
                  <a:pt x="2" y="43"/>
                  <a:pt x="2" y="43"/>
                  <a:pt x="2" y="43"/>
                </a:cubicBezTo>
                <a:cubicBezTo>
                  <a:pt x="11" y="42"/>
                  <a:pt x="11" y="42"/>
                  <a:pt x="11" y="42"/>
                </a:cubicBezTo>
                <a:cubicBezTo>
                  <a:pt x="12" y="44"/>
                  <a:pt x="13" y="45"/>
                  <a:pt x="14" y="47"/>
                </a:cubicBezTo>
                <a:cubicBezTo>
                  <a:pt x="11" y="54"/>
                  <a:pt x="11" y="54"/>
                  <a:pt x="11" y="54"/>
                </a:cubicBezTo>
                <a:cubicBezTo>
                  <a:pt x="20" y="59"/>
                  <a:pt x="20" y="59"/>
                  <a:pt x="20" y="59"/>
                </a:cubicBezTo>
                <a:cubicBezTo>
                  <a:pt x="25" y="53"/>
                  <a:pt x="25" y="53"/>
                  <a:pt x="25" y="53"/>
                </a:cubicBezTo>
                <a:cubicBezTo>
                  <a:pt x="26" y="53"/>
                  <a:pt x="28" y="53"/>
                  <a:pt x="30" y="53"/>
                </a:cubicBezTo>
                <a:cubicBezTo>
                  <a:pt x="33" y="61"/>
                  <a:pt x="33" y="61"/>
                  <a:pt x="33" y="61"/>
                </a:cubicBezTo>
                <a:cubicBezTo>
                  <a:pt x="43" y="58"/>
                  <a:pt x="43" y="58"/>
                  <a:pt x="43" y="58"/>
                </a:cubicBezTo>
                <a:cubicBezTo>
                  <a:pt x="42" y="50"/>
                  <a:pt x="42" y="50"/>
                  <a:pt x="42" y="50"/>
                </a:cubicBezTo>
                <a:cubicBezTo>
                  <a:pt x="44" y="49"/>
                  <a:pt x="45" y="48"/>
                  <a:pt x="46" y="47"/>
                </a:cubicBezTo>
                <a:cubicBezTo>
                  <a:pt x="54" y="50"/>
                  <a:pt x="54" y="50"/>
                  <a:pt x="54" y="50"/>
                </a:cubicBezTo>
                <a:cubicBezTo>
                  <a:pt x="59" y="41"/>
                  <a:pt x="59" y="41"/>
                  <a:pt x="59" y="41"/>
                </a:cubicBezTo>
                <a:cubicBezTo>
                  <a:pt x="52" y="36"/>
                  <a:pt x="52" y="36"/>
                  <a:pt x="52" y="36"/>
                </a:cubicBezTo>
                <a:cubicBezTo>
                  <a:pt x="53" y="34"/>
                  <a:pt x="53" y="33"/>
                  <a:pt x="53" y="31"/>
                </a:cubicBezTo>
                <a:lnTo>
                  <a:pt x="61" y="28"/>
                </a:lnTo>
                <a:close/>
                <a:moveTo>
                  <a:pt x="28" y="26"/>
                </a:moveTo>
                <a:cubicBezTo>
                  <a:pt x="25" y="27"/>
                  <a:pt x="24" y="30"/>
                  <a:pt x="26" y="33"/>
                </a:cubicBezTo>
                <a:cubicBezTo>
                  <a:pt x="27" y="35"/>
                  <a:pt x="30" y="36"/>
                  <a:pt x="33" y="35"/>
                </a:cubicBezTo>
                <a:cubicBezTo>
                  <a:pt x="35" y="34"/>
                  <a:pt x="36" y="31"/>
                  <a:pt x="35" y="28"/>
                </a:cubicBezTo>
                <a:cubicBezTo>
                  <a:pt x="34" y="26"/>
                  <a:pt x="31" y="25"/>
                  <a:pt x="28" y="26"/>
                </a:cubicBezTo>
                <a:close/>
              </a:path>
            </a:pathLst>
          </a:custGeom>
          <a:solidFill>
            <a:srgbClr val="FFFFFF"/>
          </a:solidFill>
          <a:ln>
            <a:noFill/>
          </a:ln>
          <a:extLst/>
        </p:spPr>
        <p:txBody>
          <a:bodyPr vert="horz" wrap="square" lIns="124347" tIns="62174" rIns="124347" bIns="62174" numCol="1" anchor="t" anchorCtr="0" compatLnSpc="1">
            <a:prstTxWarp prst="textNoShape">
              <a:avLst/>
            </a:prstTxWarp>
          </a:bodyPr>
          <a:lstStyle/>
          <a:p>
            <a:pPr defTabSz="1243493"/>
            <a:endParaRPr lang="en-US" sz="2448">
              <a:solidFill>
                <a:srgbClr val="FFFFFF"/>
              </a:solidFill>
            </a:endParaRPr>
          </a:p>
        </p:txBody>
      </p:sp>
      <p:sp>
        <p:nvSpPr>
          <p:cNvPr id="58" name="Freeform 108"/>
          <p:cNvSpPr>
            <a:spLocks noEditPoints="1"/>
          </p:cNvSpPr>
          <p:nvPr userDrawn="1"/>
        </p:nvSpPr>
        <p:spPr bwMode="black">
          <a:xfrm>
            <a:off x="11568458" y="3230788"/>
            <a:ext cx="468636" cy="525609"/>
          </a:xfrm>
          <a:custGeom>
            <a:avLst/>
            <a:gdLst>
              <a:gd name="T0" fmla="*/ 29 w 70"/>
              <a:gd name="T1" fmla="*/ 9 h 78"/>
              <a:gd name="T2" fmla="*/ 9 w 70"/>
              <a:gd name="T3" fmla="*/ 6 h 78"/>
              <a:gd name="T4" fmla="*/ 5 w 70"/>
              <a:gd name="T5" fmla="*/ 26 h 78"/>
              <a:gd name="T6" fmla="*/ 29 w 70"/>
              <a:gd name="T7" fmla="*/ 9 h 78"/>
              <a:gd name="T8" fmla="*/ 50 w 70"/>
              <a:gd name="T9" fmla="*/ 49 h 78"/>
              <a:gd name="T10" fmla="*/ 54 w 70"/>
              <a:gd name="T11" fmla="*/ 46 h 78"/>
              <a:gd name="T12" fmla="*/ 50 w 70"/>
              <a:gd name="T13" fmla="*/ 42 h 78"/>
              <a:gd name="T14" fmla="*/ 40 w 70"/>
              <a:gd name="T15" fmla="*/ 42 h 78"/>
              <a:gd name="T16" fmla="*/ 40 w 70"/>
              <a:gd name="T17" fmla="*/ 29 h 78"/>
              <a:gd name="T18" fmla="*/ 36 w 70"/>
              <a:gd name="T19" fmla="*/ 25 h 78"/>
              <a:gd name="T20" fmla="*/ 33 w 70"/>
              <a:gd name="T21" fmla="*/ 29 h 78"/>
              <a:gd name="T22" fmla="*/ 33 w 70"/>
              <a:gd name="T23" fmla="*/ 46 h 78"/>
              <a:gd name="T24" fmla="*/ 36 w 70"/>
              <a:gd name="T25" fmla="*/ 49 h 78"/>
              <a:gd name="T26" fmla="*/ 50 w 70"/>
              <a:gd name="T27" fmla="*/ 49 h 78"/>
              <a:gd name="T28" fmla="*/ 36 w 70"/>
              <a:gd name="T29" fmla="*/ 20 h 78"/>
              <a:gd name="T30" fmla="*/ 62 w 70"/>
              <a:gd name="T31" fmla="*/ 46 h 78"/>
              <a:gd name="T32" fmla="*/ 36 w 70"/>
              <a:gd name="T33" fmla="*/ 71 h 78"/>
              <a:gd name="T34" fmla="*/ 11 w 70"/>
              <a:gd name="T35" fmla="*/ 46 h 78"/>
              <a:gd name="T36" fmla="*/ 36 w 70"/>
              <a:gd name="T37" fmla="*/ 20 h 78"/>
              <a:gd name="T38" fmla="*/ 36 w 70"/>
              <a:gd name="T39" fmla="*/ 78 h 78"/>
              <a:gd name="T40" fmla="*/ 69 w 70"/>
              <a:gd name="T41" fmla="*/ 46 h 78"/>
              <a:gd name="T42" fmla="*/ 36 w 70"/>
              <a:gd name="T43" fmla="*/ 13 h 78"/>
              <a:gd name="T44" fmla="*/ 4 w 70"/>
              <a:gd name="T45" fmla="*/ 46 h 78"/>
              <a:gd name="T46" fmla="*/ 36 w 70"/>
              <a:gd name="T47" fmla="*/ 78 h 78"/>
              <a:gd name="T48" fmla="*/ 42 w 70"/>
              <a:gd name="T49" fmla="*/ 9 h 78"/>
              <a:gd name="T50" fmla="*/ 62 w 70"/>
              <a:gd name="T51" fmla="*/ 6 h 78"/>
              <a:gd name="T52" fmla="*/ 67 w 70"/>
              <a:gd name="T53" fmla="*/ 24 h 78"/>
              <a:gd name="T54" fmla="*/ 42 w 70"/>
              <a:gd name="T55" fmla="*/ 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 h="78">
                <a:moveTo>
                  <a:pt x="29" y="9"/>
                </a:moveTo>
                <a:cubicBezTo>
                  <a:pt x="24" y="3"/>
                  <a:pt x="17" y="0"/>
                  <a:pt x="9" y="6"/>
                </a:cubicBezTo>
                <a:cubicBezTo>
                  <a:pt x="0" y="11"/>
                  <a:pt x="0" y="19"/>
                  <a:pt x="5" y="26"/>
                </a:cubicBezTo>
                <a:cubicBezTo>
                  <a:pt x="10" y="17"/>
                  <a:pt x="19" y="11"/>
                  <a:pt x="29" y="9"/>
                </a:cubicBezTo>
                <a:moveTo>
                  <a:pt x="50" y="49"/>
                </a:moveTo>
                <a:cubicBezTo>
                  <a:pt x="52" y="49"/>
                  <a:pt x="54" y="48"/>
                  <a:pt x="54" y="46"/>
                </a:cubicBezTo>
                <a:cubicBezTo>
                  <a:pt x="54" y="44"/>
                  <a:pt x="52" y="42"/>
                  <a:pt x="50" y="42"/>
                </a:cubicBezTo>
                <a:cubicBezTo>
                  <a:pt x="40" y="42"/>
                  <a:pt x="40" y="42"/>
                  <a:pt x="40" y="42"/>
                </a:cubicBezTo>
                <a:cubicBezTo>
                  <a:pt x="40" y="29"/>
                  <a:pt x="40" y="29"/>
                  <a:pt x="40" y="29"/>
                </a:cubicBezTo>
                <a:cubicBezTo>
                  <a:pt x="40" y="27"/>
                  <a:pt x="38" y="25"/>
                  <a:pt x="36" y="25"/>
                </a:cubicBezTo>
                <a:cubicBezTo>
                  <a:pt x="34" y="25"/>
                  <a:pt x="33" y="27"/>
                  <a:pt x="33" y="29"/>
                </a:cubicBezTo>
                <a:cubicBezTo>
                  <a:pt x="33" y="46"/>
                  <a:pt x="33" y="46"/>
                  <a:pt x="33" y="46"/>
                </a:cubicBezTo>
                <a:cubicBezTo>
                  <a:pt x="33" y="48"/>
                  <a:pt x="34" y="49"/>
                  <a:pt x="36" y="49"/>
                </a:cubicBezTo>
                <a:lnTo>
                  <a:pt x="50" y="49"/>
                </a:lnTo>
                <a:close/>
                <a:moveTo>
                  <a:pt x="36" y="20"/>
                </a:moveTo>
                <a:cubicBezTo>
                  <a:pt x="50" y="20"/>
                  <a:pt x="62" y="32"/>
                  <a:pt x="62" y="46"/>
                </a:cubicBezTo>
                <a:cubicBezTo>
                  <a:pt x="62" y="60"/>
                  <a:pt x="50" y="71"/>
                  <a:pt x="36" y="71"/>
                </a:cubicBezTo>
                <a:cubicBezTo>
                  <a:pt x="22" y="71"/>
                  <a:pt x="11" y="60"/>
                  <a:pt x="11" y="46"/>
                </a:cubicBezTo>
                <a:cubicBezTo>
                  <a:pt x="11" y="32"/>
                  <a:pt x="22" y="20"/>
                  <a:pt x="36" y="20"/>
                </a:cubicBezTo>
                <a:moveTo>
                  <a:pt x="36" y="78"/>
                </a:moveTo>
                <a:cubicBezTo>
                  <a:pt x="54" y="78"/>
                  <a:pt x="69" y="64"/>
                  <a:pt x="69" y="46"/>
                </a:cubicBezTo>
                <a:cubicBezTo>
                  <a:pt x="69" y="28"/>
                  <a:pt x="54" y="13"/>
                  <a:pt x="36" y="13"/>
                </a:cubicBezTo>
                <a:cubicBezTo>
                  <a:pt x="18" y="13"/>
                  <a:pt x="4" y="28"/>
                  <a:pt x="4" y="46"/>
                </a:cubicBezTo>
                <a:cubicBezTo>
                  <a:pt x="4" y="64"/>
                  <a:pt x="18" y="78"/>
                  <a:pt x="36" y="78"/>
                </a:cubicBezTo>
                <a:moveTo>
                  <a:pt x="42" y="9"/>
                </a:moveTo>
                <a:cubicBezTo>
                  <a:pt x="47" y="3"/>
                  <a:pt x="54" y="0"/>
                  <a:pt x="62" y="6"/>
                </a:cubicBezTo>
                <a:cubicBezTo>
                  <a:pt x="70" y="11"/>
                  <a:pt x="70" y="18"/>
                  <a:pt x="67" y="24"/>
                </a:cubicBezTo>
                <a:cubicBezTo>
                  <a:pt x="61" y="16"/>
                  <a:pt x="52" y="10"/>
                  <a:pt x="42" y="9"/>
                </a:cubicBezTo>
              </a:path>
            </a:pathLst>
          </a:custGeom>
          <a:solidFill>
            <a:srgbClr val="FFFFFF"/>
          </a:solidFill>
          <a:ln>
            <a:noFill/>
          </a:ln>
          <a:extLst/>
        </p:spPr>
        <p:txBody>
          <a:bodyPr vert="horz" wrap="square" lIns="124347" tIns="62174" rIns="124347" bIns="62174" numCol="1" anchor="t" anchorCtr="0" compatLnSpc="1">
            <a:prstTxWarp prst="textNoShape">
              <a:avLst/>
            </a:prstTxWarp>
          </a:bodyPr>
          <a:lstStyle/>
          <a:p>
            <a:pPr defTabSz="1243493"/>
            <a:endParaRPr lang="en-US" sz="2448">
              <a:solidFill>
                <a:srgbClr val="FFFFFF"/>
              </a:solidFill>
            </a:endParaRPr>
          </a:p>
        </p:txBody>
      </p:sp>
      <p:sp>
        <p:nvSpPr>
          <p:cNvPr id="59" name="Freeform 166"/>
          <p:cNvSpPr>
            <a:spLocks noEditPoints="1"/>
          </p:cNvSpPr>
          <p:nvPr userDrawn="1"/>
        </p:nvSpPr>
        <p:spPr bwMode="black">
          <a:xfrm>
            <a:off x="10350363" y="3230788"/>
            <a:ext cx="542764" cy="525609"/>
          </a:xfrm>
          <a:custGeom>
            <a:avLst/>
            <a:gdLst>
              <a:gd name="T0" fmla="*/ 511 w 538"/>
              <a:gd name="T1" fmla="*/ 164 h 521"/>
              <a:gd name="T2" fmla="*/ 509 w 538"/>
              <a:gd name="T3" fmla="*/ 31 h 521"/>
              <a:gd name="T4" fmla="*/ 322 w 538"/>
              <a:gd name="T5" fmla="*/ 47 h 521"/>
              <a:gd name="T6" fmla="*/ 312 w 538"/>
              <a:gd name="T7" fmla="*/ 46 h 521"/>
              <a:gd name="T8" fmla="*/ 160 w 538"/>
              <a:gd name="T9" fmla="*/ 104 h 521"/>
              <a:gd name="T10" fmla="*/ 89 w 538"/>
              <a:gd name="T11" fmla="*/ 222 h 521"/>
              <a:gd name="T12" fmla="*/ 192 w 538"/>
              <a:gd name="T13" fmla="*/ 132 h 521"/>
              <a:gd name="T14" fmla="*/ 206 w 538"/>
              <a:gd name="T15" fmla="*/ 125 h 521"/>
              <a:gd name="T16" fmla="*/ 176 w 538"/>
              <a:gd name="T17" fmla="*/ 153 h 521"/>
              <a:gd name="T18" fmla="*/ 50 w 538"/>
              <a:gd name="T19" fmla="*/ 488 h 521"/>
              <a:gd name="T20" fmla="*/ 213 w 538"/>
              <a:gd name="T21" fmla="*/ 475 h 521"/>
              <a:gd name="T22" fmla="*/ 312 w 538"/>
              <a:gd name="T23" fmla="*/ 496 h 521"/>
              <a:gd name="T24" fmla="*/ 441 w 538"/>
              <a:gd name="T25" fmla="*/ 458 h 521"/>
              <a:gd name="T26" fmla="*/ 526 w 538"/>
              <a:gd name="T27" fmla="*/ 348 h 521"/>
              <a:gd name="T28" fmla="*/ 403 w 538"/>
              <a:gd name="T29" fmla="*/ 348 h 521"/>
              <a:gd name="T30" fmla="*/ 313 w 538"/>
              <a:gd name="T31" fmla="*/ 399 h 521"/>
              <a:gd name="T32" fmla="*/ 215 w 538"/>
              <a:gd name="T33" fmla="*/ 304 h 521"/>
              <a:gd name="T34" fmla="*/ 215 w 538"/>
              <a:gd name="T35" fmla="*/ 302 h 521"/>
              <a:gd name="T36" fmla="*/ 214 w 538"/>
              <a:gd name="T37" fmla="*/ 299 h 521"/>
              <a:gd name="T38" fmla="*/ 217 w 538"/>
              <a:gd name="T39" fmla="*/ 299 h 521"/>
              <a:gd name="T40" fmla="*/ 535 w 538"/>
              <a:gd name="T41" fmla="*/ 299 h 521"/>
              <a:gd name="T42" fmla="*/ 535 w 538"/>
              <a:gd name="T43" fmla="*/ 294 h 521"/>
              <a:gd name="T44" fmla="*/ 537 w 538"/>
              <a:gd name="T45" fmla="*/ 270 h 521"/>
              <a:gd name="T46" fmla="*/ 511 w 538"/>
              <a:gd name="T47" fmla="*/ 164 h 521"/>
              <a:gd name="T48" fmla="*/ 85 w 538"/>
              <a:gd name="T49" fmla="*/ 479 h 521"/>
              <a:gd name="T50" fmla="*/ 98 w 538"/>
              <a:gd name="T51" fmla="*/ 346 h 521"/>
              <a:gd name="T52" fmla="*/ 166 w 538"/>
              <a:gd name="T53" fmla="*/ 446 h 521"/>
              <a:gd name="T54" fmla="*/ 197 w 538"/>
              <a:gd name="T55" fmla="*/ 467 h 521"/>
              <a:gd name="T56" fmla="*/ 85 w 538"/>
              <a:gd name="T57" fmla="*/ 479 h 521"/>
              <a:gd name="T58" fmla="*/ 204 w 538"/>
              <a:gd name="T59" fmla="*/ 471 h 521"/>
              <a:gd name="T60" fmla="*/ 205 w 538"/>
              <a:gd name="T61" fmla="*/ 472 h 521"/>
              <a:gd name="T62" fmla="*/ 204 w 538"/>
              <a:gd name="T63" fmla="*/ 471 h 521"/>
              <a:gd name="T64" fmla="*/ 409 w 538"/>
              <a:gd name="T65" fmla="*/ 239 h 521"/>
              <a:gd name="T66" fmla="*/ 217 w 538"/>
              <a:gd name="T67" fmla="*/ 239 h 521"/>
              <a:gd name="T68" fmla="*/ 215 w 538"/>
              <a:gd name="T69" fmla="*/ 239 h 521"/>
              <a:gd name="T70" fmla="*/ 215 w 538"/>
              <a:gd name="T71" fmla="*/ 237 h 521"/>
              <a:gd name="T72" fmla="*/ 316 w 538"/>
              <a:gd name="T73" fmla="*/ 146 h 521"/>
              <a:gd name="T74" fmla="*/ 411 w 538"/>
              <a:gd name="T75" fmla="*/ 237 h 521"/>
              <a:gd name="T76" fmla="*/ 411 w 538"/>
              <a:gd name="T77" fmla="*/ 239 h 521"/>
              <a:gd name="T78" fmla="*/ 409 w 538"/>
              <a:gd name="T79" fmla="*/ 239 h 521"/>
              <a:gd name="T80" fmla="*/ 468 w 538"/>
              <a:gd name="T81" fmla="*/ 108 h 521"/>
              <a:gd name="T82" fmla="*/ 392 w 538"/>
              <a:gd name="T83" fmla="*/ 61 h 521"/>
              <a:gd name="T84" fmla="*/ 507 w 538"/>
              <a:gd name="T85" fmla="*/ 57 h 521"/>
              <a:gd name="T86" fmla="*/ 504 w 538"/>
              <a:gd name="T87" fmla="*/ 152 h 521"/>
              <a:gd name="T88" fmla="*/ 504 w 538"/>
              <a:gd name="T89" fmla="*/ 152 h 521"/>
              <a:gd name="T90" fmla="*/ 468 w 538"/>
              <a:gd name="T91" fmla="*/ 108 h 521"/>
              <a:gd name="T92" fmla="*/ 508 w 538"/>
              <a:gd name="T93" fmla="*/ 158 h 521"/>
              <a:gd name="T94" fmla="*/ 508 w 538"/>
              <a:gd name="T95" fmla="*/ 158 h 521"/>
              <a:gd name="T96" fmla="*/ 508 w 538"/>
              <a:gd name="T97" fmla="*/ 158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8" h="521">
                <a:moveTo>
                  <a:pt x="511" y="164"/>
                </a:moveTo>
                <a:cubicBezTo>
                  <a:pt x="536" y="107"/>
                  <a:pt x="538" y="60"/>
                  <a:pt x="509" y="31"/>
                </a:cubicBezTo>
                <a:cubicBezTo>
                  <a:pt x="478" y="0"/>
                  <a:pt x="402" y="9"/>
                  <a:pt x="322" y="47"/>
                </a:cubicBezTo>
                <a:cubicBezTo>
                  <a:pt x="319" y="47"/>
                  <a:pt x="315" y="46"/>
                  <a:pt x="312" y="46"/>
                </a:cubicBezTo>
                <a:cubicBezTo>
                  <a:pt x="256" y="46"/>
                  <a:pt x="201" y="67"/>
                  <a:pt x="160" y="104"/>
                </a:cubicBezTo>
                <a:cubicBezTo>
                  <a:pt x="125" y="135"/>
                  <a:pt x="100" y="176"/>
                  <a:pt x="89" y="222"/>
                </a:cubicBezTo>
                <a:cubicBezTo>
                  <a:pt x="97" y="212"/>
                  <a:pt x="142" y="160"/>
                  <a:pt x="192" y="132"/>
                </a:cubicBezTo>
                <a:cubicBezTo>
                  <a:pt x="193" y="132"/>
                  <a:pt x="205" y="125"/>
                  <a:pt x="206" y="125"/>
                </a:cubicBezTo>
                <a:cubicBezTo>
                  <a:pt x="206" y="125"/>
                  <a:pt x="181" y="148"/>
                  <a:pt x="176" y="153"/>
                </a:cubicBezTo>
                <a:cubicBezTo>
                  <a:pt x="65" y="265"/>
                  <a:pt x="0" y="437"/>
                  <a:pt x="50" y="488"/>
                </a:cubicBezTo>
                <a:cubicBezTo>
                  <a:pt x="83" y="521"/>
                  <a:pt x="143" y="513"/>
                  <a:pt x="213" y="475"/>
                </a:cubicBezTo>
                <a:cubicBezTo>
                  <a:pt x="243" y="489"/>
                  <a:pt x="276" y="496"/>
                  <a:pt x="312" y="496"/>
                </a:cubicBezTo>
                <a:cubicBezTo>
                  <a:pt x="359" y="496"/>
                  <a:pt x="404" y="483"/>
                  <a:pt x="441" y="458"/>
                </a:cubicBezTo>
                <a:cubicBezTo>
                  <a:pt x="480" y="433"/>
                  <a:pt x="509" y="394"/>
                  <a:pt x="526" y="348"/>
                </a:cubicBezTo>
                <a:cubicBezTo>
                  <a:pt x="403" y="348"/>
                  <a:pt x="403" y="348"/>
                  <a:pt x="403" y="348"/>
                </a:cubicBezTo>
                <a:cubicBezTo>
                  <a:pt x="388" y="378"/>
                  <a:pt x="351" y="399"/>
                  <a:pt x="313" y="399"/>
                </a:cubicBezTo>
                <a:cubicBezTo>
                  <a:pt x="260" y="399"/>
                  <a:pt x="215" y="355"/>
                  <a:pt x="215" y="304"/>
                </a:cubicBezTo>
                <a:cubicBezTo>
                  <a:pt x="215" y="302"/>
                  <a:pt x="215" y="302"/>
                  <a:pt x="215" y="302"/>
                </a:cubicBezTo>
                <a:cubicBezTo>
                  <a:pt x="214" y="299"/>
                  <a:pt x="214" y="299"/>
                  <a:pt x="214" y="299"/>
                </a:cubicBezTo>
                <a:cubicBezTo>
                  <a:pt x="217" y="299"/>
                  <a:pt x="217" y="299"/>
                  <a:pt x="217" y="299"/>
                </a:cubicBezTo>
                <a:cubicBezTo>
                  <a:pt x="535" y="299"/>
                  <a:pt x="535" y="299"/>
                  <a:pt x="535" y="299"/>
                </a:cubicBezTo>
                <a:cubicBezTo>
                  <a:pt x="535" y="298"/>
                  <a:pt x="535" y="296"/>
                  <a:pt x="535" y="294"/>
                </a:cubicBezTo>
                <a:cubicBezTo>
                  <a:pt x="536" y="286"/>
                  <a:pt x="537" y="277"/>
                  <a:pt x="537" y="270"/>
                </a:cubicBezTo>
                <a:cubicBezTo>
                  <a:pt x="537" y="232"/>
                  <a:pt x="528" y="196"/>
                  <a:pt x="511" y="164"/>
                </a:cubicBezTo>
                <a:close/>
                <a:moveTo>
                  <a:pt x="85" y="479"/>
                </a:moveTo>
                <a:cubicBezTo>
                  <a:pt x="60" y="454"/>
                  <a:pt x="67" y="405"/>
                  <a:pt x="98" y="346"/>
                </a:cubicBezTo>
                <a:cubicBezTo>
                  <a:pt x="113" y="386"/>
                  <a:pt x="136" y="420"/>
                  <a:pt x="166" y="446"/>
                </a:cubicBezTo>
                <a:cubicBezTo>
                  <a:pt x="176" y="454"/>
                  <a:pt x="186" y="461"/>
                  <a:pt x="197" y="467"/>
                </a:cubicBezTo>
                <a:cubicBezTo>
                  <a:pt x="147" y="494"/>
                  <a:pt x="106" y="500"/>
                  <a:pt x="85" y="479"/>
                </a:cubicBezTo>
                <a:close/>
                <a:moveTo>
                  <a:pt x="204" y="471"/>
                </a:moveTo>
                <a:cubicBezTo>
                  <a:pt x="204" y="471"/>
                  <a:pt x="205" y="471"/>
                  <a:pt x="205" y="472"/>
                </a:cubicBezTo>
                <a:cubicBezTo>
                  <a:pt x="205" y="471"/>
                  <a:pt x="204" y="471"/>
                  <a:pt x="204" y="471"/>
                </a:cubicBezTo>
                <a:close/>
                <a:moveTo>
                  <a:pt x="409" y="239"/>
                </a:moveTo>
                <a:cubicBezTo>
                  <a:pt x="217" y="239"/>
                  <a:pt x="217" y="239"/>
                  <a:pt x="217" y="239"/>
                </a:cubicBezTo>
                <a:cubicBezTo>
                  <a:pt x="215" y="239"/>
                  <a:pt x="215" y="239"/>
                  <a:pt x="215" y="239"/>
                </a:cubicBezTo>
                <a:cubicBezTo>
                  <a:pt x="215" y="237"/>
                  <a:pt x="215" y="237"/>
                  <a:pt x="215" y="237"/>
                </a:cubicBezTo>
                <a:cubicBezTo>
                  <a:pt x="217" y="188"/>
                  <a:pt x="264" y="146"/>
                  <a:pt x="316" y="146"/>
                </a:cubicBezTo>
                <a:cubicBezTo>
                  <a:pt x="367" y="146"/>
                  <a:pt x="408" y="186"/>
                  <a:pt x="411" y="237"/>
                </a:cubicBezTo>
                <a:cubicBezTo>
                  <a:pt x="411" y="239"/>
                  <a:pt x="411" y="239"/>
                  <a:pt x="411" y="239"/>
                </a:cubicBezTo>
                <a:lnTo>
                  <a:pt x="409" y="239"/>
                </a:lnTo>
                <a:close/>
                <a:moveTo>
                  <a:pt x="468" y="108"/>
                </a:moveTo>
                <a:cubicBezTo>
                  <a:pt x="446" y="87"/>
                  <a:pt x="420" y="72"/>
                  <a:pt x="392" y="61"/>
                </a:cubicBezTo>
                <a:cubicBezTo>
                  <a:pt x="443" y="38"/>
                  <a:pt x="485" y="35"/>
                  <a:pt x="507" y="57"/>
                </a:cubicBezTo>
                <a:cubicBezTo>
                  <a:pt x="525" y="75"/>
                  <a:pt x="523" y="109"/>
                  <a:pt x="504" y="152"/>
                </a:cubicBezTo>
                <a:cubicBezTo>
                  <a:pt x="504" y="152"/>
                  <a:pt x="504" y="152"/>
                  <a:pt x="504" y="152"/>
                </a:cubicBezTo>
                <a:cubicBezTo>
                  <a:pt x="494" y="136"/>
                  <a:pt x="482" y="121"/>
                  <a:pt x="468" y="108"/>
                </a:cubicBezTo>
                <a:close/>
                <a:moveTo>
                  <a:pt x="508" y="158"/>
                </a:moveTo>
                <a:cubicBezTo>
                  <a:pt x="508" y="158"/>
                  <a:pt x="508" y="158"/>
                  <a:pt x="508" y="158"/>
                </a:cubicBezTo>
                <a:cubicBezTo>
                  <a:pt x="508" y="158"/>
                  <a:pt x="508" y="158"/>
                  <a:pt x="508" y="1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1243493"/>
            <a:endParaRPr lang="en-US" sz="2448">
              <a:solidFill>
                <a:srgbClr val="FFFFFF"/>
              </a:solidFill>
            </a:endParaRPr>
          </a:p>
        </p:txBody>
      </p:sp>
      <p:grpSp>
        <p:nvGrpSpPr>
          <p:cNvPr id="3077" name="Group 3076"/>
          <p:cNvGrpSpPr/>
          <p:nvPr userDrawn="1"/>
        </p:nvGrpSpPr>
        <p:grpSpPr>
          <a:xfrm>
            <a:off x="11509470" y="4515183"/>
            <a:ext cx="586612" cy="318548"/>
            <a:chOff x="1506537" y="2403476"/>
            <a:chExt cx="4492626" cy="2439987"/>
          </a:xfrm>
        </p:grpSpPr>
        <p:sp>
          <p:nvSpPr>
            <p:cNvPr id="125" name="Rectangle 67"/>
            <p:cNvSpPr>
              <a:spLocks noChangeArrowheads="1"/>
            </p:cNvSpPr>
            <p:nvPr userDrawn="1"/>
          </p:nvSpPr>
          <p:spPr bwMode="auto">
            <a:xfrm>
              <a:off x="3038475" y="2403476"/>
              <a:ext cx="1698625" cy="182563"/>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126" name="Freeform 68"/>
            <p:cNvSpPr>
              <a:spLocks/>
            </p:cNvSpPr>
            <p:nvPr userDrawn="1"/>
          </p:nvSpPr>
          <p:spPr bwMode="auto">
            <a:xfrm>
              <a:off x="3082925" y="2752726"/>
              <a:ext cx="1609725" cy="2079625"/>
            </a:xfrm>
            <a:custGeom>
              <a:avLst/>
              <a:gdLst>
                <a:gd name="T0" fmla="*/ 0 w 1014"/>
                <a:gd name="T1" fmla="*/ 0 h 1310"/>
                <a:gd name="T2" fmla="*/ 1014 w 1014"/>
                <a:gd name="T3" fmla="*/ 0 h 1310"/>
                <a:gd name="T4" fmla="*/ 1014 w 1014"/>
                <a:gd name="T5" fmla="*/ 1310 h 1310"/>
                <a:gd name="T6" fmla="*/ 674 w 1014"/>
                <a:gd name="T7" fmla="*/ 1310 h 1310"/>
                <a:gd name="T8" fmla="*/ 674 w 1014"/>
                <a:gd name="T9" fmla="*/ 842 h 1310"/>
                <a:gd name="T10" fmla="*/ 342 w 1014"/>
                <a:gd name="T11" fmla="*/ 842 h 1310"/>
                <a:gd name="T12" fmla="*/ 342 w 1014"/>
                <a:gd name="T13" fmla="*/ 1310 h 1310"/>
                <a:gd name="T14" fmla="*/ 3 w 1014"/>
                <a:gd name="T15" fmla="*/ 1310 h 1310"/>
                <a:gd name="T16" fmla="*/ 3 w 1014"/>
                <a:gd name="T17" fmla="*/ 1048 h 1310"/>
                <a:gd name="T18" fmla="*/ 0 w 1014"/>
                <a:gd name="T19" fmla="*/ 1048 h 1310"/>
                <a:gd name="T20" fmla="*/ 0 w 1014"/>
                <a:gd name="T21" fmla="*/ 0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4" h="1310">
                  <a:moveTo>
                    <a:pt x="0" y="0"/>
                  </a:moveTo>
                  <a:lnTo>
                    <a:pt x="1014" y="0"/>
                  </a:lnTo>
                  <a:lnTo>
                    <a:pt x="1014" y="1310"/>
                  </a:lnTo>
                  <a:lnTo>
                    <a:pt x="674" y="1310"/>
                  </a:lnTo>
                  <a:lnTo>
                    <a:pt x="674" y="842"/>
                  </a:lnTo>
                  <a:lnTo>
                    <a:pt x="342" y="842"/>
                  </a:lnTo>
                  <a:lnTo>
                    <a:pt x="342" y="1310"/>
                  </a:lnTo>
                  <a:lnTo>
                    <a:pt x="3" y="1310"/>
                  </a:lnTo>
                  <a:lnTo>
                    <a:pt x="3" y="1048"/>
                  </a:lnTo>
                  <a:lnTo>
                    <a:pt x="0" y="1048"/>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127" name="Freeform 69"/>
            <p:cNvSpPr>
              <a:spLocks/>
            </p:cNvSpPr>
            <p:nvPr userDrawn="1"/>
          </p:nvSpPr>
          <p:spPr bwMode="auto">
            <a:xfrm>
              <a:off x="1790700" y="3540126"/>
              <a:ext cx="1117600" cy="1300163"/>
            </a:xfrm>
            <a:custGeom>
              <a:avLst/>
              <a:gdLst>
                <a:gd name="T0" fmla="*/ 377 w 704"/>
                <a:gd name="T1" fmla="*/ 0 h 819"/>
                <a:gd name="T2" fmla="*/ 704 w 704"/>
                <a:gd name="T3" fmla="*/ 235 h 819"/>
                <a:gd name="T4" fmla="*/ 704 w 704"/>
                <a:gd name="T5" fmla="*/ 819 h 819"/>
                <a:gd name="T6" fmla="*/ 485 w 704"/>
                <a:gd name="T7" fmla="*/ 819 h 819"/>
                <a:gd name="T8" fmla="*/ 485 w 704"/>
                <a:gd name="T9" fmla="*/ 461 h 819"/>
                <a:gd name="T10" fmla="*/ 235 w 704"/>
                <a:gd name="T11" fmla="*/ 461 h 819"/>
                <a:gd name="T12" fmla="*/ 235 w 704"/>
                <a:gd name="T13" fmla="*/ 819 h 819"/>
                <a:gd name="T14" fmla="*/ 0 w 704"/>
                <a:gd name="T15" fmla="*/ 819 h 819"/>
                <a:gd name="T16" fmla="*/ 0 w 704"/>
                <a:gd name="T17" fmla="*/ 271 h 819"/>
                <a:gd name="T18" fmla="*/ 377 w 704"/>
                <a:gd name="T19"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4" h="819">
                  <a:moveTo>
                    <a:pt x="377" y="0"/>
                  </a:moveTo>
                  <a:lnTo>
                    <a:pt x="704" y="235"/>
                  </a:lnTo>
                  <a:lnTo>
                    <a:pt x="704" y="819"/>
                  </a:lnTo>
                  <a:lnTo>
                    <a:pt x="485" y="819"/>
                  </a:lnTo>
                  <a:lnTo>
                    <a:pt x="485" y="461"/>
                  </a:lnTo>
                  <a:lnTo>
                    <a:pt x="235" y="461"/>
                  </a:lnTo>
                  <a:lnTo>
                    <a:pt x="235" y="819"/>
                  </a:lnTo>
                  <a:lnTo>
                    <a:pt x="0" y="819"/>
                  </a:lnTo>
                  <a:lnTo>
                    <a:pt x="0" y="271"/>
                  </a:lnTo>
                  <a:lnTo>
                    <a:pt x="37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072" name="Freeform 70"/>
            <p:cNvSpPr>
              <a:spLocks/>
            </p:cNvSpPr>
            <p:nvPr userDrawn="1"/>
          </p:nvSpPr>
          <p:spPr bwMode="auto">
            <a:xfrm>
              <a:off x="1506537" y="3111501"/>
              <a:ext cx="1401763" cy="749300"/>
            </a:xfrm>
            <a:custGeom>
              <a:avLst/>
              <a:gdLst>
                <a:gd name="T0" fmla="*/ 556 w 883"/>
                <a:gd name="T1" fmla="*/ 0 h 472"/>
                <a:gd name="T2" fmla="*/ 883 w 883"/>
                <a:gd name="T3" fmla="*/ 232 h 472"/>
                <a:gd name="T4" fmla="*/ 883 w 883"/>
                <a:gd name="T5" fmla="*/ 358 h 472"/>
                <a:gd name="T6" fmla="*/ 556 w 883"/>
                <a:gd name="T7" fmla="*/ 124 h 472"/>
                <a:gd name="T8" fmla="*/ 69 w 883"/>
                <a:gd name="T9" fmla="*/ 472 h 472"/>
                <a:gd name="T10" fmla="*/ 0 w 883"/>
                <a:gd name="T11" fmla="*/ 395 h 472"/>
                <a:gd name="T12" fmla="*/ 556 w 883"/>
                <a:gd name="T13" fmla="*/ 0 h 472"/>
              </a:gdLst>
              <a:ahLst/>
              <a:cxnLst>
                <a:cxn ang="0">
                  <a:pos x="T0" y="T1"/>
                </a:cxn>
                <a:cxn ang="0">
                  <a:pos x="T2" y="T3"/>
                </a:cxn>
                <a:cxn ang="0">
                  <a:pos x="T4" y="T5"/>
                </a:cxn>
                <a:cxn ang="0">
                  <a:pos x="T6" y="T7"/>
                </a:cxn>
                <a:cxn ang="0">
                  <a:pos x="T8" y="T9"/>
                </a:cxn>
                <a:cxn ang="0">
                  <a:pos x="T10" y="T11"/>
                </a:cxn>
                <a:cxn ang="0">
                  <a:pos x="T12" y="T13"/>
                </a:cxn>
              </a:cxnLst>
              <a:rect l="0" t="0" r="r" b="b"/>
              <a:pathLst>
                <a:path w="883" h="472">
                  <a:moveTo>
                    <a:pt x="556" y="0"/>
                  </a:moveTo>
                  <a:lnTo>
                    <a:pt x="883" y="232"/>
                  </a:lnTo>
                  <a:lnTo>
                    <a:pt x="883" y="358"/>
                  </a:lnTo>
                  <a:lnTo>
                    <a:pt x="556" y="124"/>
                  </a:lnTo>
                  <a:lnTo>
                    <a:pt x="69" y="472"/>
                  </a:lnTo>
                  <a:lnTo>
                    <a:pt x="0" y="395"/>
                  </a:lnTo>
                  <a:lnTo>
                    <a:pt x="55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075" name="Freeform 72"/>
            <p:cNvSpPr>
              <a:spLocks/>
            </p:cNvSpPr>
            <p:nvPr userDrawn="1"/>
          </p:nvSpPr>
          <p:spPr bwMode="auto">
            <a:xfrm>
              <a:off x="4906963" y="3570288"/>
              <a:ext cx="1092200" cy="1273175"/>
            </a:xfrm>
            <a:custGeom>
              <a:avLst/>
              <a:gdLst>
                <a:gd name="T0" fmla="*/ 0 w 688"/>
                <a:gd name="T1" fmla="*/ 0 h 802"/>
                <a:gd name="T2" fmla="*/ 688 w 688"/>
                <a:gd name="T3" fmla="*/ 0 h 802"/>
                <a:gd name="T4" fmla="*/ 688 w 688"/>
                <a:gd name="T5" fmla="*/ 802 h 802"/>
                <a:gd name="T6" fmla="*/ 458 w 688"/>
                <a:gd name="T7" fmla="*/ 802 h 802"/>
                <a:gd name="T8" fmla="*/ 458 w 688"/>
                <a:gd name="T9" fmla="*/ 442 h 802"/>
                <a:gd name="T10" fmla="*/ 210 w 688"/>
                <a:gd name="T11" fmla="*/ 442 h 802"/>
                <a:gd name="T12" fmla="*/ 210 w 688"/>
                <a:gd name="T13" fmla="*/ 802 h 802"/>
                <a:gd name="T14" fmla="*/ 0 w 688"/>
                <a:gd name="T15" fmla="*/ 802 h 802"/>
                <a:gd name="T16" fmla="*/ 0 w 688"/>
                <a:gd name="T17" fmla="*/ 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8" h="802">
                  <a:moveTo>
                    <a:pt x="0" y="0"/>
                  </a:moveTo>
                  <a:lnTo>
                    <a:pt x="688" y="0"/>
                  </a:lnTo>
                  <a:lnTo>
                    <a:pt x="688" y="802"/>
                  </a:lnTo>
                  <a:lnTo>
                    <a:pt x="458" y="802"/>
                  </a:lnTo>
                  <a:lnTo>
                    <a:pt x="458" y="442"/>
                  </a:lnTo>
                  <a:lnTo>
                    <a:pt x="210" y="442"/>
                  </a:lnTo>
                  <a:lnTo>
                    <a:pt x="210" y="802"/>
                  </a:lnTo>
                  <a:lnTo>
                    <a:pt x="0" y="802"/>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076" name="Rectangle 73"/>
            <p:cNvSpPr>
              <a:spLocks noChangeArrowheads="1"/>
            </p:cNvSpPr>
            <p:nvPr userDrawn="1"/>
          </p:nvSpPr>
          <p:spPr bwMode="auto">
            <a:xfrm>
              <a:off x="4906963" y="3240088"/>
              <a:ext cx="1092200" cy="179388"/>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grpSp>
      <p:grpSp>
        <p:nvGrpSpPr>
          <p:cNvPr id="51" name="Group 50"/>
          <p:cNvGrpSpPr/>
          <p:nvPr userDrawn="1"/>
        </p:nvGrpSpPr>
        <p:grpSpPr>
          <a:xfrm>
            <a:off x="621825" y="6104145"/>
            <a:ext cx="2109022" cy="300346"/>
            <a:chOff x="-7105650" y="-1617663"/>
            <a:chExt cx="19148426" cy="2727326"/>
          </a:xfrm>
          <a:solidFill>
            <a:schemeClr val="tx1"/>
          </a:solidFill>
        </p:grpSpPr>
        <p:sp>
          <p:nvSpPr>
            <p:cNvPr id="78" name="Freeform 28"/>
            <p:cNvSpPr>
              <a:spLocks/>
            </p:cNvSpPr>
            <p:nvPr userDrawn="1"/>
          </p:nvSpPr>
          <p:spPr bwMode="auto">
            <a:xfrm>
              <a:off x="-7105650" y="-1397000"/>
              <a:ext cx="1131888" cy="1087438"/>
            </a:xfrm>
            <a:custGeom>
              <a:avLst/>
              <a:gdLst>
                <a:gd name="T0" fmla="*/ 713 w 713"/>
                <a:gd name="T1" fmla="*/ 0 h 685"/>
                <a:gd name="T2" fmla="*/ 713 w 713"/>
                <a:gd name="T3" fmla="*/ 685 h 685"/>
                <a:gd name="T4" fmla="*/ 0 w 713"/>
                <a:gd name="T5" fmla="*/ 685 h 685"/>
                <a:gd name="T6" fmla="*/ 0 w 713"/>
                <a:gd name="T7" fmla="*/ 99 h 685"/>
                <a:gd name="T8" fmla="*/ 713 w 713"/>
                <a:gd name="T9" fmla="*/ 0 h 685"/>
              </a:gdLst>
              <a:ahLst/>
              <a:cxnLst>
                <a:cxn ang="0">
                  <a:pos x="T0" y="T1"/>
                </a:cxn>
                <a:cxn ang="0">
                  <a:pos x="T2" y="T3"/>
                </a:cxn>
                <a:cxn ang="0">
                  <a:pos x="T4" y="T5"/>
                </a:cxn>
                <a:cxn ang="0">
                  <a:pos x="T6" y="T7"/>
                </a:cxn>
                <a:cxn ang="0">
                  <a:pos x="T8" y="T9"/>
                </a:cxn>
              </a:cxnLst>
              <a:rect l="0" t="0" r="r" b="b"/>
              <a:pathLst>
                <a:path w="713" h="685">
                  <a:moveTo>
                    <a:pt x="713" y="0"/>
                  </a:moveTo>
                  <a:lnTo>
                    <a:pt x="713" y="685"/>
                  </a:lnTo>
                  <a:lnTo>
                    <a:pt x="0" y="685"/>
                  </a:lnTo>
                  <a:lnTo>
                    <a:pt x="0" y="99"/>
                  </a:lnTo>
                  <a:lnTo>
                    <a:pt x="7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80" name="Freeform 29"/>
            <p:cNvSpPr>
              <a:spLocks/>
            </p:cNvSpPr>
            <p:nvPr userDrawn="1"/>
          </p:nvSpPr>
          <p:spPr bwMode="auto">
            <a:xfrm>
              <a:off x="-5868988" y="-1617663"/>
              <a:ext cx="1490663" cy="1308100"/>
            </a:xfrm>
            <a:custGeom>
              <a:avLst/>
              <a:gdLst>
                <a:gd name="T0" fmla="*/ 939 w 939"/>
                <a:gd name="T1" fmla="*/ 0 h 824"/>
                <a:gd name="T2" fmla="*/ 939 w 939"/>
                <a:gd name="T3" fmla="*/ 824 h 824"/>
                <a:gd name="T4" fmla="*/ 0 w 939"/>
                <a:gd name="T5" fmla="*/ 824 h 824"/>
                <a:gd name="T6" fmla="*/ 0 w 939"/>
                <a:gd name="T7" fmla="*/ 132 h 824"/>
                <a:gd name="T8" fmla="*/ 939 w 939"/>
                <a:gd name="T9" fmla="*/ 0 h 824"/>
              </a:gdLst>
              <a:ahLst/>
              <a:cxnLst>
                <a:cxn ang="0">
                  <a:pos x="T0" y="T1"/>
                </a:cxn>
                <a:cxn ang="0">
                  <a:pos x="T2" y="T3"/>
                </a:cxn>
                <a:cxn ang="0">
                  <a:pos x="T4" y="T5"/>
                </a:cxn>
                <a:cxn ang="0">
                  <a:pos x="T6" y="T7"/>
                </a:cxn>
                <a:cxn ang="0">
                  <a:pos x="T8" y="T9"/>
                </a:cxn>
              </a:cxnLst>
              <a:rect l="0" t="0" r="r" b="b"/>
              <a:pathLst>
                <a:path w="939" h="824">
                  <a:moveTo>
                    <a:pt x="939" y="0"/>
                  </a:moveTo>
                  <a:lnTo>
                    <a:pt x="939" y="824"/>
                  </a:lnTo>
                  <a:lnTo>
                    <a:pt x="0" y="824"/>
                  </a:lnTo>
                  <a:lnTo>
                    <a:pt x="0" y="132"/>
                  </a:lnTo>
                  <a:lnTo>
                    <a:pt x="9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81" name="Freeform 30"/>
            <p:cNvSpPr>
              <a:spLocks/>
            </p:cNvSpPr>
            <p:nvPr userDrawn="1"/>
          </p:nvSpPr>
          <p:spPr bwMode="auto">
            <a:xfrm>
              <a:off x="-7105650" y="-198437"/>
              <a:ext cx="1131888" cy="1087438"/>
            </a:xfrm>
            <a:custGeom>
              <a:avLst/>
              <a:gdLst>
                <a:gd name="T0" fmla="*/ 0 w 713"/>
                <a:gd name="T1" fmla="*/ 0 h 685"/>
                <a:gd name="T2" fmla="*/ 713 w 713"/>
                <a:gd name="T3" fmla="*/ 0 h 685"/>
                <a:gd name="T4" fmla="*/ 713 w 713"/>
                <a:gd name="T5" fmla="*/ 685 h 685"/>
                <a:gd name="T6" fmla="*/ 0 w 713"/>
                <a:gd name="T7" fmla="*/ 586 h 685"/>
                <a:gd name="T8" fmla="*/ 0 w 713"/>
                <a:gd name="T9" fmla="*/ 0 h 685"/>
              </a:gdLst>
              <a:ahLst/>
              <a:cxnLst>
                <a:cxn ang="0">
                  <a:pos x="T0" y="T1"/>
                </a:cxn>
                <a:cxn ang="0">
                  <a:pos x="T2" y="T3"/>
                </a:cxn>
                <a:cxn ang="0">
                  <a:pos x="T4" y="T5"/>
                </a:cxn>
                <a:cxn ang="0">
                  <a:pos x="T6" y="T7"/>
                </a:cxn>
                <a:cxn ang="0">
                  <a:pos x="T8" y="T9"/>
                </a:cxn>
              </a:cxnLst>
              <a:rect l="0" t="0" r="r" b="b"/>
              <a:pathLst>
                <a:path w="713" h="685">
                  <a:moveTo>
                    <a:pt x="0" y="0"/>
                  </a:moveTo>
                  <a:lnTo>
                    <a:pt x="713" y="0"/>
                  </a:lnTo>
                  <a:lnTo>
                    <a:pt x="713" y="685"/>
                  </a:lnTo>
                  <a:lnTo>
                    <a:pt x="0" y="58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82" name="Freeform 31"/>
            <p:cNvSpPr>
              <a:spLocks/>
            </p:cNvSpPr>
            <p:nvPr userDrawn="1"/>
          </p:nvSpPr>
          <p:spPr bwMode="auto">
            <a:xfrm>
              <a:off x="-5868988" y="-198437"/>
              <a:ext cx="1490663" cy="1308100"/>
            </a:xfrm>
            <a:custGeom>
              <a:avLst/>
              <a:gdLst>
                <a:gd name="T0" fmla="*/ 0 w 939"/>
                <a:gd name="T1" fmla="*/ 0 h 824"/>
                <a:gd name="T2" fmla="*/ 939 w 939"/>
                <a:gd name="T3" fmla="*/ 0 h 824"/>
                <a:gd name="T4" fmla="*/ 939 w 939"/>
                <a:gd name="T5" fmla="*/ 824 h 824"/>
                <a:gd name="T6" fmla="*/ 0 w 939"/>
                <a:gd name="T7" fmla="*/ 696 h 824"/>
                <a:gd name="T8" fmla="*/ 0 w 939"/>
                <a:gd name="T9" fmla="*/ 0 h 824"/>
              </a:gdLst>
              <a:ahLst/>
              <a:cxnLst>
                <a:cxn ang="0">
                  <a:pos x="T0" y="T1"/>
                </a:cxn>
                <a:cxn ang="0">
                  <a:pos x="T2" y="T3"/>
                </a:cxn>
                <a:cxn ang="0">
                  <a:pos x="T4" y="T5"/>
                </a:cxn>
                <a:cxn ang="0">
                  <a:pos x="T6" y="T7"/>
                </a:cxn>
                <a:cxn ang="0">
                  <a:pos x="T8" y="T9"/>
                </a:cxn>
              </a:cxnLst>
              <a:rect l="0" t="0" r="r" b="b"/>
              <a:pathLst>
                <a:path w="939" h="824">
                  <a:moveTo>
                    <a:pt x="0" y="0"/>
                  </a:moveTo>
                  <a:lnTo>
                    <a:pt x="939" y="0"/>
                  </a:lnTo>
                  <a:lnTo>
                    <a:pt x="939" y="824"/>
                  </a:lnTo>
                  <a:lnTo>
                    <a:pt x="0" y="69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83" name="Freeform 32"/>
            <p:cNvSpPr>
              <a:spLocks noEditPoints="1"/>
            </p:cNvSpPr>
            <p:nvPr userDrawn="1"/>
          </p:nvSpPr>
          <p:spPr bwMode="auto">
            <a:xfrm>
              <a:off x="6035675" y="-1071563"/>
              <a:ext cx="998538" cy="1639888"/>
            </a:xfrm>
            <a:custGeom>
              <a:avLst/>
              <a:gdLst>
                <a:gd name="T0" fmla="*/ 121 w 629"/>
                <a:gd name="T1" fmla="*/ 110 h 1033"/>
                <a:gd name="T2" fmla="*/ 121 w 629"/>
                <a:gd name="T3" fmla="*/ 531 h 1033"/>
                <a:gd name="T4" fmla="*/ 245 w 629"/>
                <a:gd name="T5" fmla="*/ 531 h 1033"/>
                <a:gd name="T6" fmla="*/ 322 w 629"/>
                <a:gd name="T7" fmla="*/ 528 h 1033"/>
                <a:gd name="T8" fmla="*/ 384 w 629"/>
                <a:gd name="T9" fmla="*/ 509 h 1033"/>
                <a:gd name="T10" fmla="*/ 435 w 629"/>
                <a:gd name="T11" fmla="*/ 476 h 1033"/>
                <a:gd name="T12" fmla="*/ 472 w 629"/>
                <a:gd name="T13" fmla="*/ 432 h 1033"/>
                <a:gd name="T14" fmla="*/ 494 w 629"/>
                <a:gd name="T15" fmla="*/ 381 h 1033"/>
                <a:gd name="T16" fmla="*/ 501 w 629"/>
                <a:gd name="T17" fmla="*/ 315 h 1033"/>
                <a:gd name="T18" fmla="*/ 494 w 629"/>
                <a:gd name="T19" fmla="*/ 253 h 1033"/>
                <a:gd name="T20" fmla="*/ 475 w 629"/>
                <a:gd name="T21" fmla="*/ 202 h 1033"/>
                <a:gd name="T22" fmla="*/ 442 w 629"/>
                <a:gd name="T23" fmla="*/ 161 h 1033"/>
                <a:gd name="T24" fmla="*/ 395 w 629"/>
                <a:gd name="T25" fmla="*/ 132 h 1033"/>
                <a:gd name="T26" fmla="*/ 333 w 629"/>
                <a:gd name="T27" fmla="*/ 117 h 1033"/>
                <a:gd name="T28" fmla="*/ 260 w 629"/>
                <a:gd name="T29" fmla="*/ 110 h 1033"/>
                <a:gd name="T30" fmla="*/ 121 w 629"/>
                <a:gd name="T31" fmla="*/ 110 h 1033"/>
                <a:gd name="T32" fmla="*/ 0 w 629"/>
                <a:gd name="T33" fmla="*/ 0 h 1033"/>
                <a:gd name="T34" fmla="*/ 282 w 629"/>
                <a:gd name="T35" fmla="*/ 0 h 1033"/>
                <a:gd name="T36" fmla="*/ 358 w 629"/>
                <a:gd name="T37" fmla="*/ 7 h 1033"/>
                <a:gd name="T38" fmla="*/ 428 w 629"/>
                <a:gd name="T39" fmla="*/ 22 h 1033"/>
                <a:gd name="T40" fmla="*/ 486 w 629"/>
                <a:gd name="T41" fmla="*/ 48 h 1033"/>
                <a:gd name="T42" fmla="*/ 537 w 629"/>
                <a:gd name="T43" fmla="*/ 81 h 1033"/>
                <a:gd name="T44" fmla="*/ 578 w 629"/>
                <a:gd name="T45" fmla="*/ 125 h 1033"/>
                <a:gd name="T46" fmla="*/ 607 w 629"/>
                <a:gd name="T47" fmla="*/ 180 h 1033"/>
                <a:gd name="T48" fmla="*/ 622 w 629"/>
                <a:gd name="T49" fmla="*/ 238 h 1033"/>
                <a:gd name="T50" fmla="*/ 629 w 629"/>
                <a:gd name="T51" fmla="*/ 308 h 1033"/>
                <a:gd name="T52" fmla="*/ 622 w 629"/>
                <a:gd name="T53" fmla="*/ 381 h 1033"/>
                <a:gd name="T54" fmla="*/ 603 w 629"/>
                <a:gd name="T55" fmla="*/ 443 h 1033"/>
                <a:gd name="T56" fmla="*/ 570 w 629"/>
                <a:gd name="T57" fmla="*/ 502 h 1033"/>
                <a:gd name="T58" fmla="*/ 527 w 629"/>
                <a:gd name="T59" fmla="*/ 550 h 1033"/>
                <a:gd name="T60" fmla="*/ 468 w 629"/>
                <a:gd name="T61" fmla="*/ 590 h 1033"/>
                <a:gd name="T62" fmla="*/ 406 w 629"/>
                <a:gd name="T63" fmla="*/ 619 h 1033"/>
                <a:gd name="T64" fmla="*/ 333 w 629"/>
                <a:gd name="T65" fmla="*/ 638 h 1033"/>
                <a:gd name="T66" fmla="*/ 256 w 629"/>
                <a:gd name="T67" fmla="*/ 641 h 1033"/>
                <a:gd name="T68" fmla="*/ 121 w 629"/>
                <a:gd name="T69" fmla="*/ 641 h 1033"/>
                <a:gd name="T70" fmla="*/ 121 w 629"/>
                <a:gd name="T71" fmla="*/ 1033 h 1033"/>
                <a:gd name="T72" fmla="*/ 0 w 629"/>
                <a:gd name="T73" fmla="*/ 1033 h 1033"/>
                <a:gd name="T74" fmla="*/ 0 w 629"/>
                <a:gd name="T75" fmla="*/ 0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9" h="1033">
                  <a:moveTo>
                    <a:pt x="121" y="110"/>
                  </a:moveTo>
                  <a:lnTo>
                    <a:pt x="121" y="531"/>
                  </a:lnTo>
                  <a:lnTo>
                    <a:pt x="245" y="531"/>
                  </a:lnTo>
                  <a:lnTo>
                    <a:pt x="322" y="528"/>
                  </a:lnTo>
                  <a:lnTo>
                    <a:pt x="384" y="509"/>
                  </a:lnTo>
                  <a:lnTo>
                    <a:pt x="435" y="476"/>
                  </a:lnTo>
                  <a:lnTo>
                    <a:pt x="472" y="432"/>
                  </a:lnTo>
                  <a:lnTo>
                    <a:pt x="494" y="381"/>
                  </a:lnTo>
                  <a:lnTo>
                    <a:pt x="501" y="315"/>
                  </a:lnTo>
                  <a:lnTo>
                    <a:pt x="494" y="253"/>
                  </a:lnTo>
                  <a:lnTo>
                    <a:pt x="475" y="202"/>
                  </a:lnTo>
                  <a:lnTo>
                    <a:pt x="442" y="161"/>
                  </a:lnTo>
                  <a:lnTo>
                    <a:pt x="395" y="132"/>
                  </a:lnTo>
                  <a:lnTo>
                    <a:pt x="333" y="117"/>
                  </a:lnTo>
                  <a:lnTo>
                    <a:pt x="260" y="110"/>
                  </a:lnTo>
                  <a:lnTo>
                    <a:pt x="121" y="110"/>
                  </a:lnTo>
                  <a:close/>
                  <a:moveTo>
                    <a:pt x="0" y="0"/>
                  </a:moveTo>
                  <a:lnTo>
                    <a:pt x="282" y="0"/>
                  </a:lnTo>
                  <a:lnTo>
                    <a:pt x="358" y="7"/>
                  </a:lnTo>
                  <a:lnTo>
                    <a:pt x="428" y="22"/>
                  </a:lnTo>
                  <a:lnTo>
                    <a:pt x="486" y="48"/>
                  </a:lnTo>
                  <a:lnTo>
                    <a:pt x="537" y="81"/>
                  </a:lnTo>
                  <a:lnTo>
                    <a:pt x="578" y="125"/>
                  </a:lnTo>
                  <a:lnTo>
                    <a:pt x="607" y="180"/>
                  </a:lnTo>
                  <a:lnTo>
                    <a:pt x="622" y="238"/>
                  </a:lnTo>
                  <a:lnTo>
                    <a:pt x="629" y="308"/>
                  </a:lnTo>
                  <a:lnTo>
                    <a:pt x="622" y="381"/>
                  </a:lnTo>
                  <a:lnTo>
                    <a:pt x="603" y="443"/>
                  </a:lnTo>
                  <a:lnTo>
                    <a:pt x="570" y="502"/>
                  </a:lnTo>
                  <a:lnTo>
                    <a:pt x="527" y="550"/>
                  </a:lnTo>
                  <a:lnTo>
                    <a:pt x="468" y="590"/>
                  </a:lnTo>
                  <a:lnTo>
                    <a:pt x="406" y="619"/>
                  </a:lnTo>
                  <a:lnTo>
                    <a:pt x="333" y="638"/>
                  </a:lnTo>
                  <a:lnTo>
                    <a:pt x="256" y="641"/>
                  </a:lnTo>
                  <a:lnTo>
                    <a:pt x="121" y="641"/>
                  </a:lnTo>
                  <a:lnTo>
                    <a:pt x="121" y="1033"/>
                  </a:lnTo>
                  <a:lnTo>
                    <a:pt x="0"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84" name="Freeform 33"/>
            <p:cNvSpPr>
              <a:spLocks/>
            </p:cNvSpPr>
            <p:nvPr userDrawn="1"/>
          </p:nvSpPr>
          <p:spPr bwMode="auto">
            <a:xfrm>
              <a:off x="7231063" y="-1165225"/>
              <a:ext cx="963613" cy="1733551"/>
            </a:xfrm>
            <a:custGeom>
              <a:avLst/>
              <a:gdLst>
                <a:gd name="T0" fmla="*/ 0 w 607"/>
                <a:gd name="T1" fmla="*/ 0 h 1092"/>
                <a:gd name="T2" fmla="*/ 117 w 607"/>
                <a:gd name="T3" fmla="*/ 0 h 1092"/>
                <a:gd name="T4" fmla="*/ 117 w 607"/>
                <a:gd name="T5" fmla="*/ 477 h 1092"/>
                <a:gd name="T6" fmla="*/ 121 w 607"/>
                <a:gd name="T7" fmla="*/ 477 h 1092"/>
                <a:gd name="T8" fmla="*/ 165 w 607"/>
                <a:gd name="T9" fmla="*/ 414 h 1092"/>
                <a:gd name="T10" fmla="*/ 223 w 607"/>
                <a:gd name="T11" fmla="*/ 370 h 1092"/>
                <a:gd name="T12" fmla="*/ 285 w 607"/>
                <a:gd name="T13" fmla="*/ 345 h 1092"/>
                <a:gd name="T14" fmla="*/ 362 w 607"/>
                <a:gd name="T15" fmla="*/ 338 h 1092"/>
                <a:gd name="T16" fmla="*/ 428 w 607"/>
                <a:gd name="T17" fmla="*/ 341 h 1092"/>
                <a:gd name="T18" fmla="*/ 483 w 607"/>
                <a:gd name="T19" fmla="*/ 359 h 1092"/>
                <a:gd name="T20" fmla="*/ 527 w 607"/>
                <a:gd name="T21" fmla="*/ 392 h 1092"/>
                <a:gd name="T22" fmla="*/ 563 w 607"/>
                <a:gd name="T23" fmla="*/ 436 h 1092"/>
                <a:gd name="T24" fmla="*/ 589 w 607"/>
                <a:gd name="T25" fmla="*/ 491 h 1092"/>
                <a:gd name="T26" fmla="*/ 604 w 607"/>
                <a:gd name="T27" fmla="*/ 557 h 1092"/>
                <a:gd name="T28" fmla="*/ 607 w 607"/>
                <a:gd name="T29" fmla="*/ 638 h 1092"/>
                <a:gd name="T30" fmla="*/ 607 w 607"/>
                <a:gd name="T31" fmla="*/ 1092 h 1092"/>
                <a:gd name="T32" fmla="*/ 490 w 607"/>
                <a:gd name="T33" fmla="*/ 1092 h 1092"/>
                <a:gd name="T34" fmla="*/ 490 w 607"/>
                <a:gd name="T35" fmla="*/ 667 h 1092"/>
                <a:gd name="T36" fmla="*/ 487 w 607"/>
                <a:gd name="T37" fmla="*/ 598 h 1092"/>
                <a:gd name="T38" fmla="*/ 472 w 607"/>
                <a:gd name="T39" fmla="*/ 539 h 1092"/>
                <a:gd name="T40" fmla="*/ 450 w 607"/>
                <a:gd name="T41" fmla="*/ 495 h 1092"/>
                <a:gd name="T42" fmla="*/ 413 w 607"/>
                <a:gd name="T43" fmla="*/ 462 h 1092"/>
                <a:gd name="T44" fmla="*/ 373 w 607"/>
                <a:gd name="T45" fmla="*/ 444 h 1092"/>
                <a:gd name="T46" fmla="*/ 318 w 607"/>
                <a:gd name="T47" fmla="*/ 436 h 1092"/>
                <a:gd name="T48" fmla="*/ 263 w 607"/>
                <a:gd name="T49" fmla="*/ 444 h 1092"/>
                <a:gd name="T50" fmla="*/ 216 w 607"/>
                <a:gd name="T51" fmla="*/ 466 h 1092"/>
                <a:gd name="T52" fmla="*/ 176 w 607"/>
                <a:gd name="T53" fmla="*/ 506 h 1092"/>
                <a:gd name="T54" fmla="*/ 143 w 607"/>
                <a:gd name="T55" fmla="*/ 554 h 1092"/>
                <a:gd name="T56" fmla="*/ 125 w 607"/>
                <a:gd name="T57" fmla="*/ 609 h 1092"/>
                <a:gd name="T58" fmla="*/ 117 w 607"/>
                <a:gd name="T59" fmla="*/ 675 h 1092"/>
                <a:gd name="T60" fmla="*/ 117 w 607"/>
                <a:gd name="T61" fmla="*/ 1092 h 1092"/>
                <a:gd name="T62" fmla="*/ 0 w 607"/>
                <a:gd name="T63" fmla="*/ 1092 h 1092"/>
                <a:gd name="T64" fmla="*/ 0 w 607"/>
                <a:gd name="T65" fmla="*/ 0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7" h="1092">
                  <a:moveTo>
                    <a:pt x="0" y="0"/>
                  </a:moveTo>
                  <a:lnTo>
                    <a:pt x="117" y="0"/>
                  </a:lnTo>
                  <a:lnTo>
                    <a:pt x="117" y="477"/>
                  </a:lnTo>
                  <a:lnTo>
                    <a:pt x="121" y="477"/>
                  </a:lnTo>
                  <a:lnTo>
                    <a:pt x="165" y="414"/>
                  </a:lnTo>
                  <a:lnTo>
                    <a:pt x="223" y="370"/>
                  </a:lnTo>
                  <a:lnTo>
                    <a:pt x="285" y="345"/>
                  </a:lnTo>
                  <a:lnTo>
                    <a:pt x="362" y="338"/>
                  </a:lnTo>
                  <a:lnTo>
                    <a:pt x="428" y="341"/>
                  </a:lnTo>
                  <a:lnTo>
                    <a:pt x="483" y="359"/>
                  </a:lnTo>
                  <a:lnTo>
                    <a:pt x="527" y="392"/>
                  </a:lnTo>
                  <a:lnTo>
                    <a:pt x="563" y="436"/>
                  </a:lnTo>
                  <a:lnTo>
                    <a:pt x="589" y="491"/>
                  </a:lnTo>
                  <a:lnTo>
                    <a:pt x="604" y="557"/>
                  </a:lnTo>
                  <a:lnTo>
                    <a:pt x="607" y="638"/>
                  </a:lnTo>
                  <a:lnTo>
                    <a:pt x="607" y="1092"/>
                  </a:lnTo>
                  <a:lnTo>
                    <a:pt x="490" y="1092"/>
                  </a:lnTo>
                  <a:lnTo>
                    <a:pt x="490" y="667"/>
                  </a:lnTo>
                  <a:lnTo>
                    <a:pt x="487" y="598"/>
                  </a:lnTo>
                  <a:lnTo>
                    <a:pt x="472" y="539"/>
                  </a:lnTo>
                  <a:lnTo>
                    <a:pt x="450" y="495"/>
                  </a:lnTo>
                  <a:lnTo>
                    <a:pt x="413" y="462"/>
                  </a:lnTo>
                  <a:lnTo>
                    <a:pt x="373" y="444"/>
                  </a:lnTo>
                  <a:lnTo>
                    <a:pt x="318" y="436"/>
                  </a:lnTo>
                  <a:lnTo>
                    <a:pt x="263" y="444"/>
                  </a:lnTo>
                  <a:lnTo>
                    <a:pt x="216" y="466"/>
                  </a:lnTo>
                  <a:lnTo>
                    <a:pt x="176" y="506"/>
                  </a:lnTo>
                  <a:lnTo>
                    <a:pt x="143" y="554"/>
                  </a:lnTo>
                  <a:lnTo>
                    <a:pt x="125" y="609"/>
                  </a:lnTo>
                  <a:lnTo>
                    <a:pt x="117" y="675"/>
                  </a:lnTo>
                  <a:lnTo>
                    <a:pt x="117" y="1092"/>
                  </a:lnTo>
                  <a:lnTo>
                    <a:pt x="0" y="109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85" name="Freeform 34"/>
            <p:cNvSpPr>
              <a:spLocks noEditPoints="1"/>
            </p:cNvSpPr>
            <p:nvPr userDrawn="1"/>
          </p:nvSpPr>
          <p:spPr bwMode="auto">
            <a:xfrm>
              <a:off x="8421688" y="-628650"/>
              <a:ext cx="1149350" cy="1227138"/>
            </a:xfrm>
            <a:custGeom>
              <a:avLst/>
              <a:gdLst>
                <a:gd name="T0" fmla="*/ 365 w 724"/>
                <a:gd name="T1" fmla="*/ 98 h 773"/>
                <a:gd name="T2" fmla="*/ 296 w 724"/>
                <a:gd name="T3" fmla="*/ 109 h 773"/>
                <a:gd name="T4" fmla="*/ 237 w 724"/>
                <a:gd name="T5" fmla="*/ 131 h 773"/>
                <a:gd name="T6" fmla="*/ 186 w 724"/>
                <a:gd name="T7" fmla="*/ 175 h 773"/>
                <a:gd name="T8" fmla="*/ 150 w 724"/>
                <a:gd name="T9" fmla="*/ 230 h 773"/>
                <a:gd name="T10" fmla="*/ 128 w 724"/>
                <a:gd name="T11" fmla="*/ 304 h 773"/>
                <a:gd name="T12" fmla="*/ 120 w 724"/>
                <a:gd name="T13" fmla="*/ 388 h 773"/>
                <a:gd name="T14" fmla="*/ 128 w 724"/>
                <a:gd name="T15" fmla="*/ 472 h 773"/>
                <a:gd name="T16" fmla="*/ 150 w 724"/>
                <a:gd name="T17" fmla="*/ 542 h 773"/>
                <a:gd name="T18" fmla="*/ 186 w 724"/>
                <a:gd name="T19" fmla="*/ 597 h 773"/>
                <a:gd name="T20" fmla="*/ 237 w 724"/>
                <a:gd name="T21" fmla="*/ 637 h 773"/>
                <a:gd name="T22" fmla="*/ 296 w 724"/>
                <a:gd name="T23" fmla="*/ 663 h 773"/>
                <a:gd name="T24" fmla="*/ 365 w 724"/>
                <a:gd name="T25" fmla="*/ 670 h 773"/>
                <a:gd name="T26" fmla="*/ 435 w 724"/>
                <a:gd name="T27" fmla="*/ 663 h 773"/>
                <a:gd name="T28" fmla="*/ 493 w 724"/>
                <a:gd name="T29" fmla="*/ 637 h 773"/>
                <a:gd name="T30" fmla="*/ 541 w 724"/>
                <a:gd name="T31" fmla="*/ 597 h 773"/>
                <a:gd name="T32" fmla="*/ 574 w 724"/>
                <a:gd name="T33" fmla="*/ 542 h 773"/>
                <a:gd name="T34" fmla="*/ 596 w 724"/>
                <a:gd name="T35" fmla="*/ 472 h 773"/>
                <a:gd name="T36" fmla="*/ 603 w 724"/>
                <a:gd name="T37" fmla="*/ 388 h 773"/>
                <a:gd name="T38" fmla="*/ 596 w 724"/>
                <a:gd name="T39" fmla="*/ 300 h 773"/>
                <a:gd name="T40" fmla="*/ 574 w 724"/>
                <a:gd name="T41" fmla="*/ 230 h 773"/>
                <a:gd name="T42" fmla="*/ 541 w 724"/>
                <a:gd name="T43" fmla="*/ 175 h 773"/>
                <a:gd name="T44" fmla="*/ 493 w 724"/>
                <a:gd name="T45" fmla="*/ 131 h 773"/>
                <a:gd name="T46" fmla="*/ 435 w 724"/>
                <a:gd name="T47" fmla="*/ 109 h 773"/>
                <a:gd name="T48" fmla="*/ 365 w 724"/>
                <a:gd name="T49" fmla="*/ 98 h 773"/>
                <a:gd name="T50" fmla="*/ 373 w 724"/>
                <a:gd name="T51" fmla="*/ 0 h 773"/>
                <a:gd name="T52" fmla="*/ 453 w 724"/>
                <a:gd name="T53" fmla="*/ 7 h 773"/>
                <a:gd name="T54" fmla="*/ 519 w 724"/>
                <a:gd name="T55" fmla="*/ 25 h 773"/>
                <a:gd name="T56" fmla="*/ 581 w 724"/>
                <a:gd name="T57" fmla="*/ 58 h 773"/>
                <a:gd name="T58" fmla="*/ 632 w 724"/>
                <a:gd name="T59" fmla="*/ 102 h 773"/>
                <a:gd name="T60" fmla="*/ 673 w 724"/>
                <a:gd name="T61" fmla="*/ 157 h 773"/>
                <a:gd name="T62" fmla="*/ 702 w 724"/>
                <a:gd name="T63" fmla="*/ 223 h 773"/>
                <a:gd name="T64" fmla="*/ 716 w 724"/>
                <a:gd name="T65" fmla="*/ 296 h 773"/>
                <a:gd name="T66" fmla="*/ 724 w 724"/>
                <a:gd name="T67" fmla="*/ 381 h 773"/>
                <a:gd name="T68" fmla="*/ 716 w 724"/>
                <a:gd name="T69" fmla="*/ 465 h 773"/>
                <a:gd name="T70" fmla="*/ 698 w 724"/>
                <a:gd name="T71" fmla="*/ 542 h 773"/>
                <a:gd name="T72" fmla="*/ 669 w 724"/>
                <a:gd name="T73" fmla="*/ 608 h 773"/>
                <a:gd name="T74" fmla="*/ 625 w 724"/>
                <a:gd name="T75" fmla="*/ 666 h 773"/>
                <a:gd name="T76" fmla="*/ 570 w 724"/>
                <a:gd name="T77" fmla="*/ 710 h 773"/>
                <a:gd name="T78" fmla="*/ 508 w 724"/>
                <a:gd name="T79" fmla="*/ 743 h 773"/>
                <a:gd name="T80" fmla="*/ 435 w 724"/>
                <a:gd name="T81" fmla="*/ 765 h 773"/>
                <a:gd name="T82" fmla="*/ 358 w 724"/>
                <a:gd name="T83" fmla="*/ 773 h 773"/>
                <a:gd name="T84" fmla="*/ 281 w 724"/>
                <a:gd name="T85" fmla="*/ 765 h 773"/>
                <a:gd name="T86" fmla="*/ 212 w 724"/>
                <a:gd name="T87" fmla="*/ 747 h 773"/>
                <a:gd name="T88" fmla="*/ 150 w 724"/>
                <a:gd name="T89" fmla="*/ 714 h 773"/>
                <a:gd name="T90" fmla="*/ 98 w 724"/>
                <a:gd name="T91" fmla="*/ 666 h 773"/>
                <a:gd name="T92" fmla="*/ 55 w 724"/>
                <a:gd name="T93" fmla="*/ 611 h 773"/>
                <a:gd name="T94" fmla="*/ 25 w 724"/>
                <a:gd name="T95" fmla="*/ 545 h 773"/>
                <a:gd name="T96" fmla="*/ 7 w 724"/>
                <a:gd name="T97" fmla="*/ 476 h 773"/>
                <a:gd name="T98" fmla="*/ 0 w 724"/>
                <a:gd name="T99" fmla="*/ 395 h 773"/>
                <a:gd name="T100" fmla="*/ 7 w 724"/>
                <a:gd name="T101" fmla="*/ 307 h 773"/>
                <a:gd name="T102" fmla="*/ 25 w 724"/>
                <a:gd name="T103" fmla="*/ 230 h 773"/>
                <a:gd name="T104" fmla="*/ 55 w 724"/>
                <a:gd name="T105" fmla="*/ 164 h 773"/>
                <a:gd name="T106" fmla="*/ 98 w 724"/>
                <a:gd name="T107" fmla="*/ 106 h 773"/>
                <a:gd name="T108" fmla="*/ 153 w 724"/>
                <a:gd name="T109" fmla="*/ 58 h 773"/>
                <a:gd name="T110" fmla="*/ 219 w 724"/>
                <a:gd name="T111" fmla="*/ 25 h 773"/>
                <a:gd name="T112" fmla="*/ 292 w 724"/>
                <a:gd name="T113" fmla="*/ 7 h 773"/>
                <a:gd name="T114" fmla="*/ 373 w 724"/>
                <a:gd name="T11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4" h="773">
                  <a:moveTo>
                    <a:pt x="365" y="98"/>
                  </a:moveTo>
                  <a:lnTo>
                    <a:pt x="296" y="109"/>
                  </a:lnTo>
                  <a:lnTo>
                    <a:pt x="237" y="131"/>
                  </a:lnTo>
                  <a:lnTo>
                    <a:pt x="186" y="175"/>
                  </a:lnTo>
                  <a:lnTo>
                    <a:pt x="150" y="230"/>
                  </a:lnTo>
                  <a:lnTo>
                    <a:pt x="128" y="304"/>
                  </a:lnTo>
                  <a:lnTo>
                    <a:pt x="120" y="388"/>
                  </a:lnTo>
                  <a:lnTo>
                    <a:pt x="128" y="472"/>
                  </a:lnTo>
                  <a:lnTo>
                    <a:pt x="150" y="542"/>
                  </a:lnTo>
                  <a:lnTo>
                    <a:pt x="186" y="597"/>
                  </a:lnTo>
                  <a:lnTo>
                    <a:pt x="237" y="637"/>
                  </a:lnTo>
                  <a:lnTo>
                    <a:pt x="296" y="663"/>
                  </a:lnTo>
                  <a:lnTo>
                    <a:pt x="365" y="670"/>
                  </a:lnTo>
                  <a:lnTo>
                    <a:pt x="435" y="663"/>
                  </a:lnTo>
                  <a:lnTo>
                    <a:pt x="493" y="637"/>
                  </a:lnTo>
                  <a:lnTo>
                    <a:pt x="541" y="597"/>
                  </a:lnTo>
                  <a:lnTo>
                    <a:pt x="574" y="542"/>
                  </a:lnTo>
                  <a:lnTo>
                    <a:pt x="596" y="472"/>
                  </a:lnTo>
                  <a:lnTo>
                    <a:pt x="603" y="388"/>
                  </a:lnTo>
                  <a:lnTo>
                    <a:pt x="596" y="300"/>
                  </a:lnTo>
                  <a:lnTo>
                    <a:pt x="574" y="230"/>
                  </a:lnTo>
                  <a:lnTo>
                    <a:pt x="541" y="175"/>
                  </a:lnTo>
                  <a:lnTo>
                    <a:pt x="493" y="131"/>
                  </a:lnTo>
                  <a:lnTo>
                    <a:pt x="435" y="109"/>
                  </a:lnTo>
                  <a:lnTo>
                    <a:pt x="365" y="98"/>
                  </a:lnTo>
                  <a:close/>
                  <a:moveTo>
                    <a:pt x="373" y="0"/>
                  </a:moveTo>
                  <a:lnTo>
                    <a:pt x="453" y="7"/>
                  </a:lnTo>
                  <a:lnTo>
                    <a:pt x="519" y="25"/>
                  </a:lnTo>
                  <a:lnTo>
                    <a:pt x="581" y="58"/>
                  </a:lnTo>
                  <a:lnTo>
                    <a:pt x="632" y="102"/>
                  </a:lnTo>
                  <a:lnTo>
                    <a:pt x="673" y="157"/>
                  </a:lnTo>
                  <a:lnTo>
                    <a:pt x="702" y="223"/>
                  </a:lnTo>
                  <a:lnTo>
                    <a:pt x="716" y="296"/>
                  </a:lnTo>
                  <a:lnTo>
                    <a:pt x="724" y="381"/>
                  </a:lnTo>
                  <a:lnTo>
                    <a:pt x="716" y="465"/>
                  </a:lnTo>
                  <a:lnTo>
                    <a:pt x="698" y="542"/>
                  </a:lnTo>
                  <a:lnTo>
                    <a:pt x="669" y="608"/>
                  </a:lnTo>
                  <a:lnTo>
                    <a:pt x="625" y="666"/>
                  </a:lnTo>
                  <a:lnTo>
                    <a:pt x="570" y="710"/>
                  </a:lnTo>
                  <a:lnTo>
                    <a:pt x="508" y="743"/>
                  </a:lnTo>
                  <a:lnTo>
                    <a:pt x="435" y="765"/>
                  </a:lnTo>
                  <a:lnTo>
                    <a:pt x="358" y="773"/>
                  </a:lnTo>
                  <a:lnTo>
                    <a:pt x="281" y="765"/>
                  </a:lnTo>
                  <a:lnTo>
                    <a:pt x="212" y="747"/>
                  </a:lnTo>
                  <a:lnTo>
                    <a:pt x="150" y="714"/>
                  </a:lnTo>
                  <a:lnTo>
                    <a:pt x="98" y="666"/>
                  </a:lnTo>
                  <a:lnTo>
                    <a:pt x="55" y="611"/>
                  </a:lnTo>
                  <a:lnTo>
                    <a:pt x="25" y="545"/>
                  </a:lnTo>
                  <a:lnTo>
                    <a:pt x="7" y="476"/>
                  </a:lnTo>
                  <a:lnTo>
                    <a:pt x="0" y="395"/>
                  </a:lnTo>
                  <a:lnTo>
                    <a:pt x="7" y="307"/>
                  </a:lnTo>
                  <a:lnTo>
                    <a:pt x="25" y="230"/>
                  </a:lnTo>
                  <a:lnTo>
                    <a:pt x="55" y="164"/>
                  </a:lnTo>
                  <a:lnTo>
                    <a:pt x="98" y="106"/>
                  </a:lnTo>
                  <a:lnTo>
                    <a:pt x="153" y="58"/>
                  </a:lnTo>
                  <a:lnTo>
                    <a:pt x="219" y="25"/>
                  </a:lnTo>
                  <a:lnTo>
                    <a:pt x="292" y="7"/>
                  </a:lnTo>
                  <a:lnTo>
                    <a:pt x="3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86" name="Freeform 35"/>
            <p:cNvSpPr>
              <a:spLocks/>
            </p:cNvSpPr>
            <p:nvPr userDrawn="1"/>
          </p:nvSpPr>
          <p:spPr bwMode="auto">
            <a:xfrm>
              <a:off x="9820275" y="-628650"/>
              <a:ext cx="969963" cy="1196975"/>
            </a:xfrm>
            <a:custGeom>
              <a:avLst/>
              <a:gdLst>
                <a:gd name="T0" fmla="*/ 362 w 611"/>
                <a:gd name="T1" fmla="*/ 0 h 754"/>
                <a:gd name="T2" fmla="*/ 417 w 611"/>
                <a:gd name="T3" fmla="*/ 3 h 754"/>
                <a:gd name="T4" fmla="*/ 468 w 611"/>
                <a:gd name="T5" fmla="*/ 18 h 754"/>
                <a:gd name="T6" fmla="*/ 512 w 611"/>
                <a:gd name="T7" fmla="*/ 43 h 754"/>
                <a:gd name="T8" fmla="*/ 545 w 611"/>
                <a:gd name="T9" fmla="*/ 76 h 754"/>
                <a:gd name="T10" fmla="*/ 581 w 611"/>
                <a:gd name="T11" fmla="*/ 139 h 754"/>
                <a:gd name="T12" fmla="*/ 603 w 611"/>
                <a:gd name="T13" fmla="*/ 212 h 754"/>
                <a:gd name="T14" fmla="*/ 611 w 611"/>
                <a:gd name="T15" fmla="*/ 304 h 754"/>
                <a:gd name="T16" fmla="*/ 611 w 611"/>
                <a:gd name="T17" fmla="*/ 754 h 754"/>
                <a:gd name="T18" fmla="*/ 494 w 611"/>
                <a:gd name="T19" fmla="*/ 754 h 754"/>
                <a:gd name="T20" fmla="*/ 494 w 611"/>
                <a:gd name="T21" fmla="*/ 333 h 754"/>
                <a:gd name="T22" fmla="*/ 486 w 611"/>
                <a:gd name="T23" fmla="*/ 263 h 754"/>
                <a:gd name="T24" fmla="*/ 472 w 611"/>
                <a:gd name="T25" fmla="*/ 205 h 754"/>
                <a:gd name="T26" fmla="*/ 450 w 611"/>
                <a:gd name="T27" fmla="*/ 157 h 754"/>
                <a:gd name="T28" fmla="*/ 417 w 611"/>
                <a:gd name="T29" fmla="*/ 124 h 754"/>
                <a:gd name="T30" fmla="*/ 373 w 611"/>
                <a:gd name="T31" fmla="*/ 106 h 754"/>
                <a:gd name="T32" fmla="*/ 322 w 611"/>
                <a:gd name="T33" fmla="*/ 98 h 754"/>
                <a:gd name="T34" fmla="*/ 267 w 611"/>
                <a:gd name="T35" fmla="*/ 106 h 754"/>
                <a:gd name="T36" fmla="*/ 219 w 611"/>
                <a:gd name="T37" fmla="*/ 128 h 754"/>
                <a:gd name="T38" fmla="*/ 175 w 611"/>
                <a:gd name="T39" fmla="*/ 164 h 754"/>
                <a:gd name="T40" fmla="*/ 143 w 611"/>
                <a:gd name="T41" fmla="*/ 212 h 754"/>
                <a:gd name="T42" fmla="*/ 124 w 611"/>
                <a:gd name="T43" fmla="*/ 271 h 754"/>
                <a:gd name="T44" fmla="*/ 117 w 611"/>
                <a:gd name="T45" fmla="*/ 333 h 754"/>
                <a:gd name="T46" fmla="*/ 117 w 611"/>
                <a:gd name="T47" fmla="*/ 754 h 754"/>
                <a:gd name="T48" fmla="*/ 0 w 611"/>
                <a:gd name="T49" fmla="*/ 754 h 754"/>
                <a:gd name="T50" fmla="*/ 0 w 611"/>
                <a:gd name="T51" fmla="*/ 18 h 754"/>
                <a:gd name="T52" fmla="*/ 117 w 611"/>
                <a:gd name="T53" fmla="*/ 18 h 754"/>
                <a:gd name="T54" fmla="*/ 117 w 611"/>
                <a:gd name="T55" fmla="*/ 139 h 754"/>
                <a:gd name="T56" fmla="*/ 121 w 611"/>
                <a:gd name="T57" fmla="*/ 139 h 754"/>
                <a:gd name="T58" fmla="*/ 168 w 611"/>
                <a:gd name="T59" fmla="*/ 76 h 754"/>
                <a:gd name="T60" fmla="*/ 223 w 611"/>
                <a:gd name="T61" fmla="*/ 32 h 754"/>
                <a:gd name="T62" fmla="*/ 285 w 611"/>
                <a:gd name="T63" fmla="*/ 7 h 754"/>
                <a:gd name="T64" fmla="*/ 362 w 611"/>
                <a:gd name="T65"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1" h="754">
                  <a:moveTo>
                    <a:pt x="362" y="0"/>
                  </a:moveTo>
                  <a:lnTo>
                    <a:pt x="417" y="3"/>
                  </a:lnTo>
                  <a:lnTo>
                    <a:pt x="468" y="18"/>
                  </a:lnTo>
                  <a:lnTo>
                    <a:pt x="512" y="43"/>
                  </a:lnTo>
                  <a:lnTo>
                    <a:pt x="545" y="76"/>
                  </a:lnTo>
                  <a:lnTo>
                    <a:pt x="581" y="139"/>
                  </a:lnTo>
                  <a:lnTo>
                    <a:pt x="603" y="212"/>
                  </a:lnTo>
                  <a:lnTo>
                    <a:pt x="611" y="304"/>
                  </a:lnTo>
                  <a:lnTo>
                    <a:pt x="611" y="754"/>
                  </a:lnTo>
                  <a:lnTo>
                    <a:pt x="494" y="754"/>
                  </a:lnTo>
                  <a:lnTo>
                    <a:pt x="494" y="333"/>
                  </a:lnTo>
                  <a:lnTo>
                    <a:pt x="486" y="263"/>
                  </a:lnTo>
                  <a:lnTo>
                    <a:pt x="472" y="205"/>
                  </a:lnTo>
                  <a:lnTo>
                    <a:pt x="450" y="157"/>
                  </a:lnTo>
                  <a:lnTo>
                    <a:pt x="417" y="124"/>
                  </a:lnTo>
                  <a:lnTo>
                    <a:pt x="373" y="106"/>
                  </a:lnTo>
                  <a:lnTo>
                    <a:pt x="322" y="98"/>
                  </a:lnTo>
                  <a:lnTo>
                    <a:pt x="267" y="106"/>
                  </a:lnTo>
                  <a:lnTo>
                    <a:pt x="219" y="128"/>
                  </a:lnTo>
                  <a:lnTo>
                    <a:pt x="175" y="164"/>
                  </a:lnTo>
                  <a:lnTo>
                    <a:pt x="143" y="212"/>
                  </a:lnTo>
                  <a:lnTo>
                    <a:pt x="124" y="271"/>
                  </a:lnTo>
                  <a:lnTo>
                    <a:pt x="117" y="333"/>
                  </a:lnTo>
                  <a:lnTo>
                    <a:pt x="117" y="754"/>
                  </a:lnTo>
                  <a:lnTo>
                    <a:pt x="0" y="754"/>
                  </a:lnTo>
                  <a:lnTo>
                    <a:pt x="0" y="18"/>
                  </a:lnTo>
                  <a:lnTo>
                    <a:pt x="117" y="18"/>
                  </a:lnTo>
                  <a:lnTo>
                    <a:pt x="117" y="139"/>
                  </a:lnTo>
                  <a:lnTo>
                    <a:pt x="121" y="139"/>
                  </a:lnTo>
                  <a:lnTo>
                    <a:pt x="168" y="76"/>
                  </a:lnTo>
                  <a:lnTo>
                    <a:pt x="223" y="32"/>
                  </a:lnTo>
                  <a:lnTo>
                    <a:pt x="285" y="7"/>
                  </a:lnTo>
                  <a:lnTo>
                    <a:pt x="3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87" name="Freeform 36"/>
            <p:cNvSpPr>
              <a:spLocks noEditPoints="1"/>
            </p:cNvSpPr>
            <p:nvPr userDrawn="1"/>
          </p:nvSpPr>
          <p:spPr bwMode="auto">
            <a:xfrm>
              <a:off x="11022013" y="-628650"/>
              <a:ext cx="1020763" cy="1227138"/>
            </a:xfrm>
            <a:custGeom>
              <a:avLst/>
              <a:gdLst>
                <a:gd name="T0" fmla="*/ 336 w 643"/>
                <a:gd name="T1" fmla="*/ 98 h 773"/>
                <a:gd name="T2" fmla="*/ 285 w 643"/>
                <a:gd name="T3" fmla="*/ 106 h 773"/>
                <a:gd name="T4" fmla="*/ 237 w 643"/>
                <a:gd name="T5" fmla="*/ 124 h 773"/>
                <a:gd name="T6" fmla="*/ 197 w 643"/>
                <a:gd name="T7" fmla="*/ 157 h 773"/>
                <a:gd name="T8" fmla="*/ 164 w 643"/>
                <a:gd name="T9" fmla="*/ 201 h 773"/>
                <a:gd name="T10" fmla="*/ 139 w 643"/>
                <a:gd name="T11" fmla="*/ 252 h 773"/>
                <a:gd name="T12" fmla="*/ 124 w 643"/>
                <a:gd name="T13" fmla="*/ 315 h 773"/>
                <a:gd name="T14" fmla="*/ 523 w 643"/>
                <a:gd name="T15" fmla="*/ 315 h 773"/>
                <a:gd name="T16" fmla="*/ 515 w 643"/>
                <a:gd name="T17" fmla="*/ 252 h 773"/>
                <a:gd name="T18" fmla="*/ 501 w 643"/>
                <a:gd name="T19" fmla="*/ 197 h 773"/>
                <a:gd name="T20" fmla="*/ 471 w 643"/>
                <a:gd name="T21" fmla="*/ 157 h 773"/>
                <a:gd name="T22" fmla="*/ 435 w 643"/>
                <a:gd name="T23" fmla="*/ 124 h 773"/>
                <a:gd name="T24" fmla="*/ 391 w 643"/>
                <a:gd name="T25" fmla="*/ 106 h 773"/>
                <a:gd name="T26" fmla="*/ 336 w 643"/>
                <a:gd name="T27" fmla="*/ 98 h 773"/>
                <a:gd name="T28" fmla="*/ 340 w 643"/>
                <a:gd name="T29" fmla="*/ 0 h 773"/>
                <a:gd name="T30" fmla="*/ 406 w 643"/>
                <a:gd name="T31" fmla="*/ 3 h 773"/>
                <a:gd name="T32" fmla="*/ 468 w 643"/>
                <a:gd name="T33" fmla="*/ 21 h 773"/>
                <a:gd name="T34" fmla="*/ 519 w 643"/>
                <a:gd name="T35" fmla="*/ 51 h 773"/>
                <a:gd name="T36" fmla="*/ 563 w 643"/>
                <a:gd name="T37" fmla="*/ 91 h 773"/>
                <a:gd name="T38" fmla="*/ 596 w 643"/>
                <a:gd name="T39" fmla="*/ 142 h 773"/>
                <a:gd name="T40" fmla="*/ 621 w 643"/>
                <a:gd name="T41" fmla="*/ 205 h 773"/>
                <a:gd name="T42" fmla="*/ 636 w 643"/>
                <a:gd name="T43" fmla="*/ 274 h 773"/>
                <a:gd name="T44" fmla="*/ 643 w 643"/>
                <a:gd name="T45" fmla="*/ 351 h 773"/>
                <a:gd name="T46" fmla="*/ 643 w 643"/>
                <a:gd name="T47" fmla="*/ 414 h 773"/>
                <a:gd name="T48" fmla="*/ 124 w 643"/>
                <a:gd name="T49" fmla="*/ 414 h 773"/>
                <a:gd name="T50" fmla="*/ 131 w 643"/>
                <a:gd name="T51" fmla="*/ 490 h 773"/>
                <a:gd name="T52" fmla="*/ 153 w 643"/>
                <a:gd name="T53" fmla="*/ 553 h 773"/>
                <a:gd name="T54" fmla="*/ 190 w 643"/>
                <a:gd name="T55" fmla="*/ 604 h 773"/>
                <a:gd name="T56" fmla="*/ 237 w 643"/>
                <a:gd name="T57" fmla="*/ 641 h 773"/>
                <a:gd name="T58" fmla="*/ 296 w 643"/>
                <a:gd name="T59" fmla="*/ 663 h 773"/>
                <a:gd name="T60" fmla="*/ 362 w 643"/>
                <a:gd name="T61" fmla="*/ 670 h 773"/>
                <a:gd name="T62" fmla="*/ 442 w 643"/>
                <a:gd name="T63" fmla="*/ 663 h 773"/>
                <a:gd name="T64" fmla="*/ 519 w 643"/>
                <a:gd name="T65" fmla="*/ 633 h 773"/>
                <a:gd name="T66" fmla="*/ 592 w 643"/>
                <a:gd name="T67" fmla="*/ 589 h 773"/>
                <a:gd name="T68" fmla="*/ 592 w 643"/>
                <a:gd name="T69" fmla="*/ 699 h 773"/>
                <a:gd name="T70" fmla="*/ 537 w 643"/>
                <a:gd name="T71" fmla="*/ 732 h 773"/>
                <a:gd name="T72" fmla="*/ 479 w 643"/>
                <a:gd name="T73" fmla="*/ 754 h 773"/>
                <a:gd name="T74" fmla="*/ 409 w 643"/>
                <a:gd name="T75" fmla="*/ 765 h 773"/>
                <a:gd name="T76" fmla="*/ 336 w 643"/>
                <a:gd name="T77" fmla="*/ 773 h 773"/>
                <a:gd name="T78" fmla="*/ 259 w 643"/>
                <a:gd name="T79" fmla="*/ 765 h 773"/>
                <a:gd name="T80" fmla="*/ 194 w 643"/>
                <a:gd name="T81" fmla="*/ 747 h 773"/>
                <a:gd name="T82" fmla="*/ 139 w 643"/>
                <a:gd name="T83" fmla="*/ 714 h 773"/>
                <a:gd name="T84" fmla="*/ 88 w 643"/>
                <a:gd name="T85" fmla="*/ 670 h 773"/>
                <a:gd name="T86" fmla="*/ 51 w 643"/>
                <a:gd name="T87" fmla="*/ 615 h 773"/>
                <a:gd name="T88" fmla="*/ 22 w 643"/>
                <a:gd name="T89" fmla="*/ 549 h 773"/>
                <a:gd name="T90" fmla="*/ 7 w 643"/>
                <a:gd name="T91" fmla="*/ 472 h 773"/>
                <a:gd name="T92" fmla="*/ 0 w 643"/>
                <a:gd name="T93" fmla="*/ 388 h 773"/>
                <a:gd name="T94" fmla="*/ 7 w 643"/>
                <a:gd name="T95" fmla="*/ 318 h 773"/>
                <a:gd name="T96" fmla="*/ 22 w 643"/>
                <a:gd name="T97" fmla="*/ 252 h 773"/>
                <a:gd name="T98" fmla="*/ 44 w 643"/>
                <a:gd name="T99" fmla="*/ 190 h 773"/>
                <a:gd name="T100" fmla="*/ 80 w 643"/>
                <a:gd name="T101" fmla="*/ 131 h 773"/>
                <a:gd name="T102" fmla="*/ 120 w 643"/>
                <a:gd name="T103" fmla="*/ 87 h 773"/>
                <a:gd name="T104" fmla="*/ 168 w 643"/>
                <a:gd name="T105" fmla="*/ 47 h 773"/>
                <a:gd name="T106" fmla="*/ 219 w 643"/>
                <a:gd name="T107" fmla="*/ 21 h 773"/>
                <a:gd name="T108" fmla="*/ 278 w 643"/>
                <a:gd name="T109" fmla="*/ 3 h 773"/>
                <a:gd name="T110" fmla="*/ 340 w 643"/>
                <a:gd name="T111"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3" h="773">
                  <a:moveTo>
                    <a:pt x="336" y="98"/>
                  </a:moveTo>
                  <a:lnTo>
                    <a:pt x="285" y="106"/>
                  </a:lnTo>
                  <a:lnTo>
                    <a:pt x="237" y="124"/>
                  </a:lnTo>
                  <a:lnTo>
                    <a:pt x="197" y="157"/>
                  </a:lnTo>
                  <a:lnTo>
                    <a:pt x="164" y="201"/>
                  </a:lnTo>
                  <a:lnTo>
                    <a:pt x="139" y="252"/>
                  </a:lnTo>
                  <a:lnTo>
                    <a:pt x="124" y="315"/>
                  </a:lnTo>
                  <a:lnTo>
                    <a:pt x="523" y="315"/>
                  </a:lnTo>
                  <a:lnTo>
                    <a:pt x="515" y="252"/>
                  </a:lnTo>
                  <a:lnTo>
                    <a:pt x="501" y="197"/>
                  </a:lnTo>
                  <a:lnTo>
                    <a:pt x="471" y="157"/>
                  </a:lnTo>
                  <a:lnTo>
                    <a:pt x="435" y="124"/>
                  </a:lnTo>
                  <a:lnTo>
                    <a:pt x="391" y="106"/>
                  </a:lnTo>
                  <a:lnTo>
                    <a:pt x="336" y="98"/>
                  </a:lnTo>
                  <a:close/>
                  <a:moveTo>
                    <a:pt x="340" y="0"/>
                  </a:moveTo>
                  <a:lnTo>
                    <a:pt x="406" y="3"/>
                  </a:lnTo>
                  <a:lnTo>
                    <a:pt x="468" y="21"/>
                  </a:lnTo>
                  <a:lnTo>
                    <a:pt x="519" y="51"/>
                  </a:lnTo>
                  <a:lnTo>
                    <a:pt x="563" y="91"/>
                  </a:lnTo>
                  <a:lnTo>
                    <a:pt x="596" y="142"/>
                  </a:lnTo>
                  <a:lnTo>
                    <a:pt x="621" y="205"/>
                  </a:lnTo>
                  <a:lnTo>
                    <a:pt x="636" y="274"/>
                  </a:lnTo>
                  <a:lnTo>
                    <a:pt x="643" y="351"/>
                  </a:lnTo>
                  <a:lnTo>
                    <a:pt x="643" y="414"/>
                  </a:lnTo>
                  <a:lnTo>
                    <a:pt x="124" y="414"/>
                  </a:lnTo>
                  <a:lnTo>
                    <a:pt x="131" y="490"/>
                  </a:lnTo>
                  <a:lnTo>
                    <a:pt x="153" y="553"/>
                  </a:lnTo>
                  <a:lnTo>
                    <a:pt x="190" y="604"/>
                  </a:lnTo>
                  <a:lnTo>
                    <a:pt x="237" y="641"/>
                  </a:lnTo>
                  <a:lnTo>
                    <a:pt x="296" y="663"/>
                  </a:lnTo>
                  <a:lnTo>
                    <a:pt x="362" y="670"/>
                  </a:lnTo>
                  <a:lnTo>
                    <a:pt x="442" y="663"/>
                  </a:lnTo>
                  <a:lnTo>
                    <a:pt x="519" y="633"/>
                  </a:lnTo>
                  <a:lnTo>
                    <a:pt x="592" y="589"/>
                  </a:lnTo>
                  <a:lnTo>
                    <a:pt x="592" y="699"/>
                  </a:lnTo>
                  <a:lnTo>
                    <a:pt x="537" y="732"/>
                  </a:lnTo>
                  <a:lnTo>
                    <a:pt x="479" y="754"/>
                  </a:lnTo>
                  <a:lnTo>
                    <a:pt x="409" y="765"/>
                  </a:lnTo>
                  <a:lnTo>
                    <a:pt x="336" y="773"/>
                  </a:lnTo>
                  <a:lnTo>
                    <a:pt x="259" y="765"/>
                  </a:lnTo>
                  <a:lnTo>
                    <a:pt x="194" y="747"/>
                  </a:lnTo>
                  <a:lnTo>
                    <a:pt x="139" y="714"/>
                  </a:lnTo>
                  <a:lnTo>
                    <a:pt x="88" y="670"/>
                  </a:lnTo>
                  <a:lnTo>
                    <a:pt x="51" y="615"/>
                  </a:lnTo>
                  <a:lnTo>
                    <a:pt x="22" y="549"/>
                  </a:lnTo>
                  <a:lnTo>
                    <a:pt x="7" y="472"/>
                  </a:lnTo>
                  <a:lnTo>
                    <a:pt x="0" y="388"/>
                  </a:lnTo>
                  <a:lnTo>
                    <a:pt x="7" y="318"/>
                  </a:lnTo>
                  <a:lnTo>
                    <a:pt x="22" y="252"/>
                  </a:lnTo>
                  <a:lnTo>
                    <a:pt x="44" y="190"/>
                  </a:lnTo>
                  <a:lnTo>
                    <a:pt x="80" y="131"/>
                  </a:lnTo>
                  <a:lnTo>
                    <a:pt x="120" y="87"/>
                  </a:lnTo>
                  <a:lnTo>
                    <a:pt x="168" y="47"/>
                  </a:lnTo>
                  <a:lnTo>
                    <a:pt x="219" y="21"/>
                  </a:lnTo>
                  <a:lnTo>
                    <a:pt x="278" y="3"/>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88" name="Freeform 37"/>
            <p:cNvSpPr>
              <a:spLocks/>
            </p:cNvSpPr>
            <p:nvPr userDrawn="1"/>
          </p:nvSpPr>
          <p:spPr bwMode="auto">
            <a:xfrm>
              <a:off x="-3565525" y="-1071563"/>
              <a:ext cx="2125663" cy="1639888"/>
            </a:xfrm>
            <a:custGeom>
              <a:avLst/>
              <a:gdLst>
                <a:gd name="T0" fmla="*/ 0 w 1339"/>
                <a:gd name="T1" fmla="*/ 0 h 1033"/>
                <a:gd name="T2" fmla="*/ 136 w 1339"/>
                <a:gd name="T3" fmla="*/ 0 h 1033"/>
                <a:gd name="T4" fmla="*/ 355 w 1339"/>
                <a:gd name="T5" fmla="*/ 791 h 1033"/>
                <a:gd name="T6" fmla="*/ 370 w 1339"/>
                <a:gd name="T7" fmla="*/ 894 h 1033"/>
                <a:gd name="T8" fmla="*/ 373 w 1339"/>
                <a:gd name="T9" fmla="*/ 894 h 1033"/>
                <a:gd name="T10" fmla="*/ 381 w 1339"/>
                <a:gd name="T11" fmla="*/ 846 h 1033"/>
                <a:gd name="T12" fmla="*/ 395 w 1339"/>
                <a:gd name="T13" fmla="*/ 791 h 1033"/>
                <a:gd name="T14" fmla="*/ 626 w 1339"/>
                <a:gd name="T15" fmla="*/ 0 h 1033"/>
                <a:gd name="T16" fmla="*/ 739 w 1339"/>
                <a:gd name="T17" fmla="*/ 0 h 1033"/>
                <a:gd name="T18" fmla="*/ 958 w 1339"/>
                <a:gd name="T19" fmla="*/ 799 h 1033"/>
                <a:gd name="T20" fmla="*/ 977 w 1339"/>
                <a:gd name="T21" fmla="*/ 894 h 1033"/>
                <a:gd name="T22" fmla="*/ 977 w 1339"/>
                <a:gd name="T23" fmla="*/ 894 h 1033"/>
                <a:gd name="T24" fmla="*/ 984 w 1339"/>
                <a:gd name="T25" fmla="*/ 850 h 1033"/>
                <a:gd name="T26" fmla="*/ 999 w 1339"/>
                <a:gd name="T27" fmla="*/ 795 h 1033"/>
                <a:gd name="T28" fmla="*/ 1207 w 1339"/>
                <a:gd name="T29" fmla="*/ 0 h 1033"/>
                <a:gd name="T30" fmla="*/ 1339 w 1339"/>
                <a:gd name="T31" fmla="*/ 0 h 1033"/>
                <a:gd name="T32" fmla="*/ 1046 w 1339"/>
                <a:gd name="T33" fmla="*/ 1033 h 1033"/>
                <a:gd name="T34" fmla="*/ 907 w 1339"/>
                <a:gd name="T35" fmla="*/ 1033 h 1033"/>
                <a:gd name="T36" fmla="*/ 695 w 1339"/>
                <a:gd name="T37" fmla="*/ 279 h 1033"/>
                <a:gd name="T38" fmla="*/ 684 w 1339"/>
                <a:gd name="T39" fmla="*/ 231 h 1033"/>
                <a:gd name="T40" fmla="*/ 677 w 1339"/>
                <a:gd name="T41" fmla="*/ 172 h 1033"/>
                <a:gd name="T42" fmla="*/ 677 w 1339"/>
                <a:gd name="T43" fmla="*/ 172 h 1033"/>
                <a:gd name="T44" fmla="*/ 655 w 1339"/>
                <a:gd name="T45" fmla="*/ 275 h 1033"/>
                <a:gd name="T46" fmla="*/ 443 w 1339"/>
                <a:gd name="T47" fmla="*/ 1033 h 1033"/>
                <a:gd name="T48" fmla="*/ 304 w 1339"/>
                <a:gd name="T49" fmla="*/ 1033 h 1033"/>
                <a:gd name="T50" fmla="*/ 0 w 1339"/>
                <a:gd name="T51" fmla="*/ 0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9" h="1033">
                  <a:moveTo>
                    <a:pt x="0" y="0"/>
                  </a:moveTo>
                  <a:lnTo>
                    <a:pt x="136" y="0"/>
                  </a:lnTo>
                  <a:lnTo>
                    <a:pt x="355" y="791"/>
                  </a:lnTo>
                  <a:lnTo>
                    <a:pt x="370" y="894"/>
                  </a:lnTo>
                  <a:lnTo>
                    <a:pt x="373" y="894"/>
                  </a:lnTo>
                  <a:lnTo>
                    <a:pt x="381" y="846"/>
                  </a:lnTo>
                  <a:lnTo>
                    <a:pt x="395" y="791"/>
                  </a:lnTo>
                  <a:lnTo>
                    <a:pt x="626" y="0"/>
                  </a:lnTo>
                  <a:lnTo>
                    <a:pt x="739" y="0"/>
                  </a:lnTo>
                  <a:lnTo>
                    <a:pt x="958" y="799"/>
                  </a:lnTo>
                  <a:lnTo>
                    <a:pt x="977" y="894"/>
                  </a:lnTo>
                  <a:lnTo>
                    <a:pt x="977" y="894"/>
                  </a:lnTo>
                  <a:lnTo>
                    <a:pt x="984" y="850"/>
                  </a:lnTo>
                  <a:lnTo>
                    <a:pt x="999" y="795"/>
                  </a:lnTo>
                  <a:lnTo>
                    <a:pt x="1207" y="0"/>
                  </a:lnTo>
                  <a:lnTo>
                    <a:pt x="1339" y="0"/>
                  </a:lnTo>
                  <a:lnTo>
                    <a:pt x="1046" y="1033"/>
                  </a:lnTo>
                  <a:lnTo>
                    <a:pt x="907" y="1033"/>
                  </a:lnTo>
                  <a:lnTo>
                    <a:pt x="695" y="279"/>
                  </a:lnTo>
                  <a:lnTo>
                    <a:pt x="684" y="231"/>
                  </a:lnTo>
                  <a:lnTo>
                    <a:pt x="677" y="172"/>
                  </a:lnTo>
                  <a:lnTo>
                    <a:pt x="677" y="172"/>
                  </a:lnTo>
                  <a:lnTo>
                    <a:pt x="655" y="275"/>
                  </a:lnTo>
                  <a:lnTo>
                    <a:pt x="443" y="1033"/>
                  </a:lnTo>
                  <a:lnTo>
                    <a:pt x="304"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89" name="Freeform 38"/>
            <p:cNvSpPr>
              <a:spLocks noEditPoints="1"/>
            </p:cNvSpPr>
            <p:nvPr userDrawn="1"/>
          </p:nvSpPr>
          <p:spPr bwMode="auto">
            <a:xfrm>
              <a:off x="-1312863" y="-1106488"/>
              <a:ext cx="244475" cy="1674813"/>
            </a:xfrm>
            <a:custGeom>
              <a:avLst/>
              <a:gdLst>
                <a:gd name="T0" fmla="*/ 15 w 154"/>
                <a:gd name="T1" fmla="*/ 319 h 1055"/>
                <a:gd name="T2" fmla="*/ 132 w 154"/>
                <a:gd name="T3" fmla="*/ 319 h 1055"/>
                <a:gd name="T4" fmla="*/ 132 w 154"/>
                <a:gd name="T5" fmla="*/ 1055 h 1055"/>
                <a:gd name="T6" fmla="*/ 15 w 154"/>
                <a:gd name="T7" fmla="*/ 1055 h 1055"/>
                <a:gd name="T8" fmla="*/ 15 w 154"/>
                <a:gd name="T9" fmla="*/ 319 h 1055"/>
                <a:gd name="T10" fmla="*/ 77 w 154"/>
                <a:gd name="T11" fmla="*/ 0 h 1055"/>
                <a:gd name="T12" fmla="*/ 91 w 154"/>
                <a:gd name="T13" fmla="*/ 0 h 1055"/>
                <a:gd name="T14" fmla="*/ 106 w 154"/>
                <a:gd name="T15" fmla="*/ 4 h 1055"/>
                <a:gd name="T16" fmla="*/ 121 w 154"/>
                <a:gd name="T17" fmla="*/ 11 h 1055"/>
                <a:gd name="T18" fmla="*/ 132 w 154"/>
                <a:gd name="T19" fmla="*/ 22 h 1055"/>
                <a:gd name="T20" fmla="*/ 143 w 154"/>
                <a:gd name="T21" fmla="*/ 37 h 1055"/>
                <a:gd name="T22" fmla="*/ 150 w 154"/>
                <a:gd name="T23" fmla="*/ 55 h 1055"/>
                <a:gd name="T24" fmla="*/ 154 w 154"/>
                <a:gd name="T25" fmla="*/ 73 h 1055"/>
                <a:gd name="T26" fmla="*/ 154 w 154"/>
                <a:gd name="T27" fmla="*/ 92 h 1055"/>
                <a:gd name="T28" fmla="*/ 146 w 154"/>
                <a:gd name="T29" fmla="*/ 106 h 1055"/>
                <a:gd name="T30" fmla="*/ 139 w 154"/>
                <a:gd name="T31" fmla="*/ 117 h 1055"/>
                <a:gd name="T32" fmla="*/ 132 w 154"/>
                <a:gd name="T33" fmla="*/ 128 h 1055"/>
                <a:gd name="T34" fmla="*/ 113 w 154"/>
                <a:gd name="T35" fmla="*/ 143 h 1055"/>
                <a:gd name="T36" fmla="*/ 95 w 154"/>
                <a:gd name="T37" fmla="*/ 150 h 1055"/>
                <a:gd name="T38" fmla="*/ 77 w 154"/>
                <a:gd name="T39" fmla="*/ 150 h 1055"/>
                <a:gd name="T40" fmla="*/ 55 w 154"/>
                <a:gd name="T41" fmla="*/ 150 h 1055"/>
                <a:gd name="T42" fmla="*/ 37 w 154"/>
                <a:gd name="T43" fmla="*/ 143 h 1055"/>
                <a:gd name="T44" fmla="*/ 22 w 154"/>
                <a:gd name="T45" fmla="*/ 132 h 1055"/>
                <a:gd name="T46" fmla="*/ 11 w 154"/>
                <a:gd name="T47" fmla="*/ 117 h 1055"/>
                <a:gd name="T48" fmla="*/ 4 w 154"/>
                <a:gd name="T49" fmla="*/ 106 h 1055"/>
                <a:gd name="T50" fmla="*/ 0 w 154"/>
                <a:gd name="T51" fmla="*/ 92 h 1055"/>
                <a:gd name="T52" fmla="*/ 0 w 154"/>
                <a:gd name="T53" fmla="*/ 73 h 1055"/>
                <a:gd name="T54" fmla="*/ 0 w 154"/>
                <a:gd name="T55" fmla="*/ 55 h 1055"/>
                <a:gd name="T56" fmla="*/ 7 w 154"/>
                <a:gd name="T57" fmla="*/ 37 h 1055"/>
                <a:gd name="T58" fmla="*/ 22 w 154"/>
                <a:gd name="T59" fmla="*/ 22 h 1055"/>
                <a:gd name="T60" fmla="*/ 33 w 154"/>
                <a:gd name="T61" fmla="*/ 11 h 1055"/>
                <a:gd name="T62" fmla="*/ 44 w 154"/>
                <a:gd name="T63" fmla="*/ 4 h 1055"/>
                <a:gd name="T64" fmla="*/ 59 w 154"/>
                <a:gd name="T65" fmla="*/ 0 h 1055"/>
                <a:gd name="T66" fmla="*/ 77 w 154"/>
                <a:gd name="T67" fmla="*/ 0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055">
                  <a:moveTo>
                    <a:pt x="15" y="319"/>
                  </a:moveTo>
                  <a:lnTo>
                    <a:pt x="132" y="319"/>
                  </a:lnTo>
                  <a:lnTo>
                    <a:pt x="132" y="1055"/>
                  </a:lnTo>
                  <a:lnTo>
                    <a:pt x="15" y="1055"/>
                  </a:lnTo>
                  <a:lnTo>
                    <a:pt x="15" y="319"/>
                  </a:lnTo>
                  <a:close/>
                  <a:moveTo>
                    <a:pt x="77" y="0"/>
                  </a:moveTo>
                  <a:lnTo>
                    <a:pt x="91" y="0"/>
                  </a:lnTo>
                  <a:lnTo>
                    <a:pt x="106" y="4"/>
                  </a:lnTo>
                  <a:lnTo>
                    <a:pt x="121" y="11"/>
                  </a:lnTo>
                  <a:lnTo>
                    <a:pt x="132" y="22"/>
                  </a:lnTo>
                  <a:lnTo>
                    <a:pt x="143" y="37"/>
                  </a:lnTo>
                  <a:lnTo>
                    <a:pt x="150" y="55"/>
                  </a:lnTo>
                  <a:lnTo>
                    <a:pt x="154" y="73"/>
                  </a:lnTo>
                  <a:lnTo>
                    <a:pt x="154" y="92"/>
                  </a:lnTo>
                  <a:lnTo>
                    <a:pt x="146" y="106"/>
                  </a:lnTo>
                  <a:lnTo>
                    <a:pt x="139" y="117"/>
                  </a:lnTo>
                  <a:lnTo>
                    <a:pt x="132" y="128"/>
                  </a:lnTo>
                  <a:lnTo>
                    <a:pt x="113" y="143"/>
                  </a:lnTo>
                  <a:lnTo>
                    <a:pt x="95" y="150"/>
                  </a:lnTo>
                  <a:lnTo>
                    <a:pt x="77" y="150"/>
                  </a:lnTo>
                  <a:lnTo>
                    <a:pt x="55" y="150"/>
                  </a:lnTo>
                  <a:lnTo>
                    <a:pt x="37" y="143"/>
                  </a:lnTo>
                  <a:lnTo>
                    <a:pt x="22" y="132"/>
                  </a:lnTo>
                  <a:lnTo>
                    <a:pt x="11" y="117"/>
                  </a:lnTo>
                  <a:lnTo>
                    <a:pt x="4" y="106"/>
                  </a:lnTo>
                  <a:lnTo>
                    <a:pt x="0" y="92"/>
                  </a:lnTo>
                  <a:lnTo>
                    <a:pt x="0" y="73"/>
                  </a:lnTo>
                  <a:lnTo>
                    <a:pt x="0" y="55"/>
                  </a:lnTo>
                  <a:lnTo>
                    <a:pt x="7" y="37"/>
                  </a:lnTo>
                  <a:lnTo>
                    <a:pt x="22" y="22"/>
                  </a:lnTo>
                  <a:lnTo>
                    <a:pt x="33" y="11"/>
                  </a:lnTo>
                  <a:lnTo>
                    <a:pt x="44" y="4"/>
                  </a:lnTo>
                  <a:lnTo>
                    <a:pt x="59" y="0"/>
                  </a:lnTo>
                  <a:lnTo>
                    <a:pt x="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92" name="Freeform 39"/>
            <p:cNvSpPr>
              <a:spLocks/>
            </p:cNvSpPr>
            <p:nvPr userDrawn="1"/>
          </p:nvSpPr>
          <p:spPr bwMode="auto">
            <a:xfrm>
              <a:off x="-819150" y="-628650"/>
              <a:ext cx="968375" cy="1196975"/>
            </a:xfrm>
            <a:custGeom>
              <a:avLst/>
              <a:gdLst>
                <a:gd name="T0" fmla="*/ 362 w 610"/>
                <a:gd name="T1" fmla="*/ 0 h 754"/>
                <a:gd name="T2" fmla="*/ 420 w 610"/>
                <a:gd name="T3" fmla="*/ 3 h 754"/>
                <a:gd name="T4" fmla="*/ 468 w 610"/>
                <a:gd name="T5" fmla="*/ 18 h 754"/>
                <a:gd name="T6" fmla="*/ 512 w 610"/>
                <a:gd name="T7" fmla="*/ 43 h 754"/>
                <a:gd name="T8" fmla="*/ 548 w 610"/>
                <a:gd name="T9" fmla="*/ 76 h 754"/>
                <a:gd name="T10" fmla="*/ 581 w 610"/>
                <a:gd name="T11" fmla="*/ 139 h 754"/>
                <a:gd name="T12" fmla="*/ 603 w 610"/>
                <a:gd name="T13" fmla="*/ 212 h 754"/>
                <a:gd name="T14" fmla="*/ 610 w 610"/>
                <a:gd name="T15" fmla="*/ 304 h 754"/>
                <a:gd name="T16" fmla="*/ 610 w 610"/>
                <a:gd name="T17" fmla="*/ 754 h 754"/>
                <a:gd name="T18" fmla="*/ 493 w 610"/>
                <a:gd name="T19" fmla="*/ 754 h 754"/>
                <a:gd name="T20" fmla="*/ 493 w 610"/>
                <a:gd name="T21" fmla="*/ 333 h 754"/>
                <a:gd name="T22" fmla="*/ 490 w 610"/>
                <a:gd name="T23" fmla="*/ 263 h 754"/>
                <a:gd name="T24" fmla="*/ 475 w 610"/>
                <a:gd name="T25" fmla="*/ 205 h 754"/>
                <a:gd name="T26" fmla="*/ 450 w 610"/>
                <a:gd name="T27" fmla="*/ 157 h 754"/>
                <a:gd name="T28" fmla="*/ 417 w 610"/>
                <a:gd name="T29" fmla="*/ 124 h 754"/>
                <a:gd name="T30" fmla="*/ 373 w 610"/>
                <a:gd name="T31" fmla="*/ 106 h 754"/>
                <a:gd name="T32" fmla="*/ 322 w 610"/>
                <a:gd name="T33" fmla="*/ 98 h 754"/>
                <a:gd name="T34" fmla="*/ 267 w 610"/>
                <a:gd name="T35" fmla="*/ 106 h 754"/>
                <a:gd name="T36" fmla="*/ 219 w 610"/>
                <a:gd name="T37" fmla="*/ 128 h 754"/>
                <a:gd name="T38" fmla="*/ 175 w 610"/>
                <a:gd name="T39" fmla="*/ 164 h 754"/>
                <a:gd name="T40" fmla="*/ 146 w 610"/>
                <a:gd name="T41" fmla="*/ 212 h 754"/>
                <a:gd name="T42" fmla="*/ 124 w 610"/>
                <a:gd name="T43" fmla="*/ 267 h 754"/>
                <a:gd name="T44" fmla="*/ 117 w 610"/>
                <a:gd name="T45" fmla="*/ 333 h 754"/>
                <a:gd name="T46" fmla="*/ 117 w 610"/>
                <a:gd name="T47" fmla="*/ 754 h 754"/>
                <a:gd name="T48" fmla="*/ 0 w 610"/>
                <a:gd name="T49" fmla="*/ 754 h 754"/>
                <a:gd name="T50" fmla="*/ 0 w 610"/>
                <a:gd name="T51" fmla="*/ 18 h 754"/>
                <a:gd name="T52" fmla="*/ 117 w 610"/>
                <a:gd name="T53" fmla="*/ 18 h 754"/>
                <a:gd name="T54" fmla="*/ 117 w 610"/>
                <a:gd name="T55" fmla="*/ 139 h 754"/>
                <a:gd name="T56" fmla="*/ 121 w 610"/>
                <a:gd name="T57" fmla="*/ 139 h 754"/>
                <a:gd name="T58" fmla="*/ 168 w 610"/>
                <a:gd name="T59" fmla="*/ 76 h 754"/>
                <a:gd name="T60" fmla="*/ 223 w 610"/>
                <a:gd name="T61" fmla="*/ 32 h 754"/>
                <a:gd name="T62" fmla="*/ 289 w 610"/>
                <a:gd name="T63" fmla="*/ 7 h 754"/>
                <a:gd name="T64" fmla="*/ 362 w 610"/>
                <a:gd name="T65"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0" h="754">
                  <a:moveTo>
                    <a:pt x="362" y="0"/>
                  </a:moveTo>
                  <a:lnTo>
                    <a:pt x="420" y="3"/>
                  </a:lnTo>
                  <a:lnTo>
                    <a:pt x="468" y="18"/>
                  </a:lnTo>
                  <a:lnTo>
                    <a:pt x="512" y="43"/>
                  </a:lnTo>
                  <a:lnTo>
                    <a:pt x="548" y="76"/>
                  </a:lnTo>
                  <a:lnTo>
                    <a:pt x="581" y="139"/>
                  </a:lnTo>
                  <a:lnTo>
                    <a:pt x="603" y="212"/>
                  </a:lnTo>
                  <a:lnTo>
                    <a:pt x="610" y="304"/>
                  </a:lnTo>
                  <a:lnTo>
                    <a:pt x="610" y="754"/>
                  </a:lnTo>
                  <a:lnTo>
                    <a:pt x="493" y="754"/>
                  </a:lnTo>
                  <a:lnTo>
                    <a:pt x="493" y="333"/>
                  </a:lnTo>
                  <a:lnTo>
                    <a:pt x="490" y="263"/>
                  </a:lnTo>
                  <a:lnTo>
                    <a:pt x="475" y="205"/>
                  </a:lnTo>
                  <a:lnTo>
                    <a:pt x="450" y="157"/>
                  </a:lnTo>
                  <a:lnTo>
                    <a:pt x="417" y="124"/>
                  </a:lnTo>
                  <a:lnTo>
                    <a:pt x="373" y="106"/>
                  </a:lnTo>
                  <a:lnTo>
                    <a:pt x="322" y="98"/>
                  </a:lnTo>
                  <a:lnTo>
                    <a:pt x="267" y="106"/>
                  </a:lnTo>
                  <a:lnTo>
                    <a:pt x="219" y="128"/>
                  </a:lnTo>
                  <a:lnTo>
                    <a:pt x="175" y="164"/>
                  </a:lnTo>
                  <a:lnTo>
                    <a:pt x="146" y="212"/>
                  </a:lnTo>
                  <a:lnTo>
                    <a:pt x="124" y="267"/>
                  </a:lnTo>
                  <a:lnTo>
                    <a:pt x="117" y="333"/>
                  </a:lnTo>
                  <a:lnTo>
                    <a:pt x="117" y="754"/>
                  </a:lnTo>
                  <a:lnTo>
                    <a:pt x="0" y="754"/>
                  </a:lnTo>
                  <a:lnTo>
                    <a:pt x="0" y="18"/>
                  </a:lnTo>
                  <a:lnTo>
                    <a:pt x="117" y="18"/>
                  </a:lnTo>
                  <a:lnTo>
                    <a:pt x="117" y="139"/>
                  </a:lnTo>
                  <a:lnTo>
                    <a:pt x="121" y="139"/>
                  </a:lnTo>
                  <a:lnTo>
                    <a:pt x="168" y="76"/>
                  </a:lnTo>
                  <a:lnTo>
                    <a:pt x="223" y="32"/>
                  </a:lnTo>
                  <a:lnTo>
                    <a:pt x="289" y="7"/>
                  </a:lnTo>
                  <a:lnTo>
                    <a:pt x="3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93" name="Freeform 40"/>
            <p:cNvSpPr>
              <a:spLocks noEditPoints="1"/>
            </p:cNvSpPr>
            <p:nvPr userDrawn="1"/>
          </p:nvSpPr>
          <p:spPr bwMode="auto">
            <a:xfrm>
              <a:off x="369888" y="-1165225"/>
              <a:ext cx="1079500" cy="1763713"/>
            </a:xfrm>
            <a:custGeom>
              <a:avLst/>
              <a:gdLst>
                <a:gd name="T0" fmla="*/ 355 w 680"/>
                <a:gd name="T1" fmla="*/ 436 h 1111"/>
                <a:gd name="T2" fmla="*/ 289 w 680"/>
                <a:gd name="T3" fmla="*/ 447 h 1111"/>
                <a:gd name="T4" fmla="*/ 231 w 680"/>
                <a:gd name="T5" fmla="*/ 473 h 1111"/>
                <a:gd name="T6" fmla="*/ 183 w 680"/>
                <a:gd name="T7" fmla="*/ 517 h 1111"/>
                <a:gd name="T8" fmla="*/ 150 w 680"/>
                <a:gd name="T9" fmla="*/ 576 h 1111"/>
                <a:gd name="T10" fmla="*/ 128 w 680"/>
                <a:gd name="T11" fmla="*/ 649 h 1111"/>
                <a:gd name="T12" fmla="*/ 121 w 680"/>
                <a:gd name="T13" fmla="*/ 733 h 1111"/>
                <a:gd name="T14" fmla="*/ 128 w 680"/>
                <a:gd name="T15" fmla="*/ 814 h 1111"/>
                <a:gd name="T16" fmla="*/ 147 w 680"/>
                <a:gd name="T17" fmla="*/ 880 h 1111"/>
                <a:gd name="T18" fmla="*/ 180 w 680"/>
                <a:gd name="T19" fmla="*/ 935 h 1111"/>
                <a:gd name="T20" fmla="*/ 223 w 680"/>
                <a:gd name="T21" fmla="*/ 975 h 1111"/>
                <a:gd name="T22" fmla="*/ 278 w 680"/>
                <a:gd name="T23" fmla="*/ 1001 h 1111"/>
                <a:gd name="T24" fmla="*/ 340 w 680"/>
                <a:gd name="T25" fmla="*/ 1008 h 1111"/>
                <a:gd name="T26" fmla="*/ 399 w 680"/>
                <a:gd name="T27" fmla="*/ 1001 h 1111"/>
                <a:gd name="T28" fmla="*/ 454 w 680"/>
                <a:gd name="T29" fmla="*/ 979 h 1111"/>
                <a:gd name="T30" fmla="*/ 498 w 680"/>
                <a:gd name="T31" fmla="*/ 938 h 1111"/>
                <a:gd name="T32" fmla="*/ 534 w 680"/>
                <a:gd name="T33" fmla="*/ 887 h 1111"/>
                <a:gd name="T34" fmla="*/ 556 w 680"/>
                <a:gd name="T35" fmla="*/ 825 h 1111"/>
                <a:gd name="T36" fmla="*/ 563 w 680"/>
                <a:gd name="T37" fmla="*/ 759 h 1111"/>
                <a:gd name="T38" fmla="*/ 563 w 680"/>
                <a:gd name="T39" fmla="*/ 649 h 1111"/>
                <a:gd name="T40" fmla="*/ 556 w 680"/>
                <a:gd name="T41" fmla="*/ 590 h 1111"/>
                <a:gd name="T42" fmla="*/ 534 w 680"/>
                <a:gd name="T43" fmla="*/ 543 h 1111"/>
                <a:gd name="T44" fmla="*/ 501 w 680"/>
                <a:gd name="T45" fmla="*/ 499 h 1111"/>
                <a:gd name="T46" fmla="*/ 457 w 680"/>
                <a:gd name="T47" fmla="*/ 462 h 1111"/>
                <a:gd name="T48" fmla="*/ 410 w 680"/>
                <a:gd name="T49" fmla="*/ 444 h 1111"/>
                <a:gd name="T50" fmla="*/ 355 w 680"/>
                <a:gd name="T51" fmla="*/ 436 h 1111"/>
                <a:gd name="T52" fmla="*/ 563 w 680"/>
                <a:gd name="T53" fmla="*/ 0 h 1111"/>
                <a:gd name="T54" fmla="*/ 680 w 680"/>
                <a:gd name="T55" fmla="*/ 0 h 1111"/>
                <a:gd name="T56" fmla="*/ 680 w 680"/>
                <a:gd name="T57" fmla="*/ 1092 h 1111"/>
                <a:gd name="T58" fmla="*/ 563 w 680"/>
                <a:gd name="T59" fmla="*/ 1092 h 1111"/>
                <a:gd name="T60" fmla="*/ 563 w 680"/>
                <a:gd name="T61" fmla="*/ 968 h 1111"/>
                <a:gd name="T62" fmla="*/ 560 w 680"/>
                <a:gd name="T63" fmla="*/ 968 h 1111"/>
                <a:gd name="T64" fmla="*/ 512 w 680"/>
                <a:gd name="T65" fmla="*/ 1030 h 1111"/>
                <a:gd name="T66" fmla="*/ 454 w 680"/>
                <a:gd name="T67" fmla="*/ 1074 h 1111"/>
                <a:gd name="T68" fmla="*/ 384 w 680"/>
                <a:gd name="T69" fmla="*/ 1100 h 1111"/>
                <a:gd name="T70" fmla="*/ 308 w 680"/>
                <a:gd name="T71" fmla="*/ 1111 h 1111"/>
                <a:gd name="T72" fmla="*/ 238 w 680"/>
                <a:gd name="T73" fmla="*/ 1103 h 1111"/>
                <a:gd name="T74" fmla="*/ 180 w 680"/>
                <a:gd name="T75" fmla="*/ 1085 h 1111"/>
                <a:gd name="T76" fmla="*/ 128 w 680"/>
                <a:gd name="T77" fmla="*/ 1052 h 1111"/>
                <a:gd name="T78" fmla="*/ 84 w 680"/>
                <a:gd name="T79" fmla="*/ 1008 h 1111"/>
                <a:gd name="T80" fmla="*/ 48 w 680"/>
                <a:gd name="T81" fmla="*/ 953 h 1111"/>
                <a:gd name="T82" fmla="*/ 22 w 680"/>
                <a:gd name="T83" fmla="*/ 891 h 1111"/>
                <a:gd name="T84" fmla="*/ 8 w 680"/>
                <a:gd name="T85" fmla="*/ 821 h 1111"/>
                <a:gd name="T86" fmla="*/ 0 w 680"/>
                <a:gd name="T87" fmla="*/ 741 h 1111"/>
                <a:gd name="T88" fmla="*/ 8 w 680"/>
                <a:gd name="T89" fmla="*/ 653 h 1111"/>
                <a:gd name="T90" fmla="*/ 26 w 680"/>
                <a:gd name="T91" fmla="*/ 576 h 1111"/>
                <a:gd name="T92" fmla="*/ 52 w 680"/>
                <a:gd name="T93" fmla="*/ 506 h 1111"/>
                <a:gd name="T94" fmla="*/ 92 w 680"/>
                <a:gd name="T95" fmla="*/ 447 h 1111"/>
                <a:gd name="T96" fmla="*/ 143 w 680"/>
                <a:gd name="T97" fmla="*/ 400 h 1111"/>
                <a:gd name="T98" fmla="*/ 201 w 680"/>
                <a:gd name="T99" fmla="*/ 363 h 1111"/>
                <a:gd name="T100" fmla="*/ 264 w 680"/>
                <a:gd name="T101" fmla="*/ 345 h 1111"/>
                <a:gd name="T102" fmla="*/ 337 w 680"/>
                <a:gd name="T103" fmla="*/ 338 h 1111"/>
                <a:gd name="T104" fmla="*/ 410 w 680"/>
                <a:gd name="T105" fmla="*/ 345 h 1111"/>
                <a:gd name="T106" fmla="*/ 468 w 680"/>
                <a:gd name="T107" fmla="*/ 367 h 1111"/>
                <a:gd name="T108" fmla="*/ 520 w 680"/>
                <a:gd name="T109" fmla="*/ 403 h 1111"/>
                <a:gd name="T110" fmla="*/ 560 w 680"/>
                <a:gd name="T111" fmla="*/ 455 h 1111"/>
                <a:gd name="T112" fmla="*/ 563 w 680"/>
                <a:gd name="T113" fmla="*/ 455 h 1111"/>
                <a:gd name="T114" fmla="*/ 563 w 680"/>
                <a:gd name="T115" fmla="*/ 0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0" h="1111">
                  <a:moveTo>
                    <a:pt x="355" y="436"/>
                  </a:moveTo>
                  <a:lnTo>
                    <a:pt x="289" y="447"/>
                  </a:lnTo>
                  <a:lnTo>
                    <a:pt x="231" y="473"/>
                  </a:lnTo>
                  <a:lnTo>
                    <a:pt x="183" y="517"/>
                  </a:lnTo>
                  <a:lnTo>
                    <a:pt x="150" y="576"/>
                  </a:lnTo>
                  <a:lnTo>
                    <a:pt x="128" y="649"/>
                  </a:lnTo>
                  <a:lnTo>
                    <a:pt x="121" y="733"/>
                  </a:lnTo>
                  <a:lnTo>
                    <a:pt x="128" y="814"/>
                  </a:lnTo>
                  <a:lnTo>
                    <a:pt x="147" y="880"/>
                  </a:lnTo>
                  <a:lnTo>
                    <a:pt x="180" y="935"/>
                  </a:lnTo>
                  <a:lnTo>
                    <a:pt x="223" y="975"/>
                  </a:lnTo>
                  <a:lnTo>
                    <a:pt x="278" y="1001"/>
                  </a:lnTo>
                  <a:lnTo>
                    <a:pt x="340" y="1008"/>
                  </a:lnTo>
                  <a:lnTo>
                    <a:pt x="399" y="1001"/>
                  </a:lnTo>
                  <a:lnTo>
                    <a:pt x="454" y="979"/>
                  </a:lnTo>
                  <a:lnTo>
                    <a:pt x="498" y="938"/>
                  </a:lnTo>
                  <a:lnTo>
                    <a:pt x="534" y="887"/>
                  </a:lnTo>
                  <a:lnTo>
                    <a:pt x="556" y="825"/>
                  </a:lnTo>
                  <a:lnTo>
                    <a:pt x="563" y="759"/>
                  </a:lnTo>
                  <a:lnTo>
                    <a:pt x="563" y="649"/>
                  </a:lnTo>
                  <a:lnTo>
                    <a:pt x="556" y="590"/>
                  </a:lnTo>
                  <a:lnTo>
                    <a:pt x="534" y="543"/>
                  </a:lnTo>
                  <a:lnTo>
                    <a:pt x="501" y="499"/>
                  </a:lnTo>
                  <a:lnTo>
                    <a:pt x="457" y="462"/>
                  </a:lnTo>
                  <a:lnTo>
                    <a:pt x="410" y="444"/>
                  </a:lnTo>
                  <a:lnTo>
                    <a:pt x="355" y="436"/>
                  </a:lnTo>
                  <a:close/>
                  <a:moveTo>
                    <a:pt x="563" y="0"/>
                  </a:moveTo>
                  <a:lnTo>
                    <a:pt x="680" y="0"/>
                  </a:lnTo>
                  <a:lnTo>
                    <a:pt x="680" y="1092"/>
                  </a:lnTo>
                  <a:lnTo>
                    <a:pt x="563" y="1092"/>
                  </a:lnTo>
                  <a:lnTo>
                    <a:pt x="563" y="968"/>
                  </a:lnTo>
                  <a:lnTo>
                    <a:pt x="560" y="968"/>
                  </a:lnTo>
                  <a:lnTo>
                    <a:pt x="512" y="1030"/>
                  </a:lnTo>
                  <a:lnTo>
                    <a:pt x="454" y="1074"/>
                  </a:lnTo>
                  <a:lnTo>
                    <a:pt x="384" y="1100"/>
                  </a:lnTo>
                  <a:lnTo>
                    <a:pt x="308" y="1111"/>
                  </a:lnTo>
                  <a:lnTo>
                    <a:pt x="238" y="1103"/>
                  </a:lnTo>
                  <a:lnTo>
                    <a:pt x="180" y="1085"/>
                  </a:lnTo>
                  <a:lnTo>
                    <a:pt x="128" y="1052"/>
                  </a:lnTo>
                  <a:lnTo>
                    <a:pt x="84" y="1008"/>
                  </a:lnTo>
                  <a:lnTo>
                    <a:pt x="48" y="953"/>
                  </a:lnTo>
                  <a:lnTo>
                    <a:pt x="22" y="891"/>
                  </a:lnTo>
                  <a:lnTo>
                    <a:pt x="8" y="821"/>
                  </a:lnTo>
                  <a:lnTo>
                    <a:pt x="0" y="741"/>
                  </a:lnTo>
                  <a:lnTo>
                    <a:pt x="8" y="653"/>
                  </a:lnTo>
                  <a:lnTo>
                    <a:pt x="26" y="576"/>
                  </a:lnTo>
                  <a:lnTo>
                    <a:pt x="52" y="506"/>
                  </a:lnTo>
                  <a:lnTo>
                    <a:pt x="92" y="447"/>
                  </a:lnTo>
                  <a:lnTo>
                    <a:pt x="143" y="400"/>
                  </a:lnTo>
                  <a:lnTo>
                    <a:pt x="201" y="363"/>
                  </a:lnTo>
                  <a:lnTo>
                    <a:pt x="264" y="345"/>
                  </a:lnTo>
                  <a:lnTo>
                    <a:pt x="337" y="338"/>
                  </a:lnTo>
                  <a:lnTo>
                    <a:pt x="410" y="345"/>
                  </a:lnTo>
                  <a:lnTo>
                    <a:pt x="468" y="367"/>
                  </a:lnTo>
                  <a:lnTo>
                    <a:pt x="520" y="403"/>
                  </a:lnTo>
                  <a:lnTo>
                    <a:pt x="560" y="455"/>
                  </a:lnTo>
                  <a:lnTo>
                    <a:pt x="563" y="455"/>
                  </a:lnTo>
                  <a:lnTo>
                    <a:pt x="5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94" name="Freeform 41"/>
            <p:cNvSpPr>
              <a:spLocks noEditPoints="1"/>
            </p:cNvSpPr>
            <p:nvPr userDrawn="1"/>
          </p:nvSpPr>
          <p:spPr bwMode="auto">
            <a:xfrm>
              <a:off x="1682750" y="-628650"/>
              <a:ext cx="1149350" cy="1227138"/>
            </a:xfrm>
            <a:custGeom>
              <a:avLst/>
              <a:gdLst>
                <a:gd name="T0" fmla="*/ 365 w 724"/>
                <a:gd name="T1" fmla="*/ 98 h 773"/>
                <a:gd name="T2" fmla="*/ 296 w 724"/>
                <a:gd name="T3" fmla="*/ 106 h 773"/>
                <a:gd name="T4" fmla="*/ 234 w 724"/>
                <a:gd name="T5" fmla="*/ 131 h 773"/>
                <a:gd name="T6" fmla="*/ 186 w 724"/>
                <a:gd name="T7" fmla="*/ 175 h 773"/>
                <a:gd name="T8" fmla="*/ 150 w 724"/>
                <a:gd name="T9" fmla="*/ 230 h 773"/>
                <a:gd name="T10" fmla="*/ 128 w 724"/>
                <a:gd name="T11" fmla="*/ 304 h 773"/>
                <a:gd name="T12" fmla="*/ 120 w 724"/>
                <a:gd name="T13" fmla="*/ 388 h 773"/>
                <a:gd name="T14" fmla="*/ 128 w 724"/>
                <a:gd name="T15" fmla="*/ 472 h 773"/>
                <a:gd name="T16" fmla="*/ 150 w 724"/>
                <a:gd name="T17" fmla="*/ 538 h 773"/>
                <a:gd name="T18" fmla="*/ 186 w 724"/>
                <a:gd name="T19" fmla="*/ 597 h 773"/>
                <a:gd name="T20" fmla="*/ 234 w 724"/>
                <a:gd name="T21" fmla="*/ 637 h 773"/>
                <a:gd name="T22" fmla="*/ 296 w 724"/>
                <a:gd name="T23" fmla="*/ 663 h 773"/>
                <a:gd name="T24" fmla="*/ 365 w 724"/>
                <a:gd name="T25" fmla="*/ 670 h 773"/>
                <a:gd name="T26" fmla="*/ 435 w 724"/>
                <a:gd name="T27" fmla="*/ 663 h 773"/>
                <a:gd name="T28" fmla="*/ 493 w 724"/>
                <a:gd name="T29" fmla="*/ 637 h 773"/>
                <a:gd name="T30" fmla="*/ 541 w 724"/>
                <a:gd name="T31" fmla="*/ 597 h 773"/>
                <a:gd name="T32" fmla="*/ 574 w 724"/>
                <a:gd name="T33" fmla="*/ 542 h 773"/>
                <a:gd name="T34" fmla="*/ 596 w 724"/>
                <a:gd name="T35" fmla="*/ 472 h 773"/>
                <a:gd name="T36" fmla="*/ 603 w 724"/>
                <a:gd name="T37" fmla="*/ 388 h 773"/>
                <a:gd name="T38" fmla="*/ 596 w 724"/>
                <a:gd name="T39" fmla="*/ 300 h 773"/>
                <a:gd name="T40" fmla="*/ 574 w 724"/>
                <a:gd name="T41" fmla="*/ 230 h 773"/>
                <a:gd name="T42" fmla="*/ 541 w 724"/>
                <a:gd name="T43" fmla="*/ 172 h 773"/>
                <a:gd name="T44" fmla="*/ 493 w 724"/>
                <a:gd name="T45" fmla="*/ 131 h 773"/>
                <a:gd name="T46" fmla="*/ 435 w 724"/>
                <a:gd name="T47" fmla="*/ 106 h 773"/>
                <a:gd name="T48" fmla="*/ 365 w 724"/>
                <a:gd name="T49" fmla="*/ 98 h 773"/>
                <a:gd name="T50" fmla="*/ 373 w 724"/>
                <a:gd name="T51" fmla="*/ 0 h 773"/>
                <a:gd name="T52" fmla="*/ 449 w 724"/>
                <a:gd name="T53" fmla="*/ 3 h 773"/>
                <a:gd name="T54" fmla="*/ 519 w 724"/>
                <a:gd name="T55" fmla="*/ 25 h 773"/>
                <a:gd name="T56" fmla="*/ 577 w 724"/>
                <a:gd name="T57" fmla="*/ 54 h 773"/>
                <a:gd name="T58" fmla="*/ 629 w 724"/>
                <a:gd name="T59" fmla="*/ 102 h 773"/>
                <a:gd name="T60" fmla="*/ 669 w 724"/>
                <a:gd name="T61" fmla="*/ 157 h 773"/>
                <a:gd name="T62" fmla="*/ 698 w 724"/>
                <a:gd name="T63" fmla="*/ 223 h 773"/>
                <a:gd name="T64" fmla="*/ 716 w 724"/>
                <a:gd name="T65" fmla="*/ 296 h 773"/>
                <a:gd name="T66" fmla="*/ 724 w 724"/>
                <a:gd name="T67" fmla="*/ 381 h 773"/>
                <a:gd name="T68" fmla="*/ 716 w 724"/>
                <a:gd name="T69" fmla="*/ 465 h 773"/>
                <a:gd name="T70" fmla="*/ 698 w 724"/>
                <a:gd name="T71" fmla="*/ 542 h 773"/>
                <a:gd name="T72" fmla="*/ 665 w 724"/>
                <a:gd name="T73" fmla="*/ 608 h 773"/>
                <a:gd name="T74" fmla="*/ 621 w 724"/>
                <a:gd name="T75" fmla="*/ 663 h 773"/>
                <a:gd name="T76" fmla="*/ 570 w 724"/>
                <a:gd name="T77" fmla="*/ 710 h 773"/>
                <a:gd name="T78" fmla="*/ 508 w 724"/>
                <a:gd name="T79" fmla="*/ 743 h 773"/>
                <a:gd name="T80" fmla="*/ 435 w 724"/>
                <a:gd name="T81" fmla="*/ 765 h 773"/>
                <a:gd name="T82" fmla="*/ 354 w 724"/>
                <a:gd name="T83" fmla="*/ 773 h 773"/>
                <a:gd name="T84" fmla="*/ 278 w 724"/>
                <a:gd name="T85" fmla="*/ 765 h 773"/>
                <a:gd name="T86" fmla="*/ 208 w 724"/>
                <a:gd name="T87" fmla="*/ 747 h 773"/>
                <a:gd name="T88" fmla="*/ 150 w 724"/>
                <a:gd name="T89" fmla="*/ 714 h 773"/>
                <a:gd name="T90" fmla="*/ 95 w 724"/>
                <a:gd name="T91" fmla="*/ 666 h 773"/>
                <a:gd name="T92" fmla="*/ 55 w 724"/>
                <a:gd name="T93" fmla="*/ 611 h 773"/>
                <a:gd name="T94" fmla="*/ 22 w 724"/>
                <a:gd name="T95" fmla="*/ 545 h 773"/>
                <a:gd name="T96" fmla="*/ 3 w 724"/>
                <a:gd name="T97" fmla="*/ 476 h 773"/>
                <a:gd name="T98" fmla="*/ 0 w 724"/>
                <a:gd name="T99" fmla="*/ 392 h 773"/>
                <a:gd name="T100" fmla="*/ 3 w 724"/>
                <a:gd name="T101" fmla="*/ 307 h 773"/>
                <a:gd name="T102" fmla="*/ 22 w 724"/>
                <a:gd name="T103" fmla="*/ 230 h 773"/>
                <a:gd name="T104" fmla="*/ 55 w 724"/>
                <a:gd name="T105" fmla="*/ 161 h 773"/>
                <a:gd name="T106" fmla="*/ 98 w 724"/>
                <a:gd name="T107" fmla="*/ 106 h 773"/>
                <a:gd name="T108" fmla="*/ 153 w 724"/>
                <a:gd name="T109" fmla="*/ 58 h 773"/>
                <a:gd name="T110" fmla="*/ 215 w 724"/>
                <a:gd name="T111" fmla="*/ 25 h 773"/>
                <a:gd name="T112" fmla="*/ 289 w 724"/>
                <a:gd name="T113" fmla="*/ 3 h 773"/>
                <a:gd name="T114" fmla="*/ 373 w 724"/>
                <a:gd name="T11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4" h="773">
                  <a:moveTo>
                    <a:pt x="365" y="98"/>
                  </a:moveTo>
                  <a:lnTo>
                    <a:pt x="296" y="106"/>
                  </a:lnTo>
                  <a:lnTo>
                    <a:pt x="234" y="131"/>
                  </a:lnTo>
                  <a:lnTo>
                    <a:pt x="186" y="175"/>
                  </a:lnTo>
                  <a:lnTo>
                    <a:pt x="150" y="230"/>
                  </a:lnTo>
                  <a:lnTo>
                    <a:pt x="128" y="304"/>
                  </a:lnTo>
                  <a:lnTo>
                    <a:pt x="120" y="388"/>
                  </a:lnTo>
                  <a:lnTo>
                    <a:pt x="128" y="472"/>
                  </a:lnTo>
                  <a:lnTo>
                    <a:pt x="150" y="538"/>
                  </a:lnTo>
                  <a:lnTo>
                    <a:pt x="186" y="597"/>
                  </a:lnTo>
                  <a:lnTo>
                    <a:pt x="234" y="637"/>
                  </a:lnTo>
                  <a:lnTo>
                    <a:pt x="296" y="663"/>
                  </a:lnTo>
                  <a:lnTo>
                    <a:pt x="365" y="670"/>
                  </a:lnTo>
                  <a:lnTo>
                    <a:pt x="435" y="663"/>
                  </a:lnTo>
                  <a:lnTo>
                    <a:pt x="493" y="637"/>
                  </a:lnTo>
                  <a:lnTo>
                    <a:pt x="541" y="597"/>
                  </a:lnTo>
                  <a:lnTo>
                    <a:pt x="574" y="542"/>
                  </a:lnTo>
                  <a:lnTo>
                    <a:pt x="596" y="472"/>
                  </a:lnTo>
                  <a:lnTo>
                    <a:pt x="603" y="388"/>
                  </a:lnTo>
                  <a:lnTo>
                    <a:pt x="596" y="300"/>
                  </a:lnTo>
                  <a:lnTo>
                    <a:pt x="574" y="230"/>
                  </a:lnTo>
                  <a:lnTo>
                    <a:pt x="541" y="172"/>
                  </a:lnTo>
                  <a:lnTo>
                    <a:pt x="493" y="131"/>
                  </a:lnTo>
                  <a:lnTo>
                    <a:pt x="435" y="106"/>
                  </a:lnTo>
                  <a:lnTo>
                    <a:pt x="365" y="98"/>
                  </a:lnTo>
                  <a:close/>
                  <a:moveTo>
                    <a:pt x="373" y="0"/>
                  </a:moveTo>
                  <a:lnTo>
                    <a:pt x="449" y="3"/>
                  </a:lnTo>
                  <a:lnTo>
                    <a:pt x="519" y="25"/>
                  </a:lnTo>
                  <a:lnTo>
                    <a:pt x="577" y="54"/>
                  </a:lnTo>
                  <a:lnTo>
                    <a:pt x="629" y="102"/>
                  </a:lnTo>
                  <a:lnTo>
                    <a:pt x="669" y="157"/>
                  </a:lnTo>
                  <a:lnTo>
                    <a:pt x="698" y="223"/>
                  </a:lnTo>
                  <a:lnTo>
                    <a:pt x="716" y="296"/>
                  </a:lnTo>
                  <a:lnTo>
                    <a:pt x="724" y="381"/>
                  </a:lnTo>
                  <a:lnTo>
                    <a:pt x="716" y="465"/>
                  </a:lnTo>
                  <a:lnTo>
                    <a:pt x="698" y="542"/>
                  </a:lnTo>
                  <a:lnTo>
                    <a:pt x="665" y="608"/>
                  </a:lnTo>
                  <a:lnTo>
                    <a:pt x="621" y="663"/>
                  </a:lnTo>
                  <a:lnTo>
                    <a:pt x="570" y="710"/>
                  </a:lnTo>
                  <a:lnTo>
                    <a:pt x="508" y="743"/>
                  </a:lnTo>
                  <a:lnTo>
                    <a:pt x="435" y="765"/>
                  </a:lnTo>
                  <a:lnTo>
                    <a:pt x="354" y="773"/>
                  </a:lnTo>
                  <a:lnTo>
                    <a:pt x="278" y="765"/>
                  </a:lnTo>
                  <a:lnTo>
                    <a:pt x="208" y="747"/>
                  </a:lnTo>
                  <a:lnTo>
                    <a:pt x="150" y="714"/>
                  </a:lnTo>
                  <a:lnTo>
                    <a:pt x="95" y="666"/>
                  </a:lnTo>
                  <a:lnTo>
                    <a:pt x="55" y="611"/>
                  </a:lnTo>
                  <a:lnTo>
                    <a:pt x="22" y="545"/>
                  </a:lnTo>
                  <a:lnTo>
                    <a:pt x="3" y="476"/>
                  </a:lnTo>
                  <a:lnTo>
                    <a:pt x="0" y="392"/>
                  </a:lnTo>
                  <a:lnTo>
                    <a:pt x="3" y="307"/>
                  </a:lnTo>
                  <a:lnTo>
                    <a:pt x="22" y="230"/>
                  </a:lnTo>
                  <a:lnTo>
                    <a:pt x="55" y="161"/>
                  </a:lnTo>
                  <a:lnTo>
                    <a:pt x="98" y="106"/>
                  </a:lnTo>
                  <a:lnTo>
                    <a:pt x="153" y="58"/>
                  </a:lnTo>
                  <a:lnTo>
                    <a:pt x="215" y="25"/>
                  </a:lnTo>
                  <a:lnTo>
                    <a:pt x="289" y="3"/>
                  </a:lnTo>
                  <a:lnTo>
                    <a:pt x="3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95" name="Freeform 42"/>
            <p:cNvSpPr>
              <a:spLocks/>
            </p:cNvSpPr>
            <p:nvPr userDrawn="1"/>
          </p:nvSpPr>
          <p:spPr bwMode="auto">
            <a:xfrm>
              <a:off x="2901950" y="-600075"/>
              <a:ext cx="1630363" cy="1168400"/>
            </a:xfrm>
            <a:custGeom>
              <a:avLst/>
              <a:gdLst>
                <a:gd name="T0" fmla="*/ 0 w 1027"/>
                <a:gd name="T1" fmla="*/ 0 h 736"/>
                <a:gd name="T2" fmla="*/ 124 w 1027"/>
                <a:gd name="T3" fmla="*/ 0 h 736"/>
                <a:gd name="T4" fmla="*/ 274 w 1027"/>
                <a:gd name="T5" fmla="*/ 553 h 736"/>
                <a:gd name="T6" fmla="*/ 285 w 1027"/>
                <a:gd name="T7" fmla="*/ 619 h 736"/>
                <a:gd name="T8" fmla="*/ 288 w 1027"/>
                <a:gd name="T9" fmla="*/ 619 h 736"/>
                <a:gd name="T10" fmla="*/ 292 w 1027"/>
                <a:gd name="T11" fmla="*/ 590 h 736"/>
                <a:gd name="T12" fmla="*/ 303 w 1027"/>
                <a:gd name="T13" fmla="*/ 549 h 736"/>
                <a:gd name="T14" fmla="*/ 471 w 1027"/>
                <a:gd name="T15" fmla="*/ 0 h 736"/>
                <a:gd name="T16" fmla="*/ 581 w 1027"/>
                <a:gd name="T17" fmla="*/ 0 h 736"/>
                <a:gd name="T18" fmla="*/ 731 w 1027"/>
                <a:gd name="T19" fmla="*/ 553 h 736"/>
                <a:gd name="T20" fmla="*/ 738 w 1027"/>
                <a:gd name="T21" fmla="*/ 586 h 736"/>
                <a:gd name="T22" fmla="*/ 742 w 1027"/>
                <a:gd name="T23" fmla="*/ 619 h 736"/>
                <a:gd name="T24" fmla="*/ 749 w 1027"/>
                <a:gd name="T25" fmla="*/ 619 h 736"/>
                <a:gd name="T26" fmla="*/ 760 w 1027"/>
                <a:gd name="T27" fmla="*/ 553 h 736"/>
                <a:gd name="T28" fmla="*/ 910 w 1027"/>
                <a:gd name="T29" fmla="*/ 0 h 736"/>
                <a:gd name="T30" fmla="*/ 1027 w 1027"/>
                <a:gd name="T31" fmla="*/ 0 h 736"/>
                <a:gd name="T32" fmla="*/ 808 w 1027"/>
                <a:gd name="T33" fmla="*/ 736 h 736"/>
                <a:gd name="T34" fmla="*/ 683 w 1027"/>
                <a:gd name="T35" fmla="*/ 736 h 736"/>
                <a:gd name="T36" fmla="*/ 533 w 1027"/>
                <a:gd name="T37" fmla="*/ 209 h 736"/>
                <a:gd name="T38" fmla="*/ 526 w 1027"/>
                <a:gd name="T39" fmla="*/ 176 h 736"/>
                <a:gd name="T40" fmla="*/ 522 w 1027"/>
                <a:gd name="T41" fmla="*/ 139 h 736"/>
                <a:gd name="T42" fmla="*/ 519 w 1027"/>
                <a:gd name="T43" fmla="*/ 139 h 736"/>
                <a:gd name="T44" fmla="*/ 511 w 1027"/>
                <a:gd name="T45" fmla="*/ 168 h 736"/>
                <a:gd name="T46" fmla="*/ 504 w 1027"/>
                <a:gd name="T47" fmla="*/ 205 h 736"/>
                <a:gd name="T48" fmla="*/ 340 w 1027"/>
                <a:gd name="T49" fmla="*/ 736 h 736"/>
                <a:gd name="T50" fmla="*/ 219 w 1027"/>
                <a:gd name="T51" fmla="*/ 736 h 736"/>
                <a:gd name="T52" fmla="*/ 0 w 1027"/>
                <a:gd name="T53"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7" h="736">
                  <a:moveTo>
                    <a:pt x="0" y="0"/>
                  </a:moveTo>
                  <a:lnTo>
                    <a:pt x="124" y="0"/>
                  </a:lnTo>
                  <a:lnTo>
                    <a:pt x="274" y="553"/>
                  </a:lnTo>
                  <a:lnTo>
                    <a:pt x="285" y="619"/>
                  </a:lnTo>
                  <a:lnTo>
                    <a:pt x="288" y="619"/>
                  </a:lnTo>
                  <a:lnTo>
                    <a:pt x="292" y="590"/>
                  </a:lnTo>
                  <a:lnTo>
                    <a:pt x="303" y="549"/>
                  </a:lnTo>
                  <a:lnTo>
                    <a:pt x="471" y="0"/>
                  </a:lnTo>
                  <a:lnTo>
                    <a:pt x="581" y="0"/>
                  </a:lnTo>
                  <a:lnTo>
                    <a:pt x="731" y="553"/>
                  </a:lnTo>
                  <a:lnTo>
                    <a:pt x="738" y="586"/>
                  </a:lnTo>
                  <a:lnTo>
                    <a:pt x="742" y="619"/>
                  </a:lnTo>
                  <a:lnTo>
                    <a:pt x="749" y="619"/>
                  </a:lnTo>
                  <a:lnTo>
                    <a:pt x="760" y="553"/>
                  </a:lnTo>
                  <a:lnTo>
                    <a:pt x="910" y="0"/>
                  </a:lnTo>
                  <a:lnTo>
                    <a:pt x="1027" y="0"/>
                  </a:lnTo>
                  <a:lnTo>
                    <a:pt x="808" y="736"/>
                  </a:lnTo>
                  <a:lnTo>
                    <a:pt x="683" y="736"/>
                  </a:lnTo>
                  <a:lnTo>
                    <a:pt x="533" y="209"/>
                  </a:lnTo>
                  <a:lnTo>
                    <a:pt x="526" y="176"/>
                  </a:lnTo>
                  <a:lnTo>
                    <a:pt x="522" y="139"/>
                  </a:lnTo>
                  <a:lnTo>
                    <a:pt x="519" y="139"/>
                  </a:lnTo>
                  <a:lnTo>
                    <a:pt x="511" y="168"/>
                  </a:lnTo>
                  <a:lnTo>
                    <a:pt x="504" y="205"/>
                  </a:lnTo>
                  <a:lnTo>
                    <a:pt x="340" y="736"/>
                  </a:lnTo>
                  <a:lnTo>
                    <a:pt x="219" y="73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96" name="Freeform 43"/>
            <p:cNvSpPr>
              <a:spLocks/>
            </p:cNvSpPr>
            <p:nvPr userDrawn="1"/>
          </p:nvSpPr>
          <p:spPr bwMode="auto">
            <a:xfrm>
              <a:off x="4613275" y="-628650"/>
              <a:ext cx="714375" cy="1227138"/>
            </a:xfrm>
            <a:custGeom>
              <a:avLst/>
              <a:gdLst>
                <a:gd name="T0" fmla="*/ 260 w 450"/>
                <a:gd name="T1" fmla="*/ 0 h 773"/>
                <a:gd name="T2" fmla="*/ 340 w 450"/>
                <a:gd name="T3" fmla="*/ 7 h 773"/>
                <a:gd name="T4" fmla="*/ 417 w 450"/>
                <a:gd name="T5" fmla="*/ 32 h 773"/>
                <a:gd name="T6" fmla="*/ 417 w 450"/>
                <a:gd name="T7" fmla="*/ 150 h 773"/>
                <a:gd name="T8" fmla="*/ 366 w 450"/>
                <a:gd name="T9" fmla="*/ 124 h 773"/>
                <a:gd name="T10" fmla="*/ 311 w 450"/>
                <a:gd name="T11" fmla="*/ 106 h 773"/>
                <a:gd name="T12" fmla="*/ 249 w 450"/>
                <a:gd name="T13" fmla="*/ 98 h 773"/>
                <a:gd name="T14" fmla="*/ 198 w 450"/>
                <a:gd name="T15" fmla="*/ 106 h 773"/>
                <a:gd name="T16" fmla="*/ 157 w 450"/>
                <a:gd name="T17" fmla="*/ 128 h 773"/>
                <a:gd name="T18" fmla="*/ 128 w 450"/>
                <a:gd name="T19" fmla="*/ 161 h 773"/>
                <a:gd name="T20" fmla="*/ 121 w 450"/>
                <a:gd name="T21" fmla="*/ 201 h 773"/>
                <a:gd name="T22" fmla="*/ 128 w 450"/>
                <a:gd name="T23" fmla="*/ 245 h 773"/>
                <a:gd name="T24" fmla="*/ 146 w 450"/>
                <a:gd name="T25" fmla="*/ 278 h 773"/>
                <a:gd name="T26" fmla="*/ 172 w 450"/>
                <a:gd name="T27" fmla="*/ 296 h 773"/>
                <a:gd name="T28" fmla="*/ 209 w 450"/>
                <a:gd name="T29" fmla="*/ 318 h 773"/>
                <a:gd name="T30" fmla="*/ 260 w 450"/>
                <a:gd name="T31" fmla="*/ 340 h 773"/>
                <a:gd name="T32" fmla="*/ 322 w 450"/>
                <a:gd name="T33" fmla="*/ 370 h 773"/>
                <a:gd name="T34" fmla="*/ 373 w 450"/>
                <a:gd name="T35" fmla="*/ 403 h 773"/>
                <a:gd name="T36" fmla="*/ 406 w 450"/>
                <a:gd name="T37" fmla="*/ 432 h 773"/>
                <a:gd name="T38" fmla="*/ 432 w 450"/>
                <a:gd name="T39" fmla="*/ 468 h 773"/>
                <a:gd name="T40" fmla="*/ 446 w 450"/>
                <a:gd name="T41" fmla="*/ 509 h 773"/>
                <a:gd name="T42" fmla="*/ 450 w 450"/>
                <a:gd name="T43" fmla="*/ 556 h 773"/>
                <a:gd name="T44" fmla="*/ 443 w 450"/>
                <a:gd name="T45" fmla="*/ 615 h 773"/>
                <a:gd name="T46" fmla="*/ 417 w 450"/>
                <a:gd name="T47" fmla="*/ 666 h 773"/>
                <a:gd name="T48" fmla="*/ 377 w 450"/>
                <a:gd name="T49" fmla="*/ 710 h 773"/>
                <a:gd name="T50" fmla="*/ 322 w 450"/>
                <a:gd name="T51" fmla="*/ 743 h 773"/>
                <a:gd name="T52" fmla="*/ 256 w 450"/>
                <a:gd name="T53" fmla="*/ 765 h 773"/>
                <a:gd name="T54" fmla="*/ 179 w 450"/>
                <a:gd name="T55" fmla="*/ 773 h 773"/>
                <a:gd name="T56" fmla="*/ 114 w 450"/>
                <a:gd name="T57" fmla="*/ 765 h 773"/>
                <a:gd name="T58" fmla="*/ 55 w 450"/>
                <a:gd name="T59" fmla="*/ 751 h 773"/>
                <a:gd name="T60" fmla="*/ 0 w 450"/>
                <a:gd name="T61" fmla="*/ 725 h 773"/>
                <a:gd name="T62" fmla="*/ 0 w 450"/>
                <a:gd name="T63" fmla="*/ 600 h 773"/>
                <a:gd name="T64" fmla="*/ 59 w 450"/>
                <a:gd name="T65" fmla="*/ 641 h 773"/>
                <a:gd name="T66" fmla="*/ 121 w 450"/>
                <a:gd name="T67" fmla="*/ 663 h 773"/>
                <a:gd name="T68" fmla="*/ 190 w 450"/>
                <a:gd name="T69" fmla="*/ 670 h 773"/>
                <a:gd name="T70" fmla="*/ 242 w 450"/>
                <a:gd name="T71" fmla="*/ 666 h 773"/>
                <a:gd name="T72" fmla="*/ 278 w 450"/>
                <a:gd name="T73" fmla="*/ 655 h 773"/>
                <a:gd name="T74" fmla="*/ 307 w 450"/>
                <a:gd name="T75" fmla="*/ 633 h 773"/>
                <a:gd name="T76" fmla="*/ 326 w 450"/>
                <a:gd name="T77" fmla="*/ 604 h 773"/>
                <a:gd name="T78" fmla="*/ 329 w 450"/>
                <a:gd name="T79" fmla="*/ 567 h 773"/>
                <a:gd name="T80" fmla="*/ 322 w 450"/>
                <a:gd name="T81" fmla="*/ 531 h 773"/>
                <a:gd name="T82" fmla="*/ 304 w 450"/>
                <a:gd name="T83" fmla="*/ 498 h 773"/>
                <a:gd name="T84" fmla="*/ 278 w 450"/>
                <a:gd name="T85" fmla="*/ 479 h 773"/>
                <a:gd name="T86" fmla="*/ 234 w 450"/>
                <a:gd name="T87" fmla="*/ 457 h 773"/>
                <a:gd name="T88" fmla="*/ 179 w 450"/>
                <a:gd name="T89" fmla="*/ 428 h 773"/>
                <a:gd name="T90" fmla="*/ 121 w 450"/>
                <a:gd name="T91" fmla="*/ 399 h 773"/>
                <a:gd name="T92" fmla="*/ 73 w 450"/>
                <a:gd name="T93" fmla="*/ 370 h 773"/>
                <a:gd name="T94" fmla="*/ 40 w 450"/>
                <a:gd name="T95" fmla="*/ 340 h 773"/>
                <a:gd name="T96" fmla="*/ 18 w 450"/>
                <a:gd name="T97" fmla="*/ 304 h 773"/>
                <a:gd name="T98" fmla="*/ 4 w 450"/>
                <a:gd name="T99" fmla="*/ 260 h 773"/>
                <a:gd name="T100" fmla="*/ 0 w 450"/>
                <a:gd name="T101" fmla="*/ 212 h 773"/>
                <a:gd name="T102" fmla="*/ 8 w 450"/>
                <a:gd name="T103" fmla="*/ 153 h 773"/>
                <a:gd name="T104" fmla="*/ 33 w 450"/>
                <a:gd name="T105" fmla="*/ 102 h 773"/>
                <a:gd name="T106" fmla="*/ 73 w 450"/>
                <a:gd name="T107" fmla="*/ 58 h 773"/>
                <a:gd name="T108" fmla="*/ 128 w 450"/>
                <a:gd name="T109" fmla="*/ 25 h 773"/>
                <a:gd name="T110" fmla="*/ 187 w 450"/>
                <a:gd name="T111" fmla="*/ 3 h 773"/>
                <a:gd name="T112" fmla="*/ 260 w 450"/>
                <a:gd name="T113"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0" h="773">
                  <a:moveTo>
                    <a:pt x="260" y="0"/>
                  </a:moveTo>
                  <a:lnTo>
                    <a:pt x="340" y="7"/>
                  </a:lnTo>
                  <a:lnTo>
                    <a:pt x="417" y="32"/>
                  </a:lnTo>
                  <a:lnTo>
                    <a:pt x="417" y="150"/>
                  </a:lnTo>
                  <a:lnTo>
                    <a:pt x="366" y="124"/>
                  </a:lnTo>
                  <a:lnTo>
                    <a:pt x="311" y="106"/>
                  </a:lnTo>
                  <a:lnTo>
                    <a:pt x="249" y="98"/>
                  </a:lnTo>
                  <a:lnTo>
                    <a:pt x="198" y="106"/>
                  </a:lnTo>
                  <a:lnTo>
                    <a:pt x="157" y="128"/>
                  </a:lnTo>
                  <a:lnTo>
                    <a:pt x="128" y="161"/>
                  </a:lnTo>
                  <a:lnTo>
                    <a:pt x="121" y="201"/>
                  </a:lnTo>
                  <a:lnTo>
                    <a:pt x="128" y="245"/>
                  </a:lnTo>
                  <a:lnTo>
                    <a:pt x="146" y="278"/>
                  </a:lnTo>
                  <a:lnTo>
                    <a:pt x="172" y="296"/>
                  </a:lnTo>
                  <a:lnTo>
                    <a:pt x="209" y="318"/>
                  </a:lnTo>
                  <a:lnTo>
                    <a:pt x="260" y="340"/>
                  </a:lnTo>
                  <a:lnTo>
                    <a:pt x="322" y="370"/>
                  </a:lnTo>
                  <a:lnTo>
                    <a:pt x="373" y="403"/>
                  </a:lnTo>
                  <a:lnTo>
                    <a:pt x="406" y="432"/>
                  </a:lnTo>
                  <a:lnTo>
                    <a:pt x="432" y="468"/>
                  </a:lnTo>
                  <a:lnTo>
                    <a:pt x="446" y="509"/>
                  </a:lnTo>
                  <a:lnTo>
                    <a:pt x="450" y="556"/>
                  </a:lnTo>
                  <a:lnTo>
                    <a:pt x="443" y="615"/>
                  </a:lnTo>
                  <a:lnTo>
                    <a:pt x="417" y="666"/>
                  </a:lnTo>
                  <a:lnTo>
                    <a:pt x="377" y="710"/>
                  </a:lnTo>
                  <a:lnTo>
                    <a:pt x="322" y="743"/>
                  </a:lnTo>
                  <a:lnTo>
                    <a:pt x="256" y="765"/>
                  </a:lnTo>
                  <a:lnTo>
                    <a:pt x="179" y="773"/>
                  </a:lnTo>
                  <a:lnTo>
                    <a:pt x="114" y="765"/>
                  </a:lnTo>
                  <a:lnTo>
                    <a:pt x="55" y="751"/>
                  </a:lnTo>
                  <a:lnTo>
                    <a:pt x="0" y="725"/>
                  </a:lnTo>
                  <a:lnTo>
                    <a:pt x="0" y="600"/>
                  </a:lnTo>
                  <a:lnTo>
                    <a:pt x="59" y="641"/>
                  </a:lnTo>
                  <a:lnTo>
                    <a:pt x="121" y="663"/>
                  </a:lnTo>
                  <a:lnTo>
                    <a:pt x="190" y="670"/>
                  </a:lnTo>
                  <a:lnTo>
                    <a:pt x="242" y="666"/>
                  </a:lnTo>
                  <a:lnTo>
                    <a:pt x="278" y="655"/>
                  </a:lnTo>
                  <a:lnTo>
                    <a:pt x="307" y="633"/>
                  </a:lnTo>
                  <a:lnTo>
                    <a:pt x="326" y="604"/>
                  </a:lnTo>
                  <a:lnTo>
                    <a:pt x="329" y="567"/>
                  </a:lnTo>
                  <a:lnTo>
                    <a:pt x="322" y="531"/>
                  </a:lnTo>
                  <a:lnTo>
                    <a:pt x="304" y="498"/>
                  </a:lnTo>
                  <a:lnTo>
                    <a:pt x="278" y="479"/>
                  </a:lnTo>
                  <a:lnTo>
                    <a:pt x="234" y="457"/>
                  </a:lnTo>
                  <a:lnTo>
                    <a:pt x="179" y="428"/>
                  </a:lnTo>
                  <a:lnTo>
                    <a:pt x="121" y="399"/>
                  </a:lnTo>
                  <a:lnTo>
                    <a:pt x="73" y="370"/>
                  </a:lnTo>
                  <a:lnTo>
                    <a:pt x="40" y="340"/>
                  </a:lnTo>
                  <a:lnTo>
                    <a:pt x="18" y="304"/>
                  </a:lnTo>
                  <a:lnTo>
                    <a:pt x="4" y="260"/>
                  </a:lnTo>
                  <a:lnTo>
                    <a:pt x="0" y="212"/>
                  </a:lnTo>
                  <a:lnTo>
                    <a:pt x="8" y="153"/>
                  </a:lnTo>
                  <a:lnTo>
                    <a:pt x="33" y="102"/>
                  </a:lnTo>
                  <a:lnTo>
                    <a:pt x="73" y="58"/>
                  </a:lnTo>
                  <a:lnTo>
                    <a:pt x="128" y="25"/>
                  </a:lnTo>
                  <a:lnTo>
                    <a:pt x="187" y="3"/>
                  </a:lnTo>
                  <a:lnTo>
                    <a:pt x="2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grpSp>
    </p:spTree>
    <p:extLst>
      <p:ext uri="{BB962C8B-B14F-4D97-AF65-F5344CB8AC3E}">
        <p14:creationId xmlns:p14="http://schemas.microsoft.com/office/powerpoint/2010/main" val="23897761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accent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070256" y="0"/>
            <a:ext cx="5366219" cy="6994525"/>
          </a:xfrm>
          <a:prstGeom prst="rect">
            <a:avLst/>
          </a:prstGeom>
          <a:noFill/>
          <a:extLst>
            <a:ext uri="{909E8E84-426E-40DD-AFC4-6F175D3DCCD1}">
              <a14:hiddenFill xmlns:a14="http://schemas.microsoft.com/office/drawing/2010/main">
                <a:solidFill>
                  <a:srgbClr val="FFFFFF"/>
                </a:solidFill>
              </a14:hiddenFill>
            </a:ext>
          </a:extLst>
        </p:spPr>
      </p:pic>
      <p:sp>
        <p:nvSpPr>
          <p:cNvPr id="94" name="Rectangle 93"/>
          <p:cNvSpPr/>
          <p:nvPr userDrawn="1"/>
        </p:nvSpPr>
        <p:spPr>
          <a:xfrm>
            <a:off x="10113274" y="2985195"/>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smtClean="0">
              <a:solidFill>
                <a:srgbClr val="F3F3F4"/>
              </a:solidFill>
            </a:endParaRPr>
          </a:p>
        </p:txBody>
      </p:sp>
      <p:sp>
        <p:nvSpPr>
          <p:cNvPr id="95" name="Rectangle 94"/>
          <p:cNvSpPr/>
          <p:nvPr userDrawn="1"/>
        </p:nvSpPr>
        <p:spPr>
          <a:xfrm>
            <a:off x="11294307" y="2985195"/>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smtClean="0">
              <a:solidFill>
                <a:srgbClr val="F3F3F4"/>
              </a:solidFill>
            </a:endParaRPr>
          </a:p>
        </p:txBody>
      </p:sp>
      <p:sp>
        <p:nvSpPr>
          <p:cNvPr id="3" name="Subtitle 2"/>
          <p:cNvSpPr>
            <a:spLocks noGrp="1"/>
          </p:cNvSpPr>
          <p:nvPr>
            <p:ph type="subTitle" idx="1" hasCustomPrompt="1"/>
          </p:nvPr>
        </p:nvSpPr>
        <p:spPr>
          <a:xfrm>
            <a:off x="621825" y="4044116"/>
            <a:ext cx="3048664" cy="313932"/>
          </a:xfrm>
        </p:spPr>
        <p:txBody>
          <a:bodyPr wrap="square">
            <a:spAutoFit/>
          </a:bodyPr>
          <a:lstStyle>
            <a:lvl1pPr marL="0" indent="0" algn="l">
              <a:spcBef>
                <a:spcPts val="0"/>
              </a:spcBef>
              <a:buNone/>
              <a:defRPr sz="1632" baseline="0">
                <a:solidFill>
                  <a:schemeClr val="tx1"/>
                </a:solidFill>
              </a:defRPr>
            </a:lvl1pPr>
            <a:lvl2pPr marL="388591" indent="-155437" algn="l">
              <a:spcBef>
                <a:spcPts val="0"/>
              </a:spcBef>
              <a:buFont typeface="Arial" pitchFamily="34" charset="0"/>
              <a:buChar char="•"/>
              <a:defRPr sz="1632">
                <a:solidFill>
                  <a:schemeClr val="tx1">
                    <a:lumMod val="60000"/>
                    <a:lumOff val="40000"/>
                  </a:schemeClr>
                </a:solidFill>
              </a:defRPr>
            </a:lvl2pPr>
            <a:lvl3pPr marL="621746" indent="-155437" algn="l">
              <a:buFont typeface="Arial" pitchFamily="34" charset="0"/>
              <a:buChar char="•"/>
              <a:defRPr sz="1632">
                <a:solidFill>
                  <a:schemeClr val="tx1">
                    <a:tint val="75000"/>
                  </a:schemeClr>
                </a:solidFill>
              </a:defRPr>
            </a:lvl3pPr>
            <a:lvl4pPr marL="854901" indent="-155437" algn="l">
              <a:buFont typeface="Arial" pitchFamily="34" charset="0"/>
              <a:buChar char="•"/>
              <a:defRPr sz="1632">
                <a:solidFill>
                  <a:schemeClr val="tx1">
                    <a:tint val="75000"/>
                  </a:schemeClr>
                </a:solidFill>
              </a:defRPr>
            </a:lvl4pPr>
            <a:lvl5pPr marL="1010338" indent="-155437" algn="l">
              <a:buFont typeface="Arial" pitchFamily="34" charset="0"/>
              <a:buChar char="•"/>
              <a:defRPr sz="1632">
                <a:solidFill>
                  <a:schemeClr val="tx1">
                    <a:tint val="75000"/>
                  </a:schemeClr>
                </a:solidFill>
              </a:defRPr>
            </a:lvl5pPr>
            <a:lvl6pPr marL="3108731" indent="0" algn="ctr">
              <a:buNone/>
              <a:defRPr>
                <a:solidFill>
                  <a:schemeClr val="tx1">
                    <a:tint val="75000"/>
                  </a:schemeClr>
                </a:solidFill>
              </a:defRPr>
            </a:lvl6pPr>
            <a:lvl7pPr marL="3730478" indent="0" algn="ctr">
              <a:buNone/>
              <a:defRPr>
                <a:solidFill>
                  <a:schemeClr val="tx1">
                    <a:tint val="75000"/>
                  </a:schemeClr>
                </a:solidFill>
              </a:defRPr>
            </a:lvl7pPr>
            <a:lvl8pPr marL="4352224" indent="0" algn="ctr">
              <a:buNone/>
              <a:defRPr>
                <a:solidFill>
                  <a:schemeClr val="tx1">
                    <a:tint val="75000"/>
                  </a:schemeClr>
                </a:solidFill>
              </a:defRPr>
            </a:lvl8pPr>
            <a:lvl9pPr marL="4973970" indent="0" algn="ctr">
              <a:buNone/>
              <a:defRPr>
                <a:solidFill>
                  <a:schemeClr val="tx1">
                    <a:tint val="75000"/>
                  </a:schemeClr>
                </a:solidFill>
              </a:defRPr>
            </a:lvl9pPr>
          </a:lstStyle>
          <a:p>
            <a:r>
              <a:rPr lang="en-US" dirty="0" smtClean="0"/>
              <a:t>Click to edit presenter name and title</a:t>
            </a:r>
          </a:p>
        </p:txBody>
      </p:sp>
      <p:sp>
        <p:nvSpPr>
          <p:cNvPr id="16" name="Text Placeholder 8"/>
          <p:cNvSpPr>
            <a:spLocks noGrp="1"/>
          </p:cNvSpPr>
          <p:nvPr>
            <p:ph type="body" sz="quarter" idx="16" hasCustomPrompt="1"/>
          </p:nvPr>
        </p:nvSpPr>
        <p:spPr>
          <a:xfrm>
            <a:off x="621825" y="544118"/>
            <a:ext cx="3048664" cy="313903"/>
          </a:xfrm>
        </p:spPr>
        <p:txBody>
          <a:bodyPr wrap="square">
            <a:spAutoFit/>
          </a:bodyPr>
          <a:lstStyle>
            <a:lvl1pPr marL="0" indent="0">
              <a:buNone/>
              <a:defRPr sz="1632" baseline="0">
                <a:solidFill>
                  <a:schemeClr val="tx1"/>
                </a:solidFill>
              </a:defRPr>
            </a:lvl1pPr>
            <a:lvl2pPr>
              <a:defRPr sz="1632">
                <a:solidFill>
                  <a:schemeClr val="tx2"/>
                </a:solidFill>
              </a:defRPr>
            </a:lvl2pPr>
            <a:lvl3pPr>
              <a:defRPr sz="1632">
                <a:solidFill>
                  <a:schemeClr val="tx2"/>
                </a:solidFill>
              </a:defRPr>
            </a:lvl3pPr>
            <a:lvl4pPr>
              <a:defRPr sz="1632">
                <a:solidFill>
                  <a:schemeClr val="tx2"/>
                </a:solidFill>
              </a:defRPr>
            </a:lvl4pPr>
            <a:lvl5pPr marL="932619" indent="0">
              <a:buNone/>
              <a:defRPr sz="1632">
                <a:solidFill>
                  <a:schemeClr val="tx2"/>
                </a:solidFill>
              </a:defRPr>
            </a:lvl5pPr>
          </a:lstStyle>
          <a:p>
            <a:pPr lvl="0"/>
            <a:r>
              <a:rPr lang="en-US" dirty="0" smtClean="0"/>
              <a:t>Click to edit presentation date</a:t>
            </a:r>
          </a:p>
        </p:txBody>
      </p:sp>
      <p:sp>
        <p:nvSpPr>
          <p:cNvPr id="54" name="Title Placeholder 1"/>
          <p:cNvSpPr>
            <a:spLocks noGrp="1"/>
          </p:cNvSpPr>
          <p:nvPr>
            <p:ph type="title" hasCustomPrompt="1"/>
          </p:nvPr>
        </p:nvSpPr>
        <p:spPr>
          <a:xfrm>
            <a:off x="621825" y="2404044"/>
            <a:ext cx="3048664" cy="527452"/>
          </a:xfrm>
          <a:prstGeom prst="rect">
            <a:avLst/>
          </a:prstGeom>
        </p:spPr>
        <p:txBody>
          <a:bodyPr vert="horz" wrap="square" lIns="0" tIns="0" rIns="0" bIns="0" rtlCol="0" anchor="t" anchorCtr="0">
            <a:spAutoFit/>
          </a:bodyPr>
          <a:lstStyle>
            <a:lvl1pPr>
              <a:defRPr>
                <a:solidFill>
                  <a:schemeClr val="tx1"/>
                </a:solidFill>
              </a:defRPr>
            </a:lvl1pPr>
          </a:lstStyle>
          <a:p>
            <a:r>
              <a:rPr lang="en-US" dirty="0" smtClean="0"/>
              <a:t>Click to edit title</a:t>
            </a:r>
            <a:endParaRPr lang="en-US" dirty="0"/>
          </a:p>
        </p:txBody>
      </p:sp>
      <p:sp>
        <p:nvSpPr>
          <p:cNvPr id="77" name="Picture Placeholder 9"/>
          <p:cNvSpPr>
            <a:spLocks noGrp="1"/>
          </p:cNvSpPr>
          <p:nvPr>
            <p:ph type="pic" sz="quarter" idx="19" hasCustomPrompt="1"/>
          </p:nvPr>
        </p:nvSpPr>
        <p:spPr>
          <a:xfrm>
            <a:off x="7751208" y="1815555"/>
            <a:ext cx="2197974" cy="2186437"/>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a:t>
            </a:r>
            <a:br>
              <a:rPr lang="en-US" dirty="0" smtClean="0"/>
            </a:br>
            <a:r>
              <a:rPr lang="en-US" dirty="0" smtClean="0"/>
              <a:t>personal photo</a:t>
            </a:r>
            <a:endParaRPr lang="en-US" dirty="0"/>
          </a:p>
        </p:txBody>
      </p:sp>
      <p:sp>
        <p:nvSpPr>
          <p:cNvPr id="79" name="Picture Placeholder 9"/>
          <p:cNvSpPr>
            <a:spLocks noGrp="1"/>
          </p:cNvSpPr>
          <p:nvPr>
            <p:ph type="pic" sz="quarter" idx="21" hasCustomPrompt="1"/>
          </p:nvPr>
        </p:nvSpPr>
        <p:spPr>
          <a:xfrm>
            <a:off x="7751207" y="4166061"/>
            <a:ext cx="4560042" cy="2190206"/>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personal photo</a:t>
            </a:r>
            <a:endParaRPr lang="en-US" dirty="0"/>
          </a:p>
        </p:txBody>
      </p:sp>
      <p:sp>
        <p:nvSpPr>
          <p:cNvPr id="13" name="Text Placeholder 12"/>
          <p:cNvSpPr>
            <a:spLocks noGrp="1"/>
          </p:cNvSpPr>
          <p:nvPr>
            <p:ph type="body" sz="quarter" idx="22" hasCustomPrompt="1"/>
          </p:nvPr>
        </p:nvSpPr>
        <p:spPr>
          <a:xfrm>
            <a:off x="7751207" y="3561230"/>
            <a:ext cx="2197974" cy="440762"/>
          </a:xfrm>
        </p:spPr>
        <p:txBody>
          <a:bodyPr vert="horz" wrap="square" lIns="91440" tIns="73152" rIns="91440" bIns="73152" rtlCol="0" anchor="b" anchorCtr="0">
            <a:spAutoFit/>
          </a:bodyPr>
          <a:lstStyle>
            <a:lvl1pPr marL="155437" indent="-155437">
              <a:spcBef>
                <a:spcPts val="0"/>
              </a:spcBef>
              <a:buNone/>
              <a:defRPr lang="en-US" sz="1904" dirty="0">
                <a:solidFill>
                  <a:schemeClr val="tx1"/>
                </a:solidFill>
              </a:defRPr>
            </a:lvl1pPr>
          </a:lstStyle>
          <a:p>
            <a:pPr marL="0" lvl="0" indent="0">
              <a:lnSpc>
                <a:spcPct val="100000"/>
              </a:lnSpc>
            </a:pPr>
            <a:r>
              <a:rPr lang="en-US" dirty="0" smtClean="0"/>
              <a:t>Click to edit text</a:t>
            </a:r>
            <a:endParaRPr lang="en-US" dirty="0"/>
          </a:p>
        </p:txBody>
      </p:sp>
      <p:sp>
        <p:nvSpPr>
          <p:cNvPr id="6" name="Rectangle 5"/>
          <p:cNvSpPr/>
          <p:nvPr userDrawn="1"/>
        </p:nvSpPr>
        <p:spPr>
          <a:xfrm>
            <a:off x="10113272" y="6509971"/>
            <a:ext cx="2197976" cy="4845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smtClean="0">
              <a:solidFill>
                <a:srgbClr val="F3F3F4"/>
              </a:solidFill>
            </a:endParaRPr>
          </a:p>
        </p:txBody>
      </p:sp>
      <p:sp>
        <p:nvSpPr>
          <p:cNvPr id="52" name="Rectangle 51"/>
          <p:cNvSpPr/>
          <p:nvPr userDrawn="1"/>
        </p:nvSpPr>
        <p:spPr>
          <a:xfrm>
            <a:off x="7751206" y="6509971"/>
            <a:ext cx="2197976" cy="4845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smtClean="0">
              <a:solidFill>
                <a:srgbClr val="F3F3F4"/>
              </a:solidFill>
            </a:endParaRPr>
          </a:p>
        </p:txBody>
      </p:sp>
      <p:sp>
        <p:nvSpPr>
          <p:cNvPr id="53" name="Rectangle 52"/>
          <p:cNvSpPr/>
          <p:nvPr userDrawn="1"/>
        </p:nvSpPr>
        <p:spPr>
          <a:xfrm>
            <a:off x="10113274" y="1815556"/>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smtClean="0">
              <a:solidFill>
                <a:srgbClr val="F3F3F4"/>
              </a:solidFill>
            </a:endParaRPr>
          </a:p>
        </p:txBody>
      </p:sp>
      <p:sp>
        <p:nvSpPr>
          <p:cNvPr id="55" name="Rectangle 54"/>
          <p:cNvSpPr/>
          <p:nvPr userDrawn="1"/>
        </p:nvSpPr>
        <p:spPr>
          <a:xfrm>
            <a:off x="11294307" y="1815556"/>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smtClean="0">
              <a:solidFill>
                <a:srgbClr val="F3F3F4"/>
              </a:solidFill>
            </a:endParaRPr>
          </a:p>
        </p:txBody>
      </p:sp>
      <p:sp>
        <p:nvSpPr>
          <p:cNvPr id="58" name="Rectangle 57"/>
          <p:cNvSpPr/>
          <p:nvPr userDrawn="1"/>
        </p:nvSpPr>
        <p:spPr>
          <a:xfrm>
            <a:off x="7751208" y="634689"/>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smtClean="0">
              <a:solidFill>
                <a:srgbClr val="F3F3F4"/>
              </a:solidFill>
            </a:endParaRPr>
          </a:p>
        </p:txBody>
      </p:sp>
      <p:sp>
        <p:nvSpPr>
          <p:cNvPr id="59" name="Rectangle 58"/>
          <p:cNvSpPr/>
          <p:nvPr userDrawn="1"/>
        </p:nvSpPr>
        <p:spPr>
          <a:xfrm>
            <a:off x="8932239" y="634689"/>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smtClean="0">
              <a:solidFill>
                <a:srgbClr val="F3F3F4"/>
              </a:solidFill>
            </a:endParaRPr>
          </a:p>
        </p:txBody>
      </p:sp>
      <p:sp>
        <p:nvSpPr>
          <p:cNvPr id="80" name="Rectangle 79"/>
          <p:cNvSpPr/>
          <p:nvPr userDrawn="1"/>
        </p:nvSpPr>
        <p:spPr>
          <a:xfrm>
            <a:off x="10113274" y="634689"/>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smtClean="0">
              <a:solidFill>
                <a:srgbClr val="F3F3F4"/>
              </a:solidFill>
            </a:endParaRPr>
          </a:p>
        </p:txBody>
      </p:sp>
      <p:sp>
        <p:nvSpPr>
          <p:cNvPr id="81" name="Rectangle 80"/>
          <p:cNvSpPr/>
          <p:nvPr userDrawn="1"/>
        </p:nvSpPr>
        <p:spPr>
          <a:xfrm>
            <a:off x="11294307" y="634689"/>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smtClean="0">
              <a:solidFill>
                <a:srgbClr val="F3F3F4"/>
              </a:solidFill>
            </a:endParaRPr>
          </a:p>
        </p:txBody>
      </p:sp>
      <p:sp>
        <p:nvSpPr>
          <p:cNvPr id="82" name="Freeform 95"/>
          <p:cNvSpPr>
            <a:spLocks/>
          </p:cNvSpPr>
          <p:nvPr userDrawn="1"/>
        </p:nvSpPr>
        <p:spPr bwMode="black">
          <a:xfrm>
            <a:off x="9219142" y="921551"/>
            <a:ext cx="443136" cy="443070"/>
          </a:xfrm>
          <a:custGeom>
            <a:avLst/>
            <a:gdLst>
              <a:gd name="T0" fmla="*/ 59 w 67"/>
              <a:gd name="T1" fmla="*/ 0 h 67"/>
              <a:gd name="T2" fmla="*/ 9 w 67"/>
              <a:gd name="T3" fmla="*/ 0 h 67"/>
              <a:gd name="T4" fmla="*/ 0 w 67"/>
              <a:gd name="T5" fmla="*/ 9 h 67"/>
              <a:gd name="T6" fmla="*/ 0 w 67"/>
              <a:gd name="T7" fmla="*/ 41 h 67"/>
              <a:gd name="T8" fmla="*/ 9 w 67"/>
              <a:gd name="T9" fmla="*/ 50 h 67"/>
              <a:gd name="T10" fmla="*/ 21 w 67"/>
              <a:gd name="T11" fmla="*/ 50 h 67"/>
              <a:gd name="T12" fmla="*/ 47 w 67"/>
              <a:gd name="T13" fmla="*/ 67 h 67"/>
              <a:gd name="T14" fmla="*/ 41 w 67"/>
              <a:gd name="T15" fmla="*/ 50 h 67"/>
              <a:gd name="T16" fmla="*/ 59 w 67"/>
              <a:gd name="T17" fmla="*/ 50 h 67"/>
              <a:gd name="T18" fmla="*/ 67 w 67"/>
              <a:gd name="T19" fmla="*/ 41 h 67"/>
              <a:gd name="T20" fmla="*/ 67 w 67"/>
              <a:gd name="T21" fmla="*/ 9 h 67"/>
              <a:gd name="T22" fmla="*/ 59 w 67"/>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67">
                <a:moveTo>
                  <a:pt x="59"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59" y="50"/>
                  <a:pt x="59" y="50"/>
                  <a:pt x="59" y="50"/>
                </a:cubicBezTo>
                <a:cubicBezTo>
                  <a:pt x="63" y="50"/>
                  <a:pt x="67" y="46"/>
                  <a:pt x="67" y="41"/>
                </a:cubicBezTo>
                <a:cubicBezTo>
                  <a:pt x="67" y="9"/>
                  <a:pt x="67" y="9"/>
                  <a:pt x="67" y="9"/>
                </a:cubicBezTo>
                <a:cubicBezTo>
                  <a:pt x="67" y="4"/>
                  <a:pt x="63" y="0"/>
                  <a:pt x="59" y="0"/>
                </a:cubicBezTo>
              </a:path>
            </a:pathLst>
          </a:custGeom>
          <a:solidFill>
            <a:srgbClr val="FFFFFF"/>
          </a:solidFill>
          <a:ln>
            <a:noFill/>
          </a:ln>
          <a:extLst/>
        </p:spPr>
        <p:txBody>
          <a:bodyPr vert="horz" wrap="square" lIns="124347" tIns="62174" rIns="124347" bIns="62174" numCol="1" anchor="t" anchorCtr="0" compatLnSpc="1">
            <a:prstTxWarp prst="textNoShape">
              <a:avLst/>
            </a:prstTxWarp>
          </a:bodyPr>
          <a:lstStyle/>
          <a:p>
            <a:pPr defTabSz="1243493"/>
            <a:endParaRPr lang="en-US" sz="2448">
              <a:solidFill>
                <a:srgbClr val="FFFFFF"/>
              </a:solidFill>
            </a:endParaRPr>
          </a:p>
        </p:txBody>
      </p:sp>
      <p:sp>
        <p:nvSpPr>
          <p:cNvPr id="83" name="Freeform 81"/>
          <p:cNvSpPr>
            <a:spLocks noEditPoints="1"/>
          </p:cNvSpPr>
          <p:nvPr userDrawn="1"/>
        </p:nvSpPr>
        <p:spPr bwMode="black">
          <a:xfrm>
            <a:off x="11550120" y="947509"/>
            <a:ext cx="505312" cy="391155"/>
          </a:xfrm>
          <a:custGeom>
            <a:avLst/>
            <a:gdLst>
              <a:gd name="T0" fmla="*/ 71 w 75"/>
              <a:gd name="T1" fmla="*/ 58 h 58"/>
              <a:gd name="T2" fmla="*/ 4 w 75"/>
              <a:gd name="T3" fmla="*/ 58 h 58"/>
              <a:gd name="T4" fmla="*/ 0 w 75"/>
              <a:gd name="T5" fmla="*/ 54 h 58"/>
              <a:gd name="T6" fmla="*/ 0 w 75"/>
              <a:gd name="T7" fmla="*/ 4 h 58"/>
              <a:gd name="T8" fmla="*/ 4 w 75"/>
              <a:gd name="T9" fmla="*/ 0 h 58"/>
              <a:gd name="T10" fmla="*/ 71 w 75"/>
              <a:gd name="T11" fmla="*/ 0 h 58"/>
              <a:gd name="T12" fmla="*/ 75 w 75"/>
              <a:gd name="T13" fmla="*/ 4 h 58"/>
              <a:gd name="T14" fmla="*/ 75 w 75"/>
              <a:gd name="T15" fmla="*/ 54 h 58"/>
              <a:gd name="T16" fmla="*/ 71 w 75"/>
              <a:gd name="T17" fmla="*/ 58 h 58"/>
              <a:gd name="T18" fmla="*/ 8 w 75"/>
              <a:gd name="T19" fmla="*/ 50 h 58"/>
              <a:gd name="T20" fmla="*/ 67 w 75"/>
              <a:gd name="T21" fmla="*/ 50 h 58"/>
              <a:gd name="T22" fmla="*/ 67 w 75"/>
              <a:gd name="T23" fmla="*/ 16 h 58"/>
              <a:gd name="T24" fmla="*/ 39 w 75"/>
              <a:gd name="T25" fmla="*/ 38 h 58"/>
              <a:gd name="T26" fmla="*/ 35 w 75"/>
              <a:gd name="T27" fmla="*/ 38 h 58"/>
              <a:gd name="T28" fmla="*/ 8 w 75"/>
              <a:gd name="T29" fmla="*/ 17 h 58"/>
              <a:gd name="T30" fmla="*/ 8 w 75"/>
              <a:gd name="T31" fmla="*/ 50 h 58"/>
              <a:gd name="T32" fmla="*/ 9 w 75"/>
              <a:gd name="T33" fmla="*/ 8 h 58"/>
              <a:gd name="T34" fmla="*/ 37 w 75"/>
              <a:gd name="T35" fmla="*/ 30 h 58"/>
              <a:gd name="T36" fmla="*/ 65 w 75"/>
              <a:gd name="T37" fmla="*/ 8 h 58"/>
              <a:gd name="T38" fmla="*/ 9 w 75"/>
              <a:gd name="T39"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58">
                <a:moveTo>
                  <a:pt x="71" y="58"/>
                </a:moveTo>
                <a:cubicBezTo>
                  <a:pt x="4" y="58"/>
                  <a:pt x="4" y="58"/>
                  <a:pt x="4" y="58"/>
                </a:cubicBezTo>
                <a:cubicBezTo>
                  <a:pt x="2" y="58"/>
                  <a:pt x="0" y="56"/>
                  <a:pt x="0" y="54"/>
                </a:cubicBezTo>
                <a:cubicBezTo>
                  <a:pt x="0" y="4"/>
                  <a:pt x="0" y="4"/>
                  <a:pt x="0" y="4"/>
                </a:cubicBezTo>
                <a:cubicBezTo>
                  <a:pt x="0" y="2"/>
                  <a:pt x="2" y="0"/>
                  <a:pt x="4" y="0"/>
                </a:cubicBezTo>
                <a:cubicBezTo>
                  <a:pt x="71" y="0"/>
                  <a:pt x="71" y="0"/>
                  <a:pt x="71" y="0"/>
                </a:cubicBezTo>
                <a:cubicBezTo>
                  <a:pt x="73" y="0"/>
                  <a:pt x="75" y="2"/>
                  <a:pt x="75" y="4"/>
                </a:cubicBezTo>
                <a:cubicBezTo>
                  <a:pt x="75" y="54"/>
                  <a:pt x="75" y="54"/>
                  <a:pt x="75" y="54"/>
                </a:cubicBezTo>
                <a:cubicBezTo>
                  <a:pt x="75" y="56"/>
                  <a:pt x="73" y="58"/>
                  <a:pt x="71" y="58"/>
                </a:cubicBezTo>
                <a:close/>
                <a:moveTo>
                  <a:pt x="8" y="50"/>
                </a:moveTo>
                <a:cubicBezTo>
                  <a:pt x="67" y="50"/>
                  <a:pt x="67" y="50"/>
                  <a:pt x="67" y="50"/>
                </a:cubicBezTo>
                <a:cubicBezTo>
                  <a:pt x="67" y="16"/>
                  <a:pt x="67" y="16"/>
                  <a:pt x="67" y="16"/>
                </a:cubicBezTo>
                <a:cubicBezTo>
                  <a:pt x="39" y="38"/>
                  <a:pt x="39" y="38"/>
                  <a:pt x="39" y="38"/>
                </a:cubicBezTo>
                <a:cubicBezTo>
                  <a:pt x="38" y="39"/>
                  <a:pt x="36" y="39"/>
                  <a:pt x="35" y="38"/>
                </a:cubicBezTo>
                <a:cubicBezTo>
                  <a:pt x="8" y="17"/>
                  <a:pt x="8" y="17"/>
                  <a:pt x="8" y="17"/>
                </a:cubicBezTo>
                <a:lnTo>
                  <a:pt x="8" y="50"/>
                </a:lnTo>
                <a:close/>
                <a:moveTo>
                  <a:pt x="9" y="8"/>
                </a:moveTo>
                <a:cubicBezTo>
                  <a:pt x="37" y="30"/>
                  <a:pt x="37" y="30"/>
                  <a:pt x="37" y="30"/>
                </a:cubicBezTo>
                <a:cubicBezTo>
                  <a:pt x="65" y="8"/>
                  <a:pt x="65" y="8"/>
                  <a:pt x="65" y="8"/>
                </a:cubicBezTo>
                <a:lnTo>
                  <a:pt x="9" y="8"/>
                </a:lnTo>
                <a:close/>
              </a:path>
            </a:pathLst>
          </a:custGeom>
          <a:solidFill>
            <a:srgbClr val="FFFFFF"/>
          </a:solidFill>
          <a:ln>
            <a:noFill/>
          </a:ln>
          <a:extLst/>
        </p:spPr>
        <p:txBody>
          <a:bodyPr vert="horz" wrap="square" lIns="124347" tIns="62174" rIns="124347" bIns="62174" numCol="1" anchor="t" anchorCtr="0" compatLnSpc="1">
            <a:prstTxWarp prst="textNoShape">
              <a:avLst/>
            </a:prstTxWarp>
          </a:bodyPr>
          <a:lstStyle/>
          <a:p>
            <a:pPr defTabSz="1243493"/>
            <a:endParaRPr lang="en-US" sz="2448">
              <a:solidFill>
                <a:srgbClr val="FFFFFF"/>
              </a:solidFill>
            </a:endParaRPr>
          </a:p>
        </p:txBody>
      </p:sp>
      <p:sp>
        <p:nvSpPr>
          <p:cNvPr id="84" name="Freeform 116"/>
          <p:cNvSpPr>
            <a:spLocks noEditPoints="1"/>
          </p:cNvSpPr>
          <p:nvPr userDrawn="1"/>
        </p:nvSpPr>
        <p:spPr bwMode="black">
          <a:xfrm>
            <a:off x="10379275" y="949549"/>
            <a:ext cx="484938" cy="387075"/>
          </a:xfrm>
          <a:custGeom>
            <a:avLst/>
            <a:gdLst>
              <a:gd name="T0" fmla="*/ 50 w 72"/>
              <a:gd name="T1" fmla="*/ 35 h 57"/>
              <a:gd name="T2" fmla="*/ 36 w 72"/>
              <a:gd name="T3" fmla="*/ 21 h 57"/>
              <a:gd name="T4" fmla="*/ 22 w 72"/>
              <a:gd name="T5" fmla="*/ 35 h 57"/>
              <a:gd name="T6" fmla="*/ 36 w 72"/>
              <a:gd name="T7" fmla="*/ 49 h 57"/>
              <a:gd name="T8" fmla="*/ 50 w 72"/>
              <a:gd name="T9" fmla="*/ 35 h 57"/>
              <a:gd name="T10" fmla="*/ 15 w 72"/>
              <a:gd name="T11" fmla="*/ 20 h 57"/>
              <a:gd name="T12" fmla="*/ 12 w 72"/>
              <a:gd name="T13" fmla="*/ 17 h 57"/>
              <a:gd name="T14" fmla="*/ 8 w 72"/>
              <a:gd name="T15" fmla="*/ 20 h 57"/>
              <a:gd name="T16" fmla="*/ 12 w 72"/>
              <a:gd name="T17" fmla="*/ 23 h 57"/>
              <a:gd name="T18" fmla="*/ 15 w 72"/>
              <a:gd name="T19" fmla="*/ 20 h 57"/>
              <a:gd name="T20" fmla="*/ 72 w 72"/>
              <a:gd name="T21" fmla="*/ 18 h 57"/>
              <a:gd name="T22" fmla="*/ 72 w 72"/>
              <a:gd name="T23" fmla="*/ 49 h 57"/>
              <a:gd name="T24" fmla="*/ 63 w 72"/>
              <a:gd name="T25" fmla="*/ 57 h 57"/>
              <a:gd name="T26" fmla="*/ 8 w 72"/>
              <a:gd name="T27" fmla="*/ 57 h 57"/>
              <a:gd name="T28" fmla="*/ 0 w 72"/>
              <a:gd name="T29" fmla="*/ 49 h 57"/>
              <a:gd name="T30" fmla="*/ 0 w 72"/>
              <a:gd name="T31" fmla="*/ 18 h 57"/>
              <a:gd name="T32" fmla="*/ 8 w 72"/>
              <a:gd name="T33" fmla="*/ 9 h 57"/>
              <a:gd name="T34" fmla="*/ 21 w 72"/>
              <a:gd name="T35" fmla="*/ 9 h 57"/>
              <a:gd name="T36" fmla="*/ 23 w 72"/>
              <a:gd name="T37" fmla="*/ 5 h 57"/>
              <a:gd name="T38" fmla="*/ 30 w 72"/>
              <a:gd name="T39" fmla="*/ 0 h 57"/>
              <a:gd name="T40" fmla="*/ 42 w 72"/>
              <a:gd name="T41" fmla="*/ 0 h 57"/>
              <a:gd name="T42" fmla="*/ 49 w 72"/>
              <a:gd name="T43" fmla="*/ 5 h 57"/>
              <a:gd name="T44" fmla="*/ 50 w 72"/>
              <a:gd name="T45" fmla="*/ 9 h 57"/>
              <a:gd name="T46" fmla="*/ 63 w 72"/>
              <a:gd name="T47" fmla="*/ 9 h 57"/>
              <a:gd name="T48" fmla="*/ 72 w 72"/>
              <a:gd name="T49" fmla="*/ 18 h 57"/>
              <a:gd name="T50" fmla="*/ 45 w 72"/>
              <a:gd name="T51" fmla="*/ 35 h 57"/>
              <a:gd name="T52" fmla="*/ 36 w 72"/>
              <a:gd name="T53" fmla="*/ 44 h 57"/>
              <a:gd name="T54" fmla="*/ 27 w 72"/>
              <a:gd name="T55" fmla="*/ 35 h 57"/>
              <a:gd name="T56" fmla="*/ 36 w 72"/>
              <a:gd name="T57" fmla="*/ 26 h 57"/>
              <a:gd name="T58" fmla="*/ 45 w 72"/>
              <a:gd name="T59"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57">
                <a:moveTo>
                  <a:pt x="50" y="35"/>
                </a:moveTo>
                <a:cubicBezTo>
                  <a:pt x="50" y="27"/>
                  <a:pt x="43" y="21"/>
                  <a:pt x="36" y="21"/>
                </a:cubicBezTo>
                <a:cubicBezTo>
                  <a:pt x="28" y="21"/>
                  <a:pt x="22" y="27"/>
                  <a:pt x="22" y="35"/>
                </a:cubicBezTo>
                <a:cubicBezTo>
                  <a:pt x="22" y="43"/>
                  <a:pt x="28" y="49"/>
                  <a:pt x="36" y="49"/>
                </a:cubicBezTo>
                <a:cubicBezTo>
                  <a:pt x="43" y="49"/>
                  <a:pt x="50" y="43"/>
                  <a:pt x="50" y="35"/>
                </a:cubicBezTo>
                <a:moveTo>
                  <a:pt x="15" y="20"/>
                </a:moveTo>
                <a:cubicBezTo>
                  <a:pt x="15" y="18"/>
                  <a:pt x="13" y="17"/>
                  <a:pt x="12" y="17"/>
                </a:cubicBezTo>
                <a:cubicBezTo>
                  <a:pt x="10" y="17"/>
                  <a:pt x="8" y="18"/>
                  <a:pt x="8" y="20"/>
                </a:cubicBezTo>
                <a:cubicBezTo>
                  <a:pt x="8" y="22"/>
                  <a:pt x="10" y="23"/>
                  <a:pt x="12" y="23"/>
                </a:cubicBezTo>
                <a:cubicBezTo>
                  <a:pt x="13" y="23"/>
                  <a:pt x="15" y="22"/>
                  <a:pt x="15" y="20"/>
                </a:cubicBezTo>
                <a:moveTo>
                  <a:pt x="72" y="18"/>
                </a:moveTo>
                <a:cubicBezTo>
                  <a:pt x="72" y="49"/>
                  <a:pt x="72" y="49"/>
                  <a:pt x="72" y="49"/>
                </a:cubicBezTo>
                <a:cubicBezTo>
                  <a:pt x="72" y="53"/>
                  <a:pt x="68" y="57"/>
                  <a:pt x="63" y="57"/>
                </a:cubicBezTo>
                <a:cubicBezTo>
                  <a:pt x="8" y="57"/>
                  <a:pt x="8" y="57"/>
                  <a:pt x="8" y="57"/>
                </a:cubicBezTo>
                <a:cubicBezTo>
                  <a:pt x="4" y="57"/>
                  <a:pt x="0" y="53"/>
                  <a:pt x="0" y="49"/>
                </a:cubicBezTo>
                <a:cubicBezTo>
                  <a:pt x="0" y="18"/>
                  <a:pt x="0" y="18"/>
                  <a:pt x="0" y="18"/>
                </a:cubicBezTo>
                <a:cubicBezTo>
                  <a:pt x="0" y="13"/>
                  <a:pt x="4" y="9"/>
                  <a:pt x="8" y="9"/>
                </a:cubicBezTo>
                <a:cubicBezTo>
                  <a:pt x="21" y="9"/>
                  <a:pt x="21" y="9"/>
                  <a:pt x="21" y="9"/>
                </a:cubicBezTo>
                <a:cubicBezTo>
                  <a:pt x="23" y="5"/>
                  <a:pt x="23" y="5"/>
                  <a:pt x="23" y="5"/>
                </a:cubicBezTo>
                <a:cubicBezTo>
                  <a:pt x="24" y="2"/>
                  <a:pt x="27" y="0"/>
                  <a:pt x="30" y="0"/>
                </a:cubicBezTo>
                <a:cubicBezTo>
                  <a:pt x="42" y="0"/>
                  <a:pt x="42" y="0"/>
                  <a:pt x="42" y="0"/>
                </a:cubicBezTo>
                <a:cubicBezTo>
                  <a:pt x="45" y="0"/>
                  <a:pt x="48" y="2"/>
                  <a:pt x="49" y="5"/>
                </a:cubicBezTo>
                <a:cubicBezTo>
                  <a:pt x="50" y="9"/>
                  <a:pt x="50" y="9"/>
                  <a:pt x="50" y="9"/>
                </a:cubicBezTo>
                <a:cubicBezTo>
                  <a:pt x="63" y="9"/>
                  <a:pt x="63" y="9"/>
                  <a:pt x="63" y="9"/>
                </a:cubicBezTo>
                <a:cubicBezTo>
                  <a:pt x="68" y="9"/>
                  <a:pt x="72" y="13"/>
                  <a:pt x="72" y="18"/>
                </a:cubicBezTo>
                <a:moveTo>
                  <a:pt x="45" y="35"/>
                </a:moveTo>
                <a:cubicBezTo>
                  <a:pt x="45" y="40"/>
                  <a:pt x="41" y="44"/>
                  <a:pt x="36" y="44"/>
                </a:cubicBezTo>
                <a:cubicBezTo>
                  <a:pt x="31" y="44"/>
                  <a:pt x="27" y="40"/>
                  <a:pt x="27" y="35"/>
                </a:cubicBezTo>
                <a:cubicBezTo>
                  <a:pt x="27" y="30"/>
                  <a:pt x="31" y="26"/>
                  <a:pt x="36" y="26"/>
                </a:cubicBezTo>
                <a:cubicBezTo>
                  <a:pt x="41" y="26"/>
                  <a:pt x="45" y="30"/>
                  <a:pt x="45" y="35"/>
                </a:cubicBezTo>
              </a:path>
            </a:pathLst>
          </a:custGeom>
          <a:solidFill>
            <a:srgbClr val="FFFFFF"/>
          </a:solidFill>
          <a:ln>
            <a:noFill/>
          </a:ln>
          <a:extLst/>
        </p:spPr>
        <p:txBody>
          <a:bodyPr vert="horz" wrap="square" lIns="124347" tIns="62174" rIns="124347" bIns="62174" numCol="1" anchor="t" anchorCtr="0" compatLnSpc="1">
            <a:prstTxWarp prst="textNoShape">
              <a:avLst/>
            </a:prstTxWarp>
          </a:bodyPr>
          <a:lstStyle/>
          <a:p>
            <a:pPr defTabSz="1243493"/>
            <a:endParaRPr lang="en-US" sz="2448">
              <a:solidFill>
                <a:srgbClr val="FFFFFF"/>
              </a:solidFill>
            </a:endParaRPr>
          </a:p>
        </p:txBody>
      </p:sp>
      <p:sp>
        <p:nvSpPr>
          <p:cNvPr id="85" name="Freeform 12"/>
          <p:cNvSpPr>
            <a:spLocks noChangeAspect="1"/>
          </p:cNvSpPr>
          <p:nvPr userDrawn="1"/>
        </p:nvSpPr>
        <p:spPr bwMode="black">
          <a:xfrm>
            <a:off x="8073781" y="884886"/>
            <a:ext cx="371789" cy="516400"/>
          </a:xfrm>
          <a:custGeom>
            <a:avLst/>
            <a:gdLst>
              <a:gd name="T0" fmla="*/ 642 w 811"/>
              <a:gd name="T1" fmla="*/ 692 h 1128"/>
              <a:gd name="T2" fmla="*/ 499 w 811"/>
              <a:gd name="T3" fmla="*/ 758 h 1128"/>
              <a:gd name="T4" fmla="*/ 465 w 811"/>
              <a:gd name="T5" fmla="*/ 735 h 1128"/>
              <a:gd name="T6" fmla="*/ 301 w 811"/>
              <a:gd name="T7" fmla="*/ 382 h 1128"/>
              <a:gd name="T8" fmla="*/ 305 w 811"/>
              <a:gd name="T9" fmla="*/ 341 h 1128"/>
              <a:gd name="T10" fmla="*/ 459 w 811"/>
              <a:gd name="T11" fmla="*/ 269 h 1128"/>
              <a:gd name="T12" fmla="*/ 474 w 811"/>
              <a:gd name="T13" fmla="*/ 232 h 1128"/>
              <a:gd name="T14" fmla="*/ 378 w 811"/>
              <a:gd name="T15" fmla="*/ 19 h 1128"/>
              <a:gd name="T16" fmla="*/ 341 w 811"/>
              <a:gd name="T17" fmla="*/ 0 h 1128"/>
              <a:gd name="T18" fmla="*/ 236 w 811"/>
              <a:gd name="T19" fmla="*/ 28 h 1128"/>
              <a:gd name="T20" fmla="*/ 192 w 811"/>
              <a:gd name="T21" fmla="*/ 49 h 1128"/>
              <a:gd name="T22" fmla="*/ 117 w 811"/>
              <a:gd name="T23" fmla="*/ 543 h 1128"/>
              <a:gd name="T24" fmla="*/ 313 w 811"/>
              <a:gd name="T25" fmla="*/ 932 h 1128"/>
              <a:gd name="T26" fmla="*/ 686 w 811"/>
              <a:gd name="T27" fmla="*/ 1060 h 1128"/>
              <a:gd name="T28" fmla="*/ 730 w 811"/>
              <a:gd name="T29" fmla="*/ 1039 h 1128"/>
              <a:gd name="T30" fmla="*/ 789 w 811"/>
              <a:gd name="T31" fmla="*/ 999 h 1128"/>
              <a:gd name="T32" fmla="*/ 796 w 811"/>
              <a:gd name="T33" fmla="*/ 944 h 1128"/>
              <a:gd name="T34" fmla="*/ 689 w 811"/>
              <a:gd name="T35" fmla="*/ 708 h 1128"/>
              <a:gd name="T36" fmla="*/ 642 w 811"/>
              <a:gd name="T37" fmla="*/ 69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1" h="1128">
                <a:moveTo>
                  <a:pt x="642" y="692"/>
                </a:moveTo>
                <a:cubicBezTo>
                  <a:pt x="616" y="704"/>
                  <a:pt x="499" y="758"/>
                  <a:pt x="499" y="758"/>
                </a:cubicBezTo>
                <a:cubicBezTo>
                  <a:pt x="488" y="763"/>
                  <a:pt x="473" y="753"/>
                  <a:pt x="465" y="735"/>
                </a:cubicBezTo>
                <a:cubicBezTo>
                  <a:pt x="301" y="382"/>
                  <a:pt x="301" y="382"/>
                  <a:pt x="301" y="382"/>
                </a:cubicBezTo>
                <a:cubicBezTo>
                  <a:pt x="292" y="364"/>
                  <a:pt x="294" y="346"/>
                  <a:pt x="305" y="341"/>
                </a:cubicBezTo>
                <a:cubicBezTo>
                  <a:pt x="305" y="341"/>
                  <a:pt x="441" y="279"/>
                  <a:pt x="459" y="269"/>
                </a:cubicBezTo>
                <a:cubicBezTo>
                  <a:pt x="470" y="264"/>
                  <a:pt x="483" y="251"/>
                  <a:pt x="474" y="232"/>
                </a:cubicBezTo>
                <a:cubicBezTo>
                  <a:pt x="452" y="180"/>
                  <a:pt x="385" y="29"/>
                  <a:pt x="378" y="19"/>
                </a:cubicBezTo>
                <a:cubicBezTo>
                  <a:pt x="369" y="8"/>
                  <a:pt x="363" y="0"/>
                  <a:pt x="341" y="0"/>
                </a:cubicBezTo>
                <a:cubicBezTo>
                  <a:pt x="306" y="0"/>
                  <a:pt x="269" y="13"/>
                  <a:pt x="236" y="28"/>
                </a:cubicBezTo>
                <a:cubicBezTo>
                  <a:pt x="192" y="49"/>
                  <a:pt x="192" y="49"/>
                  <a:pt x="192" y="49"/>
                </a:cubicBezTo>
                <a:cubicBezTo>
                  <a:pt x="0" y="158"/>
                  <a:pt x="62" y="427"/>
                  <a:pt x="117" y="543"/>
                </a:cubicBezTo>
                <a:cubicBezTo>
                  <a:pt x="173" y="662"/>
                  <a:pt x="313" y="932"/>
                  <a:pt x="313" y="932"/>
                </a:cubicBezTo>
                <a:cubicBezTo>
                  <a:pt x="381" y="1070"/>
                  <a:pt x="547" y="1128"/>
                  <a:pt x="686" y="1060"/>
                </a:cubicBezTo>
                <a:cubicBezTo>
                  <a:pt x="730" y="1039"/>
                  <a:pt x="730" y="1039"/>
                  <a:pt x="730" y="1039"/>
                </a:cubicBezTo>
                <a:cubicBezTo>
                  <a:pt x="756" y="1026"/>
                  <a:pt x="769" y="1018"/>
                  <a:pt x="789" y="999"/>
                </a:cubicBezTo>
                <a:cubicBezTo>
                  <a:pt x="795" y="994"/>
                  <a:pt x="811" y="977"/>
                  <a:pt x="796" y="944"/>
                </a:cubicBezTo>
                <a:cubicBezTo>
                  <a:pt x="767" y="880"/>
                  <a:pt x="698" y="726"/>
                  <a:pt x="689" y="708"/>
                </a:cubicBezTo>
                <a:cubicBezTo>
                  <a:pt x="680" y="693"/>
                  <a:pt x="661" y="684"/>
                  <a:pt x="642" y="692"/>
                </a:cubicBezTo>
                <a:close/>
              </a:path>
            </a:pathLst>
          </a:custGeom>
          <a:solidFill>
            <a:srgbClr val="FFFFFF"/>
          </a:solidFill>
          <a:ln>
            <a:noFill/>
          </a:ln>
          <a:extLst/>
        </p:spPr>
        <p:txBody>
          <a:bodyPr vert="horz" wrap="square" lIns="111925" tIns="55963" rIns="111925" bIns="55963" numCol="1" anchor="t" anchorCtr="0" compatLnSpc="1">
            <a:prstTxWarp prst="textNoShape">
              <a:avLst/>
            </a:prstTxWarp>
          </a:bodyPr>
          <a:lstStyle/>
          <a:p>
            <a:pPr defTabSz="1243493"/>
            <a:endParaRPr lang="en-US" sz="2176">
              <a:solidFill>
                <a:srgbClr val="FFFFFF"/>
              </a:solidFill>
            </a:endParaRPr>
          </a:p>
        </p:txBody>
      </p:sp>
      <p:sp>
        <p:nvSpPr>
          <p:cNvPr id="86" name="Freeform 104"/>
          <p:cNvSpPr>
            <a:spLocks noEditPoints="1"/>
          </p:cNvSpPr>
          <p:nvPr userDrawn="1"/>
        </p:nvSpPr>
        <p:spPr bwMode="black">
          <a:xfrm>
            <a:off x="10350363" y="3233476"/>
            <a:ext cx="542764" cy="542687"/>
          </a:xfrm>
          <a:custGeom>
            <a:avLst/>
            <a:gdLst>
              <a:gd name="T0" fmla="*/ 37 w 61"/>
              <a:gd name="T1" fmla="*/ 43 h 61"/>
              <a:gd name="T2" fmla="*/ 18 w 61"/>
              <a:gd name="T3" fmla="*/ 37 h 61"/>
              <a:gd name="T4" fmla="*/ 24 w 61"/>
              <a:gd name="T5" fmla="*/ 18 h 61"/>
              <a:gd name="T6" fmla="*/ 43 w 61"/>
              <a:gd name="T7" fmla="*/ 24 h 61"/>
              <a:gd name="T8" fmla="*/ 37 w 61"/>
              <a:gd name="T9" fmla="*/ 43 h 61"/>
              <a:gd name="T10" fmla="*/ 61 w 61"/>
              <a:gd name="T11" fmla="*/ 28 h 61"/>
              <a:gd name="T12" fmla="*/ 58 w 61"/>
              <a:gd name="T13" fmla="*/ 18 h 61"/>
              <a:gd name="T14" fmla="*/ 50 w 61"/>
              <a:gd name="T15" fmla="*/ 19 h 61"/>
              <a:gd name="T16" fmla="*/ 47 w 61"/>
              <a:gd name="T17" fmla="*/ 15 h 61"/>
              <a:gd name="T18" fmla="*/ 50 w 61"/>
              <a:gd name="T19" fmla="*/ 7 h 61"/>
              <a:gd name="T20" fmla="*/ 41 w 61"/>
              <a:gd name="T21" fmla="*/ 2 h 61"/>
              <a:gd name="T22" fmla="*/ 36 w 61"/>
              <a:gd name="T23" fmla="*/ 9 h 61"/>
              <a:gd name="T24" fmla="*/ 30 w 61"/>
              <a:gd name="T25" fmla="*/ 8 h 61"/>
              <a:gd name="T26" fmla="*/ 27 w 61"/>
              <a:gd name="T27" fmla="*/ 0 h 61"/>
              <a:gd name="T28" fmla="*/ 17 w 61"/>
              <a:gd name="T29" fmla="*/ 3 h 61"/>
              <a:gd name="T30" fmla="*/ 18 w 61"/>
              <a:gd name="T31" fmla="*/ 11 h 61"/>
              <a:gd name="T32" fmla="*/ 15 w 61"/>
              <a:gd name="T33" fmla="*/ 14 h 61"/>
              <a:gd name="T34" fmla="*/ 7 w 61"/>
              <a:gd name="T35" fmla="*/ 11 h 61"/>
              <a:gd name="T36" fmla="*/ 2 w 61"/>
              <a:gd name="T37" fmla="*/ 20 h 61"/>
              <a:gd name="T38" fmla="*/ 8 w 61"/>
              <a:gd name="T39" fmla="*/ 25 h 61"/>
              <a:gd name="T40" fmla="*/ 7 w 61"/>
              <a:gd name="T41" fmla="*/ 30 h 61"/>
              <a:gd name="T42" fmla="*/ 0 w 61"/>
              <a:gd name="T43" fmla="*/ 33 h 61"/>
              <a:gd name="T44" fmla="*/ 2 w 61"/>
              <a:gd name="T45" fmla="*/ 43 h 61"/>
              <a:gd name="T46" fmla="*/ 11 w 61"/>
              <a:gd name="T47" fmla="*/ 42 h 61"/>
              <a:gd name="T48" fmla="*/ 14 w 61"/>
              <a:gd name="T49" fmla="*/ 47 h 61"/>
              <a:gd name="T50" fmla="*/ 11 w 61"/>
              <a:gd name="T51" fmla="*/ 54 h 61"/>
              <a:gd name="T52" fmla="*/ 20 w 61"/>
              <a:gd name="T53" fmla="*/ 59 h 61"/>
              <a:gd name="T54" fmla="*/ 25 w 61"/>
              <a:gd name="T55" fmla="*/ 53 h 61"/>
              <a:gd name="T56" fmla="*/ 30 w 61"/>
              <a:gd name="T57" fmla="*/ 53 h 61"/>
              <a:gd name="T58" fmla="*/ 33 w 61"/>
              <a:gd name="T59" fmla="*/ 61 h 61"/>
              <a:gd name="T60" fmla="*/ 43 w 61"/>
              <a:gd name="T61" fmla="*/ 58 h 61"/>
              <a:gd name="T62" fmla="*/ 42 w 61"/>
              <a:gd name="T63" fmla="*/ 50 h 61"/>
              <a:gd name="T64" fmla="*/ 46 w 61"/>
              <a:gd name="T65" fmla="*/ 47 h 61"/>
              <a:gd name="T66" fmla="*/ 54 w 61"/>
              <a:gd name="T67" fmla="*/ 50 h 61"/>
              <a:gd name="T68" fmla="*/ 59 w 61"/>
              <a:gd name="T69" fmla="*/ 41 h 61"/>
              <a:gd name="T70" fmla="*/ 52 w 61"/>
              <a:gd name="T71" fmla="*/ 36 h 61"/>
              <a:gd name="T72" fmla="*/ 53 w 61"/>
              <a:gd name="T73" fmla="*/ 31 h 61"/>
              <a:gd name="T74" fmla="*/ 61 w 61"/>
              <a:gd name="T75" fmla="*/ 28 h 61"/>
              <a:gd name="T76" fmla="*/ 28 w 61"/>
              <a:gd name="T77" fmla="*/ 26 h 61"/>
              <a:gd name="T78" fmla="*/ 26 w 61"/>
              <a:gd name="T79" fmla="*/ 33 h 61"/>
              <a:gd name="T80" fmla="*/ 33 w 61"/>
              <a:gd name="T81" fmla="*/ 35 h 61"/>
              <a:gd name="T82" fmla="*/ 35 w 61"/>
              <a:gd name="T83" fmla="*/ 28 h 61"/>
              <a:gd name="T84" fmla="*/ 28 w 61"/>
              <a:gd name="T8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1">
                <a:moveTo>
                  <a:pt x="37" y="43"/>
                </a:moveTo>
                <a:cubicBezTo>
                  <a:pt x="30" y="47"/>
                  <a:pt x="21" y="44"/>
                  <a:pt x="18" y="37"/>
                </a:cubicBezTo>
                <a:cubicBezTo>
                  <a:pt x="14" y="30"/>
                  <a:pt x="17" y="21"/>
                  <a:pt x="24" y="18"/>
                </a:cubicBezTo>
                <a:cubicBezTo>
                  <a:pt x="31" y="14"/>
                  <a:pt x="39" y="17"/>
                  <a:pt x="43" y="24"/>
                </a:cubicBezTo>
                <a:cubicBezTo>
                  <a:pt x="47" y="31"/>
                  <a:pt x="44" y="40"/>
                  <a:pt x="37" y="43"/>
                </a:cubicBezTo>
                <a:moveTo>
                  <a:pt x="61" y="28"/>
                </a:moveTo>
                <a:cubicBezTo>
                  <a:pt x="58" y="18"/>
                  <a:pt x="58" y="18"/>
                  <a:pt x="58" y="18"/>
                </a:cubicBezTo>
                <a:cubicBezTo>
                  <a:pt x="50" y="19"/>
                  <a:pt x="50" y="19"/>
                  <a:pt x="50" y="19"/>
                </a:cubicBezTo>
                <a:cubicBezTo>
                  <a:pt x="49" y="17"/>
                  <a:pt x="48" y="16"/>
                  <a:pt x="47" y="15"/>
                </a:cubicBezTo>
                <a:cubicBezTo>
                  <a:pt x="50" y="7"/>
                  <a:pt x="50" y="7"/>
                  <a:pt x="50" y="7"/>
                </a:cubicBezTo>
                <a:cubicBezTo>
                  <a:pt x="41" y="2"/>
                  <a:pt x="41" y="2"/>
                  <a:pt x="41" y="2"/>
                </a:cubicBezTo>
                <a:cubicBezTo>
                  <a:pt x="36" y="9"/>
                  <a:pt x="36" y="9"/>
                  <a:pt x="36" y="9"/>
                </a:cubicBezTo>
                <a:cubicBezTo>
                  <a:pt x="34" y="8"/>
                  <a:pt x="32" y="8"/>
                  <a:pt x="30" y="8"/>
                </a:cubicBezTo>
                <a:cubicBezTo>
                  <a:pt x="27" y="0"/>
                  <a:pt x="27" y="0"/>
                  <a:pt x="27" y="0"/>
                </a:cubicBezTo>
                <a:cubicBezTo>
                  <a:pt x="17" y="3"/>
                  <a:pt x="17" y="3"/>
                  <a:pt x="17" y="3"/>
                </a:cubicBezTo>
                <a:cubicBezTo>
                  <a:pt x="18" y="11"/>
                  <a:pt x="18" y="11"/>
                  <a:pt x="18" y="11"/>
                </a:cubicBezTo>
                <a:cubicBezTo>
                  <a:pt x="17" y="12"/>
                  <a:pt x="16" y="13"/>
                  <a:pt x="15" y="14"/>
                </a:cubicBezTo>
                <a:cubicBezTo>
                  <a:pt x="7" y="11"/>
                  <a:pt x="7" y="11"/>
                  <a:pt x="7" y="11"/>
                </a:cubicBezTo>
                <a:cubicBezTo>
                  <a:pt x="2" y="20"/>
                  <a:pt x="2" y="20"/>
                  <a:pt x="2" y="20"/>
                </a:cubicBezTo>
                <a:cubicBezTo>
                  <a:pt x="8" y="25"/>
                  <a:pt x="8" y="25"/>
                  <a:pt x="8" y="25"/>
                </a:cubicBezTo>
                <a:cubicBezTo>
                  <a:pt x="8" y="27"/>
                  <a:pt x="7" y="28"/>
                  <a:pt x="7" y="30"/>
                </a:cubicBezTo>
                <a:cubicBezTo>
                  <a:pt x="0" y="33"/>
                  <a:pt x="0" y="33"/>
                  <a:pt x="0" y="33"/>
                </a:cubicBezTo>
                <a:cubicBezTo>
                  <a:pt x="2" y="43"/>
                  <a:pt x="2" y="43"/>
                  <a:pt x="2" y="43"/>
                </a:cubicBezTo>
                <a:cubicBezTo>
                  <a:pt x="11" y="42"/>
                  <a:pt x="11" y="42"/>
                  <a:pt x="11" y="42"/>
                </a:cubicBezTo>
                <a:cubicBezTo>
                  <a:pt x="12" y="44"/>
                  <a:pt x="13" y="45"/>
                  <a:pt x="14" y="47"/>
                </a:cubicBezTo>
                <a:cubicBezTo>
                  <a:pt x="11" y="54"/>
                  <a:pt x="11" y="54"/>
                  <a:pt x="11" y="54"/>
                </a:cubicBezTo>
                <a:cubicBezTo>
                  <a:pt x="20" y="59"/>
                  <a:pt x="20" y="59"/>
                  <a:pt x="20" y="59"/>
                </a:cubicBezTo>
                <a:cubicBezTo>
                  <a:pt x="25" y="53"/>
                  <a:pt x="25" y="53"/>
                  <a:pt x="25" y="53"/>
                </a:cubicBezTo>
                <a:cubicBezTo>
                  <a:pt x="26" y="53"/>
                  <a:pt x="28" y="53"/>
                  <a:pt x="30" y="53"/>
                </a:cubicBezTo>
                <a:cubicBezTo>
                  <a:pt x="33" y="61"/>
                  <a:pt x="33" y="61"/>
                  <a:pt x="33" y="61"/>
                </a:cubicBezTo>
                <a:cubicBezTo>
                  <a:pt x="43" y="58"/>
                  <a:pt x="43" y="58"/>
                  <a:pt x="43" y="58"/>
                </a:cubicBezTo>
                <a:cubicBezTo>
                  <a:pt x="42" y="50"/>
                  <a:pt x="42" y="50"/>
                  <a:pt x="42" y="50"/>
                </a:cubicBezTo>
                <a:cubicBezTo>
                  <a:pt x="44" y="49"/>
                  <a:pt x="45" y="48"/>
                  <a:pt x="46" y="47"/>
                </a:cubicBezTo>
                <a:cubicBezTo>
                  <a:pt x="54" y="50"/>
                  <a:pt x="54" y="50"/>
                  <a:pt x="54" y="50"/>
                </a:cubicBezTo>
                <a:cubicBezTo>
                  <a:pt x="59" y="41"/>
                  <a:pt x="59" y="41"/>
                  <a:pt x="59" y="41"/>
                </a:cubicBezTo>
                <a:cubicBezTo>
                  <a:pt x="52" y="36"/>
                  <a:pt x="52" y="36"/>
                  <a:pt x="52" y="36"/>
                </a:cubicBezTo>
                <a:cubicBezTo>
                  <a:pt x="53" y="34"/>
                  <a:pt x="53" y="33"/>
                  <a:pt x="53" y="31"/>
                </a:cubicBezTo>
                <a:lnTo>
                  <a:pt x="61" y="28"/>
                </a:lnTo>
                <a:close/>
                <a:moveTo>
                  <a:pt x="28" y="26"/>
                </a:moveTo>
                <a:cubicBezTo>
                  <a:pt x="25" y="27"/>
                  <a:pt x="24" y="30"/>
                  <a:pt x="26" y="33"/>
                </a:cubicBezTo>
                <a:cubicBezTo>
                  <a:pt x="27" y="35"/>
                  <a:pt x="30" y="36"/>
                  <a:pt x="33" y="35"/>
                </a:cubicBezTo>
                <a:cubicBezTo>
                  <a:pt x="35" y="34"/>
                  <a:pt x="36" y="31"/>
                  <a:pt x="35" y="28"/>
                </a:cubicBezTo>
                <a:cubicBezTo>
                  <a:pt x="34" y="26"/>
                  <a:pt x="31" y="25"/>
                  <a:pt x="28" y="26"/>
                </a:cubicBezTo>
                <a:close/>
              </a:path>
            </a:pathLst>
          </a:custGeom>
          <a:solidFill>
            <a:srgbClr val="FFFFFF"/>
          </a:solidFill>
          <a:ln>
            <a:noFill/>
          </a:ln>
          <a:extLst/>
        </p:spPr>
        <p:txBody>
          <a:bodyPr vert="horz" wrap="square" lIns="124347" tIns="62174" rIns="124347" bIns="62174" numCol="1" anchor="t" anchorCtr="0" compatLnSpc="1">
            <a:prstTxWarp prst="textNoShape">
              <a:avLst/>
            </a:prstTxWarp>
          </a:bodyPr>
          <a:lstStyle/>
          <a:p>
            <a:pPr defTabSz="1243493"/>
            <a:endParaRPr lang="en-US" sz="2448">
              <a:solidFill>
                <a:srgbClr val="FFFFFF"/>
              </a:solidFill>
            </a:endParaRPr>
          </a:p>
        </p:txBody>
      </p:sp>
      <p:sp>
        <p:nvSpPr>
          <p:cNvPr id="87" name="Freeform 108"/>
          <p:cNvSpPr>
            <a:spLocks noEditPoints="1"/>
          </p:cNvSpPr>
          <p:nvPr userDrawn="1"/>
        </p:nvSpPr>
        <p:spPr bwMode="black">
          <a:xfrm>
            <a:off x="11568458" y="2061148"/>
            <a:ext cx="468636" cy="525609"/>
          </a:xfrm>
          <a:custGeom>
            <a:avLst/>
            <a:gdLst>
              <a:gd name="T0" fmla="*/ 29 w 70"/>
              <a:gd name="T1" fmla="*/ 9 h 78"/>
              <a:gd name="T2" fmla="*/ 9 w 70"/>
              <a:gd name="T3" fmla="*/ 6 h 78"/>
              <a:gd name="T4" fmla="*/ 5 w 70"/>
              <a:gd name="T5" fmla="*/ 26 h 78"/>
              <a:gd name="T6" fmla="*/ 29 w 70"/>
              <a:gd name="T7" fmla="*/ 9 h 78"/>
              <a:gd name="T8" fmla="*/ 50 w 70"/>
              <a:gd name="T9" fmla="*/ 49 h 78"/>
              <a:gd name="T10" fmla="*/ 54 w 70"/>
              <a:gd name="T11" fmla="*/ 46 h 78"/>
              <a:gd name="T12" fmla="*/ 50 w 70"/>
              <a:gd name="T13" fmla="*/ 42 h 78"/>
              <a:gd name="T14" fmla="*/ 40 w 70"/>
              <a:gd name="T15" fmla="*/ 42 h 78"/>
              <a:gd name="T16" fmla="*/ 40 w 70"/>
              <a:gd name="T17" fmla="*/ 29 h 78"/>
              <a:gd name="T18" fmla="*/ 36 w 70"/>
              <a:gd name="T19" fmla="*/ 25 h 78"/>
              <a:gd name="T20" fmla="*/ 33 w 70"/>
              <a:gd name="T21" fmla="*/ 29 h 78"/>
              <a:gd name="T22" fmla="*/ 33 w 70"/>
              <a:gd name="T23" fmla="*/ 46 h 78"/>
              <a:gd name="T24" fmla="*/ 36 w 70"/>
              <a:gd name="T25" fmla="*/ 49 h 78"/>
              <a:gd name="T26" fmla="*/ 50 w 70"/>
              <a:gd name="T27" fmla="*/ 49 h 78"/>
              <a:gd name="T28" fmla="*/ 36 w 70"/>
              <a:gd name="T29" fmla="*/ 20 h 78"/>
              <a:gd name="T30" fmla="*/ 62 w 70"/>
              <a:gd name="T31" fmla="*/ 46 h 78"/>
              <a:gd name="T32" fmla="*/ 36 w 70"/>
              <a:gd name="T33" fmla="*/ 71 h 78"/>
              <a:gd name="T34" fmla="*/ 11 w 70"/>
              <a:gd name="T35" fmla="*/ 46 h 78"/>
              <a:gd name="T36" fmla="*/ 36 w 70"/>
              <a:gd name="T37" fmla="*/ 20 h 78"/>
              <a:gd name="T38" fmla="*/ 36 w 70"/>
              <a:gd name="T39" fmla="*/ 78 h 78"/>
              <a:gd name="T40" fmla="*/ 69 w 70"/>
              <a:gd name="T41" fmla="*/ 46 h 78"/>
              <a:gd name="T42" fmla="*/ 36 w 70"/>
              <a:gd name="T43" fmla="*/ 13 h 78"/>
              <a:gd name="T44" fmla="*/ 4 w 70"/>
              <a:gd name="T45" fmla="*/ 46 h 78"/>
              <a:gd name="T46" fmla="*/ 36 w 70"/>
              <a:gd name="T47" fmla="*/ 78 h 78"/>
              <a:gd name="T48" fmla="*/ 42 w 70"/>
              <a:gd name="T49" fmla="*/ 9 h 78"/>
              <a:gd name="T50" fmla="*/ 62 w 70"/>
              <a:gd name="T51" fmla="*/ 6 h 78"/>
              <a:gd name="T52" fmla="*/ 67 w 70"/>
              <a:gd name="T53" fmla="*/ 24 h 78"/>
              <a:gd name="T54" fmla="*/ 42 w 70"/>
              <a:gd name="T55" fmla="*/ 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 h="78">
                <a:moveTo>
                  <a:pt x="29" y="9"/>
                </a:moveTo>
                <a:cubicBezTo>
                  <a:pt x="24" y="3"/>
                  <a:pt x="17" y="0"/>
                  <a:pt x="9" y="6"/>
                </a:cubicBezTo>
                <a:cubicBezTo>
                  <a:pt x="0" y="11"/>
                  <a:pt x="0" y="19"/>
                  <a:pt x="5" y="26"/>
                </a:cubicBezTo>
                <a:cubicBezTo>
                  <a:pt x="10" y="17"/>
                  <a:pt x="19" y="11"/>
                  <a:pt x="29" y="9"/>
                </a:cubicBezTo>
                <a:moveTo>
                  <a:pt x="50" y="49"/>
                </a:moveTo>
                <a:cubicBezTo>
                  <a:pt x="52" y="49"/>
                  <a:pt x="54" y="48"/>
                  <a:pt x="54" y="46"/>
                </a:cubicBezTo>
                <a:cubicBezTo>
                  <a:pt x="54" y="44"/>
                  <a:pt x="52" y="42"/>
                  <a:pt x="50" y="42"/>
                </a:cubicBezTo>
                <a:cubicBezTo>
                  <a:pt x="40" y="42"/>
                  <a:pt x="40" y="42"/>
                  <a:pt x="40" y="42"/>
                </a:cubicBezTo>
                <a:cubicBezTo>
                  <a:pt x="40" y="29"/>
                  <a:pt x="40" y="29"/>
                  <a:pt x="40" y="29"/>
                </a:cubicBezTo>
                <a:cubicBezTo>
                  <a:pt x="40" y="27"/>
                  <a:pt x="38" y="25"/>
                  <a:pt x="36" y="25"/>
                </a:cubicBezTo>
                <a:cubicBezTo>
                  <a:pt x="34" y="25"/>
                  <a:pt x="33" y="27"/>
                  <a:pt x="33" y="29"/>
                </a:cubicBezTo>
                <a:cubicBezTo>
                  <a:pt x="33" y="46"/>
                  <a:pt x="33" y="46"/>
                  <a:pt x="33" y="46"/>
                </a:cubicBezTo>
                <a:cubicBezTo>
                  <a:pt x="33" y="48"/>
                  <a:pt x="34" y="49"/>
                  <a:pt x="36" y="49"/>
                </a:cubicBezTo>
                <a:lnTo>
                  <a:pt x="50" y="49"/>
                </a:lnTo>
                <a:close/>
                <a:moveTo>
                  <a:pt x="36" y="20"/>
                </a:moveTo>
                <a:cubicBezTo>
                  <a:pt x="50" y="20"/>
                  <a:pt x="62" y="32"/>
                  <a:pt x="62" y="46"/>
                </a:cubicBezTo>
                <a:cubicBezTo>
                  <a:pt x="62" y="60"/>
                  <a:pt x="50" y="71"/>
                  <a:pt x="36" y="71"/>
                </a:cubicBezTo>
                <a:cubicBezTo>
                  <a:pt x="22" y="71"/>
                  <a:pt x="11" y="60"/>
                  <a:pt x="11" y="46"/>
                </a:cubicBezTo>
                <a:cubicBezTo>
                  <a:pt x="11" y="32"/>
                  <a:pt x="22" y="20"/>
                  <a:pt x="36" y="20"/>
                </a:cubicBezTo>
                <a:moveTo>
                  <a:pt x="36" y="78"/>
                </a:moveTo>
                <a:cubicBezTo>
                  <a:pt x="54" y="78"/>
                  <a:pt x="69" y="64"/>
                  <a:pt x="69" y="46"/>
                </a:cubicBezTo>
                <a:cubicBezTo>
                  <a:pt x="69" y="28"/>
                  <a:pt x="54" y="13"/>
                  <a:pt x="36" y="13"/>
                </a:cubicBezTo>
                <a:cubicBezTo>
                  <a:pt x="18" y="13"/>
                  <a:pt x="4" y="28"/>
                  <a:pt x="4" y="46"/>
                </a:cubicBezTo>
                <a:cubicBezTo>
                  <a:pt x="4" y="64"/>
                  <a:pt x="18" y="78"/>
                  <a:pt x="36" y="78"/>
                </a:cubicBezTo>
                <a:moveTo>
                  <a:pt x="42" y="9"/>
                </a:moveTo>
                <a:cubicBezTo>
                  <a:pt x="47" y="3"/>
                  <a:pt x="54" y="0"/>
                  <a:pt x="62" y="6"/>
                </a:cubicBezTo>
                <a:cubicBezTo>
                  <a:pt x="70" y="11"/>
                  <a:pt x="70" y="18"/>
                  <a:pt x="67" y="24"/>
                </a:cubicBezTo>
                <a:cubicBezTo>
                  <a:pt x="61" y="16"/>
                  <a:pt x="52" y="10"/>
                  <a:pt x="42" y="9"/>
                </a:cubicBezTo>
              </a:path>
            </a:pathLst>
          </a:custGeom>
          <a:solidFill>
            <a:srgbClr val="FFFFFF"/>
          </a:solidFill>
          <a:ln>
            <a:noFill/>
          </a:ln>
          <a:extLst/>
        </p:spPr>
        <p:txBody>
          <a:bodyPr vert="horz" wrap="square" lIns="124347" tIns="62174" rIns="124347" bIns="62174" numCol="1" anchor="t" anchorCtr="0" compatLnSpc="1">
            <a:prstTxWarp prst="textNoShape">
              <a:avLst/>
            </a:prstTxWarp>
          </a:bodyPr>
          <a:lstStyle/>
          <a:p>
            <a:pPr defTabSz="1243493"/>
            <a:endParaRPr lang="en-US" sz="2448">
              <a:solidFill>
                <a:srgbClr val="FFFFFF"/>
              </a:solidFill>
            </a:endParaRPr>
          </a:p>
        </p:txBody>
      </p:sp>
      <p:sp>
        <p:nvSpPr>
          <p:cNvPr id="88" name="Freeform 166"/>
          <p:cNvSpPr>
            <a:spLocks noEditPoints="1"/>
          </p:cNvSpPr>
          <p:nvPr userDrawn="1"/>
        </p:nvSpPr>
        <p:spPr bwMode="black">
          <a:xfrm>
            <a:off x="10350363" y="2061148"/>
            <a:ext cx="542764" cy="525609"/>
          </a:xfrm>
          <a:custGeom>
            <a:avLst/>
            <a:gdLst>
              <a:gd name="T0" fmla="*/ 511 w 538"/>
              <a:gd name="T1" fmla="*/ 164 h 521"/>
              <a:gd name="T2" fmla="*/ 509 w 538"/>
              <a:gd name="T3" fmla="*/ 31 h 521"/>
              <a:gd name="T4" fmla="*/ 322 w 538"/>
              <a:gd name="T5" fmla="*/ 47 h 521"/>
              <a:gd name="T6" fmla="*/ 312 w 538"/>
              <a:gd name="T7" fmla="*/ 46 h 521"/>
              <a:gd name="T8" fmla="*/ 160 w 538"/>
              <a:gd name="T9" fmla="*/ 104 h 521"/>
              <a:gd name="T10" fmla="*/ 89 w 538"/>
              <a:gd name="T11" fmla="*/ 222 h 521"/>
              <a:gd name="T12" fmla="*/ 192 w 538"/>
              <a:gd name="T13" fmla="*/ 132 h 521"/>
              <a:gd name="T14" fmla="*/ 206 w 538"/>
              <a:gd name="T15" fmla="*/ 125 h 521"/>
              <a:gd name="T16" fmla="*/ 176 w 538"/>
              <a:gd name="T17" fmla="*/ 153 h 521"/>
              <a:gd name="T18" fmla="*/ 50 w 538"/>
              <a:gd name="T19" fmla="*/ 488 h 521"/>
              <a:gd name="T20" fmla="*/ 213 w 538"/>
              <a:gd name="T21" fmla="*/ 475 h 521"/>
              <a:gd name="T22" fmla="*/ 312 w 538"/>
              <a:gd name="T23" fmla="*/ 496 h 521"/>
              <a:gd name="T24" fmla="*/ 441 w 538"/>
              <a:gd name="T25" fmla="*/ 458 h 521"/>
              <a:gd name="T26" fmla="*/ 526 w 538"/>
              <a:gd name="T27" fmla="*/ 348 h 521"/>
              <a:gd name="T28" fmla="*/ 403 w 538"/>
              <a:gd name="T29" fmla="*/ 348 h 521"/>
              <a:gd name="T30" fmla="*/ 313 w 538"/>
              <a:gd name="T31" fmla="*/ 399 h 521"/>
              <a:gd name="T32" fmla="*/ 215 w 538"/>
              <a:gd name="T33" fmla="*/ 304 h 521"/>
              <a:gd name="T34" fmla="*/ 215 w 538"/>
              <a:gd name="T35" fmla="*/ 302 h 521"/>
              <a:gd name="T36" fmla="*/ 214 w 538"/>
              <a:gd name="T37" fmla="*/ 299 h 521"/>
              <a:gd name="T38" fmla="*/ 217 w 538"/>
              <a:gd name="T39" fmla="*/ 299 h 521"/>
              <a:gd name="T40" fmla="*/ 535 w 538"/>
              <a:gd name="T41" fmla="*/ 299 h 521"/>
              <a:gd name="T42" fmla="*/ 535 w 538"/>
              <a:gd name="T43" fmla="*/ 294 h 521"/>
              <a:gd name="T44" fmla="*/ 537 w 538"/>
              <a:gd name="T45" fmla="*/ 270 h 521"/>
              <a:gd name="T46" fmla="*/ 511 w 538"/>
              <a:gd name="T47" fmla="*/ 164 h 521"/>
              <a:gd name="T48" fmla="*/ 85 w 538"/>
              <a:gd name="T49" fmla="*/ 479 h 521"/>
              <a:gd name="T50" fmla="*/ 98 w 538"/>
              <a:gd name="T51" fmla="*/ 346 h 521"/>
              <a:gd name="T52" fmla="*/ 166 w 538"/>
              <a:gd name="T53" fmla="*/ 446 h 521"/>
              <a:gd name="T54" fmla="*/ 197 w 538"/>
              <a:gd name="T55" fmla="*/ 467 h 521"/>
              <a:gd name="T56" fmla="*/ 85 w 538"/>
              <a:gd name="T57" fmla="*/ 479 h 521"/>
              <a:gd name="T58" fmla="*/ 204 w 538"/>
              <a:gd name="T59" fmla="*/ 471 h 521"/>
              <a:gd name="T60" fmla="*/ 205 w 538"/>
              <a:gd name="T61" fmla="*/ 472 h 521"/>
              <a:gd name="T62" fmla="*/ 204 w 538"/>
              <a:gd name="T63" fmla="*/ 471 h 521"/>
              <a:gd name="T64" fmla="*/ 409 w 538"/>
              <a:gd name="T65" fmla="*/ 239 h 521"/>
              <a:gd name="T66" fmla="*/ 217 w 538"/>
              <a:gd name="T67" fmla="*/ 239 h 521"/>
              <a:gd name="T68" fmla="*/ 215 w 538"/>
              <a:gd name="T69" fmla="*/ 239 h 521"/>
              <a:gd name="T70" fmla="*/ 215 w 538"/>
              <a:gd name="T71" fmla="*/ 237 h 521"/>
              <a:gd name="T72" fmla="*/ 316 w 538"/>
              <a:gd name="T73" fmla="*/ 146 h 521"/>
              <a:gd name="T74" fmla="*/ 411 w 538"/>
              <a:gd name="T75" fmla="*/ 237 h 521"/>
              <a:gd name="T76" fmla="*/ 411 w 538"/>
              <a:gd name="T77" fmla="*/ 239 h 521"/>
              <a:gd name="T78" fmla="*/ 409 w 538"/>
              <a:gd name="T79" fmla="*/ 239 h 521"/>
              <a:gd name="T80" fmla="*/ 468 w 538"/>
              <a:gd name="T81" fmla="*/ 108 h 521"/>
              <a:gd name="T82" fmla="*/ 392 w 538"/>
              <a:gd name="T83" fmla="*/ 61 h 521"/>
              <a:gd name="T84" fmla="*/ 507 w 538"/>
              <a:gd name="T85" fmla="*/ 57 h 521"/>
              <a:gd name="T86" fmla="*/ 504 w 538"/>
              <a:gd name="T87" fmla="*/ 152 h 521"/>
              <a:gd name="T88" fmla="*/ 504 w 538"/>
              <a:gd name="T89" fmla="*/ 152 h 521"/>
              <a:gd name="T90" fmla="*/ 468 w 538"/>
              <a:gd name="T91" fmla="*/ 108 h 521"/>
              <a:gd name="T92" fmla="*/ 508 w 538"/>
              <a:gd name="T93" fmla="*/ 158 h 521"/>
              <a:gd name="T94" fmla="*/ 508 w 538"/>
              <a:gd name="T95" fmla="*/ 158 h 521"/>
              <a:gd name="T96" fmla="*/ 508 w 538"/>
              <a:gd name="T97" fmla="*/ 158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8" h="521">
                <a:moveTo>
                  <a:pt x="511" y="164"/>
                </a:moveTo>
                <a:cubicBezTo>
                  <a:pt x="536" y="107"/>
                  <a:pt x="538" y="60"/>
                  <a:pt x="509" y="31"/>
                </a:cubicBezTo>
                <a:cubicBezTo>
                  <a:pt x="478" y="0"/>
                  <a:pt x="402" y="9"/>
                  <a:pt x="322" y="47"/>
                </a:cubicBezTo>
                <a:cubicBezTo>
                  <a:pt x="319" y="47"/>
                  <a:pt x="315" y="46"/>
                  <a:pt x="312" y="46"/>
                </a:cubicBezTo>
                <a:cubicBezTo>
                  <a:pt x="256" y="46"/>
                  <a:pt x="201" y="67"/>
                  <a:pt x="160" y="104"/>
                </a:cubicBezTo>
                <a:cubicBezTo>
                  <a:pt x="125" y="135"/>
                  <a:pt x="100" y="176"/>
                  <a:pt x="89" y="222"/>
                </a:cubicBezTo>
                <a:cubicBezTo>
                  <a:pt x="97" y="212"/>
                  <a:pt x="142" y="160"/>
                  <a:pt x="192" y="132"/>
                </a:cubicBezTo>
                <a:cubicBezTo>
                  <a:pt x="193" y="132"/>
                  <a:pt x="205" y="125"/>
                  <a:pt x="206" y="125"/>
                </a:cubicBezTo>
                <a:cubicBezTo>
                  <a:pt x="206" y="125"/>
                  <a:pt x="181" y="148"/>
                  <a:pt x="176" y="153"/>
                </a:cubicBezTo>
                <a:cubicBezTo>
                  <a:pt x="65" y="265"/>
                  <a:pt x="0" y="437"/>
                  <a:pt x="50" y="488"/>
                </a:cubicBezTo>
                <a:cubicBezTo>
                  <a:pt x="83" y="521"/>
                  <a:pt x="143" y="513"/>
                  <a:pt x="213" y="475"/>
                </a:cubicBezTo>
                <a:cubicBezTo>
                  <a:pt x="243" y="489"/>
                  <a:pt x="276" y="496"/>
                  <a:pt x="312" y="496"/>
                </a:cubicBezTo>
                <a:cubicBezTo>
                  <a:pt x="359" y="496"/>
                  <a:pt x="404" y="483"/>
                  <a:pt x="441" y="458"/>
                </a:cubicBezTo>
                <a:cubicBezTo>
                  <a:pt x="480" y="433"/>
                  <a:pt x="509" y="394"/>
                  <a:pt x="526" y="348"/>
                </a:cubicBezTo>
                <a:cubicBezTo>
                  <a:pt x="403" y="348"/>
                  <a:pt x="403" y="348"/>
                  <a:pt x="403" y="348"/>
                </a:cubicBezTo>
                <a:cubicBezTo>
                  <a:pt x="388" y="378"/>
                  <a:pt x="351" y="399"/>
                  <a:pt x="313" y="399"/>
                </a:cubicBezTo>
                <a:cubicBezTo>
                  <a:pt x="260" y="399"/>
                  <a:pt x="215" y="355"/>
                  <a:pt x="215" y="304"/>
                </a:cubicBezTo>
                <a:cubicBezTo>
                  <a:pt x="215" y="302"/>
                  <a:pt x="215" y="302"/>
                  <a:pt x="215" y="302"/>
                </a:cubicBezTo>
                <a:cubicBezTo>
                  <a:pt x="214" y="299"/>
                  <a:pt x="214" y="299"/>
                  <a:pt x="214" y="299"/>
                </a:cubicBezTo>
                <a:cubicBezTo>
                  <a:pt x="217" y="299"/>
                  <a:pt x="217" y="299"/>
                  <a:pt x="217" y="299"/>
                </a:cubicBezTo>
                <a:cubicBezTo>
                  <a:pt x="535" y="299"/>
                  <a:pt x="535" y="299"/>
                  <a:pt x="535" y="299"/>
                </a:cubicBezTo>
                <a:cubicBezTo>
                  <a:pt x="535" y="298"/>
                  <a:pt x="535" y="296"/>
                  <a:pt x="535" y="294"/>
                </a:cubicBezTo>
                <a:cubicBezTo>
                  <a:pt x="536" y="286"/>
                  <a:pt x="537" y="277"/>
                  <a:pt x="537" y="270"/>
                </a:cubicBezTo>
                <a:cubicBezTo>
                  <a:pt x="537" y="232"/>
                  <a:pt x="528" y="196"/>
                  <a:pt x="511" y="164"/>
                </a:cubicBezTo>
                <a:close/>
                <a:moveTo>
                  <a:pt x="85" y="479"/>
                </a:moveTo>
                <a:cubicBezTo>
                  <a:pt x="60" y="454"/>
                  <a:pt x="67" y="405"/>
                  <a:pt x="98" y="346"/>
                </a:cubicBezTo>
                <a:cubicBezTo>
                  <a:pt x="113" y="386"/>
                  <a:pt x="136" y="420"/>
                  <a:pt x="166" y="446"/>
                </a:cubicBezTo>
                <a:cubicBezTo>
                  <a:pt x="176" y="454"/>
                  <a:pt x="186" y="461"/>
                  <a:pt x="197" y="467"/>
                </a:cubicBezTo>
                <a:cubicBezTo>
                  <a:pt x="147" y="494"/>
                  <a:pt x="106" y="500"/>
                  <a:pt x="85" y="479"/>
                </a:cubicBezTo>
                <a:close/>
                <a:moveTo>
                  <a:pt x="204" y="471"/>
                </a:moveTo>
                <a:cubicBezTo>
                  <a:pt x="204" y="471"/>
                  <a:pt x="205" y="471"/>
                  <a:pt x="205" y="472"/>
                </a:cubicBezTo>
                <a:cubicBezTo>
                  <a:pt x="205" y="471"/>
                  <a:pt x="204" y="471"/>
                  <a:pt x="204" y="471"/>
                </a:cubicBezTo>
                <a:close/>
                <a:moveTo>
                  <a:pt x="409" y="239"/>
                </a:moveTo>
                <a:cubicBezTo>
                  <a:pt x="217" y="239"/>
                  <a:pt x="217" y="239"/>
                  <a:pt x="217" y="239"/>
                </a:cubicBezTo>
                <a:cubicBezTo>
                  <a:pt x="215" y="239"/>
                  <a:pt x="215" y="239"/>
                  <a:pt x="215" y="239"/>
                </a:cubicBezTo>
                <a:cubicBezTo>
                  <a:pt x="215" y="237"/>
                  <a:pt x="215" y="237"/>
                  <a:pt x="215" y="237"/>
                </a:cubicBezTo>
                <a:cubicBezTo>
                  <a:pt x="217" y="188"/>
                  <a:pt x="264" y="146"/>
                  <a:pt x="316" y="146"/>
                </a:cubicBezTo>
                <a:cubicBezTo>
                  <a:pt x="367" y="146"/>
                  <a:pt x="408" y="186"/>
                  <a:pt x="411" y="237"/>
                </a:cubicBezTo>
                <a:cubicBezTo>
                  <a:pt x="411" y="239"/>
                  <a:pt x="411" y="239"/>
                  <a:pt x="411" y="239"/>
                </a:cubicBezTo>
                <a:lnTo>
                  <a:pt x="409" y="239"/>
                </a:lnTo>
                <a:close/>
                <a:moveTo>
                  <a:pt x="468" y="108"/>
                </a:moveTo>
                <a:cubicBezTo>
                  <a:pt x="446" y="87"/>
                  <a:pt x="420" y="72"/>
                  <a:pt x="392" y="61"/>
                </a:cubicBezTo>
                <a:cubicBezTo>
                  <a:pt x="443" y="38"/>
                  <a:pt x="485" y="35"/>
                  <a:pt x="507" y="57"/>
                </a:cubicBezTo>
                <a:cubicBezTo>
                  <a:pt x="525" y="75"/>
                  <a:pt x="523" y="109"/>
                  <a:pt x="504" y="152"/>
                </a:cubicBezTo>
                <a:cubicBezTo>
                  <a:pt x="504" y="152"/>
                  <a:pt x="504" y="152"/>
                  <a:pt x="504" y="152"/>
                </a:cubicBezTo>
                <a:cubicBezTo>
                  <a:pt x="494" y="136"/>
                  <a:pt x="482" y="121"/>
                  <a:pt x="468" y="108"/>
                </a:cubicBezTo>
                <a:close/>
                <a:moveTo>
                  <a:pt x="508" y="158"/>
                </a:moveTo>
                <a:cubicBezTo>
                  <a:pt x="508" y="158"/>
                  <a:pt x="508" y="158"/>
                  <a:pt x="508" y="158"/>
                </a:cubicBezTo>
                <a:cubicBezTo>
                  <a:pt x="508" y="158"/>
                  <a:pt x="508" y="158"/>
                  <a:pt x="508" y="1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1243493"/>
            <a:endParaRPr lang="en-US" sz="2448">
              <a:solidFill>
                <a:srgbClr val="FFFFFF"/>
              </a:solidFill>
            </a:endParaRPr>
          </a:p>
        </p:txBody>
      </p:sp>
      <p:grpSp>
        <p:nvGrpSpPr>
          <p:cNvPr id="96" name="Group 95"/>
          <p:cNvGrpSpPr/>
          <p:nvPr userDrawn="1"/>
        </p:nvGrpSpPr>
        <p:grpSpPr>
          <a:xfrm>
            <a:off x="11509470" y="3334318"/>
            <a:ext cx="586612" cy="318548"/>
            <a:chOff x="1506537" y="2403476"/>
            <a:chExt cx="4492626" cy="2439987"/>
          </a:xfrm>
        </p:grpSpPr>
        <p:sp>
          <p:nvSpPr>
            <p:cNvPr id="97" name="Rectangle 67"/>
            <p:cNvSpPr>
              <a:spLocks noChangeArrowheads="1"/>
            </p:cNvSpPr>
            <p:nvPr userDrawn="1"/>
          </p:nvSpPr>
          <p:spPr bwMode="auto">
            <a:xfrm>
              <a:off x="3038475" y="2403476"/>
              <a:ext cx="1698625" cy="182563"/>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98" name="Freeform 68"/>
            <p:cNvSpPr>
              <a:spLocks/>
            </p:cNvSpPr>
            <p:nvPr userDrawn="1"/>
          </p:nvSpPr>
          <p:spPr bwMode="auto">
            <a:xfrm>
              <a:off x="3082925" y="2752726"/>
              <a:ext cx="1609725" cy="2079625"/>
            </a:xfrm>
            <a:custGeom>
              <a:avLst/>
              <a:gdLst>
                <a:gd name="T0" fmla="*/ 0 w 1014"/>
                <a:gd name="T1" fmla="*/ 0 h 1310"/>
                <a:gd name="T2" fmla="*/ 1014 w 1014"/>
                <a:gd name="T3" fmla="*/ 0 h 1310"/>
                <a:gd name="T4" fmla="*/ 1014 w 1014"/>
                <a:gd name="T5" fmla="*/ 1310 h 1310"/>
                <a:gd name="T6" fmla="*/ 674 w 1014"/>
                <a:gd name="T7" fmla="*/ 1310 h 1310"/>
                <a:gd name="T8" fmla="*/ 674 w 1014"/>
                <a:gd name="T9" fmla="*/ 842 h 1310"/>
                <a:gd name="T10" fmla="*/ 342 w 1014"/>
                <a:gd name="T11" fmla="*/ 842 h 1310"/>
                <a:gd name="T12" fmla="*/ 342 w 1014"/>
                <a:gd name="T13" fmla="*/ 1310 h 1310"/>
                <a:gd name="T14" fmla="*/ 3 w 1014"/>
                <a:gd name="T15" fmla="*/ 1310 h 1310"/>
                <a:gd name="T16" fmla="*/ 3 w 1014"/>
                <a:gd name="T17" fmla="*/ 1048 h 1310"/>
                <a:gd name="T18" fmla="*/ 0 w 1014"/>
                <a:gd name="T19" fmla="*/ 1048 h 1310"/>
                <a:gd name="T20" fmla="*/ 0 w 1014"/>
                <a:gd name="T21" fmla="*/ 0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4" h="1310">
                  <a:moveTo>
                    <a:pt x="0" y="0"/>
                  </a:moveTo>
                  <a:lnTo>
                    <a:pt x="1014" y="0"/>
                  </a:lnTo>
                  <a:lnTo>
                    <a:pt x="1014" y="1310"/>
                  </a:lnTo>
                  <a:lnTo>
                    <a:pt x="674" y="1310"/>
                  </a:lnTo>
                  <a:lnTo>
                    <a:pt x="674" y="842"/>
                  </a:lnTo>
                  <a:lnTo>
                    <a:pt x="342" y="842"/>
                  </a:lnTo>
                  <a:lnTo>
                    <a:pt x="342" y="1310"/>
                  </a:lnTo>
                  <a:lnTo>
                    <a:pt x="3" y="1310"/>
                  </a:lnTo>
                  <a:lnTo>
                    <a:pt x="3" y="1048"/>
                  </a:lnTo>
                  <a:lnTo>
                    <a:pt x="0" y="1048"/>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99" name="Freeform 69"/>
            <p:cNvSpPr>
              <a:spLocks/>
            </p:cNvSpPr>
            <p:nvPr userDrawn="1"/>
          </p:nvSpPr>
          <p:spPr bwMode="auto">
            <a:xfrm>
              <a:off x="1790700" y="3540126"/>
              <a:ext cx="1117600" cy="1300163"/>
            </a:xfrm>
            <a:custGeom>
              <a:avLst/>
              <a:gdLst>
                <a:gd name="T0" fmla="*/ 377 w 704"/>
                <a:gd name="T1" fmla="*/ 0 h 819"/>
                <a:gd name="T2" fmla="*/ 704 w 704"/>
                <a:gd name="T3" fmla="*/ 235 h 819"/>
                <a:gd name="T4" fmla="*/ 704 w 704"/>
                <a:gd name="T5" fmla="*/ 819 h 819"/>
                <a:gd name="T6" fmla="*/ 485 w 704"/>
                <a:gd name="T7" fmla="*/ 819 h 819"/>
                <a:gd name="T8" fmla="*/ 485 w 704"/>
                <a:gd name="T9" fmla="*/ 461 h 819"/>
                <a:gd name="T10" fmla="*/ 235 w 704"/>
                <a:gd name="T11" fmla="*/ 461 h 819"/>
                <a:gd name="T12" fmla="*/ 235 w 704"/>
                <a:gd name="T13" fmla="*/ 819 h 819"/>
                <a:gd name="T14" fmla="*/ 0 w 704"/>
                <a:gd name="T15" fmla="*/ 819 h 819"/>
                <a:gd name="T16" fmla="*/ 0 w 704"/>
                <a:gd name="T17" fmla="*/ 271 h 819"/>
                <a:gd name="T18" fmla="*/ 377 w 704"/>
                <a:gd name="T19"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4" h="819">
                  <a:moveTo>
                    <a:pt x="377" y="0"/>
                  </a:moveTo>
                  <a:lnTo>
                    <a:pt x="704" y="235"/>
                  </a:lnTo>
                  <a:lnTo>
                    <a:pt x="704" y="819"/>
                  </a:lnTo>
                  <a:lnTo>
                    <a:pt x="485" y="819"/>
                  </a:lnTo>
                  <a:lnTo>
                    <a:pt x="485" y="461"/>
                  </a:lnTo>
                  <a:lnTo>
                    <a:pt x="235" y="461"/>
                  </a:lnTo>
                  <a:lnTo>
                    <a:pt x="235" y="819"/>
                  </a:lnTo>
                  <a:lnTo>
                    <a:pt x="0" y="819"/>
                  </a:lnTo>
                  <a:lnTo>
                    <a:pt x="0" y="271"/>
                  </a:lnTo>
                  <a:lnTo>
                    <a:pt x="37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100" name="Freeform 70"/>
            <p:cNvSpPr>
              <a:spLocks/>
            </p:cNvSpPr>
            <p:nvPr userDrawn="1"/>
          </p:nvSpPr>
          <p:spPr bwMode="auto">
            <a:xfrm>
              <a:off x="1506537" y="3111501"/>
              <a:ext cx="1401763" cy="749300"/>
            </a:xfrm>
            <a:custGeom>
              <a:avLst/>
              <a:gdLst>
                <a:gd name="T0" fmla="*/ 556 w 883"/>
                <a:gd name="T1" fmla="*/ 0 h 472"/>
                <a:gd name="T2" fmla="*/ 883 w 883"/>
                <a:gd name="T3" fmla="*/ 232 h 472"/>
                <a:gd name="T4" fmla="*/ 883 w 883"/>
                <a:gd name="T5" fmla="*/ 358 h 472"/>
                <a:gd name="T6" fmla="*/ 556 w 883"/>
                <a:gd name="T7" fmla="*/ 124 h 472"/>
                <a:gd name="T8" fmla="*/ 69 w 883"/>
                <a:gd name="T9" fmla="*/ 472 h 472"/>
                <a:gd name="T10" fmla="*/ 0 w 883"/>
                <a:gd name="T11" fmla="*/ 395 h 472"/>
                <a:gd name="T12" fmla="*/ 556 w 883"/>
                <a:gd name="T13" fmla="*/ 0 h 472"/>
              </a:gdLst>
              <a:ahLst/>
              <a:cxnLst>
                <a:cxn ang="0">
                  <a:pos x="T0" y="T1"/>
                </a:cxn>
                <a:cxn ang="0">
                  <a:pos x="T2" y="T3"/>
                </a:cxn>
                <a:cxn ang="0">
                  <a:pos x="T4" y="T5"/>
                </a:cxn>
                <a:cxn ang="0">
                  <a:pos x="T6" y="T7"/>
                </a:cxn>
                <a:cxn ang="0">
                  <a:pos x="T8" y="T9"/>
                </a:cxn>
                <a:cxn ang="0">
                  <a:pos x="T10" y="T11"/>
                </a:cxn>
                <a:cxn ang="0">
                  <a:pos x="T12" y="T13"/>
                </a:cxn>
              </a:cxnLst>
              <a:rect l="0" t="0" r="r" b="b"/>
              <a:pathLst>
                <a:path w="883" h="472">
                  <a:moveTo>
                    <a:pt x="556" y="0"/>
                  </a:moveTo>
                  <a:lnTo>
                    <a:pt x="883" y="232"/>
                  </a:lnTo>
                  <a:lnTo>
                    <a:pt x="883" y="358"/>
                  </a:lnTo>
                  <a:lnTo>
                    <a:pt x="556" y="124"/>
                  </a:lnTo>
                  <a:lnTo>
                    <a:pt x="69" y="472"/>
                  </a:lnTo>
                  <a:lnTo>
                    <a:pt x="0" y="395"/>
                  </a:lnTo>
                  <a:lnTo>
                    <a:pt x="55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101" name="Freeform 72"/>
            <p:cNvSpPr>
              <a:spLocks/>
            </p:cNvSpPr>
            <p:nvPr userDrawn="1"/>
          </p:nvSpPr>
          <p:spPr bwMode="auto">
            <a:xfrm>
              <a:off x="4906963" y="3570288"/>
              <a:ext cx="1092200" cy="1273175"/>
            </a:xfrm>
            <a:custGeom>
              <a:avLst/>
              <a:gdLst>
                <a:gd name="T0" fmla="*/ 0 w 688"/>
                <a:gd name="T1" fmla="*/ 0 h 802"/>
                <a:gd name="T2" fmla="*/ 688 w 688"/>
                <a:gd name="T3" fmla="*/ 0 h 802"/>
                <a:gd name="T4" fmla="*/ 688 w 688"/>
                <a:gd name="T5" fmla="*/ 802 h 802"/>
                <a:gd name="T6" fmla="*/ 458 w 688"/>
                <a:gd name="T7" fmla="*/ 802 h 802"/>
                <a:gd name="T8" fmla="*/ 458 w 688"/>
                <a:gd name="T9" fmla="*/ 442 h 802"/>
                <a:gd name="T10" fmla="*/ 210 w 688"/>
                <a:gd name="T11" fmla="*/ 442 h 802"/>
                <a:gd name="T12" fmla="*/ 210 w 688"/>
                <a:gd name="T13" fmla="*/ 802 h 802"/>
                <a:gd name="T14" fmla="*/ 0 w 688"/>
                <a:gd name="T15" fmla="*/ 802 h 802"/>
                <a:gd name="T16" fmla="*/ 0 w 688"/>
                <a:gd name="T17" fmla="*/ 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8" h="802">
                  <a:moveTo>
                    <a:pt x="0" y="0"/>
                  </a:moveTo>
                  <a:lnTo>
                    <a:pt x="688" y="0"/>
                  </a:lnTo>
                  <a:lnTo>
                    <a:pt x="688" y="802"/>
                  </a:lnTo>
                  <a:lnTo>
                    <a:pt x="458" y="802"/>
                  </a:lnTo>
                  <a:lnTo>
                    <a:pt x="458" y="442"/>
                  </a:lnTo>
                  <a:lnTo>
                    <a:pt x="210" y="442"/>
                  </a:lnTo>
                  <a:lnTo>
                    <a:pt x="210" y="802"/>
                  </a:lnTo>
                  <a:lnTo>
                    <a:pt x="0" y="802"/>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102" name="Rectangle 73"/>
            <p:cNvSpPr>
              <a:spLocks noChangeArrowheads="1"/>
            </p:cNvSpPr>
            <p:nvPr userDrawn="1"/>
          </p:nvSpPr>
          <p:spPr bwMode="auto">
            <a:xfrm>
              <a:off x="4906963" y="3240088"/>
              <a:ext cx="1092200" cy="179388"/>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grpSp>
      <p:grpSp>
        <p:nvGrpSpPr>
          <p:cNvPr id="49" name="Group 48"/>
          <p:cNvGrpSpPr/>
          <p:nvPr userDrawn="1"/>
        </p:nvGrpSpPr>
        <p:grpSpPr>
          <a:xfrm>
            <a:off x="621825" y="6104145"/>
            <a:ext cx="2109022" cy="300346"/>
            <a:chOff x="-7105650" y="-1617663"/>
            <a:chExt cx="19148426" cy="2727326"/>
          </a:xfrm>
          <a:solidFill>
            <a:schemeClr val="tx1"/>
          </a:solidFill>
        </p:grpSpPr>
        <p:sp>
          <p:nvSpPr>
            <p:cNvPr id="50" name="Freeform 28"/>
            <p:cNvSpPr>
              <a:spLocks/>
            </p:cNvSpPr>
            <p:nvPr userDrawn="1"/>
          </p:nvSpPr>
          <p:spPr bwMode="auto">
            <a:xfrm>
              <a:off x="-7105650" y="-1397000"/>
              <a:ext cx="1131888" cy="1087438"/>
            </a:xfrm>
            <a:custGeom>
              <a:avLst/>
              <a:gdLst>
                <a:gd name="T0" fmla="*/ 713 w 713"/>
                <a:gd name="T1" fmla="*/ 0 h 685"/>
                <a:gd name="T2" fmla="*/ 713 w 713"/>
                <a:gd name="T3" fmla="*/ 685 h 685"/>
                <a:gd name="T4" fmla="*/ 0 w 713"/>
                <a:gd name="T5" fmla="*/ 685 h 685"/>
                <a:gd name="T6" fmla="*/ 0 w 713"/>
                <a:gd name="T7" fmla="*/ 99 h 685"/>
                <a:gd name="T8" fmla="*/ 713 w 713"/>
                <a:gd name="T9" fmla="*/ 0 h 685"/>
              </a:gdLst>
              <a:ahLst/>
              <a:cxnLst>
                <a:cxn ang="0">
                  <a:pos x="T0" y="T1"/>
                </a:cxn>
                <a:cxn ang="0">
                  <a:pos x="T2" y="T3"/>
                </a:cxn>
                <a:cxn ang="0">
                  <a:pos x="T4" y="T5"/>
                </a:cxn>
                <a:cxn ang="0">
                  <a:pos x="T6" y="T7"/>
                </a:cxn>
                <a:cxn ang="0">
                  <a:pos x="T8" y="T9"/>
                </a:cxn>
              </a:cxnLst>
              <a:rect l="0" t="0" r="r" b="b"/>
              <a:pathLst>
                <a:path w="713" h="685">
                  <a:moveTo>
                    <a:pt x="713" y="0"/>
                  </a:moveTo>
                  <a:lnTo>
                    <a:pt x="713" y="685"/>
                  </a:lnTo>
                  <a:lnTo>
                    <a:pt x="0" y="685"/>
                  </a:lnTo>
                  <a:lnTo>
                    <a:pt x="0" y="99"/>
                  </a:lnTo>
                  <a:lnTo>
                    <a:pt x="7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1" name="Freeform 29"/>
            <p:cNvSpPr>
              <a:spLocks/>
            </p:cNvSpPr>
            <p:nvPr userDrawn="1"/>
          </p:nvSpPr>
          <p:spPr bwMode="auto">
            <a:xfrm>
              <a:off x="-5868988" y="-1617663"/>
              <a:ext cx="1490663" cy="1308100"/>
            </a:xfrm>
            <a:custGeom>
              <a:avLst/>
              <a:gdLst>
                <a:gd name="T0" fmla="*/ 939 w 939"/>
                <a:gd name="T1" fmla="*/ 0 h 824"/>
                <a:gd name="T2" fmla="*/ 939 w 939"/>
                <a:gd name="T3" fmla="*/ 824 h 824"/>
                <a:gd name="T4" fmla="*/ 0 w 939"/>
                <a:gd name="T5" fmla="*/ 824 h 824"/>
                <a:gd name="T6" fmla="*/ 0 w 939"/>
                <a:gd name="T7" fmla="*/ 132 h 824"/>
                <a:gd name="T8" fmla="*/ 939 w 939"/>
                <a:gd name="T9" fmla="*/ 0 h 824"/>
              </a:gdLst>
              <a:ahLst/>
              <a:cxnLst>
                <a:cxn ang="0">
                  <a:pos x="T0" y="T1"/>
                </a:cxn>
                <a:cxn ang="0">
                  <a:pos x="T2" y="T3"/>
                </a:cxn>
                <a:cxn ang="0">
                  <a:pos x="T4" y="T5"/>
                </a:cxn>
                <a:cxn ang="0">
                  <a:pos x="T6" y="T7"/>
                </a:cxn>
                <a:cxn ang="0">
                  <a:pos x="T8" y="T9"/>
                </a:cxn>
              </a:cxnLst>
              <a:rect l="0" t="0" r="r" b="b"/>
              <a:pathLst>
                <a:path w="939" h="824">
                  <a:moveTo>
                    <a:pt x="939" y="0"/>
                  </a:moveTo>
                  <a:lnTo>
                    <a:pt x="939" y="824"/>
                  </a:lnTo>
                  <a:lnTo>
                    <a:pt x="0" y="824"/>
                  </a:lnTo>
                  <a:lnTo>
                    <a:pt x="0" y="132"/>
                  </a:lnTo>
                  <a:lnTo>
                    <a:pt x="9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6" name="Freeform 30"/>
            <p:cNvSpPr>
              <a:spLocks/>
            </p:cNvSpPr>
            <p:nvPr userDrawn="1"/>
          </p:nvSpPr>
          <p:spPr bwMode="auto">
            <a:xfrm>
              <a:off x="-7105650" y="-198437"/>
              <a:ext cx="1131888" cy="1087438"/>
            </a:xfrm>
            <a:custGeom>
              <a:avLst/>
              <a:gdLst>
                <a:gd name="T0" fmla="*/ 0 w 713"/>
                <a:gd name="T1" fmla="*/ 0 h 685"/>
                <a:gd name="T2" fmla="*/ 713 w 713"/>
                <a:gd name="T3" fmla="*/ 0 h 685"/>
                <a:gd name="T4" fmla="*/ 713 w 713"/>
                <a:gd name="T5" fmla="*/ 685 h 685"/>
                <a:gd name="T6" fmla="*/ 0 w 713"/>
                <a:gd name="T7" fmla="*/ 586 h 685"/>
                <a:gd name="T8" fmla="*/ 0 w 713"/>
                <a:gd name="T9" fmla="*/ 0 h 685"/>
              </a:gdLst>
              <a:ahLst/>
              <a:cxnLst>
                <a:cxn ang="0">
                  <a:pos x="T0" y="T1"/>
                </a:cxn>
                <a:cxn ang="0">
                  <a:pos x="T2" y="T3"/>
                </a:cxn>
                <a:cxn ang="0">
                  <a:pos x="T4" y="T5"/>
                </a:cxn>
                <a:cxn ang="0">
                  <a:pos x="T6" y="T7"/>
                </a:cxn>
                <a:cxn ang="0">
                  <a:pos x="T8" y="T9"/>
                </a:cxn>
              </a:cxnLst>
              <a:rect l="0" t="0" r="r" b="b"/>
              <a:pathLst>
                <a:path w="713" h="685">
                  <a:moveTo>
                    <a:pt x="0" y="0"/>
                  </a:moveTo>
                  <a:lnTo>
                    <a:pt x="713" y="0"/>
                  </a:lnTo>
                  <a:lnTo>
                    <a:pt x="713" y="685"/>
                  </a:lnTo>
                  <a:lnTo>
                    <a:pt x="0" y="58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7" name="Freeform 31"/>
            <p:cNvSpPr>
              <a:spLocks/>
            </p:cNvSpPr>
            <p:nvPr userDrawn="1"/>
          </p:nvSpPr>
          <p:spPr bwMode="auto">
            <a:xfrm>
              <a:off x="-5868988" y="-198437"/>
              <a:ext cx="1490663" cy="1308100"/>
            </a:xfrm>
            <a:custGeom>
              <a:avLst/>
              <a:gdLst>
                <a:gd name="T0" fmla="*/ 0 w 939"/>
                <a:gd name="T1" fmla="*/ 0 h 824"/>
                <a:gd name="T2" fmla="*/ 939 w 939"/>
                <a:gd name="T3" fmla="*/ 0 h 824"/>
                <a:gd name="T4" fmla="*/ 939 w 939"/>
                <a:gd name="T5" fmla="*/ 824 h 824"/>
                <a:gd name="T6" fmla="*/ 0 w 939"/>
                <a:gd name="T7" fmla="*/ 696 h 824"/>
                <a:gd name="T8" fmla="*/ 0 w 939"/>
                <a:gd name="T9" fmla="*/ 0 h 824"/>
              </a:gdLst>
              <a:ahLst/>
              <a:cxnLst>
                <a:cxn ang="0">
                  <a:pos x="T0" y="T1"/>
                </a:cxn>
                <a:cxn ang="0">
                  <a:pos x="T2" y="T3"/>
                </a:cxn>
                <a:cxn ang="0">
                  <a:pos x="T4" y="T5"/>
                </a:cxn>
                <a:cxn ang="0">
                  <a:pos x="T6" y="T7"/>
                </a:cxn>
                <a:cxn ang="0">
                  <a:pos x="T8" y="T9"/>
                </a:cxn>
              </a:cxnLst>
              <a:rect l="0" t="0" r="r" b="b"/>
              <a:pathLst>
                <a:path w="939" h="824">
                  <a:moveTo>
                    <a:pt x="0" y="0"/>
                  </a:moveTo>
                  <a:lnTo>
                    <a:pt x="939" y="0"/>
                  </a:lnTo>
                  <a:lnTo>
                    <a:pt x="939" y="824"/>
                  </a:lnTo>
                  <a:lnTo>
                    <a:pt x="0" y="69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76" name="Freeform 32"/>
            <p:cNvSpPr>
              <a:spLocks noEditPoints="1"/>
            </p:cNvSpPr>
            <p:nvPr userDrawn="1"/>
          </p:nvSpPr>
          <p:spPr bwMode="auto">
            <a:xfrm>
              <a:off x="6035675" y="-1071563"/>
              <a:ext cx="998538" cy="1639888"/>
            </a:xfrm>
            <a:custGeom>
              <a:avLst/>
              <a:gdLst>
                <a:gd name="T0" fmla="*/ 121 w 629"/>
                <a:gd name="T1" fmla="*/ 110 h 1033"/>
                <a:gd name="T2" fmla="*/ 121 w 629"/>
                <a:gd name="T3" fmla="*/ 531 h 1033"/>
                <a:gd name="T4" fmla="*/ 245 w 629"/>
                <a:gd name="T5" fmla="*/ 531 h 1033"/>
                <a:gd name="T6" fmla="*/ 322 w 629"/>
                <a:gd name="T7" fmla="*/ 528 h 1033"/>
                <a:gd name="T8" fmla="*/ 384 w 629"/>
                <a:gd name="T9" fmla="*/ 509 h 1033"/>
                <a:gd name="T10" fmla="*/ 435 w 629"/>
                <a:gd name="T11" fmla="*/ 476 h 1033"/>
                <a:gd name="T12" fmla="*/ 472 w 629"/>
                <a:gd name="T13" fmla="*/ 432 h 1033"/>
                <a:gd name="T14" fmla="*/ 494 w 629"/>
                <a:gd name="T15" fmla="*/ 381 h 1033"/>
                <a:gd name="T16" fmla="*/ 501 w 629"/>
                <a:gd name="T17" fmla="*/ 315 h 1033"/>
                <a:gd name="T18" fmla="*/ 494 w 629"/>
                <a:gd name="T19" fmla="*/ 253 h 1033"/>
                <a:gd name="T20" fmla="*/ 475 w 629"/>
                <a:gd name="T21" fmla="*/ 202 h 1033"/>
                <a:gd name="T22" fmla="*/ 442 w 629"/>
                <a:gd name="T23" fmla="*/ 161 h 1033"/>
                <a:gd name="T24" fmla="*/ 395 w 629"/>
                <a:gd name="T25" fmla="*/ 132 h 1033"/>
                <a:gd name="T26" fmla="*/ 333 w 629"/>
                <a:gd name="T27" fmla="*/ 117 h 1033"/>
                <a:gd name="T28" fmla="*/ 260 w 629"/>
                <a:gd name="T29" fmla="*/ 110 h 1033"/>
                <a:gd name="T30" fmla="*/ 121 w 629"/>
                <a:gd name="T31" fmla="*/ 110 h 1033"/>
                <a:gd name="T32" fmla="*/ 0 w 629"/>
                <a:gd name="T33" fmla="*/ 0 h 1033"/>
                <a:gd name="T34" fmla="*/ 282 w 629"/>
                <a:gd name="T35" fmla="*/ 0 h 1033"/>
                <a:gd name="T36" fmla="*/ 358 w 629"/>
                <a:gd name="T37" fmla="*/ 7 h 1033"/>
                <a:gd name="T38" fmla="*/ 428 w 629"/>
                <a:gd name="T39" fmla="*/ 22 h 1033"/>
                <a:gd name="T40" fmla="*/ 486 w 629"/>
                <a:gd name="T41" fmla="*/ 48 h 1033"/>
                <a:gd name="T42" fmla="*/ 537 w 629"/>
                <a:gd name="T43" fmla="*/ 81 h 1033"/>
                <a:gd name="T44" fmla="*/ 578 w 629"/>
                <a:gd name="T45" fmla="*/ 125 h 1033"/>
                <a:gd name="T46" fmla="*/ 607 w 629"/>
                <a:gd name="T47" fmla="*/ 180 h 1033"/>
                <a:gd name="T48" fmla="*/ 622 w 629"/>
                <a:gd name="T49" fmla="*/ 238 h 1033"/>
                <a:gd name="T50" fmla="*/ 629 w 629"/>
                <a:gd name="T51" fmla="*/ 308 h 1033"/>
                <a:gd name="T52" fmla="*/ 622 w 629"/>
                <a:gd name="T53" fmla="*/ 381 h 1033"/>
                <a:gd name="T54" fmla="*/ 603 w 629"/>
                <a:gd name="T55" fmla="*/ 443 h 1033"/>
                <a:gd name="T56" fmla="*/ 570 w 629"/>
                <a:gd name="T57" fmla="*/ 502 h 1033"/>
                <a:gd name="T58" fmla="*/ 527 w 629"/>
                <a:gd name="T59" fmla="*/ 550 h 1033"/>
                <a:gd name="T60" fmla="*/ 468 w 629"/>
                <a:gd name="T61" fmla="*/ 590 h 1033"/>
                <a:gd name="T62" fmla="*/ 406 w 629"/>
                <a:gd name="T63" fmla="*/ 619 h 1033"/>
                <a:gd name="T64" fmla="*/ 333 w 629"/>
                <a:gd name="T65" fmla="*/ 638 h 1033"/>
                <a:gd name="T66" fmla="*/ 256 w 629"/>
                <a:gd name="T67" fmla="*/ 641 h 1033"/>
                <a:gd name="T68" fmla="*/ 121 w 629"/>
                <a:gd name="T69" fmla="*/ 641 h 1033"/>
                <a:gd name="T70" fmla="*/ 121 w 629"/>
                <a:gd name="T71" fmla="*/ 1033 h 1033"/>
                <a:gd name="T72" fmla="*/ 0 w 629"/>
                <a:gd name="T73" fmla="*/ 1033 h 1033"/>
                <a:gd name="T74" fmla="*/ 0 w 629"/>
                <a:gd name="T75" fmla="*/ 0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9" h="1033">
                  <a:moveTo>
                    <a:pt x="121" y="110"/>
                  </a:moveTo>
                  <a:lnTo>
                    <a:pt x="121" y="531"/>
                  </a:lnTo>
                  <a:lnTo>
                    <a:pt x="245" y="531"/>
                  </a:lnTo>
                  <a:lnTo>
                    <a:pt x="322" y="528"/>
                  </a:lnTo>
                  <a:lnTo>
                    <a:pt x="384" y="509"/>
                  </a:lnTo>
                  <a:lnTo>
                    <a:pt x="435" y="476"/>
                  </a:lnTo>
                  <a:lnTo>
                    <a:pt x="472" y="432"/>
                  </a:lnTo>
                  <a:lnTo>
                    <a:pt x="494" y="381"/>
                  </a:lnTo>
                  <a:lnTo>
                    <a:pt x="501" y="315"/>
                  </a:lnTo>
                  <a:lnTo>
                    <a:pt x="494" y="253"/>
                  </a:lnTo>
                  <a:lnTo>
                    <a:pt x="475" y="202"/>
                  </a:lnTo>
                  <a:lnTo>
                    <a:pt x="442" y="161"/>
                  </a:lnTo>
                  <a:lnTo>
                    <a:pt x="395" y="132"/>
                  </a:lnTo>
                  <a:lnTo>
                    <a:pt x="333" y="117"/>
                  </a:lnTo>
                  <a:lnTo>
                    <a:pt x="260" y="110"/>
                  </a:lnTo>
                  <a:lnTo>
                    <a:pt x="121" y="110"/>
                  </a:lnTo>
                  <a:close/>
                  <a:moveTo>
                    <a:pt x="0" y="0"/>
                  </a:moveTo>
                  <a:lnTo>
                    <a:pt x="282" y="0"/>
                  </a:lnTo>
                  <a:lnTo>
                    <a:pt x="358" y="7"/>
                  </a:lnTo>
                  <a:lnTo>
                    <a:pt x="428" y="22"/>
                  </a:lnTo>
                  <a:lnTo>
                    <a:pt x="486" y="48"/>
                  </a:lnTo>
                  <a:lnTo>
                    <a:pt x="537" y="81"/>
                  </a:lnTo>
                  <a:lnTo>
                    <a:pt x="578" y="125"/>
                  </a:lnTo>
                  <a:lnTo>
                    <a:pt x="607" y="180"/>
                  </a:lnTo>
                  <a:lnTo>
                    <a:pt x="622" y="238"/>
                  </a:lnTo>
                  <a:lnTo>
                    <a:pt x="629" y="308"/>
                  </a:lnTo>
                  <a:lnTo>
                    <a:pt x="622" y="381"/>
                  </a:lnTo>
                  <a:lnTo>
                    <a:pt x="603" y="443"/>
                  </a:lnTo>
                  <a:lnTo>
                    <a:pt x="570" y="502"/>
                  </a:lnTo>
                  <a:lnTo>
                    <a:pt x="527" y="550"/>
                  </a:lnTo>
                  <a:lnTo>
                    <a:pt x="468" y="590"/>
                  </a:lnTo>
                  <a:lnTo>
                    <a:pt x="406" y="619"/>
                  </a:lnTo>
                  <a:lnTo>
                    <a:pt x="333" y="638"/>
                  </a:lnTo>
                  <a:lnTo>
                    <a:pt x="256" y="641"/>
                  </a:lnTo>
                  <a:lnTo>
                    <a:pt x="121" y="641"/>
                  </a:lnTo>
                  <a:lnTo>
                    <a:pt x="121" y="1033"/>
                  </a:lnTo>
                  <a:lnTo>
                    <a:pt x="0"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78" name="Freeform 33"/>
            <p:cNvSpPr>
              <a:spLocks/>
            </p:cNvSpPr>
            <p:nvPr userDrawn="1"/>
          </p:nvSpPr>
          <p:spPr bwMode="auto">
            <a:xfrm>
              <a:off x="7231063" y="-1165225"/>
              <a:ext cx="963613" cy="1733551"/>
            </a:xfrm>
            <a:custGeom>
              <a:avLst/>
              <a:gdLst>
                <a:gd name="T0" fmla="*/ 0 w 607"/>
                <a:gd name="T1" fmla="*/ 0 h 1092"/>
                <a:gd name="T2" fmla="*/ 117 w 607"/>
                <a:gd name="T3" fmla="*/ 0 h 1092"/>
                <a:gd name="T4" fmla="*/ 117 w 607"/>
                <a:gd name="T5" fmla="*/ 477 h 1092"/>
                <a:gd name="T6" fmla="*/ 121 w 607"/>
                <a:gd name="T7" fmla="*/ 477 h 1092"/>
                <a:gd name="T8" fmla="*/ 165 w 607"/>
                <a:gd name="T9" fmla="*/ 414 h 1092"/>
                <a:gd name="T10" fmla="*/ 223 w 607"/>
                <a:gd name="T11" fmla="*/ 370 h 1092"/>
                <a:gd name="T12" fmla="*/ 285 w 607"/>
                <a:gd name="T13" fmla="*/ 345 h 1092"/>
                <a:gd name="T14" fmla="*/ 362 w 607"/>
                <a:gd name="T15" fmla="*/ 338 h 1092"/>
                <a:gd name="T16" fmla="*/ 428 w 607"/>
                <a:gd name="T17" fmla="*/ 341 h 1092"/>
                <a:gd name="T18" fmla="*/ 483 w 607"/>
                <a:gd name="T19" fmla="*/ 359 h 1092"/>
                <a:gd name="T20" fmla="*/ 527 w 607"/>
                <a:gd name="T21" fmla="*/ 392 h 1092"/>
                <a:gd name="T22" fmla="*/ 563 w 607"/>
                <a:gd name="T23" fmla="*/ 436 h 1092"/>
                <a:gd name="T24" fmla="*/ 589 w 607"/>
                <a:gd name="T25" fmla="*/ 491 h 1092"/>
                <a:gd name="T26" fmla="*/ 604 w 607"/>
                <a:gd name="T27" fmla="*/ 557 h 1092"/>
                <a:gd name="T28" fmla="*/ 607 w 607"/>
                <a:gd name="T29" fmla="*/ 638 h 1092"/>
                <a:gd name="T30" fmla="*/ 607 w 607"/>
                <a:gd name="T31" fmla="*/ 1092 h 1092"/>
                <a:gd name="T32" fmla="*/ 490 w 607"/>
                <a:gd name="T33" fmla="*/ 1092 h 1092"/>
                <a:gd name="T34" fmla="*/ 490 w 607"/>
                <a:gd name="T35" fmla="*/ 667 h 1092"/>
                <a:gd name="T36" fmla="*/ 487 w 607"/>
                <a:gd name="T37" fmla="*/ 598 h 1092"/>
                <a:gd name="T38" fmla="*/ 472 w 607"/>
                <a:gd name="T39" fmla="*/ 539 h 1092"/>
                <a:gd name="T40" fmla="*/ 450 w 607"/>
                <a:gd name="T41" fmla="*/ 495 h 1092"/>
                <a:gd name="T42" fmla="*/ 413 w 607"/>
                <a:gd name="T43" fmla="*/ 462 h 1092"/>
                <a:gd name="T44" fmla="*/ 373 w 607"/>
                <a:gd name="T45" fmla="*/ 444 h 1092"/>
                <a:gd name="T46" fmla="*/ 318 w 607"/>
                <a:gd name="T47" fmla="*/ 436 h 1092"/>
                <a:gd name="T48" fmla="*/ 263 w 607"/>
                <a:gd name="T49" fmla="*/ 444 h 1092"/>
                <a:gd name="T50" fmla="*/ 216 w 607"/>
                <a:gd name="T51" fmla="*/ 466 h 1092"/>
                <a:gd name="T52" fmla="*/ 176 w 607"/>
                <a:gd name="T53" fmla="*/ 506 h 1092"/>
                <a:gd name="T54" fmla="*/ 143 w 607"/>
                <a:gd name="T55" fmla="*/ 554 h 1092"/>
                <a:gd name="T56" fmla="*/ 125 w 607"/>
                <a:gd name="T57" fmla="*/ 609 h 1092"/>
                <a:gd name="T58" fmla="*/ 117 w 607"/>
                <a:gd name="T59" fmla="*/ 675 h 1092"/>
                <a:gd name="T60" fmla="*/ 117 w 607"/>
                <a:gd name="T61" fmla="*/ 1092 h 1092"/>
                <a:gd name="T62" fmla="*/ 0 w 607"/>
                <a:gd name="T63" fmla="*/ 1092 h 1092"/>
                <a:gd name="T64" fmla="*/ 0 w 607"/>
                <a:gd name="T65" fmla="*/ 0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7" h="1092">
                  <a:moveTo>
                    <a:pt x="0" y="0"/>
                  </a:moveTo>
                  <a:lnTo>
                    <a:pt x="117" y="0"/>
                  </a:lnTo>
                  <a:lnTo>
                    <a:pt x="117" y="477"/>
                  </a:lnTo>
                  <a:lnTo>
                    <a:pt x="121" y="477"/>
                  </a:lnTo>
                  <a:lnTo>
                    <a:pt x="165" y="414"/>
                  </a:lnTo>
                  <a:lnTo>
                    <a:pt x="223" y="370"/>
                  </a:lnTo>
                  <a:lnTo>
                    <a:pt x="285" y="345"/>
                  </a:lnTo>
                  <a:lnTo>
                    <a:pt x="362" y="338"/>
                  </a:lnTo>
                  <a:lnTo>
                    <a:pt x="428" y="341"/>
                  </a:lnTo>
                  <a:lnTo>
                    <a:pt x="483" y="359"/>
                  </a:lnTo>
                  <a:lnTo>
                    <a:pt x="527" y="392"/>
                  </a:lnTo>
                  <a:lnTo>
                    <a:pt x="563" y="436"/>
                  </a:lnTo>
                  <a:lnTo>
                    <a:pt x="589" y="491"/>
                  </a:lnTo>
                  <a:lnTo>
                    <a:pt x="604" y="557"/>
                  </a:lnTo>
                  <a:lnTo>
                    <a:pt x="607" y="638"/>
                  </a:lnTo>
                  <a:lnTo>
                    <a:pt x="607" y="1092"/>
                  </a:lnTo>
                  <a:lnTo>
                    <a:pt x="490" y="1092"/>
                  </a:lnTo>
                  <a:lnTo>
                    <a:pt x="490" y="667"/>
                  </a:lnTo>
                  <a:lnTo>
                    <a:pt x="487" y="598"/>
                  </a:lnTo>
                  <a:lnTo>
                    <a:pt x="472" y="539"/>
                  </a:lnTo>
                  <a:lnTo>
                    <a:pt x="450" y="495"/>
                  </a:lnTo>
                  <a:lnTo>
                    <a:pt x="413" y="462"/>
                  </a:lnTo>
                  <a:lnTo>
                    <a:pt x="373" y="444"/>
                  </a:lnTo>
                  <a:lnTo>
                    <a:pt x="318" y="436"/>
                  </a:lnTo>
                  <a:lnTo>
                    <a:pt x="263" y="444"/>
                  </a:lnTo>
                  <a:lnTo>
                    <a:pt x="216" y="466"/>
                  </a:lnTo>
                  <a:lnTo>
                    <a:pt x="176" y="506"/>
                  </a:lnTo>
                  <a:lnTo>
                    <a:pt x="143" y="554"/>
                  </a:lnTo>
                  <a:lnTo>
                    <a:pt x="125" y="609"/>
                  </a:lnTo>
                  <a:lnTo>
                    <a:pt x="117" y="675"/>
                  </a:lnTo>
                  <a:lnTo>
                    <a:pt x="117" y="1092"/>
                  </a:lnTo>
                  <a:lnTo>
                    <a:pt x="0" y="109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89" name="Freeform 34"/>
            <p:cNvSpPr>
              <a:spLocks noEditPoints="1"/>
            </p:cNvSpPr>
            <p:nvPr userDrawn="1"/>
          </p:nvSpPr>
          <p:spPr bwMode="auto">
            <a:xfrm>
              <a:off x="8421688" y="-628650"/>
              <a:ext cx="1149350" cy="1227138"/>
            </a:xfrm>
            <a:custGeom>
              <a:avLst/>
              <a:gdLst>
                <a:gd name="T0" fmla="*/ 365 w 724"/>
                <a:gd name="T1" fmla="*/ 98 h 773"/>
                <a:gd name="T2" fmla="*/ 296 w 724"/>
                <a:gd name="T3" fmla="*/ 109 h 773"/>
                <a:gd name="T4" fmla="*/ 237 w 724"/>
                <a:gd name="T5" fmla="*/ 131 h 773"/>
                <a:gd name="T6" fmla="*/ 186 w 724"/>
                <a:gd name="T7" fmla="*/ 175 h 773"/>
                <a:gd name="T8" fmla="*/ 150 w 724"/>
                <a:gd name="T9" fmla="*/ 230 h 773"/>
                <a:gd name="T10" fmla="*/ 128 w 724"/>
                <a:gd name="T11" fmla="*/ 304 h 773"/>
                <a:gd name="T12" fmla="*/ 120 w 724"/>
                <a:gd name="T13" fmla="*/ 388 h 773"/>
                <a:gd name="T14" fmla="*/ 128 w 724"/>
                <a:gd name="T15" fmla="*/ 472 h 773"/>
                <a:gd name="T16" fmla="*/ 150 w 724"/>
                <a:gd name="T17" fmla="*/ 542 h 773"/>
                <a:gd name="T18" fmla="*/ 186 w 724"/>
                <a:gd name="T19" fmla="*/ 597 h 773"/>
                <a:gd name="T20" fmla="*/ 237 w 724"/>
                <a:gd name="T21" fmla="*/ 637 h 773"/>
                <a:gd name="T22" fmla="*/ 296 w 724"/>
                <a:gd name="T23" fmla="*/ 663 h 773"/>
                <a:gd name="T24" fmla="*/ 365 w 724"/>
                <a:gd name="T25" fmla="*/ 670 h 773"/>
                <a:gd name="T26" fmla="*/ 435 w 724"/>
                <a:gd name="T27" fmla="*/ 663 h 773"/>
                <a:gd name="T28" fmla="*/ 493 w 724"/>
                <a:gd name="T29" fmla="*/ 637 h 773"/>
                <a:gd name="T30" fmla="*/ 541 w 724"/>
                <a:gd name="T31" fmla="*/ 597 h 773"/>
                <a:gd name="T32" fmla="*/ 574 w 724"/>
                <a:gd name="T33" fmla="*/ 542 h 773"/>
                <a:gd name="T34" fmla="*/ 596 w 724"/>
                <a:gd name="T35" fmla="*/ 472 h 773"/>
                <a:gd name="T36" fmla="*/ 603 w 724"/>
                <a:gd name="T37" fmla="*/ 388 h 773"/>
                <a:gd name="T38" fmla="*/ 596 w 724"/>
                <a:gd name="T39" fmla="*/ 300 h 773"/>
                <a:gd name="T40" fmla="*/ 574 w 724"/>
                <a:gd name="T41" fmla="*/ 230 h 773"/>
                <a:gd name="T42" fmla="*/ 541 w 724"/>
                <a:gd name="T43" fmla="*/ 175 h 773"/>
                <a:gd name="T44" fmla="*/ 493 w 724"/>
                <a:gd name="T45" fmla="*/ 131 h 773"/>
                <a:gd name="T46" fmla="*/ 435 w 724"/>
                <a:gd name="T47" fmla="*/ 109 h 773"/>
                <a:gd name="T48" fmla="*/ 365 w 724"/>
                <a:gd name="T49" fmla="*/ 98 h 773"/>
                <a:gd name="T50" fmla="*/ 373 w 724"/>
                <a:gd name="T51" fmla="*/ 0 h 773"/>
                <a:gd name="T52" fmla="*/ 453 w 724"/>
                <a:gd name="T53" fmla="*/ 7 h 773"/>
                <a:gd name="T54" fmla="*/ 519 w 724"/>
                <a:gd name="T55" fmla="*/ 25 h 773"/>
                <a:gd name="T56" fmla="*/ 581 w 724"/>
                <a:gd name="T57" fmla="*/ 58 h 773"/>
                <a:gd name="T58" fmla="*/ 632 w 724"/>
                <a:gd name="T59" fmla="*/ 102 h 773"/>
                <a:gd name="T60" fmla="*/ 673 w 724"/>
                <a:gd name="T61" fmla="*/ 157 h 773"/>
                <a:gd name="T62" fmla="*/ 702 w 724"/>
                <a:gd name="T63" fmla="*/ 223 h 773"/>
                <a:gd name="T64" fmla="*/ 716 w 724"/>
                <a:gd name="T65" fmla="*/ 296 h 773"/>
                <a:gd name="T66" fmla="*/ 724 w 724"/>
                <a:gd name="T67" fmla="*/ 381 h 773"/>
                <a:gd name="T68" fmla="*/ 716 w 724"/>
                <a:gd name="T69" fmla="*/ 465 h 773"/>
                <a:gd name="T70" fmla="*/ 698 w 724"/>
                <a:gd name="T71" fmla="*/ 542 h 773"/>
                <a:gd name="T72" fmla="*/ 669 w 724"/>
                <a:gd name="T73" fmla="*/ 608 h 773"/>
                <a:gd name="T74" fmla="*/ 625 w 724"/>
                <a:gd name="T75" fmla="*/ 666 h 773"/>
                <a:gd name="T76" fmla="*/ 570 w 724"/>
                <a:gd name="T77" fmla="*/ 710 h 773"/>
                <a:gd name="T78" fmla="*/ 508 w 724"/>
                <a:gd name="T79" fmla="*/ 743 h 773"/>
                <a:gd name="T80" fmla="*/ 435 w 724"/>
                <a:gd name="T81" fmla="*/ 765 h 773"/>
                <a:gd name="T82" fmla="*/ 358 w 724"/>
                <a:gd name="T83" fmla="*/ 773 h 773"/>
                <a:gd name="T84" fmla="*/ 281 w 724"/>
                <a:gd name="T85" fmla="*/ 765 h 773"/>
                <a:gd name="T86" fmla="*/ 212 w 724"/>
                <a:gd name="T87" fmla="*/ 747 h 773"/>
                <a:gd name="T88" fmla="*/ 150 w 724"/>
                <a:gd name="T89" fmla="*/ 714 h 773"/>
                <a:gd name="T90" fmla="*/ 98 w 724"/>
                <a:gd name="T91" fmla="*/ 666 h 773"/>
                <a:gd name="T92" fmla="*/ 55 w 724"/>
                <a:gd name="T93" fmla="*/ 611 h 773"/>
                <a:gd name="T94" fmla="*/ 25 w 724"/>
                <a:gd name="T95" fmla="*/ 545 h 773"/>
                <a:gd name="T96" fmla="*/ 7 w 724"/>
                <a:gd name="T97" fmla="*/ 476 h 773"/>
                <a:gd name="T98" fmla="*/ 0 w 724"/>
                <a:gd name="T99" fmla="*/ 395 h 773"/>
                <a:gd name="T100" fmla="*/ 7 w 724"/>
                <a:gd name="T101" fmla="*/ 307 h 773"/>
                <a:gd name="T102" fmla="*/ 25 w 724"/>
                <a:gd name="T103" fmla="*/ 230 h 773"/>
                <a:gd name="T104" fmla="*/ 55 w 724"/>
                <a:gd name="T105" fmla="*/ 164 h 773"/>
                <a:gd name="T106" fmla="*/ 98 w 724"/>
                <a:gd name="T107" fmla="*/ 106 h 773"/>
                <a:gd name="T108" fmla="*/ 153 w 724"/>
                <a:gd name="T109" fmla="*/ 58 h 773"/>
                <a:gd name="T110" fmla="*/ 219 w 724"/>
                <a:gd name="T111" fmla="*/ 25 h 773"/>
                <a:gd name="T112" fmla="*/ 292 w 724"/>
                <a:gd name="T113" fmla="*/ 7 h 773"/>
                <a:gd name="T114" fmla="*/ 373 w 724"/>
                <a:gd name="T11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4" h="773">
                  <a:moveTo>
                    <a:pt x="365" y="98"/>
                  </a:moveTo>
                  <a:lnTo>
                    <a:pt x="296" y="109"/>
                  </a:lnTo>
                  <a:lnTo>
                    <a:pt x="237" y="131"/>
                  </a:lnTo>
                  <a:lnTo>
                    <a:pt x="186" y="175"/>
                  </a:lnTo>
                  <a:lnTo>
                    <a:pt x="150" y="230"/>
                  </a:lnTo>
                  <a:lnTo>
                    <a:pt x="128" y="304"/>
                  </a:lnTo>
                  <a:lnTo>
                    <a:pt x="120" y="388"/>
                  </a:lnTo>
                  <a:lnTo>
                    <a:pt x="128" y="472"/>
                  </a:lnTo>
                  <a:lnTo>
                    <a:pt x="150" y="542"/>
                  </a:lnTo>
                  <a:lnTo>
                    <a:pt x="186" y="597"/>
                  </a:lnTo>
                  <a:lnTo>
                    <a:pt x="237" y="637"/>
                  </a:lnTo>
                  <a:lnTo>
                    <a:pt x="296" y="663"/>
                  </a:lnTo>
                  <a:lnTo>
                    <a:pt x="365" y="670"/>
                  </a:lnTo>
                  <a:lnTo>
                    <a:pt x="435" y="663"/>
                  </a:lnTo>
                  <a:lnTo>
                    <a:pt x="493" y="637"/>
                  </a:lnTo>
                  <a:lnTo>
                    <a:pt x="541" y="597"/>
                  </a:lnTo>
                  <a:lnTo>
                    <a:pt x="574" y="542"/>
                  </a:lnTo>
                  <a:lnTo>
                    <a:pt x="596" y="472"/>
                  </a:lnTo>
                  <a:lnTo>
                    <a:pt x="603" y="388"/>
                  </a:lnTo>
                  <a:lnTo>
                    <a:pt x="596" y="300"/>
                  </a:lnTo>
                  <a:lnTo>
                    <a:pt x="574" y="230"/>
                  </a:lnTo>
                  <a:lnTo>
                    <a:pt x="541" y="175"/>
                  </a:lnTo>
                  <a:lnTo>
                    <a:pt x="493" y="131"/>
                  </a:lnTo>
                  <a:lnTo>
                    <a:pt x="435" y="109"/>
                  </a:lnTo>
                  <a:lnTo>
                    <a:pt x="365" y="98"/>
                  </a:lnTo>
                  <a:close/>
                  <a:moveTo>
                    <a:pt x="373" y="0"/>
                  </a:moveTo>
                  <a:lnTo>
                    <a:pt x="453" y="7"/>
                  </a:lnTo>
                  <a:lnTo>
                    <a:pt x="519" y="25"/>
                  </a:lnTo>
                  <a:lnTo>
                    <a:pt x="581" y="58"/>
                  </a:lnTo>
                  <a:lnTo>
                    <a:pt x="632" y="102"/>
                  </a:lnTo>
                  <a:lnTo>
                    <a:pt x="673" y="157"/>
                  </a:lnTo>
                  <a:lnTo>
                    <a:pt x="702" y="223"/>
                  </a:lnTo>
                  <a:lnTo>
                    <a:pt x="716" y="296"/>
                  </a:lnTo>
                  <a:lnTo>
                    <a:pt x="724" y="381"/>
                  </a:lnTo>
                  <a:lnTo>
                    <a:pt x="716" y="465"/>
                  </a:lnTo>
                  <a:lnTo>
                    <a:pt x="698" y="542"/>
                  </a:lnTo>
                  <a:lnTo>
                    <a:pt x="669" y="608"/>
                  </a:lnTo>
                  <a:lnTo>
                    <a:pt x="625" y="666"/>
                  </a:lnTo>
                  <a:lnTo>
                    <a:pt x="570" y="710"/>
                  </a:lnTo>
                  <a:lnTo>
                    <a:pt x="508" y="743"/>
                  </a:lnTo>
                  <a:lnTo>
                    <a:pt x="435" y="765"/>
                  </a:lnTo>
                  <a:lnTo>
                    <a:pt x="358" y="773"/>
                  </a:lnTo>
                  <a:lnTo>
                    <a:pt x="281" y="765"/>
                  </a:lnTo>
                  <a:lnTo>
                    <a:pt x="212" y="747"/>
                  </a:lnTo>
                  <a:lnTo>
                    <a:pt x="150" y="714"/>
                  </a:lnTo>
                  <a:lnTo>
                    <a:pt x="98" y="666"/>
                  </a:lnTo>
                  <a:lnTo>
                    <a:pt x="55" y="611"/>
                  </a:lnTo>
                  <a:lnTo>
                    <a:pt x="25" y="545"/>
                  </a:lnTo>
                  <a:lnTo>
                    <a:pt x="7" y="476"/>
                  </a:lnTo>
                  <a:lnTo>
                    <a:pt x="0" y="395"/>
                  </a:lnTo>
                  <a:lnTo>
                    <a:pt x="7" y="307"/>
                  </a:lnTo>
                  <a:lnTo>
                    <a:pt x="25" y="230"/>
                  </a:lnTo>
                  <a:lnTo>
                    <a:pt x="55" y="164"/>
                  </a:lnTo>
                  <a:lnTo>
                    <a:pt x="98" y="106"/>
                  </a:lnTo>
                  <a:lnTo>
                    <a:pt x="153" y="58"/>
                  </a:lnTo>
                  <a:lnTo>
                    <a:pt x="219" y="25"/>
                  </a:lnTo>
                  <a:lnTo>
                    <a:pt x="292" y="7"/>
                  </a:lnTo>
                  <a:lnTo>
                    <a:pt x="3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90" name="Freeform 35"/>
            <p:cNvSpPr>
              <a:spLocks/>
            </p:cNvSpPr>
            <p:nvPr userDrawn="1"/>
          </p:nvSpPr>
          <p:spPr bwMode="auto">
            <a:xfrm>
              <a:off x="9820275" y="-628650"/>
              <a:ext cx="969963" cy="1196975"/>
            </a:xfrm>
            <a:custGeom>
              <a:avLst/>
              <a:gdLst>
                <a:gd name="T0" fmla="*/ 362 w 611"/>
                <a:gd name="T1" fmla="*/ 0 h 754"/>
                <a:gd name="T2" fmla="*/ 417 w 611"/>
                <a:gd name="T3" fmla="*/ 3 h 754"/>
                <a:gd name="T4" fmla="*/ 468 w 611"/>
                <a:gd name="T5" fmla="*/ 18 h 754"/>
                <a:gd name="T6" fmla="*/ 512 w 611"/>
                <a:gd name="T7" fmla="*/ 43 h 754"/>
                <a:gd name="T8" fmla="*/ 545 w 611"/>
                <a:gd name="T9" fmla="*/ 76 h 754"/>
                <a:gd name="T10" fmla="*/ 581 w 611"/>
                <a:gd name="T11" fmla="*/ 139 h 754"/>
                <a:gd name="T12" fmla="*/ 603 w 611"/>
                <a:gd name="T13" fmla="*/ 212 h 754"/>
                <a:gd name="T14" fmla="*/ 611 w 611"/>
                <a:gd name="T15" fmla="*/ 304 h 754"/>
                <a:gd name="T16" fmla="*/ 611 w 611"/>
                <a:gd name="T17" fmla="*/ 754 h 754"/>
                <a:gd name="T18" fmla="*/ 494 w 611"/>
                <a:gd name="T19" fmla="*/ 754 h 754"/>
                <a:gd name="T20" fmla="*/ 494 w 611"/>
                <a:gd name="T21" fmla="*/ 333 h 754"/>
                <a:gd name="T22" fmla="*/ 486 w 611"/>
                <a:gd name="T23" fmla="*/ 263 h 754"/>
                <a:gd name="T24" fmla="*/ 472 w 611"/>
                <a:gd name="T25" fmla="*/ 205 h 754"/>
                <a:gd name="T26" fmla="*/ 450 w 611"/>
                <a:gd name="T27" fmla="*/ 157 h 754"/>
                <a:gd name="T28" fmla="*/ 417 w 611"/>
                <a:gd name="T29" fmla="*/ 124 h 754"/>
                <a:gd name="T30" fmla="*/ 373 w 611"/>
                <a:gd name="T31" fmla="*/ 106 h 754"/>
                <a:gd name="T32" fmla="*/ 322 w 611"/>
                <a:gd name="T33" fmla="*/ 98 h 754"/>
                <a:gd name="T34" fmla="*/ 267 w 611"/>
                <a:gd name="T35" fmla="*/ 106 h 754"/>
                <a:gd name="T36" fmla="*/ 219 w 611"/>
                <a:gd name="T37" fmla="*/ 128 h 754"/>
                <a:gd name="T38" fmla="*/ 175 w 611"/>
                <a:gd name="T39" fmla="*/ 164 h 754"/>
                <a:gd name="T40" fmla="*/ 143 w 611"/>
                <a:gd name="T41" fmla="*/ 212 h 754"/>
                <a:gd name="T42" fmla="*/ 124 w 611"/>
                <a:gd name="T43" fmla="*/ 271 h 754"/>
                <a:gd name="T44" fmla="*/ 117 w 611"/>
                <a:gd name="T45" fmla="*/ 333 h 754"/>
                <a:gd name="T46" fmla="*/ 117 w 611"/>
                <a:gd name="T47" fmla="*/ 754 h 754"/>
                <a:gd name="T48" fmla="*/ 0 w 611"/>
                <a:gd name="T49" fmla="*/ 754 h 754"/>
                <a:gd name="T50" fmla="*/ 0 w 611"/>
                <a:gd name="T51" fmla="*/ 18 h 754"/>
                <a:gd name="T52" fmla="*/ 117 w 611"/>
                <a:gd name="T53" fmla="*/ 18 h 754"/>
                <a:gd name="T54" fmla="*/ 117 w 611"/>
                <a:gd name="T55" fmla="*/ 139 h 754"/>
                <a:gd name="T56" fmla="*/ 121 w 611"/>
                <a:gd name="T57" fmla="*/ 139 h 754"/>
                <a:gd name="T58" fmla="*/ 168 w 611"/>
                <a:gd name="T59" fmla="*/ 76 h 754"/>
                <a:gd name="T60" fmla="*/ 223 w 611"/>
                <a:gd name="T61" fmla="*/ 32 h 754"/>
                <a:gd name="T62" fmla="*/ 285 w 611"/>
                <a:gd name="T63" fmla="*/ 7 h 754"/>
                <a:gd name="T64" fmla="*/ 362 w 611"/>
                <a:gd name="T65"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1" h="754">
                  <a:moveTo>
                    <a:pt x="362" y="0"/>
                  </a:moveTo>
                  <a:lnTo>
                    <a:pt x="417" y="3"/>
                  </a:lnTo>
                  <a:lnTo>
                    <a:pt x="468" y="18"/>
                  </a:lnTo>
                  <a:lnTo>
                    <a:pt x="512" y="43"/>
                  </a:lnTo>
                  <a:lnTo>
                    <a:pt x="545" y="76"/>
                  </a:lnTo>
                  <a:lnTo>
                    <a:pt x="581" y="139"/>
                  </a:lnTo>
                  <a:lnTo>
                    <a:pt x="603" y="212"/>
                  </a:lnTo>
                  <a:lnTo>
                    <a:pt x="611" y="304"/>
                  </a:lnTo>
                  <a:lnTo>
                    <a:pt x="611" y="754"/>
                  </a:lnTo>
                  <a:lnTo>
                    <a:pt x="494" y="754"/>
                  </a:lnTo>
                  <a:lnTo>
                    <a:pt x="494" y="333"/>
                  </a:lnTo>
                  <a:lnTo>
                    <a:pt x="486" y="263"/>
                  </a:lnTo>
                  <a:lnTo>
                    <a:pt x="472" y="205"/>
                  </a:lnTo>
                  <a:lnTo>
                    <a:pt x="450" y="157"/>
                  </a:lnTo>
                  <a:lnTo>
                    <a:pt x="417" y="124"/>
                  </a:lnTo>
                  <a:lnTo>
                    <a:pt x="373" y="106"/>
                  </a:lnTo>
                  <a:lnTo>
                    <a:pt x="322" y="98"/>
                  </a:lnTo>
                  <a:lnTo>
                    <a:pt x="267" y="106"/>
                  </a:lnTo>
                  <a:lnTo>
                    <a:pt x="219" y="128"/>
                  </a:lnTo>
                  <a:lnTo>
                    <a:pt x="175" y="164"/>
                  </a:lnTo>
                  <a:lnTo>
                    <a:pt x="143" y="212"/>
                  </a:lnTo>
                  <a:lnTo>
                    <a:pt x="124" y="271"/>
                  </a:lnTo>
                  <a:lnTo>
                    <a:pt x="117" y="333"/>
                  </a:lnTo>
                  <a:lnTo>
                    <a:pt x="117" y="754"/>
                  </a:lnTo>
                  <a:lnTo>
                    <a:pt x="0" y="754"/>
                  </a:lnTo>
                  <a:lnTo>
                    <a:pt x="0" y="18"/>
                  </a:lnTo>
                  <a:lnTo>
                    <a:pt x="117" y="18"/>
                  </a:lnTo>
                  <a:lnTo>
                    <a:pt x="117" y="139"/>
                  </a:lnTo>
                  <a:lnTo>
                    <a:pt x="121" y="139"/>
                  </a:lnTo>
                  <a:lnTo>
                    <a:pt x="168" y="76"/>
                  </a:lnTo>
                  <a:lnTo>
                    <a:pt x="223" y="32"/>
                  </a:lnTo>
                  <a:lnTo>
                    <a:pt x="285" y="7"/>
                  </a:lnTo>
                  <a:lnTo>
                    <a:pt x="3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91" name="Freeform 36"/>
            <p:cNvSpPr>
              <a:spLocks noEditPoints="1"/>
            </p:cNvSpPr>
            <p:nvPr userDrawn="1"/>
          </p:nvSpPr>
          <p:spPr bwMode="auto">
            <a:xfrm>
              <a:off x="11022013" y="-628650"/>
              <a:ext cx="1020763" cy="1227138"/>
            </a:xfrm>
            <a:custGeom>
              <a:avLst/>
              <a:gdLst>
                <a:gd name="T0" fmla="*/ 336 w 643"/>
                <a:gd name="T1" fmla="*/ 98 h 773"/>
                <a:gd name="T2" fmla="*/ 285 w 643"/>
                <a:gd name="T3" fmla="*/ 106 h 773"/>
                <a:gd name="T4" fmla="*/ 237 w 643"/>
                <a:gd name="T5" fmla="*/ 124 h 773"/>
                <a:gd name="T6" fmla="*/ 197 w 643"/>
                <a:gd name="T7" fmla="*/ 157 h 773"/>
                <a:gd name="T8" fmla="*/ 164 w 643"/>
                <a:gd name="T9" fmla="*/ 201 h 773"/>
                <a:gd name="T10" fmla="*/ 139 w 643"/>
                <a:gd name="T11" fmla="*/ 252 h 773"/>
                <a:gd name="T12" fmla="*/ 124 w 643"/>
                <a:gd name="T13" fmla="*/ 315 h 773"/>
                <a:gd name="T14" fmla="*/ 523 w 643"/>
                <a:gd name="T15" fmla="*/ 315 h 773"/>
                <a:gd name="T16" fmla="*/ 515 w 643"/>
                <a:gd name="T17" fmla="*/ 252 h 773"/>
                <a:gd name="T18" fmla="*/ 501 w 643"/>
                <a:gd name="T19" fmla="*/ 197 h 773"/>
                <a:gd name="T20" fmla="*/ 471 w 643"/>
                <a:gd name="T21" fmla="*/ 157 h 773"/>
                <a:gd name="T22" fmla="*/ 435 w 643"/>
                <a:gd name="T23" fmla="*/ 124 h 773"/>
                <a:gd name="T24" fmla="*/ 391 w 643"/>
                <a:gd name="T25" fmla="*/ 106 h 773"/>
                <a:gd name="T26" fmla="*/ 336 w 643"/>
                <a:gd name="T27" fmla="*/ 98 h 773"/>
                <a:gd name="T28" fmla="*/ 340 w 643"/>
                <a:gd name="T29" fmla="*/ 0 h 773"/>
                <a:gd name="T30" fmla="*/ 406 w 643"/>
                <a:gd name="T31" fmla="*/ 3 h 773"/>
                <a:gd name="T32" fmla="*/ 468 w 643"/>
                <a:gd name="T33" fmla="*/ 21 h 773"/>
                <a:gd name="T34" fmla="*/ 519 w 643"/>
                <a:gd name="T35" fmla="*/ 51 h 773"/>
                <a:gd name="T36" fmla="*/ 563 w 643"/>
                <a:gd name="T37" fmla="*/ 91 h 773"/>
                <a:gd name="T38" fmla="*/ 596 w 643"/>
                <a:gd name="T39" fmla="*/ 142 h 773"/>
                <a:gd name="T40" fmla="*/ 621 w 643"/>
                <a:gd name="T41" fmla="*/ 205 h 773"/>
                <a:gd name="T42" fmla="*/ 636 w 643"/>
                <a:gd name="T43" fmla="*/ 274 h 773"/>
                <a:gd name="T44" fmla="*/ 643 w 643"/>
                <a:gd name="T45" fmla="*/ 351 h 773"/>
                <a:gd name="T46" fmla="*/ 643 w 643"/>
                <a:gd name="T47" fmla="*/ 414 h 773"/>
                <a:gd name="T48" fmla="*/ 124 w 643"/>
                <a:gd name="T49" fmla="*/ 414 h 773"/>
                <a:gd name="T50" fmla="*/ 131 w 643"/>
                <a:gd name="T51" fmla="*/ 490 h 773"/>
                <a:gd name="T52" fmla="*/ 153 w 643"/>
                <a:gd name="T53" fmla="*/ 553 h 773"/>
                <a:gd name="T54" fmla="*/ 190 w 643"/>
                <a:gd name="T55" fmla="*/ 604 h 773"/>
                <a:gd name="T56" fmla="*/ 237 w 643"/>
                <a:gd name="T57" fmla="*/ 641 h 773"/>
                <a:gd name="T58" fmla="*/ 296 w 643"/>
                <a:gd name="T59" fmla="*/ 663 h 773"/>
                <a:gd name="T60" fmla="*/ 362 w 643"/>
                <a:gd name="T61" fmla="*/ 670 h 773"/>
                <a:gd name="T62" fmla="*/ 442 w 643"/>
                <a:gd name="T63" fmla="*/ 663 h 773"/>
                <a:gd name="T64" fmla="*/ 519 w 643"/>
                <a:gd name="T65" fmla="*/ 633 h 773"/>
                <a:gd name="T66" fmla="*/ 592 w 643"/>
                <a:gd name="T67" fmla="*/ 589 h 773"/>
                <a:gd name="T68" fmla="*/ 592 w 643"/>
                <a:gd name="T69" fmla="*/ 699 h 773"/>
                <a:gd name="T70" fmla="*/ 537 w 643"/>
                <a:gd name="T71" fmla="*/ 732 h 773"/>
                <a:gd name="T72" fmla="*/ 479 w 643"/>
                <a:gd name="T73" fmla="*/ 754 h 773"/>
                <a:gd name="T74" fmla="*/ 409 w 643"/>
                <a:gd name="T75" fmla="*/ 765 h 773"/>
                <a:gd name="T76" fmla="*/ 336 w 643"/>
                <a:gd name="T77" fmla="*/ 773 h 773"/>
                <a:gd name="T78" fmla="*/ 259 w 643"/>
                <a:gd name="T79" fmla="*/ 765 h 773"/>
                <a:gd name="T80" fmla="*/ 194 w 643"/>
                <a:gd name="T81" fmla="*/ 747 h 773"/>
                <a:gd name="T82" fmla="*/ 139 w 643"/>
                <a:gd name="T83" fmla="*/ 714 h 773"/>
                <a:gd name="T84" fmla="*/ 88 w 643"/>
                <a:gd name="T85" fmla="*/ 670 h 773"/>
                <a:gd name="T86" fmla="*/ 51 w 643"/>
                <a:gd name="T87" fmla="*/ 615 h 773"/>
                <a:gd name="T88" fmla="*/ 22 w 643"/>
                <a:gd name="T89" fmla="*/ 549 h 773"/>
                <a:gd name="T90" fmla="*/ 7 w 643"/>
                <a:gd name="T91" fmla="*/ 472 h 773"/>
                <a:gd name="T92" fmla="*/ 0 w 643"/>
                <a:gd name="T93" fmla="*/ 388 h 773"/>
                <a:gd name="T94" fmla="*/ 7 w 643"/>
                <a:gd name="T95" fmla="*/ 318 h 773"/>
                <a:gd name="T96" fmla="*/ 22 w 643"/>
                <a:gd name="T97" fmla="*/ 252 h 773"/>
                <a:gd name="T98" fmla="*/ 44 w 643"/>
                <a:gd name="T99" fmla="*/ 190 h 773"/>
                <a:gd name="T100" fmla="*/ 80 w 643"/>
                <a:gd name="T101" fmla="*/ 131 h 773"/>
                <a:gd name="T102" fmla="*/ 120 w 643"/>
                <a:gd name="T103" fmla="*/ 87 h 773"/>
                <a:gd name="T104" fmla="*/ 168 w 643"/>
                <a:gd name="T105" fmla="*/ 47 h 773"/>
                <a:gd name="T106" fmla="*/ 219 w 643"/>
                <a:gd name="T107" fmla="*/ 21 h 773"/>
                <a:gd name="T108" fmla="*/ 278 w 643"/>
                <a:gd name="T109" fmla="*/ 3 h 773"/>
                <a:gd name="T110" fmla="*/ 340 w 643"/>
                <a:gd name="T111"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3" h="773">
                  <a:moveTo>
                    <a:pt x="336" y="98"/>
                  </a:moveTo>
                  <a:lnTo>
                    <a:pt x="285" y="106"/>
                  </a:lnTo>
                  <a:lnTo>
                    <a:pt x="237" y="124"/>
                  </a:lnTo>
                  <a:lnTo>
                    <a:pt x="197" y="157"/>
                  </a:lnTo>
                  <a:lnTo>
                    <a:pt x="164" y="201"/>
                  </a:lnTo>
                  <a:lnTo>
                    <a:pt x="139" y="252"/>
                  </a:lnTo>
                  <a:lnTo>
                    <a:pt x="124" y="315"/>
                  </a:lnTo>
                  <a:lnTo>
                    <a:pt x="523" y="315"/>
                  </a:lnTo>
                  <a:lnTo>
                    <a:pt x="515" y="252"/>
                  </a:lnTo>
                  <a:lnTo>
                    <a:pt x="501" y="197"/>
                  </a:lnTo>
                  <a:lnTo>
                    <a:pt x="471" y="157"/>
                  </a:lnTo>
                  <a:lnTo>
                    <a:pt x="435" y="124"/>
                  </a:lnTo>
                  <a:lnTo>
                    <a:pt x="391" y="106"/>
                  </a:lnTo>
                  <a:lnTo>
                    <a:pt x="336" y="98"/>
                  </a:lnTo>
                  <a:close/>
                  <a:moveTo>
                    <a:pt x="340" y="0"/>
                  </a:moveTo>
                  <a:lnTo>
                    <a:pt x="406" y="3"/>
                  </a:lnTo>
                  <a:lnTo>
                    <a:pt x="468" y="21"/>
                  </a:lnTo>
                  <a:lnTo>
                    <a:pt x="519" y="51"/>
                  </a:lnTo>
                  <a:lnTo>
                    <a:pt x="563" y="91"/>
                  </a:lnTo>
                  <a:lnTo>
                    <a:pt x="596" y="142"/>
                  </a:lnTo>
                  <a:lnTo>
                    <a:pt x="621" y="205"/>
                  </a:lnTo>
                  <a:lnTo>
                    <a:pt x="636" y="274"/>
                  </a:lnTo>
                  <a:lnTo>
                    <a:pt x="643" y="351"/>
                  </a:lnTo>
                  <a:lnTo>
                    <a:pt x="643" y="414"/>
                  </a:lnTo>
                  <a:lnTo>
                    <a:pt x="124" y="414"/>
                  </a:lnTo>
                  <a:lnTo>
                    <a:pt x="131" y="490"/>
                  </a:lnTo>
                  <a:lnTo>
                    <a:pt x="153" y="553"/>
                  </a:lnTo>
                  <a:lnTo>
                    <a:pt x="190" y="604"/>
                  </a:lnTo>
                  <a:lnTo>
                    <a:pt x="237" y="641"/>
                  </a:lnTo>
                  <a:lnTo>
                    <a:pt x="296" y="663"/>
                  </a:lnTo>
                  <a:lnTo>
                    <a:pt x="362" y="670"/>
                  </a:lnTo>
                  <a:lnTo>
                    <a:pt x="442" y="663"/>
                  </a:lnTo>
                  <a:lnTo>
                    <a:pt x="519" y="633"/>
                  </a:lnTo>
                  <a:lnTo>
                    <a:pt x="592" y="589"/>
                  </a:lnTo>
                  <a:lnTo>
                    <a:pt x="592" y="699"/>
                  </a:lnTo>
                  <a:lnTo>
                    <a:pt x="537" y="732"/>
                  </a:lnTo>
                  <a:lnTo>
                    <a:pt x="479" y="754"/>
                  </a:lnTo>
                  <a:lnTo>
                    <a:pt x="409" y="765"/>
                  </a:lnTo>
                  <a:lnTo>
                    <a:pt x="336" y="773"/>
                  </a:lnTo>
                  <a:lnTo>
                    <a:pt x="259" y="765"/>
                  </a:lnTo>
                  <a:lnTo>
                    <a:pt x="194" y="747"/>
                  </a:lnTo>
                  <a:lnTo>
                    <a:pt x="139" y="714"/>
                  </a:lnTo>
                  <a:lnTo>
                    <a:pt x="88" y="670"/>
                  </a:lnTo>
                  <a:lnTo>
                    <a:pt x="51" y="615"/>
                  </a:lnTo>
                  <a:lnTo>
                    <a:pt x="22" y="549"/>
                  </a:lnTo>
                  <a:lnTo>
                    <a:pt x="7" y="472"/>
                  </a:lnTo>
                  <a:lnTo>
                    <a:pt x="0" y="388"/>
                  </a:lnTo>
                  <a:lnTo>
                    <a:pt x="7" y="318"/>
                  </a:lnTo>
                  <a:lnTo>
                    <a:pt x="22" y="252"/>
                  </a:lnTo>
                  <a:lnTo>
                    <a:pt x="44" y="190"/>
                  </a:lnTo>
                  <a:lnTo>
                    <a:pt x="80" y="131"/>
                  </a:lnTo>
                  <a:lnTo>
                    <a:pt x="120" y="87"/>
                  </a:lnTo>
                  <a:lnTo>
                    <a:pt x="168" y="47"/>
                  </a:lnTo>
                  <a:lnTo>
                    <a:pt x="219" y="21"/>
                  </a:lnTo>
                  <a:lnTo>
                    <a:pt x="278" y="3"/>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92" name="Freeform 37"/>
            <p:cNvSpPr>
              <a:spLocks/>
            </p:cNvSpPr>
            <p:nvPr userDrawn="1"/>
          </p:nvSpPr>
          <p:spPr bwMode="auto">
            <a:xfrm>
              <a:off x="-3565525" y="-1071563"/>
              <a:ext cx="2125663" cy="1639888"/>
            </a:xfrm>
            <a:custGeom>
              <a:avLst/>
              <a:gdLst>
                <a:gd name="T0" fmla="*/ 0 w 1339"/>
                <a:gd name="T1" fmla="*/ 0 h 1033"/>
                <a:gd name="T2" fmla="*/ 136 w 1339"/>
                <a:gd name="T3" fmla="*/ 0 h 1033"/>
                <a:gd name="T4" fmla="*/ 355 w 1339"/>
                <a:gd name="T5" fmla="*/ 791 h 1033"/>
                <a:gd name="T6" fmla="*/ 370 w 1339"/>
                <a:gd name="T7" fmla="*/ 894 h 1033"/>
                <a:gd name="T8" fmla="*/ 373 w 1339"/>
                <a:gd name="T9" fmla="*/ 894 h 1033"/>
                <a:gd name="T10" fmla="*/ 381 w 1339"/>
                <a:gd name="T11" fmla="*/ 846 h 1033"/>
                <a:gd name="T12" fmla="*/ 395 w 1339"/>
                <a:gd name="T13" fmla="*/ 791 h 1033"/>
                <a:gd name="T14" fmla="*/ 626 w 1339"/>
                <a:gd name="T15" fmla="*/ 0 h 1033"/>
                <a:gd name="T16" fmla="*/ 739 w 1339"/>
                <a:gd name="T17" fmla="*/ 0 h 1033"/>
                <a:gd name="T18" fmla="*/ 958 w 1339"/>
                <a:gd name="T19" fmla="*/ 799 h 1033"/>
                <a:gd name="T20" fmla="*/ 977 w 1339"/>
                <a:gd name="T21" fmla="*/ 894 h 1033"/>
                <a:gd name="T22" fmla="*/ 977 w 1339"/>
                <a:gd name="T23" fmla="*/ 894 h 1033"/>
                <a:gd name="T24" fmla="*/ 984 w 1339"/>
                <a:gd name="T25" fmla="*/ 850 h 1033"/>
                <a:gd name="T26" fmla="*/ 999 w 1339"/>
                <a:gd name="T27" fmla="*/ 795 h 1033"/>
                <a:gd name="T28" fmla="*/ 1207 w 1339"/>
                <a:gd name="T29" fmla="*/ 0 h 1033"/>
                <a:gd name="T30" fmla="*/ 1339 w 1339"/>
                <a:gd name="T31" fmla="*/ 0 h 1033"/>
                <a:gd name="T32" fmla="*/ 1046 w 1339"/>
                <a:gd name="T33" fmla="*/ 1033 h 1033"/>
                <a:gd name="T34" fmla="*/ 907 w 1339"/>
                <a:gd name="T35" fmla="*/ 1033 h 1033"/>
                <a:gd name="T36" fmla="*/ 695 w 1339"/>
                <a:gd name="T37" fmla="*/ 279 h 1033"/>
                <a:gd name="T38" fmla="*/ 684 w 1339"/>
                <a:gd name="T39" fmla="*/ 231 h 1033"/>
                <a:gd name="T40" fmla="*/ 677 w 1339"/>
                <a:gd name="T41" fmla="*/ 172 h 1033"/>
                <a:gd name="T42" fmla="*/ 677 w 1339"/>
                <a:gd name="T43" fmla="*/ 172 h 1033"/>
                <a:gd name="T44" fmla="*/ 655 w 1339"/>
                <a:gd name="T45" fmla="*/ 275 h 1033"/>
                <a:gd name="T46" fmla="*/ 443 w 1339"/>
                <a:gd name="T47" fmla="*/ 1033 h 1033"/>
                <a:gd name="T48" fmla="*/ 304 w 1339"/>
                <a:gd name="T49" fmla="*/ 1033 h 1033"/>
                <a:gd name="T50" fmla="*/ 0 w 1339"/>
                <a:gd name="T51" fmla="*/ 0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9" h="1033">
                  <a:moveTo>
                    <a:pt x="0" y="0"/>
                  </a:moveTo>
                  <a:lnTo>
                    <a:pt x="136" y="0"/>
                  </a:lnTo>
                  <a:lnTo>
                    <a:pt x="355" y="791"/>
                  </a:lnTo>
                  <a:lnTo>
                    <a:pt x="370" y="894"/>
                  </a:lnTo>
                  <a:lnTo>
                    <a:pt x="373" y="894"/>
                  </a:lnTo>
                  <a:lnTo>
                    <a:pt x="381" y="846"/>
                  </a:lnTo>
                  <a:lnTo>
                    <a:pt x="395" y="791"/>
                  </a:lnTo>
                  <a:lnTo>
                    <a:pt x="626" y="0"/>
                  </a:lnTo>
                  <a:lnTo>
                    <a:pt x="739" y="0"/>
                  </a:lnTo>
                  <a:lnTo>
                    <a:pt x="958" y="799"/>
                  </a:lnTo>
                  <a:lnTo>
                    <a:pt x="977" y="894"/>
                  </a:lnTo>
                  <a:lnTo>
                    <a:pt x="977" y="894"/>
                  </a:lnTo>
                  <a:lnTo>
                    <a:pt x="984" y="850"/>
                  </a:lnTo>
                  <a:lnTo>
                    <a:pt x="999" y="795"/>
                  </a:lnTo>
                  <a:lnTo>
                    <a:pt x="1207" y="0"/>
                  </a:lnTo>
                  <a:lnTo>
                    <a:pt x="1339" y="0"/>
                  </a:lnTo>
                  <a:lnTo>
                    <a:pt x="1046" y="1033"/>
                  </a:lnTo>
                  <a:lnTo>
                    <a:pt x="907" y="1033"/>
                  </a:lnTo>
                  <a:lnTo>
                    <a:pt x="695" y="279"/>
                  </a:lnTo>
                  <a:lnTo>
                    <a:pt x="684" y="231"/>
                  </a:lnTo>
                  <a:lnTo>
                    <a:pt x="677" y="172"/>
                  </a:lnTo>
                  <a:lnTo>
                    <a:pt x="677" y="172"/>
                  </a:lnTo>
                  <a:lnTo>
                    <a:pt x="655" y="275"/>
                  </a:lnTo>
                  <a:lnTo>
                    <a:pt x="443" y="1033"/>
                  </a:lnTo>
                  <a:lnTo>
                    <a:pt x="304"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93" name="Freeform 38"/>
            <p:cNvSpPr>
              <a:spLocks noEditPoints="1"/>
            </p:cNvSpPr>
            <p:nvPr userDrawn="1"/>
          </p:nvSpPr>
          <p:spPr bwMode="auto">
            <a:xfrm>
              <a:off x="-1312863" y="-1106488"/>
              <a:ext cx="244475" cy="1674813"/>
            </a:xfrm>
            <a:custGeom>
              <a:avLst/>
              <a:gdLst>
                <a:gd name="T0" fmla="*/ 15 w 154"/>
                <a:gd name="T1" fmla="*/ 319 h 1055"/>
                <a:gd name="T2" fmla="*/ 132 w 154"/>
                <a:gd name="T3" fmla="*/ 319 h 1055"/>
                <a:gd name="T4" fmla="*/ 132 w 154"/>
                <a:gd name="T5" fmla="*/ 1055 h 1055"/>
                <a:gd name="T6" fmla="*/ 15 w 154"/>
                <a:gd name="T7" fmla="*/ 1055 h 1055"/>
                <a:gd name="T8" fmla="*/ 15 w 154"/>
                <a:gd name="T9" fmla="*/ 319 h 1055"/>
                <a:gd name="T10" fmla="*/ 77 w 154"/>
                <a:gd name="T11" fmla="*/ 0 h 1055"/>
                <a:gd name="T12" fmla="*/ 91 w 154"/>
                <a:gd name="T13" fmla="*/ 0 h 1055"/>
                <a:gd name="T14" fmla="*/ 106 w 154"/>
                <a:gd name="T15" fmla="*/ 4 h 1055"/>
                <a:gd name="T16" fmla="*/ 121 w 154"/>
                <a:gd name="T17" fmla="*/ 11 h 1055"/>
                <a:gd name="T18" fmla="*/ 132 w 154"/>
                <a:gd name="T19" fmla="*/ 22 h 1055"/>
                <a:gd name="T20" fmla="*/ 143 w 154"/>
                <a:gd name="T21" fmla="*/ 37 h 1055"/>
                <a:gd name="T22" fmla="*/ 150 w 154"/>
                <a:gd name="T23" fmla="*/ 55 h 1055"/>
                <a:gd name="T24" fmla="*/ 154 w 154"/>
                <a:gd name="T25" fmla="*/ 73 h 1055"/>
                <a:gd name="T26" fmla="*/ 154 w 154"/>
                <a:gd name="T27" fmla="*/ 92 h 1055"/>
                <a:gd name="T28" fmla="*/ 146 w 154"/>
                <a:gd name="T29" fmla="*/ 106 h 1055"/>
                <a:gd name="T30" fmla="*/ 139 w 154"/>
                <a:gd name="T31" fmla="*/ 117 h 1055"/>
                <a:gd name="T32" fmla="*/ 132 w 154"/>
                <a:gd name="T33" fmla="*/ 128 h 1055"/>
                <a:gd name="T34" fmla="*/ 113 w 154"/>
                <a:gd name="T35" fmla="*/ 143 h 1055"/>
                <a:gd name="T36" fmla="*/ 95 w 154"/>
                <a:gd name="T37" fmla="*/ 150 h 1055"/>
                <a:gd name="T38" fmla="*/ 77 w 154"/>
                <a:gd name="T39" fmla="*/ 150 h 1055"/>
                <a:gd name="T40" fmla="*/ 55 w 154"/>
                <a:gd name="T41" fmla="*/ 150 h 1055"/>
                <a:gd name="T42" fmla="*/ 37 w 154"/>
                <a:gd name="T43" fmla="*/ 143 h 1055"/>
                <a:gd name="T44" fmla="*/ 22 w 154"/>
                <a:gd name="T45" fmla="*/ 132 h 1055"/>
                <a:gd name="T46" fmla="*/ 11 w 154"/>
                <a:gd name="T47" fmla="*/ 117 h 1055"/>
                <a:gd name="T48" fmla="*/ 4 w 154"/>
                <a:gd name="T49" fmla="*/ 106 h 1055"/>
                <a:gd name="T50" fmla="*/ 0 w 154"/>
                <a:gd name="T51" fmla="*/ 92 h 1055"/>
                <a:gd name="T52" fmla="*/ 0 w 154"/>
                <a:gd name="T53" fmla="*/ 73 h 1055"/>
                <a:gd name="T54" fmla="*/ 0 w 154"/>
                <a:gd name="T55" fmla="*/ 55 h 1055"/>
                <a:gd name="T56" fmla="*/ 7 w 154"/>
                <a:gd name="T57" fmla="*/ 37 h 1055"/>
                <a:gd name="T58" fmla="*/ 22 w 154"/>
                <a:gd name="T59" fmla="*/ 22 h 1055"/>
                <a:gd name="T60" fmla="*/ 33 w 154"/>
                <a:gd name="T61" fmla="*/ 11 h 1055"/>
                <a:gd name="T62" fmla="*/ 44 w 154"/>
                <a:gd name="T63" fmla="*/ 4 h 1055"/>
                <a:gd name="T64" fmla="*/ 59 w 154"/>
                <a:gd name="T65" fmla="*/ 0 h 1055"/>
                <a:gd name="T66" fmla="*/ 77 w 154"/>
                <a:gd name="T67" fmla="*/ 0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055">
                  <a:moveTo>
                    <a:pt x="15" y="319"/>
                  </a:moveTo>
                  <a:lnTo>
                    <a:pt x="132" y="319"/>
                  </a:lnTo>
                  <a:lnTo>
                    <a:pt x="132" y="1055"/>
                  </a:lnTo>
                  <a:lnTo>
                    <a:pt x="15" y="1055"/>
                  </a:lnTo>
                  <a:lnTo>
                    <a:pt x="15" y="319"/>
                  </a:lnTo>
                  <a:close/>
                  <a:moveTo>
                    <a:pt x="77" y="0"/>
                  </a:moveTo>
                  <a:lnTo>
                    <a:pt x="91" y="0"/>
                  </a:lnTo>
                  <a:lnTo>
                    <a:pt x="106" y="4"/>
                  </a:lnTo>
                  <a:lnTo>
                    <a:pt x="121" y="11"/>
                  </a:lnTo>
                  <a:lnTo>
                    <a:pt x="132" y="22"/>
                  </a:lnTo>
                  <a:lnTo>
                    <a:pt x="143" y="37"/>
                  </a:lnTo>
                  <a:lnTo>
                    <a:pt x="150" y="55"/>
                  </a:lnTo>
                  <a:lnTo>
                    <a:pt x="154" y="73"/>
                  </a:lnTo>
                  <a:lnTo>
                    <a:pt x="154" y="92"/>
                  </a:lnTo>
                  <a:lnTo>
                    <a:pt x="146" y="106"/>
                  </a:lnTo>
                  <a:lnTo>
                    <a:pt x="139" y="117"/>
                  </a:lnTo>
                  <a:lnTo>
                    <a:pt x="132" y="128"/>
                  </a:lnTo>
                  <a:lnTo>
                    <a:pt x="113" y="143"/>
                  </a:lnTo>
                  <a:lnTo>
                    <a:pt x="95" y="150"/>
                  </a:lnTo>
                  <a:lnTo>
                    <a:pt x="77" y="150"/>
                  </a:lnTo>
                  <a:lnTo>
                    <a:pt x="55" y="150"/>
                  </a:lnTo>
                  <a:lnTo>
                    <a:pt x="37" y="143"/>
                  </a:lnTo>
                  <a:lnTo>
                    <a:pt x="22" y="132"/>
                  </a:lnTo>
                  <a:lnTo>
                    <a:pt x="11" y="117"/>
                  </a:lnTo>
                  <a:lnTo>
                    <a:pt x="4" y="106"/>
                  </a:lnTo>
                  <a:lnTo>
                    <a:pt x="0" y="92"/>
                  </a:lnTo>
                  <a:lnTo>
                    <a:pt x="0" y="73"/>
                  </a:lnTo>
                  <a:lnTo>
                    <a:pt x="0" y="55"/>
                  </a:lnTo>
                  <a:lnTo>
                    <a:pt x="7" y="37"/>
                  </a:lnTo>
                  <a:lnTo>
                    <a:pt x="22" y="22"/>
                  </a:lnTo>
                  <a:lnTo>
                    <a:pt x="33" y="11"/>
                  </a:lnTo>
                  <a:lnTo>
                    <a:pt x="44" y="4"/>
                  </a:lnTo>
                  <a:lnTo>
                    <a:pt x="59" y="0"/>
                  </a:lnTo>
                  <a:lnTo>
                    <a:pt x="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103" name="Freeform 39"/>
            <p:cNvSpPr>
              <a:spLocks/>
            </p:cNvSpPr>
            <p:nvPr userDrawn="1"/>
          </p:nvSpPr>
          <p:spPr bwMode="auto">
            <a:xfrm>
              <a:off x="-819150" y="-628650"/>
              <a:ext cx="968375" cy="1196975"/>
            </a:xfrm>
            <a:custGeom>
              <a:avLst/>
              <a:gdLst>
                <a:gd name="T0" fmla="*/ 362 w 610"/>
                <a:gd name="T1" fmla="*/ 0 h 754"/>
                <a:gd name="T2" fmla="*/ 420 w 610"/>
                <a:gd name="T3" fmla="*/ 3 h 754"/>
                <a:gd name="T4" fmla="*/ 468 w 610"/>
                <a:gd name="T5" fmla="*/ 18 h 754"/>
                <a:gd name="T6" fmla="*/ 512 w 610"/>
                <a:gd name="T7" fmla="*/ 43 h 754"/>
                <a:gd name="T8" fmla="*/ 548 w 610"/>
                <a:gd name="T9" fmla="*/ 76 h 754"/>
                <a:gd name="T10" fmla="*/ 581 w 610"/>
                <a:gd name="T11" fmla="*/ 139 h 754"/>
                <a:gd name="T12" fmla="*/ 603 w 610"/>
                <a:gd name="T13" fmla="*/ 212 h 754"/>
                <a:gd name="T14" fmla="*/ 610 w 610"/>
                <a:gd name="T15" fmla="*/ 304 h 754"/>
                <a:gd name="T16" fmla="*/ 610 w 610"/>
                <a:gd name="T17" fmla="*/ 754 h 754"/>
                <a:gd name="T18" fmla="*/ 493 w 610"/>
                <a:gd name="T19" fmla="*/ 754 h 754"/>
                <a:gd name="T20" fmla="*/ 493 w 610"/>
                <a:gd name="T21" fmla="*/ 333 h 754"/>
                <a:gd name="T22" fmla="*/ 490 w 610"/>
                <a:gd name="T23" fmla="*/ 263 h 754"/>
                <a:gd name="T24" fmla="*/ 475 w 610"/>
                <a:gd name="T25" fmla="*/ 205 h 754"/>
                <a:gd name="T26" fmla="*/ 450 w 610"/>
                <a:gd name="T27" fmla="*/ 157 h 754"/>
                <a:gd name="T28" fmla="*/ 417 w 610"/>
                <a:gd name="T29" fmla="*/ 124 h 754"/>
                <a:gd name="T30" fmla="*/ 373 w 610"/>
                <a:gd name="T31" fmla="*/ 106 h 754"/>
                <a:gd name="T32" fmla="*/ 322 w 610"/>
                <a:gd name="T33" fmla="*/ 98 h 754"/>
                <a:gd name="T34" fmla="*/ 267 w 610"/>
                <a:gd name="T35" fmla="*/ 106 h 754"/>
                <a:gd name="T36" fmla="*/ 219 w 610"/>
                <a:gd name="T37" fmla="*/ 128 h 754"/>
                <a:gd name="T38" fmla="*/ 175 w 610"/>
                <a:gd name="T39" fmla="*/ 164 h 754"/>
                <a:gd name="T40" fmla="*/ 146 w 610"/>
                <a:gd name="T41" fmla="*/ 212 h 754"/>
                <a:gd name="T42" fmla="*/ 124 w 610"/>
                <a:gd name="T43" fmla="*/ 267 h 754"/>
                <a:gd name="T44" fmla="*/ 117 w 610"/>
                <a:gd name="T45" fmla="*/ 333 h 754"/>
                <a:gd name="T46" fmla="*/ 117 w 610"/>
                <a:gd name="T47" fmla="*/ 754 h 754"/>
                <a:gd name="T48" fmla="*/ 0 w 610"/>
                <a:gd name="T49" fmla="*/ 754 h 754"/>
                <a:gd name="T50" fmla="*/ 0 w 610"/>
                <a:gd name="T51" fmla="*/ 18 h 754"/>
                <a:gd name="T52" fmla="*/ 117 w 610"/>
                <a:gd name="T53" fmla="*/ 18 h 754"/>
                <a:gd name="T54" fmla="*/ 117 w 610"/>
                <a:gd name="T55" fmla="*/ 139 h 754"/>
                <a:gd name="T56" fmla="*/ 121 w 610"/>
                <a:gd name="T57" fmla="*/ 139 h 754"/>
                <a:gd name="T58" fmla="*/ 168 w 610"/>
                <a:gd name="T59" fmla="*/ 76 h 754"/>
                <a:gd name="T60" fmla="*/ 223 w 610"/>
                <a:gd name="T61" fmla="*/ 32 h 754"/>
                <a:gd name="T62" fmla="*/ 289 w 610"/>
                <a:gd name="T63" fmla="*/ 7 h 754"/>
                <a:gd name="T64" fmla="*/ 362 w 610"/>
                <a:gd name="T65"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0" h="754">
                  <a:moveTo>
                    <a:pt x="362" y="0"/>
                  </a:moveTo>
                  <a:lnTo>
                    <a:pt x="420" y="3"/>
                  </a:lnTo>
                  <a:lnTo>
                    <a:pt x="468" y="18"/>
                  </a:lnTo>
                  <a:lnTo>
                    <a:pt x="512" y="43"/>
                  </a:lnTo>
                  <a:lnTo>
                    <a:pt x="548" y="76"/>
                  </a:lnTo>
                  <a:lnTo>
                    <a:pt x="581" y="139"/>
                  </a:lnTo>
                  <a:lnTo>
                    <a:pt x="603" y="212"/>
                  </a:lnTo>
                  <a:lnTo>
                    <a:pt x="610" y="304"/>
                  </a:lnTo>
                  <a:lnTo>
                    <a:pt x="610" y="754"/>
                  </a:lnTo>
                  <a:lnTo>
                    <a:pt x="493" y="754"/>
                  </a:lnTo>
                  <a:lnTo>
                    <a:pt x="493" y="333"/>
                  </a:lnTo>
                  <a:lnTo>
                    <a:pt x="490" y="263"/>
                  </a:lnTo>
                  <a:lnTo>
                    <a:pt x="475" y="205"/>
                  </a:lnTo>
                  <a:lnTo>
                    <a:pt x="450" y="157"/>
                  </a:lnTo>
                  <a:lnTo>
                    <a:pt x="417" y="124"/>
                  </a:lnTo>
                  <a:lnTo>
                    <a:pt x="373" y="106"/>
                  </a:lnTo>
                  <a:lnTo>
                    <a:pt x="322" y="98"/>
                  </a:lnTo>
                  <a:lnTo>
                    <a:pt x="267" y="106"/>
                  </a:lnTo>
                  <a:lnTo>
                    <a:pt x="219" y="128"/>
                  </a:lnTo>
                  <a:lnTo>
                    <a:pt x="175" y="164"/>
                  </a:lnTo>
                  <a:lnTo>
                    <a:pt x="146" y="212"/>
                  </a:lnTo>
                  <a:lnTo>
                    <a:pt x="124" y="267"/>
                  </a:lnTo>
                  <a:lnTo>
                    <a:pt x="117" y="333"/>
                  </a:lnTo>
                  <a:lnTo>
                    <a:pt x="117" y="754"/>
                  </a:lnTo>
                  <a:lnTo>
                    <a:pt x="0" y="754"/>
                  </a:lnTo>
                  <a:lnTo>
                    <a:pt x="0" y="18"/>
                  </a:lnTo>
                  <a:lnTo>
                    <a:pt x="117" y="18"/>
                  </a:lnTo>
                  <a:lnTo>
                    <a:pt x="117" y="139"/>
                  </a:lnTo>
                  <a:lnTo>
                    <a:pt x="121" y="139"/>
                  </a:lnTo>
                  <a:lnTo>
                    <a:pt x="168" y="76"/>
                  </a:lnTo>
                  <a:lnTo>
                    <a:pt x="223" y="32"/>
                  </a:lnTo>
                  <a:lnTo>
                    <a:pt x="289" y="7"/>
                  </a:lnTo>
                  <a:lnTo>
                    <a:pt x="3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104" name="Freeform 40"/>
            <p:cNvSpPr>
              <a:spLocks noEditPoints="1"/>
            </p:cNvSpPr>
            <p:nvPr userDrawn="1"/>
          </p:nvSpPr>
          <p:spPr bwMode="auto">
            <a:xfrm>
              <a:off x="369888" y="-1165225"/>
              <a:ext cx="1079500" cy="1763713"/>
            </a:xfrm>
            <a:custGeom>
              <a:avLst/>
              <a:gdLst>
                <a:gd name="T0" fmla="*/ 355 w 680"/>
                <a:gd name="T1" fmla="*/ 436 h 1111"/>
                <a:gd name="T2" fmla="*/ 289 w 680"/>
                <a:gd name="T3" fmla="*/ 447 h 1111"/>
                <a:gd name="T4" fmla="*/ 231 w 680"/>
                <a:gd name="T5" fmla="*/ 473 h 1111"/>
                <a:gd name="T6" fmla="*/ 183 w 680"/>
                <a:gd name="T7" fmla="*/ 517 h 1111"/>
                <a:gd name="T8" fmla="*/ 150 w 680"/>
                <a:gd name="T9" fmla="*/ 576 h 1111"/>
                <a:gd name="T10" fmla="*/ 128 w 680"/>
                <a:gd name="T11" fmla="*/ 649 h 1111"/>
                <a:gd name="T12" fmla="*/ 121 w 680"/>
                <a:gd name="T13" fmla="*/ 733 h 1111"/>
                <a:gd name="T14" fmla="*/ 128 w 680"/>
                <a:gd name="T15" fmla="*/ 814 h 1111"/>
                <a:gd name="T16" fmla="*/ 147 w 680"/>
                <a:gd name="T17" fmla="*/ 880 h 1111"/>
                <a:gd name="T18" fmla="*/ 180 w 680"/>
                <a:gd name="T19" fmla="*/ 935 h 1111"/>
                <a:gd name="T20" fmla="*/ 223 w 680"/>
                <a:gd name="T21" fmla="*/ 975 h 1111"/>
                <a:gd name="T22" fmla="*/ 278 w 680"/>
                <a:gd name="T23" fmla="*/ 1001 h 1111"/>
                <a:gd name="T24" fmla="*/ 340 w 680"/>
                <a:gd name="T25" fmla="*/ 1008 h 1111"/>
                <a:gd name="T26" fmla="*/ 399 w 680"/>
                <a:gd name="T27" fmla="*/ 1001 h 1111"/>
                <a:gd name="T28" fmla="*/ 454 w 680"/>
                <a:gd name="T29" fmla="*/ 979 h 1111"/>
                <a:gd name="T30" fmla="*/ 498 w 680"/>
                <a:gd name="T31" fmla="*/ 938 h 1111"/>
                <a:gd name="T32" fmla="*/ 534 w 680"/>
                <a:gd name="T33" fmla="*/ 887 h 1111"/>
                <a:gd name="T34" fmla="*/ 556 w 680"/>
                <a:gd name="T35" fmla="*/ 825 h 1111"/>
                <a:gd name="T36" fmla="*/ 563 w 680"/>
                <a:gd name="T37" fmla="*/ 759 h 1111"/>
                <a:gd name="T38" fmla="*/ 563 w 680"/>
                <a:gd name="T39" fmla="*/ 649 h 1111"/>
                <a:gd name="T40" fmla="*/ 556 w 680"/>
                <a:gd name="T41" fmla="*/ 590 h 1111"/>
                <a:gd name="T42" fmla="*/ 534 w 680"/>
                <a:gd name="T43" fmla="*/ 543 h 1111"/>
                <a:gd name="T44" fmla="*/ 501 w 680"/>
                <a:gd name="T45" fmla="*/ 499 h 1111"/>
                <a:gd name="T46" fmla="*/ 457 w 680"/>
                <a:gd name="T47" fmla="*/ 462 h 1111"/>
                <a:gd name="T48" fmla="*/ 410 w 680"/>
                <a:gd name="T49" fmla="*/ 444 h 1111"/>
                <a:gd name="T50" fmla="*/ 355 w 680"/>
                <a:gd name="T51" fmla="*/ 436 h 1111"/>
                <a:gd name="T52" fmla="*/ 563 w 680"/>
                <a:gd name="T53" fmla="*/ 0 h 1111"/>
                <a:gd name="T54" fmla="*/ 680 w 680"/>
                <a:gd name="T55" fmla="*/ 0 h 1111"/>
                <a:gd name="T56" fmla="*/ 680 w 680"/>
                <a:gd name="T57" fmla="*/ 1092 h 1111"/>
                <a:gd name="T58" fmla="*/ 563 w 680"/>
                <a:gd name="T59" fmla="*/ 1092 h 1111"/>
                <a:gd name="T60" fmla="*/ 563 w 680"/>
                <a:gd name="T61" fmla="*/ 968 h 1111"/>
                <a:gd name="T62" fmla="*/ 560 w 680"/>
                <a:gd name="T63" fmla="*/ 968 h 1111"/>
                <a:gd name="T64" fmla="*/ 512 w 680"/>
                <a:gd name="T65" fmla="*/ 1030 h 1111"/>
                <a:gd name="T66" fmla="*/ 454 w 680"/>
                <a:gd name="T67" fmla="*/ 1074 h 1111"/>
                <a:gd name="T68" fmla="*/ 384 w 680"/>
                <a:gd name="T69" fmla="*/ 1100 h 1111"/>
                <a:gd name="T70" fmla="*/ 308 w 680"/>
                <a:gd name="T71" fmla="*/ 1111 h 1111"/>
                <a:gd name="T72" fmla="*/ 238 w 680"/>
                <a:gd name="T73" fmla="*/ 1103 h 1111"/>
                <a:gd name="T74" fmla="*/ 180 w 680"/>
                <a:gd name="T75" fmla="*/ 1085 h 1111"/>
                <a:gd name="T76" fmla="*/ 128 w 680"/>
                <a:gd name="T77" fmla="*/ 1052 h 1111"/>
                <a:gd name="T78" fmla="*/ 84 w 680"/>
                <a:gd name="T79" fmla="*/ 1008 h 1111"/>
                <a:gd name="T80" fmla="*/ 48 w 680"/>
                <a:gd name="T81" fmla="*/ 953 h 1111"/>
                <a:gd name="T82" fmla="*/ 22 w 680"/>
                <a:gd name="T83" fmla="*/ 891 h 1111"/>
                <a:gd name="T84" fmla="*/ 8 w 680"/>
                <a:gd name="T85" fmla="*/ 821 h 1111"/>
                <a:gd name="T86" fmla="*/ 0 w 680"/>
                <a:gd name="T87" fmla="*/ 741 h 1111"/>
                <a:gd name="T88" fmla="*/ 8 w 680"/>
                <a:gd name="T89" fmla="*/ 653 h 1111"/>
                <a:gd name="T90" fmla="*/ 26 w 680"/>
                <a:gd name="T91" fmla="*/ 576 h 1111"/>
                <a:gd name="T92" fmla="*/ 52 w 680"/>
                <a:gd name="T93" fmla="*/ 506 h 1111"/>
                <a:gd name="T94" fmla="*/ 92 w 680"/>
                <a:gd name="T95" fmla="*/ 447 h 1111"/>
                <a:gd name="T96" fmla="*/ 143 w 680"/>
                <a:gd name="T97" fmla="*/ 400 h 1111"/>
                <a:gd name="T98" fmla="*/ 201 w 680"/>
                <a:gd name="T99" fmla="*/ 363 h 1111"/>
                <a:gd name="T100" fmla="*/ 264 w 680"/>
                <a:gd name="T101" fmla="*/ 345 h 1111"/>
                <a:gd name="T102" fmla="*/ 337 w 680"/>
                <a:gd name="T103" fmla="*/ 338 h 1111"/>
                <a:gd name="T104" fmla="*/ 410 w 680"/>
                <a:gd name="T105" fmla="*/ 345 h 1111"/>
                <a:gd name="T106" fmla="*/ 468 w 680"/>
                <a:gd name="T107" fmla="*/ 367 h 1111"/>
                <a:gd name="T108" fmla="*/ 520 w 680"/>
                <a:gd name="T109" fmla="*/ 403 h 1111"/>
                <a:gd name="T110" fmla="*/ 560 w 680"/>
                <a:gd name="T111" fmla="*/ 455 h 1111"/>
                <a:gd name="T112" fmla="*/ 563 w 680"/>
                <a:gd name="T113" fmla="*/ 455 h 1111"/>
                <a:gd name="T114" fmla="*/ 563 w 680"/>
                <a:gd name="T115" fmla="*/ 0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0" h="1111">
                  <a:moveTo>
                    <a:pt x="355" y="436"/>
                  </a:moveTo>
                  <a:lnTo>
                    <a:pt x="289" y="447"/>
                  </a:lnTo>
                  <a:lnTo>
                    <a:pt x="231" y="473"/>
                  </a:lnTo>
                  <a:lnTo>
                    <a:pt x="183" y="517"/>
                  </a:lnTo>
                  <a:lnTo>
                    <a:pt x="150" y="576"/>
                  </a:lnTo>
                  <a:lnTo>
                    <a:pt x="128" y="649"/>
                  </a:lnTo>
                  <a:lnTo>
                    <a:pt x="121" y="733"/>
                  </a:lnTo>
                  <a:lnTo>
                    <a:pt x="128" y="814"/>
                  </a:lnTo>
                  <a:lnTo>
                    <a:pt x="147" y="880"/>
                  </a:lnTo>
                  <a:lnTo>
                    <a:pt x="180" y="935"/>
                  </a:lnTo>
                  <a:lnTo>
                    <a:pt x="223" y="975"/>
                  </a:lnTo>
                  <a:lnTo>
                    <a:pt x="278" y="1001"/>
                  </a:lnTo>
                  <a:lnTo>
                    <a:pt x="340" y="1008"/>
                  </a:lnTo>
                  <a:lnTo>
                    <a:pt x="399" y="1001"/>
                  </a:lnTo>
                  <a:lnTo>
                    <a:pt x="454" y="979"/>
                  </a:lnTo>
                  <a:lnTo>
                    <a:pt x="498" y="938"/>
                  </a:lnTo>
                  <a:lnTo>
                    <a:pt x="534" y="887"/>
                  </a:lnTo>
                  <a:lnTo>
                    <a:pt x="556" y="825"/>
                  </a:lnTo>
                  <a:lnTo>
                    <a:pt x="563" y="759"/>
                  </a:lnTo>
                  <a:lnTo>
                    <a:pt x="563" y="649"/>
                  </a:lnTo>
                  <a:lnTo>
                    <a:pt x="556" y="590"/>
                  </a:lnTo>
                  <a:lnTo>
                    <a:pt x="534" y="543"/>
                  </a:lnTo>
                  <a:lnTo>
                    <a:pt x="501" y="499"/>
                  </a:lnTo>
                  <a:lnTo>
                    <a:pt x="457" y="462"/>
                  </a:lnTo>
                  <a:lnTo>
                    <a:pt x="410" y="444"/>
                  </a:lnTo>
                  <a:lnTo>
                    <a:pt x="355" y="436"/>
                  </a:lnTo>
                  <a:close/>
                  <a:moveTo>
                    <a:pt x="563" y="0"/>
                  </a:moveTo>
                  <a:lnTo>
                    <a:pt x="680" y="0"/>
                  </a:lnTo>
                  <a:lnTo>
                    <a:pt x="680" y="1092"/>
                  </a:lnTo>
                  <a:lnTo>
                    <a:pt x="563" y="1092"/>
                  </a:lnTo>
                  <a:lnTo>
                    <a:pt x="563" y="968"/>
                  </a:lnTo>
                  <a:lnTo>
                    <a:pt x="560" y="968"/>
                  </a:lnTo>
                  <a:lnTo>
                    <a:pt x="512" y="1030"/>
                  </a:lnTo>
                  <a:lnTo>
                    <a:pt x="454" y="1074"/>
                  </a:lnTo>
                  <a:lnTo>
                    <a:pt x="384" y="1100"/>
                  </a:lnTo>
                  <a:lnTo>
                    <a:pt x="308" y="1111"/>
                  </a:lnTo>
                  <a:lnTo>
                    <a:pt x="238" y="1103"/>
                  </a:lnTo>
                  <a:lnTo>
                    <a:pt x="180" y="1085"/>
                  </a:lnTo>
                  <a:lnTo>
                    <a:pt x="128" y="1052"/>
                  </a:lnTo>
                  <a:lnTo>
                    <a:pt x="84" y="1008"/>
                  </a:lnTo>
                  <a:lnTo>
                    <a:pt x="48" y="953"/>
                  </a:lnTo>
                  <a:lnTo>
                    <a:pt x="22" y="891"/>
                  </a:lnTo>
                  <a:lnTo>
                    <a:pt x="8" y="821"/>
                  </a:lnTo>
                  <a:lnTo>
                    <a:pt x="0" y="741"/>
                  </a:lnTo>
                  <a:lnTo>
                    <a:pt x="8" y="653"/>
                  </a:lnTo>
                  <a:lnTo>
                    <a:pt x="26" y="576"/>
                  </a:lnTo>
                  <a:lnTo>
                    <a:pt x="52" y="506"/>
                  </a:lnTo>
                  <a:lnTo>
                    <a:pt x="92" y="447"/>
                  </a:lnTo>
                  <a:lnTo>
                    <a:pt x="143" y="400"/>
                  </a:lnTo>
                  <a:lnTo>
                    <a:pt x="201" y="363"/>
                  </a:lnTo>
                  <a:lnTo>
                    <a:pt x="264" y="345"/>
                  </a:lnTo>
                  <a:lnTo>
                    <a:pt x="337" y="338"/>
                  </a:lnTo>
                  <a:lnTo>
                    <a:pt x="410" y="345"/>
                  </a:lnTo>
                  <a:lnTo>
                    <a:pt x="468" y="367"/>
                  </a:lnTo>
                  <a:lnTo>
                    <a:pt x="520" y="403"/>
                  </a:lnTo>
                  <a:lnTo>
                    <a:pt x="560" y="455"/>
                  </a:lnTo>
                  <a:lnTo>
                    <a:pt x="563" y="455"/>
                  </a:lnTo>
                  <a:lnTo>
                    <a:pt x="5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105" name="Freeform 41"/>
            <p:cNvSpPr>
              <a:spLocks noEditPoints="1"/>
            </p:cNvSpPr>
            <p:nvPr userDrawn="1"/>
          </p:nvSpPr>
          <p:spPr bwMode="auto">
            <a:xfrm>
              <a:off x="1682750" y="-628650"/>
              <a:ext cx="1149350" cy="1227138"/>
            </a:xfrm>
            <a:custGeom>
              <a:avLst/>
              <a:gdLst>
                <a:gd name="T0" fmla="*/ 365 w 724"/>
                <a:gd name="T1" fmla="*/ 98 h 773"/>
                <a:gd name="T2" fmla="*/ 296 w 724"/>
                <a:gd name="T3" fmla="*/ 106 h 773"/>
                <a:gd name="T4" fmla="*/ 234 w 724"/>
                <a:gd name="T5" fmla="*/ 131 h 773"/>
                <a:gd name="T6" fmla="*/ 186 w 724"/>
                <a:gd name="T7" fmla="*/ 175 h 773"/>
                <a:gd name="T8" fmla="*/ 150 w 724"/>
                <a:gd name="T9" fmla="*/ 230 h 773"/>
                <a:gd name="T10" fmla="*/ 128 w 724"/>
                <a:gd name="T11" fmla="*/ 304 h 773"/>
                <a:gd name="T12" fmla="*/ 120 w 724"/>
                <a:gd name="T13" fmla="*/ 388 h 773"/>
                <a:gd name="T14" fmla="*/ 128 w 724"/>
                <a:gd name="T15" fmla="*/ 472 h 773"/>
                <a:gd name="T16" fmla="*/ 150 w 724"/>
                <a:gd name="T17" fmla="*/ 538 h 773"/>
                <a:gd name="T18" fmla="*/ 186 w 724"/>
                <a:gd name="T19" fmla="*/ 597 h 773"/>
                <a:gd name="T20" fmla="*/ 234 w 724"/>
                <a:gd name="T21" fmla="*/ 637 h 773"/>
                <a:gd name="T22" fmla="*/ 296 w 724"/>
                <a:gd name="T23" fmla="*/ 663 h 773"/>
                <a:gd name="T24" fmla="*/ 365 w 724"/>
                <a:gd name="T25" fmla="*/ 670 h 773"/>
                <a:gd name="T26" fmla="*/ 435 w 724"/>
                <a:gd name="T27" fmla="*/ 663 h 773"/>
                <a:gd name="T28" fmla="*/ 493 w 724"/>
                <a:gd name="T29" fmla="*/ 637 h 773"/>
                <a:gd name="T30" fmla="*/ 541 w 724"/>
                <a:gd name="T31" fmla="*/ 597 h 773"/>
                <a:gd name="T32" fmla="*/ 574 w 724"/>
                <a:gd name="T33" fmla="*/ 542 h 773"/>
                <a:gd name="T34" fmla="*/ 596 w 724"/>
                <a:gd name="T35" fmla="*/ 472 h 773"/>
                <a:gd name="T36" fmla="*/ 603 w 724"/>
                <a:gd name="T37" fmla="*/ 388 h 773"/>
                <a:gd name="T38" fmla="*/ 596 w 724"/>
                <a:gd name="T39" fmla="*/ 300 h 773"/>
                <a:gd name="T40" fmla="*/ 574 w 724"/>
                <a:gd name="T41" fmla="*/ 230 h 773"/>
                <a:gd name="T42" fmla="*/ 541 w 724"/>
                <a:gd name="T43" fmla="*/ 172 h 773"/>
                <a:gd name="T44" fmla="*/ 493 w 724"/>
                <a:gd name="T45" fmla="*/ 131 h 773"/>
                <a:gd name="T46" fmla="*/ 435 w 724"/>
                <a:gd name="T47" fmla="*/ 106 h 773"/>
                <a:gd name="T48" fmla="*/ 365 w 724"/>
                <a:gd name="T49" fmla="*/ 98 h 773"/>
                <a:gd name="T50" fmla="*/ 373 w 724"/>
                <a:gd name="T51" fmla="*/ 0 h 773"/>
                <a:gd name="T52" fmla="*/ 449 w 724"/>
                <a:gd name="T53" fmla="*/ 3 h 773"/>
                <a:gd name="T54" fmla="*/ 519 w 724"/>
                <a:gd name="T55" fmla="*/ 25 h 773"/>
                <a:gd name="T56" fmla="*/ 577 w 724"/>
                <a:gd name="T57" fmla="*/ 54 h 773"/>
                <a:gd name="T58" fmla="*/ 629 w 724"/>
                <a:gd name="T59" fmla="*/ 102 h 773"/>
                <a:gd name="T60" fmla="*/ 669 w 724"/>
                <a:gd name="T61" fmla="*/ 157 h 773"/>
                <a:gd name="T62" fmla="*/ 698 w 724"/>
                <a:gd name="T63" fmla="*/ 223 h 773"/>
                <a:gd name="T64" fmla="*/ 716 w 724"/>
                <a:gd name="T65" fmla="*/ 296 h 773"/>
                <a:gd name="T66" fmla="*/ 724 w 724"/>
                <a:gd name="T67" fmla="*/ 381 h 773"/>
                <a:gd name="T68" fmla="*/ 716 w 724"/>
                <a:gd name="T69" fmla="*/ 465 h 773"/>
                <a:gd name="T70" fmla="*/ 698 w 724"/>
                <a:gd name="T71" fmla="*/ 542 h 773"/>
                <a:gd name="T72" fmla="*/ 665 w 724"/>
                <a:gd name="T73" fmla="*/ 608 h 773"/>
                <a:gd name="T74" fmla="*/ 621 w 724"/>
                <a:gd name="T75" fmla="*/ 663 h 773"/>
                <a:gd name="T76" fmla="*/ 570 w 724"/>
                <a:gd name="T77" fmla="*/ 710 h 773"/>
                <a:gd name="T78" fmla="*/ 508 w 724"/>
                <a:gd name="T79" fmla="*/ 743 h 773"/>
                <a:gd name="T80" fmla="*/ 435 w 724"/>
                <a:gd name="T81" fmla="*/ 765 h 773"/>
                <a:gd name="T82" fmla="*/ 354 w 724"/>
                <a:gd name="T83" fmla="*/ 773 h 773"/>
                <a:gd name="T84" fmla="*/ 278 w 724"/>
                <a:gd name="T85" fmla="*/ 765 h 773"/>
                <a:gd name="T86" fmla="*/ 208 w 724"/>
                <a:gd name="T87" fmla="*/ 747 h 773"/>
                <a:gd name="T88" fmla="*/ 150 w 724"/>
                <a:gd name="T89" fmla="*/ 714 h 773"/>
                <a:gd name="T90" fmla="*/ 95 w 724"/>
                <a:gd name="T91" fmla="*/ 666 h 773"/>
                <a:gd name="T92" fmla="*/ 55 w 724"/>
                <a:gd name="T93" fmla="*/ 611 h 773"/>
                <a:gd name="T94" fmla="*/ 22 w 724"/>
                <a:gd name="T95" fmla="*/ 545 h 773"/>
                <a:gd name="T96" fmla="*/ 3 w 724"/>
                <a:gd name="T97" fmla="*/ 476 h 773"/>
                <a:gd name="T98" fmla="*/ 0 w 724"/>
                <a:gd name="T99" fmla="*/ 392 h 773"/>
                <a:gd name="T100" fmla="*/ 3 w 724"/>
                <a:gd name="T101" fmla="*/ 307 h 773"/>
                <a:gd name="T102" fmla="*/ 22 w 724"/>
                <a:gd name="T103" fmla="*/ 230 h 773"/>
                <a:gd name="T104" fmla="*/ 55 w 724"/>
                <a:gd name="T105" fmla="*/ 161 h 773"/>
                <a:gd name="T106" fmla="*/ 98 w 724"/>
                <a:gd name="T107" fmla="*/ 106 h 773"/>
                <a:gd name="T108" fmla="*/ 153 w 724"/>
                <a:gd name="T109" fmla="*/ 58 h 773"/>
                <a:gd name="T110" fmla="*/ 215 w 724"/>
                <a:gd name="T111" fmla="*/ 25 h 773"/>
                <a:gd name="T112" fmla="*/ 289 w 724"/>
                <a:gd name="T113" fmla="*/ 3 h 773"/>
                <a:gd name="T114" fmla="*/ 373 w 724"/>
                <a:gd name="T11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4" h="773">
                  <a:moveTo>
                    <a:pt x="365" y="98"/>
                  </a:moveTo>
                  <a:lnTo>
                    <a:pt x="296" y="106"/>
                  </a:lnTo>
                  <a:lnTo>
                    <a:pt x="234" y="131"/>
                  </a:lnTo>
                  <a:lnTo>
                    <a:pt x="186" y="175"/>
                  </a:lnTo>
                  <a:lnTo>
                    <a:pt x="150" y="230"/>
                  </a:lnTo>
                  <a:lnTo>
                    <a:pt x="128" y="304"/>
                  </a:lnTo>
                  <a:lnTo>
                    <a:pt x="120" y="388"/>
                  </a:lnTo>
                  <a:lnTo>
                    <a:pt x="128" y="472"/>
                  </a:lnTo>
                  <a:lnTo>
                    <a:pt x="150" y="538"/>
                  </a:lnTo>
                  <a:lnTo>
                    <a:pt x="186" y="597"/>
                  </a:lnTo>
                  <a:lnTo>
                    <a:pt x="234" y="637"/>
                  </a:lnTo>
                  <a:lnTo>
                    <a:pt x="296" y="663"/>
                  </a:lnTo>
                  <a:lnTo>
                    <a:pt x="365" y="670"/>
                  </a:lnTo>
                  <a:lnTo>
                    <a:pt x="435" y="663"/>
                  </a:lnTo>
                  <a:lnTo>
                    <a:pt x="493" y="637"/>
                  </a:lnTo>
                  <a:lnTo>
                    <a:pt x="541" y="597"/>
                  </a:lnTo>
                  <a:lnTo>
                    <a:pt x="574" y="542"/>
                  </a:lnTo>
                  <a:lnTo>
                    <a:pt x="596" y="472"/>
                  </a:lnTo>
                  <a:lnTo>
                    <a:pt x="603" y="388"/>
                  </a:lnTo>
                  <a:lnTo>
                    <a:pt x="596" y="300"/>
                  </a:lnTo>
                  <a:lnTo>
                    <a:pt x="574" y="230"/>
                  </a:lnTo>
                  <a:lnTo>
                    <a:pt x="541" y="172"/>
                  </a:lnTo>
                  <a:lnTo>
                    <a:pt x="493" y="131"/>
                  </a:lnTo>
                  <a:lnTo>
                    <a:pt x="435" y="106"/>
                  </a:lnTo>
                  <a:lnTo>
                    <a:pt x="365" y="98"/>
                  </a:lnTo>
                  <a:close/>
                  <a:moveTo>
                    <a:pt x="373" y="0"/>
                  </a:moveTo>
                  <a:lnTo>
                    <a:pt x="449" y="3"/>
                  </a:lnTo>
                  <a:lnTo>
                    <a:pt x="519" y="25"/>
                  </a:lnTo>
                  <a:lnTo>
                    <a:pt x="577" y="54"/>
                  </a:lnTo>
                  <a:lnTo>
                    <a:pt x="629" y="102"/>
                  </a:lnTo>
                  <a:lnTo>
                    <a:pt x="669" y="157"/>
                  </a:lnTo>
                  <a:lnTo>
                    <a:pt x="698" y="223"/>
                  </a:lnTo>
                  <a:lnTo>
                    <a:pt x="716" y="296"/>
                  </a:lnTo>
                  <a:lnTo>
                    <a:pt x="724" y="381"/>
                  </a:lnTo>
                  <a:lnTo>
                    <a:pt x="716" y="465"/>
                  </a:lnTo>
                  <a:lnTo>
                    <a:pt x="698" y="542"/>
                  </a:lnTo>
                  <a:lnTo>
                    <a:pt x="665" y="608"/>
                  </a:lnTo>
                  <a:lnTo>
                    <a:pt x="621" y="663"/>
                  </a:lnTo>
                  <a:lnTo>
                    <a:pt x="570" y="710"/>
                  </a:lnTo>
                  <a:lnTo>
                    <a:pt x="508" y="743"/>
                  </a:lnTo>
                  <a:lnTo>
                    <a:pt x="435" y="765"/>
                  </a:lnTo>
                  <a:lnTo>
                    <a:pt x="354" y="773"/>
                  </a:lnTo>
                  <a:lnTo>
                    <a:pt x="278" y="765"/>
                  </a:lnTo>
                  <a:lnTo>
                    <a:pt x="208" y="747"/>
                  </a:lnTo>
                  <a:lnTo>
                    <a:pt x="150" y="714"/>
                  </a:lnTo>
                  <a:lnTo>
                    <a:pt x="95" y="666"/>
                  </a:lnTo>
                  <a:lnTo>
                    <a:pt x="55" y="611"/>
                  </a:lnTo>
                  <a:lnTo>
                    <a:pt x="22" y="545"/>
                  </a:lnTo>
                  <a:lnTo>
                    <a:pt x="3" y="476"/>
                  </a:lnTo>
                  <a:lnTo>
                    <a:pt x="0" y="392"/>
                  </a:lnTo>
                  <a:lnTo>
                    <a:pt x="3" y="307"/>
                  </a:lnTo>
                  <a:lnTo>
                    <a:pt x="22" y="230"/>
                  </a:lnTo>
                  <a:lnTo>
                    <a:pt x="55" y="161"/>
                  </a:lnTo>
                  <a:lnTo>
                    <a:pt x="98" y="106"/>
                  </a:lnTo>
                  <a:lnTo>
                    <a:pt x="153" y="58"/>
                  </a:lnTo>
                  <a:lnTo>
                    <a:pt x="215" y="25"/>
                  </a:lnTo>
                  <a:lnTo>
                    <a:pt x="289" y="3"/>
                  </a:lnTo>
                  <a:lnTo>
                    <a:pt x="3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106" name="Freeform 42"/>
            <p:cNvSpPr>
              <a:spLocks/>
            </p:cNvSpPr>
            <p:nvPr userDrawn="1"/>
          </p:nvSpPr>
          <p:spPr bwMode="auto">
            <a:xfrm>
              <a:off x="2901950" y="-600075"/>
              <a:ext cx="1630363" cy="1168400"/>
            </a:xfrm>
            <a:custGeom>
              <a:avLst/>
              <a:gdLst>
                <a:gd name="T0" fmla="*/ 0 w 1027"/>
                <a:gd name="T1" fmla="*/ 0 h 736"/>
                <a:gd name="T2" fmla="*/ 124 w 1027"/>
                <a:gd name="T3" fmla="*/ 0 h 736"/>
                <a:gd name="T4" fmla="*/ 274 w 1027"/>
                <a:gd name="T5" fmla="*/ 553 h 736"/>
                <a:gd name="T6" fmla="*/ 285 w 1027"/>
                <a:gd name="T7" fmla="*/ 619 h 736"/>
                <a:gd name="T8" fmla="*/ 288 w 1027"/>
                <a:gd name="T9" fmla="*/ 619 h 736"/>
                <a:gd name="T10" fmla="*/ 292 w 1027"/>
                <a:gd name="T11" fmla="*/ 590 h 736"/>
                <a:gd name="T12" fmla="*/ 303 w 1027"/>
                <a:gd name="T13" fmla="*/ 549 h 736"/>
                <a:gd name="T14" fmla="*/ 471 w 1027"/>
                <a:gd name="T15" fmla="*/ 0 h 736"/>
                <a:gd name="T16" fmla="*/ 581 w 1027"/>
                <a:gd name="T17" fmla="*/ 0 h 736"/>
                <a:gd name="T18" fmla="*/ 731 w 1027"/>
                <a:gd name="T19" fmla="*/ 553 h 736"/>
                <a:gd name="T20" fmla="*/ 738 w 1027"/>
                <a:gd name="T21" fmla="*/ 586 h 736"/>
                <a:gd name="T22" fmla="*/ 742 w 1027"/>
                <a:gd name="T23" fmla="*/ 619 h 736"/>
                <a:gd name="T24" fmla="*/ 749 w 1027"/>
                <a:gd name="T25" fmla="*/ 619 h 736"/>
                <a:gd name="T26" fmla="*/ 760 w 1027"/>
                <a:gd name="T27" fmla="*/ 553 h 736"/>
                <a:gd name="T28" fmla="*/ 910 w 1027"/>
                <a:gd name="T29" fmla="*/ 0 h 736"/>
                <a:gd name="T30" fmla="*/ 1027 w 1027"/>
                <a:gd name="T31" fmla="*/ 0 h 736"/>
                <a:gd name="T32" fmla="*/ 808 w 1027"/>
                <a:gd name="T33" fmla="*/ 736 h 736"/>
                <a:gd name="T34" fmla="*/ 683 w 1027"/>
                <a:gd name="T35" fmla="*/ 736 h 736"/>
                <a:gd name="T36" fmla="*/ 533 w 1027"/>
                <a:gd name="T37" fmla="*/ 209 h 736"/>
                <a:gd name="T38" fmla="*/ 526 w 1027"/>
                <a:gd name="T39" fmla="*/ 176 h 736"/>
                <a:gd name="T40" fmla="*/ 522 w 1027"/>
                <a:gd name="T41" fmla="*/ 139 h 736"/>
                <a:gd name="T42" fmla="*/ 519 w 1027"/>
                <a:gd name="T43" fmla="*/ 139 h 736"/>
                <a:gd name="T44" fmla="*/ 511 w 1027"/>
                <a:gd name="T45" fmla="*/ 168 h 736"/>
                <a:gd name="T46" fmla="*/ 504 w 1027"/>
                <a:gd name="T47" fmla="*/ 205 h 736"/>
                <a:gd name="T48" fmla="*/ 340 w 1027"/>
                <a:gd name="T49" fmla="*/ 736 h 736"/>
                <a:gd name="T50" fmla="*/ 219 w 1027"/>
                <a:gd name="T51" fmla="*/ 736 h 736"/>
                <a:gd name="T52" fmla="*/ 0 w 1027"/>
                <a:gd name="T53"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7" h="736">
                  <a:moveTo>
                    <a:pt x="0" y="0"/>
                  </a:moveTo>
                  <a:lnTo>
                    <a:pt x="124" y="0"/>
                  </a:lnTo>
                  <a:lnTo>
                    <a:pt x="274" y="553"/>
                  </a:lnTo>
                  <a:lnTo>
                    <a:pt x="285" y="619"/>
                  </a:lnTo>
                  <a:lnTo>
                    <a:pt x="288" y="619"/>
                  </a:lnTo>
                  <a:lnTo>
                    <a:pt x="292" y="590"/>
                  </a:lnTo>
                  <a:lnTo>
                    <a:pt x="303" y="549"/>
                  </a:lnTo>
                  <a:lnTo>
                    <a:pt x="471" y="0"/>
                  </a:lnTo>
                  <a:lnTo>
                    <a:pt x="581" y="0"/>
                  </a:lnTo>
                  <a:lnTo>
                    <a:pt x="731" y="553"/>
                  </a:lnTo>
                  <a:lnTo>
                    <a:pt x="738" y="586"/>
                  </a:lnTo>
                  <a:lnTo>
                    <a:pt x="742" y="619"/>
                  </a:lnTo>
                  <a:lnTo>
                    <a:pt x="749" y="619"/>
                  </a:lnTo>
                  <a:lnTo>
                    <a:pt x="760" y="553"/>
                  </a:lnTo>
                  <a:lnTo>
                    <a:pt x="910" y="0"/>
                  </a:lnTo>
                  <a:lnTo>
                    <a:pt x="1027" y="0"/>
                  </a:lnTo>
                  <a:lnTo>
                    <a:pt x="808" y="736"/>
                  </a:lnTo>
                  <a:lnTo>
                    <a:pt x="683" y="736"/>
                  </a:lnTo>
                  <a:lnTo>
                    <a:pt x="533" y="209"/>
                  </a:lnTo>
                  <a:lnTo>
                    <a:pt x="526" y="176"/>
                  </a:lnTo>
                  <a:lnTo>
                    <a:pt x="522" y="139"/>
                  </a:lnTo>
                  <a:lnTo>
                    <a:pt x="519" y="139"/>
                  </a:lnTo>
                  <a:lnTo>
                    <a:pt x="511" y="168"/>
                  </a:lnTo>
                  <a:lnTo>
                    <a:pt x="504" y="205"/>
                  </a:lnTo>
                  <a:lnTo>
                    <a:pt x="340" y="736"/>
                  </a:lnTo>
                  <a:lnTo>
                    <a:pt x="219" y="73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107" name="Freeform 43"/>
            <p:cNvSpPr>
              <a:spLocks/>
            </p:cNvSpPr>
            <p:nvPr userDrawn="1"/>
          </p:nvSpPr>
          <p:spPr bwMode="auto">
            <a:xfrm>
              <a:off x="4613275" y="-628650"/>
              <a:ext cx="714375" cy="1227138"/>
            </a:xfrm>
            <a:custGeom>
              <a:avLst/>
              <a:gdLst>
                <a:gd name="T0" fmla="*/ 260 w 450"/>
                <a:gd name="T1" fmla="*/ 0 h 773"/>
                <a:gd name="T2" fmla="*/ 340 w 450"/>
                <a:gd name="T3" fmla="*/ 7 h 773"/>
                <a:gd name="T4" fmla="*/ 417 w 450"/>
                <a:gd name="T5" fmla="*/ 32 h 773"/>
                <a:gd name="T6" fmla="*/ 417 w 450"/>
                <a:gd name="T7" fmla="*/ 150 h 773"/>
                <a:gd name="T8" fmla="*/ 366 w 450"/>
                <a:gd name="T9" fmla="*/ 124 h 773"/>
                <a:gd name="T10" fmla="*/ 311 w 450"/>
                <a:gd name="T11" fmla="*/ 106 h 773"/>
                <a:gd name="T12" fmla="*/ 249 w 450"/>
                <a:gd name="T13" fmla="*/ 98 h 773"/>
                <a:gd name="T14" fmla="*/ 198 w 450"/>
                <a:gd name="T15" fmla="*/ 106 h 773"/>
                <a:gd name="T16" fmla="*/ 157 w 450"/>
                <a:gd name="T17" fmla="*/ 128 h 773"/>
                <a:gd name="T18" fmla="*/ 128 w 450"/>
                <a:gd name="T19" fmla="*/ 161 h 773"/>
                <a:gd name="T20" fmla="*/ 121 w 450"/>
                <a:gd name="T21" fmla="*/ 201 h 773"/>
                <a:gd name="T22" fmla="*/ 128 w 450"/>
                <a:gd name="T23" fmla="*/ 245 h 773"/>
                <a:gd name="T24" fmla="*/ 146 w 450"/>
                <a:gd name="T25" fmla="*/ 278 h 773"/>
                <a:gd name="T26" fmla="*/ 172 w 450"/>
                <a:gd name="T27" fmla="*/ 296 h 773"/>
                <a:gd name="T28" fmla="*/ 209 w 450"/>
                <a:gd name="T29" fmla="*/ 318 h 773"/>
                <a:gd name="T30" fmla="*/ 260 w 450"/>
                <a:gd name="T31" fmla="*/ 340 h 773"/>
                <a:gd name="T32" fmla="*/ 322 w 450"/>
                <a:gd name="T33" fmla="*/ 370 h 773"/>
                <a:gd name="T34" fmla="*/ 373 w 450"/>
                <a:gd name="T35" fmla="*/ 403 h 773"/>
                <a:gd name="T36" fmla="*/ 406 w 450"/>
                <a:gd name="T37" fmla="*/ 432 h 773"/>
                <a:gd name="T38" fmla="*/ 432 w 450"/>
                <a:gd name="T39" fmla="*/ 468 h 773"/>
                <a:gd name="T40" fmla="*/ 446 w 450"/>
                <a:gd name="T41" fmla="*/ 509 h 773"/>
                <a:gd name="T42" fmla="*/ 450 w 450"/>
                <a:gd name="T43" fmla="*/ 556 h 773"/>
                <a:gd name="T44" fmla="*/ 443 w 450"/>
                <a:gd name="T45" fmla="*/ 615 h 773"/>
                <a:gd name="T46" fmla="*/ 417 w 450"/>
                <a:gd name="T47" fmla="*/ 666 h 773"/>
                <a:gd name="T48" fmla="*/ 377 w 450"/>
                <a:gd name="T49" fmla="*/ 710 h 773"/>
                <a:gd name="T50" fmla="*/ 322 w 450"/>
                <a:gd name="T51" fmla="*/ 743 h 773"/>
                <a:gd name="T52" fmla="*/ 256 w 450"/>
                <a:gd name="T53" fmla="*/ 765 h 773"/>
                <a:gd name="T54" fmla="*/ 179 w 450"/>
                <a:gd name="T55" fmla="*/ 773 h 773"/>
                <a:gd name="T56" fmla="*/ 114 w 450"/>
                <a:gd name="T57" fmla="*/ 765 h 773"/>
                <a:gd name="T58" fmla="*/ 55 w 450"/>
                <a:gd name="T59" fmla="*/ 751 h 773"/>
                <a:gd name="T60" fmla="*/ 0 w 450"/>
                <a:gd name="T61" fmla="*/ 725 h 773"/>
                <a:gd name="T62" fmla="*/ 0 w 450"/>
                <a:gd name="T63" fmla="*/ 600 h 773"/>
                <a:gd name="T64" fmla="*/ 59 w 450"/>
                <a:gd name="T65" fmla="*/ 641 h 773"/>
                <a:gd name="T66" fmla="*/ 121 w 450"/>
                <a:gd name="T67" fmla="*/ 663 h 773"/>
                <a:gd name="T68" fmla="*/ 190 w 450"/>
                <a:gd name="T69" fmla="*/ 670 h 773"/>
                <a:gd name="T70" fmla="*/ 242 w 450"/>
                <a:gd name="T71" fmla="*/ 666 h 773"/>
                <a:gd name="T72" fmla="*/ 278 w 450"/>
                <a:gd name="T73" fmla="*/ 655 h 773"/>
                <a:gd name="T74" fmla="*/ 307 w 450"/>
                <a:gd name="T75" fmla="*/ 633 h 773"/>
                <a:gd name="T76" fmla="*/ 326 w 450"/>
                <a:gd name="T77" fmla="*/ 604 h 773"/>
                <a:gd name="T78" fmla="*/ 329 w 450"/>
                <a:gd name="T79" fmla="*/ 567 h 773"/>
                <a:gd name="T80" fmla="*/ 322 w 450"/>
                <a:gd name="T81" fmla="*/ 531 h 773"/>
                <a:gd name="T82" fmla="*/ 304 w 450"/>
                <a:gd name="T83" fmla="*/ 498 h 773"/>
                <a:gd name="T84" fmla="*/ 278 w 450"/>
                <a:gd name="T85" fmla="*/ 479 h 773"/>
                <a:gd name="T86" fmla="*/ 234 w 450"/>
                <a:gd name="T87" fmla="*/ 457 h 773"/>
                <a:gd name="T88" fmla="*/ 179 w 450"/>
                <a:gd name="T89" fmla="*/ 428 h 773"/>
                <a:gd name="T90" fmla="*/ 121 w 450"/>
                <a:gd name="T91" fmla="*/ 399 h 773"/>
                <a:gd name="T92" fmla="*/ 73 w 450"/>
                <a:gd name="T93" fmla="*/ 370 h 773"/>
                <a:gd name="T94" fmla="*/ 40 w 450"/>
                <a:gd name="T95" fmla="*/ 340 h 773"/>
                <a:gd name="T96" fmla="*/ 18 w 450"/>
                <a:gd name="T97" fmla="*/ 304 h 773"/>
                <a:gd name="T98" fmla="*/ 4 w 450"/>
                <a:gd name="T99" fmla="*/ 260 h 773"/>
                <a:gd name="T100" fmla="*/ 0 w 450"/>
                <a:gd name="T101" fmla="*/ 212 h 773"/>
                <a:gd name="T102" fmla="*/ 8 w 450"/>
                <a:gd name="T103" fmla="*/ 153 h 773"/>
                <a:gd name="T104" fmla="*/ 33 w 450"/>
                <a:gd name="T105" fmla="*/ 102 h 773"/>
                <a:gd name="T106" fmla="*/ 73 w 450"/>
                <a:gd name="T107" fmla="*/ 58 h 773"/>
                <a:gd name="T108" fmla="*/ 128 w 450"/>
                <a:gd name="T109" fmla="*/ 25 h 773"/>
                <a:gd name="T110" fmla="*/ 187 w 450"/>
                <a:gd name="T111" fmla="*/ 3 h 773"/>
                <a:gd name="T112" fmla="*/ 260 w 450"/>
                <a:gd name="T113"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0" h="773">
                  <a:moveTo>
                    <a:pt x="260" y="0"/>
                  </a:moveTo>
                  <a:lnTo>
                    <a:pt x="340" y="7"/>
                  </a:lnTo>
                  <a:lnTo>
                    <a:pt x="417" y="32"/>
                  </a:lnTo>
                  <a:lnTo>
                    <a:pt x="417" y="150"/>
                  </a:lnTo>
                  <a:lnTo>
                    <a:pt x="366" y="124"/>
                  </a:lnTo>
                  <a:lnTo>
                    <a:pt x="311" y="106"/>
                  </a:lnTo>
                  <a:lnTo>
                    <a:pt x="249" y="98"/>
                  </a:lnTo>
                  <a:lnTo>
                    <a:pt x="198" y="106"/>
                  </a:lnTo>
                  <a:lnTo>
                    <a:pt x="157" y="128"/>
                  </a:lnTo>
                  <a:lnTo>
                    <a:pt x="128" y="161"/>
                  </a:lnTo>
                  <a:lnTo>
                    <a:pt x="121" y="201"/>
                  </a:lnTo>
                  <a:lnTo>
                    <a:pt x="128" y="245"/>
                  </a:lnTo>
                  <a:lnTo>
                    <a:pt x="146" y="278"/>
                  </a:lnTo>
                  <a:lnTo>
                    <a:pt x="172" y="296"/>
                  </a:lnTo>
                  <a:lnTo>
                    <a:pt x="209" y="318"/>
                  </a:lnTo>
                  <a:lnTo>
                    <a:pt x="260" y="340"/>
                  </a:lnTo>
                  <a:lnTo>
                    <a:pt x="322" y="370"/>
                  </a:lnTo>
                  <a:lnTo>
                    <a:pt x="373" y="403"/>
                  </a:lnTo>
                  <a:lnTo>
                    <a:pt x="406" y="432"/>
                  </a:lnTo>
                  <a:lnTo>
                    <a:pt x="432" y="468"/>
                  </a:lnTo>
                  <a:lnTo>
                    <a:pt x="446" y="509"/>
                  </a:lnTo>
                  <a:lnTo>
                    <a:pt x="450" y="556"/>
                  </a:lnTo>
                  <a:lnTo>
                    <a:pt x="443" y="615"/>
                  </a:lnTo>
                  <a:lnTo>
                    <a:pt x="417" y="666"/>
                  </a:lnTo>
                  <a:lnTo>
                    <a:pt x="377" y="710"/>
                  </a:lnTo>
                  <a:lnTo>
                    <a:pt x="322" y="743"/>
                  </a:lnTo>
                  <a:lnTo>
                    <a:pt x="256" y="765"/>
                  </a:lnTo>
                  <a:lnTo>
                    <a:pt x="179" y="773"/>
                  </a:lnTo>
                  <a:lnTo>
                    <a:pt x="114" y="765"/>
                  </a:lnTo>
                  <a:lnTo>
                    <a:pt x="55" y="751"/>
                  </a:lnTo>
                  <a:lnTo>
                    <a:pt x="0" y="725"/>
                  </a:lnTo>
                  <a:lnTo>
                    <a:pt x="0" y="600"/>
                  </a:lnTo>
                  <a:lnTo>
                    <a:pt x="59" y="641"/>
                  </a:lnTo>
                  <a:lnTo>
                    <a:pt x="121" y="663"/>
                  </a:lnTo>
                  <a:lnTo>
                    <a:pt x="190" y="670"/>
                  </a:lnTo>
                  <a:lnTo>
                    <a:pt x="242" y="666"/>
                  </a:lnTo>
                  <a:lnTo>
                    <a:pt x="278" y="655"/>
                  </a:lnTo>
                  <a:lnTo>
                    <a:pt x="307" y="633"/>
                  </a:lnTo>
                  <a:lnTo>
                    <a:pt x="326" y="604"/>
                  </a:lnTo>
                  <a:lnTo>
                    <a:pt x="329" y="567"/>
                  </a:lnTo>
                  <a:lnTo>
                    <a:pt x="322" y="531"/>
                  </a:lnTo>
                  <a:lnTo>
                    <a:pt x="304" y="498"/>
                  </a:lnTo>
                  <a:lnTo>
                    <a:pt x="278" y="479"/>
                  </a:lnTo>
                  <a:lnTo>
                    <a:pt x="234" y="457"/>
                  </a:lnTo>
                  <a:lnTo>
                    <a:pt x="179" y="428"/>
                  </a:lnTo>
                  <a:lnTo>
                    <a:pt x="121" y="399"/>
                  </a:lnTo>
                  <a:lnTo>
                    <a:pt x="73" y="370"/>
                  </a:lnTo>
                  <a:lnTo>
                    <a:pt x="40" y="340"/>
                  </a:lnTo>
                  <a:lnTo>
                    <a:pt x="18" y="304"/>
                  </a:lnTo>
                  <a:lnTo>
                    <a:pt x="4" y="260"/>
                  </a:lnTo>
                  <a:lnTo>
                    <a:pt x="0" y="212"/>
                  </a:lnTo>
                  <a:lnTo>
                    <a:pt x="8" y="153"/>
                  </a:lnTo>
                  <a:lnTo>
                    <a:pt x="33" y="102"/>
                  </a:lnTo>
                  <a:lnTo>
                    <a:pt x="73" y="58"/>
                  </a:lnTo>
                  <a:lnTo>
                    <a:pt x="128" y="25"/>
                  </a:lnTo>
                  <a:lnTo>
                    <a:pt x="187" y="3"/>
                  </a:lnTo>
                  <a:lnTo>
                    <a:pt x="2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grpSp>
    </p:spTree>
    <p:extLst>
      <p:ext uri="{BB962C8B-B14F-4D97-AF65-F5344CB8AC3E}">
        <p14:creationId xmlns:p14="http://schemas.microsoft.com/office/powerpoint/2010/main" val="25897027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accent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070256" y="0"/>
            <a:ext cx="5366219" cy="699452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a:xfrm>
            <a:off x="621825" y="4044116"/>
            <a:ext cx="3048664" cy="313932"/>
          </a:xfrm>
        </p:spPr>
        <p:txBody>
          <a:bodyPr wrap="square">
            <a:spAutoFit/>
          </a:bodyPr>
          <a:lstStyle>
            <a:lvl1pPr marL="0" indent="0" algn="l">
              <a:spcBef>
                <a:spcPts val="0"/>
              </a:spcBef>
              <a:buNone/>
              <a:defRPr sz="1632" baseline="0">
                <a:solidFill>
                  <a:schemeClr val="tx1"/>
                </a:solidFill>
              </a:defRPr>
            </a:lvl1pPr>
            <a:lvl2pPr marL="388591" indent="-155437" algn="l">
              <a:spcBef>
                <a:spcPts val="0"/>
              </a:spcBef>
              <a:buFont typeface="Arial" pitchFamily="34" charset="0"/>
              <a:buChar char="•"/>
              <a:defRPr sz="1632">
                <a:solidFill>
                  <a:schemeClr val="tx1">
                    <a:lumMod val="60000"/>
                    <a:lumOff val="40000"/>
                  </a:schemeClr>
                </a:solidFill>
              </a:defRPr>
            </a:lvl2pPr>
            <a:lvl3pPr marL="621746" indent="-155437" algn="l">
              <a:buFont typeface="Arial" pitchFamily="34" charset="0"/>
              <a:buChar char="•"/>
              <a:defRPr sz="1632">
                <a:solidFill>
                  <a:schemeClr val="tx1">
                    <a:tint val="75000"/>
                  </a:schemeClr>
                </a:solidFill>
              </a:defRPr>
            </a:lvl3pPr>
            <a:lvl4pPr marL="854901" indent="-155437" algn="l">
              <a:buFont typeface="Arial" pitchFamily="34" charset="0"/>
              <a:buChar char="•"/>
              <a:defRPr sz="1632">
                <a:solidFill>
                  <a:schemeClr val="tx1">
                    <a:tint val="75000"/>
                  </a:schemeClr>
                </a:solidFill>
              </a:defRPr>
            </a:lvl4pPr>
            <a:lvl5pPr marL="1010338" indent="-155437" algn="l">
              <a:buFont typeface="Arial" pitchFamily="34" charset="0"/>
              <a:buChar char="•"/>
              <a:defRPr sz="1632">
                <a:solidFill>
                  <a:schemeClr val="tx1">
                    <a:tint val="75000"/>
                  </a:schemeClr>
                </a:solidFill>
              </a:defRPr>
            </a:lvl5pPr>
            <a:lvl6pPr marL="3108731" indent="0" algn="ctr">
              <a:buNone/>
              <a:defRPr>
                <a:solidFill>
                  <a:schemeClr val="tx1">
                    <a:tint val="75000"/>
                  </a:schemeClr>
                </a:solidFill>
              </a:defRPr>
            </a:lvl6pPr>
            <a:lvl7pPr marL="3730478" indent="0" algn="ctr">
              <a:buNone/>
              <a:defRPr>
                <a:solidFill>
                  <a:schemeClr val="tx1">
                    <a:tint val="75000"/>
                  </a:schemeClr>
                </a:solidFill>
              </a:defRPr>
            </a:lvl7pPr>
            <a:lvl8pPr marL="4352224" indent="0" algn="ctr">
              <a:buNone/>
              <a:defRPr>
                <a:solidFill>
                  <a:schemeClr val="tx1">
                    <a:tint val="75000"/>
                  </a:schemeClr>
                </a:solidFill>
              </a:defRPr>
            </a:lvl8pPr>
            <a:lvl9pPr marL="4973970" indent="0" algn="ctr">
              <a:buNone/>
              <a:defRPr>
                <a:solidFill>
                  <a:schemeClr val="tx1">
                    <a:tint val="75000"/>
                  </a:schemeClr>
                </a:solidFill>
              </a:defRPr>
            </a:lvl9pPr>
          </a:lstStyle>
          <a:p>
            <a:r>
              <a:rPr lang="en-US" dirty="0" smtClean="0"/>
              <a:t>Click to edit presenter name and title</a:t>
            </a:r>
          </a:p>
        </p:txBody>
      </p:sp>
      <p:sp>
        <p:nvSpPr>
          <p:cNvPr id="16" name="Text Placeholder 8"/>
          <p:cNvSpPr>
            <a:spLocks noGrp="1"/>
          </p:cNvSpPr>
          <p:nvPr>
            <p:ph type="body" sz="quarter" idx="16" hasCustomPrompt="1"/>
          </p:nvPr>
        </p:nvSpPr>
        <p:spPr>
          <a:xfrm>
            <a:off x="621825" y="544118"/>
            <a:ext cx="3048664" cy="313903"/>
          </a:xfrm>
        </p:spPr>
        <p:txBody>
          <a:bodyPr wrap="square">
            <a:spAutoFit/>
          </a:bodyPr>
          <a:lstStyle>
            <a:lvl1pPr marL="0" indent="0">
              <a:buNone/>
              <a:defRPr sz="1632" baseline="0">
                <a:solidFill>
                  <a:schemeClr val="tx1"/>
                </a:solidFill>
              </a:defRPr>
            </a:lvl1pPr>
            <a:lvl2pPr>
              <a:defRPr sz="1632">
                <a:solidFill>
                  <a:schemeClr val="tx2"/>
                </a:solidFill>
              </a:defRPr>
            </a:lvl2pPr>
            <a:lvl3pPr>
              <a:defRPr sz="1632">
                <a:solidFill>
                  <a:schemeClr val="tx2"/>
                </a:solidFill>
              </a:defRPr>
            </a:lvl3pPr>
            <a:lvl4pPr>
              <a:defRPr sz="1632">
                <a:solidFill>
                  <a:schemeClr val="tx2"/>
                </a:solidFill>
              </a:defRPr>
            </a:lvl4pPr>
            <a:lvl5pPr marL="932619" indent="0">
              <a:buNone/>
              <a:defRPr sz="1632">
                <a:solidFill>
                  <a:schemeClr val="tx2"/>
                </a:solidFill>
              </a:defRPr>
            </a:lvl5pPr>
          </a:lstStyle>
          <a:p>
            <a:pPr lvl="0"/>
            <a:r>
              <a:rPr lang="en-US" dirty="0" smtClean="0"/>
              <a:t>Click to edit presentation date</a:t>
            </a:r>
          </a:p>
        </p:txBody>
      </p:sp>
      <p:sp>
        <p:nvSpPr>
          <p:cNvPr id="54" name="Title Placeholder 1"/>
          <p:cNvSpPr>
            <a:spLocks noGrp="1"/>
          </p:cNvSpPr>
          <p:nvPr>
            <p:ph type="title" hasCustomPrompt="1"/>
          </p:nvPr>
        </p:nvSpPr>
        <p:spPr>
          <a:xfrm>
            <a:off x="621825" y="2404044"/>
            <a:ext cx="3048664" cy="527452"/>
          </a:xfrm>
          <a:prstGeom prst="rect">
            <a:avLst/>
          </a:prstGeom>
        </p:spPr>
        <p:txBody>
          <a:bodyPr vert="horz" wrap="square" lIns="0" tIns="0" rIns="0" bIns="0" rtlCol="0" anchor="t" anchorCtr="0">
            <a:spAutoFit/>
          </a:bodyPr>
          <a:lstStyle>
            <a:lvl1pPr>
              <a:defRPr>
                <a:solidFill>
                  <a:schemeClr val="tx1"/>
                </a:solidFill>
              </a:defRPr>
            </a:lvl1pPr>
          </a:lstStyle>
          <a:p>
            <a:r>
              <a:rPr lang="en-US" dirty="0" smtClean="0"/>
              <a:t>Click to edit title</a:t>
            </a:r>
            <a:endParaRPr lang="en-US" dirty="0"/>
          </a:p>
        </p:txBody>
      </p:sp>
      <p:sp>
        <p:nvSpPr>
          <p:cNvPr id="10" name="Picture Placeholder 9"/>
          <p:cNvSpPr>
            <a:spLocks noGrp="1"/>
          </p:cNvSpPr>
          <p:nvPr>
            <p:ph type="pic" sz="quarter" idx="17" hasCustomPrompt="1"/>
          </p:nvPr>
        </p:nvSpPr>
        <p:spPr>
          <a:xfrm>
            <a:off x="7751207" y="634689"/>
            <a:ext cx="2197974" cy="2197662"/>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a:t>
            </a:r>
            <a:br>
              <a:rPr lang="en-US" dirty="0" smtClean="0"/>
            </a:br>
            <a:r>
              <a:rPr lang="en-US" dirty="0" smtClean="0"/>
              <a:t>personal photo</a:t>
            </a:r>
            <a:endParaRPr lang="en-US" dirty="0"/>
          </a:p>
        </p:txBody>
      </p:sp>
      <p:sp>
        <p:nvSpPr>
          <p:cNvPr id="76" name="Picture Placeholder 9"/>
          <p:cNvSpPr>
            <a:spLocks noGrp="1"/>
          </p:cNvSpPr>
          <p:nvPr>
            <p:ph type="pic" sz="quarter" idx="18" hasCustomPrompt="1"/>
          </p:nvPr>
        </p:nvSpPr>
        <p:spPr>
          <a:xfrm>
            <a:off x="10113275" y="634689"/>
            <a:ext cx="2197974" cy="2197662"/>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a:t>
            </a:r>
            <a:br>
              <a:rPr lang="en-US" dirty="0" smtClean="0"/>
            </a:br>
            <a:r>
              <a:rPr lang="en-US" dirty="0" smtClean="0"/>
              <a:t>personal photo</a:t>
            </a:r>
            <a:endParaRPr lang="en-US" dirty="0"/>
          </a:p>
        </p:txBody>
      </p:sp>
      <p:sp>
        <p:nvSpPr>
          <p:cNvPr id="79" name="Picture Placeholder 9"/>
          <p:cNvSpPr>
            <a:spLocks noGrp="1"/>
          </p:cNvSpPr>
          <p:nvPr>
            <p:ph type="pic" sz="quarter" idx="21" hasCustomPrompt="1"/>
          </p:nvPr>
        </p:nvSpPr>
        <p:spPr>
          <a:xfrm>
            <a:off x="7751207" y="5335701"/>
            <a:ext cx="4560042" cy="1658824"/>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personal photo</a:t>
            </a:r>
            <a:endParaRPr lang="en-US" dirty="0"/>
          </a:p>
        </p:txBody>
      </p:sp>
      <p:sp>
        <p:nvSpPr>
          <p:cNvPr id="13" name="Text Placeholder 12"/>
          <p:cNvSpPr>
            <a:spLocks noGrp="1"/>
          </p:cNvSpPr>
          <p:nvPr>
            <p:ph type="body" sz="quarter" idx="22" hasCustomPrompt="1"/>
          </p:nvPr>
        </p:nvSpPr>
        <p:spPr>
          <a:xfrm>
            <a:off x="7751207" y="2391589"/>
            <a:ext cx="2197974" cy="440762"/>
          </a:xfrm>
        </p:spPr>
        <p:txBody>
          <a:bodyPr vert="horz" wrap="square" lIns="91440" tIns="73152" rIns="91440" bIns="73152" rtlCol="0" anchor="b" anchorCtr="0">
            <a:spAutoFit/>
          </a:bodyPr>
          <a:lstStyle>
            <a:lvl1pPr marL="155437" indent="-155437">
              <a:spcBef>
                <a:spcPts val="0"/>
              </a:spcBef>
              <a:buNone/>
              <a:defRPr lang="en-US" sz="1904" dirty="0">
                <a:solidFill>
                  <a:schemeClr val="tx1"/>
                </a:solidFill>
              </a:defRPr>
            </a:lvl1pPr>
          </a:lstStyle>
          <a:p>
            <a:pPr marL="0" lvl="0" indent="0">
              <a:lnSpc>
                <a:spcPct val="100000"/>
              </a:lnSpc>
            </a:pPr>
            <a:r>
              <a:rPr lang="en-US" dirty="0" smtClean="0"/>
              <a:t>Click to edit text</a:t>
            </a:r>
            <a:endParaRPr lang="en-US" dirty="0"/>
          </a:p>
        </p:txBody>
      </p:sp>
      <p:sp>
        <p:nvSpPr>
          <p:cNvPr id="90" name="Text Placeholder 12"/>
          <p:cNvSpPr>
            <a:spLocks noGrp="1"/>
          </p:cNvSpPr>
          <p:nvPr>
            <p:ph type="body" sz="quarter" idx="23" hasCustomPrompt="1"/>
          </p:nvPr>
        </p:nvSpPr>
        <p:spPr>
          <a:xfrm>
            <a:off x="10113275" y="2391589"/>
            <a:ext cx="2197974" cy="440762"/>
          </a:xfrm>
        </p:spPr>
        <p:txBody>
          <a:bodyPr vert="horz" wrap="square" lIns="91440" tIns="73152" rIns="91440" bIns="73152" rtlCol="0" anchor="b" anchorCtr="0">
            <a:spAutoFit/>
          </a:bodyPr>
          <a:lstStyle>
            <a:lvl1pPr marL="155437" indent="-155437">
              <a:spcBef>
                <a:spcPts val="0"/>
              </a:spcBef>
              <a:buNone/>
              <a:defRPr lang="en-US" sz="1904" dirty="0">
                <a:solidFill>
                  <a:schemeClr val="tx1"/>
                </a:solidFill>
              </a:defRPr>
            </a:lvl1pPr>
          </a:lstStyle>
          <a:p>
            <a:pPr marL="0" lvl="0" indent="0">
              <a:lnSpc>
                <a:spcPct val="100000"/>
              </a:lnSpc>
            </a:pPr>
            <a:r>
              <a:rPr lang="en-US" dirty="0" smtClean="0"/>
              <a:t>Click to edit text</a:t>
            </a:r>
            <a:endParaRPr lang="en-US" dirty="0"/>
          </a:p>
        </p:txBody>
      </p:sp>
      <p:sp>
        <p:nvSpPr>
          <p:cNvPr id="31" name="Rectangle 30"/>
          <p:cNvSpPr/>
          <p:nvPr userDrawn="1"/>
        </p:nvSpPr>
        <p:spPr>
          <a:xfrm>
            <a:off x="7751206" y="2985195"/>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smtClean="0">
              <a:solidFill>
                <a:srgbClr val="F3F3F4"/>
              </a:solidFill>
            </a:endParaRPr>
          </a:p>
        </p:txBody>
      </p:sp>
      <p:sp>
        <p:nvSpPr>
          <p:cNvPr id="32" name="Rectangle 31"/>
          <p:cNvSpPr/>
          <p:nvPr userDrawn="1"/>
        </p:nvSpPr>
        <p:spPr>
          <a:xfrm>
            <a:off x="8932239" y="2985195"/>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smtClean="0">
              <a:solidFill>
                <a:srgbClr val="F3F3F4"/>
              </a:solidFill>
            </a:endParaRPr>
          </a:p>
        </p:txBody>
      </p:sp>
      <p:sp>
        <p:nvSpPr>
          <p:cNvPr id="33" name="Rectangle 32"/>
          <p:cNvSpPr/>
          <p:nvPr userDrawn="1"/>
        </p:nvSpPr>
        <p:spPr>
          <a:xfrm>
            <a:off x="7751206" y="4166060"/>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smtClean="0">
              <a:solidFill>
                <a:srgbClr val="F3F3F4"/>
              </a:solidFill>
            </a:endParaRPr>
          </a:p>
        </p:txBody>
      </p:sp>
      <p:sp>
        <p:nvSpPr>
          <p:cNvPr id="34" name="Rectangle 33"/>
          <p:cNvSpPr/>
          <p:nvPr userDrawn="1"/>
        </p:nvSpPr>
        <p:spPr>
          <a:xfrm>
            <a:off x="8932239" y="4166060"/>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smtClean="0">
              <a:solidFill>
                <a:srgbClr val="F3F3F4"/>
              </a:solidFill>
            </a:endParaRPr>
          </a:p>
        </p:txBody>
      </p:sp>
      <p:sp>
        <p:nvSpPr>
          <p:cNvPr id="36" name="Rectangle 35"/>
          <p:cNvSpPr/>
          <p:nvPr userDrawn="1"/>
        </p:nvSpPr>
        <p:spPr>
          <a:xfrm>
            <a:off x="10113274" y="2985195"/>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smtClean="0">
              <a:solidFill>
                <a:srgbClr val="F3F3F4"/>
              </a:solidFill>
            </a:endParaRPr>
          </a:p>
        </p:txBody>
      </p:sp>
      <p:sp>
        <p:nvSpPr>
          <p:cNvPr id="37" name="Rectangle 36"/>
          <p:cNvSpPr/>
          <p:nvPr userDrawn="1"/>
        </p:nvSpPr>
        <p:spPr>
          <a:xfrm>
            <a:off x="11294307" y="2985195"/>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smtClean="0">
              <a:solidFill>
                <a:srgbClr val="F3F3F4"/>
              </a:solidFill>
            </a:endParaRPr>
          </a:p>
        </p:txBody>
      </p:sp>
      <p:sp>
        <p:nvSpPr>
          <p:cNvPr id="38" name="Rectangle 37"/>
          <p:cNvSpPr/>
          <p:nvPr userDrawn="1"/>
        </p:nvSpPr>
        <p:spPr>
          <a:xfrm>
            <a:off x="10113274" y="4166060"/>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smtClean="0">
              <a:solidFill>
                <a:srgbClr val="F3F3F4"/>
              </a:solidFill>
            </a:endParaRPr>
          </a:p>
        </p:txBody>
      </p:sp>
      <p:sp>
        <p:nvSpPr>
          <p:cNvPr id="39" name="Rectangle 38"/>
          <p:cNvSpPr/>
          <p:nvPr userDrawn="1"/>
        </p:nvSpPr>
        <p:spPr>
          <a:xfrm>
            <a:off x="11294307" y="4166060"/>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smtClean="0">
              <a:solidFill>
                <a:srgbClr val="F3F3F4"/>
              </a:solidFill>
            </a:endParaRPr>
          </a:p>
        </p:txBody>
      </p:sp>
      <p:sp>
        <p:nvSpPr>
          <p:cNvPr id="41" name="Freeform 95"/>
          <p:cNvSpPr>
            <a:spLocks/>
          </p:cNvSpPr>
          <p:nvPr userDrawn="1"/>
        </p:nvSpPr>
        <p:spPr bwMode="black">
          <a:xfrm>
            <a:off x="8038109" y="4452922"/>
            <a:ext cx="443136" cy="443070"/>
          </a:xfrm>
          <a:custGeom>
            <a:avLst/>
            <a:gdLst>
              <a:gd name="T0" fmla="*/ 59 w 67"/>
              <a:gd name="T1" fmla="*/ 0 h 67"/>
              <a:gd name="T2" fmla="*/ 9 w 67"/>
              <a:gd name="T3" fmla="*/ 0 h 67"/>
              <a:gd name="T4" fmla="*/ 0 w 67"/>
              <a:gd name="T5" fmla="*/ 9 h 67"/>
              <a:gd name="T6" fmla="*/ 0 w 67"/>
              <a:gd name="T7" fmla="*/ 41 h 67"/>
              <a:gd name="T8" fmla="*/ 9 w 67"/>
              <a:gd name="T9" fmla="*/ 50 h 67"/>
              <a:gd name="T10" fmla="*/ 21 w 67"/>
              <a:gd name="T11" fmla="*/ 50 h 67"/>
              <a:gd name="T12" fmla="*/ 47 w 67"/>
              <a:gd name="T13" fmla="*/ 67 h 67"/>
              <a:gd name="T14" fmla="*/ 41 w 67"/>
              <a:gd name="T15" fmla="*/ 50 h 67"/>
              <a:gd name="T16" fmla="*/ 59 w 67"/>
              <a:gd name="T17" fmla="*/ 50 h 67"/>
              <a:gd name="T18" fmla="*/ 67 w 67"/>
              <a:gd name="T19" fmla="*/ 41 h 67"/>
              <a:gd name="T20" fmla="*/ 67 w 67"/>
              <a:gd name="T21" fmla="*/ 9 h 67"/>
              <a:gd name="T22" fmla="*/ 59 w 67"/>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67">
                <a:moveTo>
                  <a:pt x="59"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59" y="50"/>
                  <a:pt x="59" y="50"/>
                  <a:pt x="59" y="50"/>
                </a:cubicBezTo>
                <a:cubicBezTo>
                  <a:pt x="63" y="50"/>
                  <a:pt x="67" y="46"/>
                  <a:pt x="67" y="41"/>
                </a:cubicBezTo>
                <a:cubicBezTo>
                  <a:pt x="67" y="9"/>
                  <a:pt x="67" y="9"/>
                  <a:pt x="67" y="9"/>
                </a:cubicBezTo>
                <a:cubicBezTo>
                  <a:pt x="67" y="4"/>
                  <a:pt x="63" y="0"/>
                  <a:pt x="59" y="0"/>
                </a:cubicBezTo>
              </a:path>
            </a:pathLst>
          </a:custGeom>
          <a:solidFill>
            <a:srgbClr val="FFFFFF"/>
          </a:solidFill>
          <a:ln>
            <a:noFill/>
          </a:ln>
          <a:extLst/>
        </p:spPr>
        <p:txBody>
          <a:bodyPr vert="horz" wrap="square" lIns="124347" tIns="62174" rIns="124347" bIns="62174" numCol="1" anchor="t" anchorCtr="0" compatLnSpc="1">
            <a:prstTxWarp prst="textNoShape">
              <a:avLst/>
            </a:prstTxWarp>
          </a:bodyPr>
          <a:lstStyle/>
          <a:p>
            <a:pPr defTabSz="1243493"/>
            <a:endParaRPr lang="en-US" sz="2448">
              <a:solidFill>
                <a:srgbClr val="FFFFFF"/>
              </a:solidFill>
            </a:endParaRPr>
          </a:p>
        </p:txBody>
      </p:sp>
      <p:sp>
        <p:nvSpPr>
          <p:cNvPr id="42" name="Freeform 81"/>
          <p:cNvSpPr>
            <a:spLocks noEditPoints="1"/>
          </p:cNvSpPr>
          <p:nvPr userDrawn="1"/>
        </p:nvSpPr>
        <p:spPr bwMode="black">
          <a:xfrm>
            <a:off x="9188053" y="3298015"/>
            <a:ext cx="505312" cy="391155"/>
          </a:xfrm>
          <a:custGeom>
            <a:avLst/>
            <a:gdLst>
              <a:gd name="T0" fmla="*/ 71 w 75"/>
              <a:gd name="T1" fmla="*/ 58 h 58"/>
              <a:gd name="T2" fmla="*/ 4 w 75"/>
              <a:gd name="T3" fmla="*/ 58 h 58"/>
              <a:gd name="T4" fmla="*/ 0 w 75"/>
              <a:gd name="T5" fmla="*/ 54 h 58"/>
              <a:gd name="T6" fmla="*/ 0 w 75"/>
              <a:gd name="T7" fmla="*/ 4 h 58"/>
              <a:gd name="T8" fmla="*/ 4 w 75"/>
              <a:gd name="T9" fmla="*/ 0 h 58"/>
              <a:gd name="T10" fmla="*/ 71 w 75"/>
              <a:gd name="T11" fmla="*/ 0 h 58"/>
              <a:gd name="T12" fmla="*/ 75 w 75"/>
              <a:gd name="T13" fmla="*/ 4 h 58"/>
              <a:gd name="T14" fmla="*/ 75 w 75"/>
              <a:gd name="T15" fmla="*/ 54 h 58"/>
              <a:gd name="T16" fmla="*/ 71 w 75"/>
              <a:gd name="T17" fmla="*/ 58 h 58"/>
              <a:gd name="T18" fmla="*/ 8 w 75"/>
              <a:gd name="T19" fmla="*/ 50 h 58"/>
              <a:gd name="T20" fmla="*/ 67 w 75"/>
              <a:gd name="T21" fmla="*/ 50 h 58"/>
              <a:gd name="T22" fmla="*/ 67 w 75"/>
              <a:gd name="T23" fmla="*/ 16 h 58"/>
              <a:gd name="T24" fmla="*/ 39 w 75"/>
              <a:gd name="T25" fmla="*/ 38 h 58"/>
              <a:gd name="T26" fmla="*/ 35 w 75"/>
              <a:gd name="T27" fmla="*/ 38 h 58"/>
              <a:gd name="T28" fmla="*/ 8 w 75"/>
              <a:gd name="T29" fmla="*/ 17 h 58"/>
              <a:gd name="T30" fmla="*/ 8 w 75"/>
              <a:gd name="T31" fmla="*/ 50 h 58"/>
              <a:gd name="T32" fmla="*/ 9 w 75"/>
              <a:gd name="T33" fmla="*/ 8 h 58"/>
              <a:gd name="T34" fmla="*/ 37 w 75"/>
              <a:gd name="T35" fmla="*/ 30 h 58"/>
              <a:gd name="T36" fmla="*/ 65 w 75"/>
              <a:gd name="T37" fmla="*/ 8 h 58"/>
              <a:gd name="T38" fmla="*/ 9 w 75"/>
              <a:gd name="T39"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58">
                <a:moveTo>
                  <a:pt x="71" y="58"/>
                </a:moveTo>
                <a:cubicBezTo>
                  <a:pt x="4" y="58"/>
                  <a:pt x="4" y="58"/>
                  <a:pt x="4" y="58"/>
                </a:cubicBezTo>
                <a:cubicBezTo>
                  <a:pt x="2" y="58"/>
                  <a:pt x="0" y="56"/>
                  <a:pt x="0" y="54"/>
                </a:cubicBezTo>
                <a:cubicBezTo>
                  <a:pt x="0" y="4"/>
                  <a:pt x="0" y="4"/>
                  <a:pt x="0" y="4"/>
                </a:cubicBezTo>
                <a:cubicBezTo>
                  <a:pt x="0" y="2"/>
                  <a:pt x="2" y="0"/>
                  <a:pt x="4" y="0"/>
                </a:cubicBezTo>
                <a:cubicBezTo>
                  <a:pt x="71" y="0"/>
                  <a:pt x="71" y="0"/>
                  <a:pt x="71" y="0"/>
                </a:cubicBezTo>
                <a:cubicBezTo>
                  <a:pt x="73" y="0"/>
                  <a:pt x="75" y="2"/>
                  <a:pt x="75" y="4"/>
                </a:cubicBezTo>
                <a:cubicBezTo>
                  <a:pt x="75" y="54"/>
                  <a:pt x="75" y="54"/>
                  <a:pt x="75" y="54"/>
                </a:cubicBezTo>
                <a:cubicBezTo>
                  <a:pt x="75" y="56"/>
                  <a:pt x="73" y="58"/>
                  <a:pt x="71" y="58"/>
                </a:cubicBezTo>
                <a:close/>
                <a:moveTo>
                  <a:pt x="8" y="50"/>
                </a:moveTo>
                <a:cubicBezTo>
                  <a:pt x="67" y="50"/>
                  <a:pt x="67" y="50"/>
                  <a:pt x="67" y="50"/>
                </a:cubicBezTo>
                <a:cubicBezTo>
                  <a:pt x="67" y="16"/>
                  <a:pt x="67" y="16"/>
                  <a:pt x="67" y="16"/>
                </a:cubicBezTo>
                <a:cubicBezTo>
                  <a:pt x="39" y="38"/>
                  <a:pt x="39" y="38"/>
                  <a:pt x="39" y="38"/>
                </a:cubicBezTo>
                <a:cubicBezTo>
                  <a:pt x="38" y="39"/>
                  <a:pt x="36" y="39"/>
                  <a:pt x="35" y="38"/>
                </a:cubicBezTo>
                <a:cubicBezTo>
                  <a:pt x="8" y="17"/>
                  <a:pt x="8" y="17"/>
                  <a:pt x="8" y="17"/>
                </a:cubicBezTo>
                <a:lnTo>
                  <a:pt x="8" y="50"/>
                </a:lnTo>
                <a:close/>
                <a:moveTo>
                  <a:pt x="9" y="8"/>
                </a:moveTo>
                <a:cubicBezTo>
                  <a:pt x="37" y="30"/>
                  <a:pt x="37" y="30"/>
                  <a:pt x="37" y="30"/>
                </a:cubicBezTo>
                <a:cubicBezTo>
                  <a:pt x="65" y="8"/>
                  <a:pt x="65" y="8"/>
                  <a:pt x="65" y="8"/>
                </a:cubicBezTo>
                <a:lnTo>
                  <a:pt x="9" y="8"/>
                </a:lnTo>
                <a:close/>
              </a:path>
            </a:pathLst>
          </a:custGeom>
          <a:solidFill>
            <a:srgbClr val="FFFFFF"/>
          </a:solidFill>
          <a:ln>
            <a:noFill/>
          </a:ln>
          <a:extLst/>
        </p:spPr>
        <p:txBody>
          <a:bodyPr vert="horz" wrap="square" lIns="124347" tIns="62174" rIns="124347" bIns="62174" numCol="1" anchor="t" anchorCtr="0" compatLnSpc="1">
            <a:prstTxWarp prst="textNoShape">
              <a:avLst/>
            </a:prstTxWarp>
          </a:bodyPr>
          <a:lstStyle/>
          <a:p>
            <a:pPr defTabSz="1243493"/>
            <a:endParaRPr lang="en-US" sz="2448">
              <a:solidFill>
                <a:srgbClr val="FFFFFF"/>
              </a:solidFill>
            </a:endParaRPr>
          </a:p>
        </p:txBody>
      </p:sp>
      <p:sp>
        <p:nvSpPr>
          <p:cNvPr id="43" name="Freeform 116"/>
          <p:cNvSpPr>
            <a:spLocks noEditPoints="1"/>
          </p:cNvSpPr>
          <p:nvPr userDrawn="1"/>
        </p:nvSpPr>
        <p:spPr bwMode="black">
          <a:xfrm>
            <a:off x="10379275" y="3300055"/>
            <a:ext cx="484938" cy="387075"/>
          </a:xfrm>
          <a:custGeom>
            <a:avLst/>
            <a:gdLst>
              <a:gd name="T0" fmla="*/ 50 w 72"/>
              <a:gd name="T1" fmla="*/ 35 h 57"/>
              <a:gd name="T2" fmla="*/ 36 w 72"/>
              <a:gd name="T3" fmla="*/ 21 h 57"/>
              <a:gd name="T4" fmla="*/ 22 w 72"/>
              <a:gd name="T5" fmla="*/ 35 h 57"/>
              <a:gd name="T6" fmla="*/ 36 w 72"/>
              <a:gd name="T7" fmla="*/ 49 h 57"/>
              <a:gd name="T8" fmla="*/ 50 w 72"/>
              <a:gd name="T9" fmla="*/ 35 h 57"/>
              <a:gd name="T10" fmla="*/ 15 w 72"/>
              <a:gd name="T11" fmla="*/ 20 h 57"/>
              <a:gd name="T12" fmla="*/ 12 w 72"/>
              <a:gd name="T13" fmla="*/ 17 h 57"/>
              <a:gd name="T14" fmla="*/ 8 w 72"/>
              <a:gd name="T15" fmla="*/ 20 h 57"/>
              <a:gd name="T16" fmla="*/ 12 w 72"/>
              <a:gd name="T17" fmla="*/ 23 h 57"/>
              <a:gd name="T18" fmla="*/ 15 w 72"/>
              <a:gd name="T19" fmla="*/ 20 h 57"/>
              <a:gd name="T20" fmla="*/ 72 w 72"/>
              <a:gd name="T21" fmla="*/ 18 h 57"/>
              <a:gd name="T22" fmla="*/ 72 w 72"/>
              <a:gd name="T23" fmla="*/ 49 h 57"/>
              <a:gd name="T24" fmla="*/ 63 w 72"/>
              <a:gd name="T25" fmla="*/ 57 h 57"/>
              <a:gd name="T26" fmla="*/ 8 w 72"/>
              <a:gd name="T27" fmla="*/ 57 h 57"/>
              <a:gd name="T28" fmla="*/ 0 w 72"/>
              <a:gd name="T29" fmla="*/ 49 h 57"/>
              <a:gd name="T30" fmla="*/ 0 w 72"/>
              <a:gd name="T31" fmla="*/ 18 h 57"/>
              <a:gd name="T32" fmla="*/ 8 w 72"/>
              <a:gd name="T33" fmla="*/ 9 h 57"/>
              <a:gd name="T34" fmla="*/ 21 w 72"/>
              <a:gd name="T35" fmla="*/ 9 h 57"/>
              <a:gd name="T36" fmla="*/ 23 w 72"/>
              <a:gd name="T37" fmla="*/ 5 h 57"/>
              <a:gd name="T38" fmla="*/ 30 w 72"/>
              <a:gd name="T39" fmla="*/ 0 h 57"/>
              <a:gd name="T40" fmla="*/ 42 w 72"/>
              <a:gd name="T41" fmla="*/ 0 h 57"/>
              <a:gd name="T42" fmla="*/ 49 w 72"/>
              <a:gd name="T43" fmla="*/ 5 h 57"/>
              <a:gd name="T44" fmla="*/ 50 w 72"/>
              <a:gd name="T45" fmla="*/ 9 h 57"/>
              <a:gd name="T46" fmla="*/ 63 w 72"/>
              <a:gd name="T47" fmla="*/ 9 h 57"/>
              <a:gd name="T48" fmla="*/ 72 w 72"/>
              <a:gd name="T49" fmla="*/ 18 h 57"/>
              <a:gd name="T50" fmla="*/ 45 w 72"/>
              <a:gd name="T51" fmla="*/ 35 h 57"/>
              <a:gd name="T52" fmla="*/ 36 w 72"/>
              <a:gd name="T53" fmla="*/ 44 h 57"/>
              <a:gd name="T54" fmla="*/ 27 w 72"/>
              <a:gd name="T55" fmla="*/ 35 h 57"/>
              <a:gd name="T56" fmla="*/ 36 w 72"/>
              <a:gd name="T57" fmla="*/ 26 h 57"/>
              <a:gd name="T58" fmla="*/ 45 w 72"/>
              <a:gd name="T59"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57">
                <a:moveTo>
                  <a:pt x="50" y="35"/>
                </a:moveTo>
                <a:cubicBezTo>
                  <a:pt x="50" y="27"/>
                  <a:pt x="43" y="21"/>
                  <a:pt x="36" y="21"/>
                </a:cubicBezTo>
                <a:cubicBezTo>
                  <a:pt x="28" y="21"/>
                  <a:pt x="22" y="27"/>
                  <a:pt x="22" y="35"/>
                </a:cubicBezTo>
                <a:cubicBezTo>
                  <a:pt x="22" y="43"/>
                  <a:pt x="28" y="49"/>
                  <a:pt x="36" y="49"/>
                </a:cubicBezTo>
                <a:cubicBezTo>
                  <a:pt x="43" y="49"/>
                  <a:pt x="50" y="43"/>
                  <a:pt x="50" y="35"/>
                </a:cubicBezTo>
                <a:moveTo>
                  <a:pt x="15" y="20"/>
                </a:moveTo>
                <a:cubicBezTo>
                  <a:pt x="15" y="18"/>
                  <a:pt x="13" y="17"/>
                  <a:pt x="12" y="17"/>
                </a:cubicBezTo>
                <a:cubicBezTo>
                  <a:pt x="10" y="17"/>
                  <a:pt x="8" y="18"/>
                  <a:pt x="8" y="20"/>
                </a:cubicBezTo>
                <a:cubicBezTo>
                  <a:pt x="8" y="22"/>
                  <a:pt x="10" y="23"/>
                  <a:pt x="12" y="23"/>
                </a:cubicBezTo>
                <a:cubicBezTo>
                  <a:pt x="13" y="23"/>
                  <a:pt x="15" y="22"/>
                  <a:pt x="15" y="20"/>
                </a:cubicBezTo>
                <a:moveTo>
                  <a:pt x="72" y="18"/>
                </a:moveTo>
                <a:cubicBezTo>
                  <a:pt x="72" y="49"/>
                  <a:pt x="72" y="49"/>
                  <a:pt x="72" y="49"/>
                </a:cubicBezTo>
                <a:cubicBezTo>
                  <a:pt x="72" y="53"/>
                  <a:pt x="68" y="57"/>
                  <a:pt x="63" y="57"/>
                </a:cubicBezTo>
                <a:cubicBezTo>
                  <a:pt x="8" y="57"/>
                  <a:pt x="8" y="57"/>
                  <a:pt x="8" y="57"/>
                </a:cubicBezTo>
                <a:cubicBezTo>
                  <a:pt x="4" y="57"/>
                  <a:pt x="0" y="53"/>
                  <a:pt x="0" y="49"/>
                </a:cubicBezTo>
                <a:cubicBezTo>
                  <a:pt x="0" y="18"/>
                  <a:pt x="0" y="18"/>
                  <a:pt x="0" y="18"/>
                </a:cubicBezTo>
                <a:cubicBezTo>
                  <a:pt x="0" y="13"/>
                  <a:pt x="4" y="9"/>
                  <a:pt x="8" y="9"/>
                </a:cubicBezTo>
                <a:cubicBezTo>
                  <a:pt x="21" y="9"/>
                  <a:pt x="21" y="9"/>
                  <a:pt x="21" y="9"/>
                </a:cubicBezTo>
                <a:cubicBezTo>
                  <a:pt x="23" y="5"/>
                  <a:pt x="23" y="5"/>
                  <a:pt x="23" y="5"/>
                </a:cubicBezTo>
                <a:cubicBezTo>
                  <a:pt x="24" y="2"/>
                  <a:pt x="27" y="0"/>
                  <a:pt x="30" y="0"/>
                </a:cubicBezTo>
                <a:cubicBezTo>
                  <a:pt x="42" y="0"/>
                  <a:pt x="42" y="0"/>
                  <a:pt x="42" y="0"/>
                </a:cubicBezTo>
                <a:cubicBezTo>
                  <a:pt x="45" y="0"/>
                  <a:pt x="48" y="2"/>
                  <a:pt x="49" y="5"/>
                </a:cubicBezTo>
                <a:cubicBezTo>
                  <a:pt x="50" y="9"/>
                  <a:pt x="50" y="9"/>
                  <a:pt x="50" y="9"/>
                </a:cubicBezTo>
                <a:cubicBezTo>
                  <a:pt x="63" y="9"/>
                  <a:pt x="63" y="9"/>
                  <a:pt x="63" y="9"/>
                </a:cubicBezTo>
                <a:cubicBezTo>
                  <a:pt x="68" y="9"/>
                  <a:pt x="72" y="13"/>
                  <a:pt x="72" y="18"/>
                </a:cubicBezTo>
                <a:moveTo>
                  <a:pt x="45" y="35"/>
                </a:moveTo>
                <a:cubicBezTo>
                  <a:pt x="45" y="40"/>
                  <a:pt x="41" y="44"/>
                  <a:pt x="36" y="44"/>
                </a:cubicBezTo>
                <a:cubicBezTo>
                  <a:pt x="31" y="44"/>
                  <a:pt x="27" y="40"/>
                  <a:pt x="27" y="35"/>
                </a:cubicBezTo>
                <a:cubicBezTo>
                  <a:pt x="27" y="30"/>
                  <a:pt x="31" y="26"/>
                  <a:pt x="36" y="26"/>
                </a:cubicBezTo>
                <a:cubicBezTo>
                  <a:pt x="41" y="26"/>
                  <a:pt x="45" y="30"/>
                  <a:pt x="45" y="35"/>
                </a:cubicBezTo>
              </a:path>
            </a:pathLst>
          </a:custGeom>
          <a:solidFill>
            <a:srgbClr val="FFFFFF"/>
          </a:solidFill>
          <a:ln>
            <a:noFill/>
          </a:ln>
          <a:extLst/>
        </p:spPr>
        <p:txBody>
          <a:bodyPr vert="horz" wrap="square" lIns="124347" tIns="62174" rIns="124347" bIns="62174" numCol="1" anchor="t" anchorCtr="0" compatLnSpc="1">
            <a:prstTxWarp prst="textNoShape">
              <a:avLst/>
            </a:prstTxWarp>
          </a:bodyPr>
          <a:lstStyle/>
          <a:p>
            <a:pPr defTabSz="1243493"/>
            <a:endParaRPr lang="en-US" sz="2448">
              <a:solidFill>
                <a:srgbClr val="FFFFFF"/>
              </a:solidFill>
            </a:endParaRPr>
          </a:p>
        </p:txBody>
      </p:sp>
      <p:sp>
        <p:nvSpPr>
          <p:cNvPr id="44" name="Freeform 12"/>
          <p:cNvSpPr>
            <a:spLocks noChangeAspect="1"/>
          </p:cNvSpPr>
          <p:nvPr userDrawn="1"/>
        </p:nvSpPr>
        <p:spPr bwMode="black">
          <a:xfrm>
            <a:off x="8073781" y="3235392"/>
            <a:ext cx="371789" cy="516400"/>
          </a:xfrm>
          <a:custGeom>
            <a:avLst/>
            <a:gdLst>
              <a:gd name="T0" fmla="*/ 642 w 811"/>
              <a:gd name="T1" fmla="*/ 692 h 1128"/>
              <a:gd name="T2" fmla="*/ 499 w 811"/>
              <a:gd name="T3" fmla="*/ 758 h 1128"/>
              <a:gd name="T4" fmla="*/ 465 w 811"/>
              <a:gd name="T5" fmla="*/ 735 h 1128"/>
              <a:gd name="T6" fmla="*/ 301 w 811"/>
              <a:gd name="T7" fmla="*/ 382 h 1128"/>
              <a:gd name="T8" fmla="*/ 305 w 811"/>
              <a:gd name="T9" fmla="*/ 341 h 1128"/>
              <a:gd name="T10" fmla="*/ 459 w 811"/>
              <a:gd name="T11" fmla="*/ 269 h 1128"/>
              <a:gd name="T12" fmla="*/ 474 w 811"/>
              <a:gd name="T13" fmla="*/ 232 h 1128"/>
              <a:gd name="T14" fmla="*/ 378 w 811"/>
              <a:gd name="T15" fmla="*/ 19 h 1128"/>
              <a:gd name="T16" fmla="*/ 341 w 811"/>
              <a:gd name="T17" fmla="*/ 0 h 1128"/>
              <a:gd name="T18" fmla="*/ 236 w 811"/>
              <a:gd name="T19" fmla="*/ 28 h 1128"/>
              <a:gd name="T20" fmla="*/ 192 w 811"/>
              <a:gd name="T21" fmla="*/ 49 h 1128"/>
              <a:gd name="T22" fmla="*/ 117 w 811"/>
              <a:gd name="T23" fmla="*/ 543 h 1128"/>
              <a:gd name="T24" fmla="*/ 313 w 811"/>
              <a:gd name="T25" fmla="*/ 932 h 1128"/>
              <a:gd name="T26" fmla="*/ 686 w 811"/>
              <a:gd name="T27" fmla="*/ 1060 h 1128"/>
              <a:gd name="T28" fmla="*/ 730 w 811"/>
              <a:gd name="T29" fmla="*/ 1039 h 1128"/>
              <a:gd name="T30" fmla="*/ 789 w 811"/>
              <a:gd name="T31" fmla="*/ 999 h 1128"/>
              <a:gd name="T32" fmla="*/ 796 w 811"/>
              <a:gd name="T33" fmla="*/ 944 h 1128"/>
              <a:gd name="T34" fmla="*/ 689 w 811"/>
              <a:gd name="T35" fmla="*/ 708 h 1128"/>
              <a:gd name="T36" fmla="*/ 642 w 811"/>
              <a:gd name="T37" fmla="*/ 69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1" h="1128">
                <a:moveTo>
                  <a:pt x="642" y="692"/>
                </a:moveTo>
                <a:cubicBezTo>
                  <a:pt x="616" y="704"/>
                  <a:pt x="499" y="758"/>
                  <a:pt x="499" y="758"/>
                </a:cubicBezTo>
                <a:cubicBezTo>
                  <a:pt x="488" y="763"/>
                  <a:pt x="473" y="753"/>
                  <a:pt x="465" y="735"/>
                </a:cubicBezTo>
                <a:cubicBezTo>
                  <a:pt x="301" y="382"/>
                  <a:pt x="301" y="382"/>
                  <a:pt x="301" y="382"/>
                </a:cubicBezTo>
                <a:cubicBezTo>
                  <a:pt x="292" y="364"/>
                  <a:pt x="294" y="346"/>
                  <a:pt x="305" y="341"/>
                </a:cubicBezTo>
                <a:cubicBezTo>
                  <a:pt x="305" y="341"/>
                  <a:pt x="441" y="279"/>
                  <a:pt x="459" y="269"/>
                </a:cubicBezTo>
                <a:cubicBezTo>
                  <a:pt x="470" y="264"/>
                  <a:pt x="483" y="251"/>
                  <a:pt x="474" y="232"/>
                </a:cubicBezTo>
                <a:cubicBezTo>
                  <a:pt x="452" y="180"/>
                  <a:pt x="385" y="29"/>
                  <a:pt x="378" y="19"/>
                </a:cubicBezTo>
                <a:cubicBezTo>
                  <a:pt x="369" y="8"/>
                  <a:pt x="363" y="0"/>
                  <a:pt x="341" y="0"/>
                </a:cubicBezTo>
                <a:cubicBezTo>
                  <a:pt x="306" y="0"/>
                  <a:pt x="269" y="13"/>
                  <a:pt x="236" y="28"/>
                </a:cubicBezTo>
                <a:cubicBezTo>
                  <a:pt x="192" y="49"/>
                  <a:pt x="192" y="49"/>
                  <a:pt x="192" y="49"/>
                </a:cubicBezTo>
                <a:cubicBezTo>
                  <a:pt x="0" y="158"/>
                  <a:pt x="62" y="427"/>
                  <a:pt x="117" y="543"/>
                </a:cubicBezTo>
                <a:cubicBezTo>
                  <a:pt x="173" y="662"/>
                  <a:pt x="313" y="932"/>
                  <a:pt x="313" y="932"/>
                </a:cubicBezTo>
                <a:cubicBezTo>
                  <a:pt x="381" y="1070"/>
                  <a:pt x="547" y="1128"/>
                  <a:pt x="686" y="1060"/>
                </a:cubicBezTo>
                <a:cubicBezTo>
                  <a:pt x="730" y="1039"/>
                  <a:pt x="730" y="1039"/>
                  <a:pt x="730" y="1039"/>
                </a:cubicBezTo>
                <a:cubicBezTo>
                  <a:pt x="756" y="1026"/>
                  <a:pt x="769" y="1018"/>
                  <a:pt x="789" y="999"/>
                </a:cubicBezTo>
                <a:cubicBezTo>
                  <a:pt x="795" y="994"/>
                  <a:pt x="811" y="977"/>
                  <a:pt x="796" y="944"/>
                </a:cubicBezTo>
                <a:cubicBezTo>
                  <a:pt x="767" y="880"/>
                  <a:pt x="698" y="726"/>
                  <a:pt x="689" y="708"/>
                </a:cubicBezTo>
                <a:cubicBezTo>
                  <a:pt x="680" y="693"/>
                  <a:pt x="661" y="684"/>
                  <a:pt x="642" y="692"/>
                </a:cubicBezTo>
                <a:close/>
              </a:path>
            </a:pathLst>
          </a:custGeom>
          <a:solidFill>
            <a:srgbClr val="FFFFFF"/>
          </a:solidFill>
          <a:ln>
            <a:noFill/>
          </a:ln>
          <a:extLst/>
        </p:spPr>
        <p:txBody>
          <a:bodyPr vert="horz" wrap="square" lIns="111925" tIns="55963" rIns="111925" bIns="55963" numCol="1" anchor="t" anchorCtr="0" compatLnSpc="1">
            <a:prstTxWarp prst="textNoShape">
              <a:avLst/>
            </a:prstTxWarp>
          </a:bodyPr>
          <a:lstStyle/>
          <a:p>
            <a:pPr defTabSz="1243493"/>
            <a:endParaRPr lang="en-US" sz="2176">
              <a:solidFill>
                <a:srgbClr val="FFFFFF"/>
              </a:solidFill>
            </a:endParaRPr>
          </a:p>
        </p:txBody>
      </p:sp>
      <p:sp>
        <p:nvSpPr>
          <p:cNvPr id="45" name="Freeform 104"/>
          <p:cNvSpPr>
            <a:spLocks noEditPoints="1"/>
          </p:cNvSpPr>
          <p:nvPr userDrawn="1"/>
        </p:nvSpPr>
        <p:spPr bwMode="black">
          <a:xfrm>
            <a:off x="10350363" y="4403115"/>
            <a:ext cx="542764" cy="542687"/>
          </a:xfrm>
          <a:custGeom>
            <a:avLst/>
            <a:gdLst>
              <a:gd name="T0" fmla="*/ 37 w 61"/>
              <a:gd name="T1" fmla="*/ 43 h 61"/>
              <a:gd name="T2" fmla="*/ 18 w 61"/>
              <a:gd name="T3" fmla="*/ 37 h 61"/>
              <a:gd name="T4" fmla="*/ 24 w 61"/>
              <a:gd name="T5" fmla="*/ 18 h 61"/>
              <a:gd name="T6" fmla="*/ 43 w 61"/>
              <a:gd name="T7" fmla="*/ 24 h 61"/>
              <a:gd name="T8" fmla="*/ 37 w 61"/>
              <a:gd name="T9" fmla="*/ 43 h 61"/>
              <a:gd name="T10" fmla="*/ 61 w 61"/>
              <a:gd name="T11" fmla="*/ 28 h 61"/>
              <a:gd name="T12" fmla="*/ 58 w 61"/>
              <a:gd name="T13" fmla="*/ 18 h 61"/>
              <a:gd name="T14" fmla="*/ 50 w 61"/>
              <a:gd name="T15" fmla="*/ 19 h 61"/>
              <a:gd name="T16" fmla="*/ 47 w 61"/>
              <a:gd name="T17" fmla="*/ 15 h 61"/>
              <a:gd name="T18" fmla="*/ 50 w 61"/>
              <a:gd name="T19" fmla="*/ 7 h 61"/>
              <a:gd name="T20" fmla="*/ 41 w 61"/>
              <a:gd name="T21" fmla="*/ 2 h 61"/>
              <a:gd name="T22" fmla="*/ 36 w 61"/>
              <a:gd name="T23" fmla="*/ 9 h 61"/>
              <a:gd name="T24" fmla="*/ 30 w 61"/>
              <a:gd name="T25" fmla="*/ 8 h 61"/>
              <a:gd name="T26" fmla="*/ 27 w 61"/>
              <a:gd name="T27" fmla="*/ 0 h 61"/>
              <a:gd name="T28" fmla="*/ 17 w 61"/>
              <a:gd name="T29" fmla="*/ 3 h 61"/>
              <a:gd name="T30" fmla="*/ 18 w 61"/>
              <a:gd name="T31" fmla="*/ 11 h 61"/>
              <a:gd name="T32" fmla="*/ 15 w 61"/>
              <a:gd name="T33" fmla="*/ 14 h 61"/>
              <a:gd name="T34" fmla="*/ 7 w 61"/>
              <a:gd name="T35" fmla="*/ 11 h 61"/>
              <a:gd name="T36" fmla="*/ 2 w 61"/>
              <a:gd name="T37" fmla="*/ 20 h 61"/>
              <a:gd name="T38" fmla="*/ 8 w 61"/>
              <a:gd name="T39" fmla="*/ 25 h 61"/>
              <a:gd name="T40" fmla="*/ 7 w 61"/>
              <a:gd name="T41" fmla="*/ 30 h 61"/>
              <a:gd name="T42" fmla="*/ 0 w 61"/>
              <a:gd name="T43" fmla="*/ 33 h 61"/>
              <a:gd name="T44" fmla="*/ 2 w 61"/>
              <a:gd name="T45" fmla="*/ 43 h 61"/>
              <a:gd name="T46" fmla="*/ 11 w 61"/>
              <a:gd name="T47" fmla="*/ 42 h 61"/>
              <a:gd name="T48" fmla="*/ 14 w 61"/>
              <a:gd name="T49" fmla="*/ 47 h 61"/>
              <a:gd name="T50" fmla="*/ 11 w 61"/>
              <a:gd name="T51" fmla="*/ 54 h 61"/>
              <a:gd name="T52" fmla="*/ 20 w 61"/>
              <a:gd name="T53" fmla="*/ 59 h 61"/>
              <a:gd name="T54" fmla="*/ 25 w 61"/>
              <a:gd name="T55" fmla="*/ 53 h 61"/>
              <a:gd name="T56" fmla="*/ 30 w 61"/>
              <a:gd name="T57" fmla="*/ 53 h 61"/>
              <a:gd name="T58" fmla="*/ 33 w 61"/>
              <a:gd name="T59" fmla="*/ 61 h 61"/>
              <a:gd name="T60" fmla="*/ 43 w 61"/>
              <a:gd name="T61" fmla="*/ 58 h 61"/>
              <a:gd name="T62" fmla="*/ 42 w 61"/>
              <a:gd name="T63" fmla="*/ 50 h 61"/>
              <a:gd name="T64" fmla="*/ 46 w 61"/>
              <a:gd name="T65" fmla="*/ 47 h 61"/>
              <a:gd name="T66" fmla="*/ 54 w 61"/>
              <a:gd name="T67" fmla="*/ 50 h 61"/>
              <a:gd name="T68" fmla="*/ 59 w 61"/>
              <a:gd name="T69" fmla="*/ 41 h 61"/>
              <a:gd name="T70" fmla="*/ 52 w 61"/>
              <a:gd name="T71" fmla="*/ 36 h 61"/>
              <a:gd name="T72" fmla="*/ 53 w 61"/>
              <a:gd name="T73" fmla="*/ 31 h 61"/>
              <a:gd name="T74" fmla="*/ 61 w 61"/>
              <a:gd name="T75" fmla="*/ 28 h 61"/>
              <a:gd name="T76" fmla="*/ 28 w 61"/>
              <a:gd name="T77" fmla="*/ 26 h 61"/>
              <a:gd name="T78" fmla="*/ 26 w 61"/>
              <a:gd name="T79" fmla="*/ 33 h 61"/>
              <a:gd name="T80" fmla="*/ 33 w 61"/>
              <a:gd name="T81" fmla="*/ 35 h 61"/>
              <a:gd name="T82" fmla="*/ 35 w 61"/>
              <a:gd name="T83" fmla="*/ 28 h 61"/>
              <a:gd name="T84" fmla="*/ 28 w 61"/>
              <a:gd name="T8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1">
                <a:moveTo>
                  <a:pt x="37" y="43"/>
                </a:moveTo>
                <a:cubicBezTo>
                  <a:pt x="30" y="47"/>
                  <a:pt x="21" y="44"/>
                  <a:pt x="18" y="37"/>
                </a:cubicBezTo>
                <a:cubicBezTo>
                  <a:pt x="14" y="30"/>
                  <a:pt x="17" y="21"/>
                  <a:pt x="24" y="18"/>
                </a:cubicBezTo>
                <a:cubicBezTo>
                  <a:pt x="31" y="14"/>
                  <a:pt x="39" y="17"/>
                  <a:pt x="43" y="24"/>
                </a:cubicBezTo>
                <a:cubicBezTo>
                  <a:pt x="47" y="31"/>
                  <a:pt x="44" y="40"/>
                  <a:pt x="37" y="43"/>
                </a:cubicBezTo>
                <a:moveTo>
                  <a:pt x="61" y="28"/>
                </a:moveTo>
                <a:cubicBezTo>
                  <a:pt x="58" y="18"/>
                  <a:pt x="58" y="18"/>
                  <a:pt x="58" y="18"/>
                </a:cubicBezTo>
                <a:cubicBezTo>
                  <a:pt x="50" y="19"/>
                  <a:pt x="50" y="19"/>
                  <a:pt x="50" y="19"/>
                </a:cubicBezTo>
                <a:cubicBezTo>
                  <a:pt x="49" y="17"/>
                  <a:pt x="48" y="16"/>
                  <a:pt x="47" y="15"/>
                </a:cubicBezTo>
                <a:cubicBezTo>
                  <a:pt x="50" y="7"/>
                  <a:pt x="50" y="7"/>
                  <a:pt x="50" y="7"/>
                </a:cubicBezTo>
                <a:cubicBezTo>
                  <a:pt x="41" y="2"/>
                  <a:pt x="41" y="2"/>
                  <a:pt x="41" y="2"/>
                </a:cubicBezTo>
                <a:cubicBezTo>
                  <a:pt x="36" y="9"/>
                  <a:pt x="36" y="9"/>
                  <a:pt x="36" y="9"/>
                </a:cubicBezTo>
                <a:cubicBezTo>
                  <a:pt x="34" y="8"/>
                  <a:pt x="32" y="8"/>
                  <a:pt x="30" y="8"/>
                </a:cubicBezTo>
                <a:cubicBezTo>
                  <a:pt x="27" y="0"/>
                  <a:pt x="27" y="0"/>
                  <a:pt x="27" y="0"/>
                </a:cubicBezTo>
                <a:cubicBezTo>
                  <a:pt x="17" y="3"/>
                  <a:pt x="17" y="3"/>
                  <a:pt x="17" y="3"/>
                </a:cubicBezTo>
                <a:cubicBezTo>
                  <a:pt x="18" y="11"/>
                  <a:pt x="18" y="11"/>
                  <a:pt x="18" y="11"/>
                </a:cubicBezTo>
                <a:cubicBezTo>
                  <a:pt x="17" y="12"/>
                  <a:pt x="16" y="13"/>
                  <a:pt x="15" y="14"/>
                </a:cubicBezTo>
                <a:cubicBezTo>
                  <a:pt x="7" y="11"/>
                  <a:pt x="7" y="11"/>
                  <a:pt x="7" y="11"/>
                </a:cubicBezTo>
                <a:cubicBezTo>
                  <a:pt x="2" y="20"/>
                  <a:pt x="2" y="20"/>
                  <a:pt x="2" y="20"/>
                </a:cubicBezTo>
                <a:cubicBezTo>
                  <a:pt x="8" y="25"/>
                  <a:pt x="8" y="25"/>
                  <a:pt x="8" y="25"/>
                </a:cubicBezTo>
                <a:cubicBezTo>
                  <a:pt x="8" y="27"/>
                  <a:pt x="7" y="28"/>
                  <a:pt x="7" y="30"/>
                </a:cubicBezTo>
                <a:cubicBezTo>
                  <a:pt x="0" y="33"/>
                  <a:pt x="0" y="33"/>
                  <a:pt x="0" y="33"/>
                </a:cubicBezTo>
                <a:cubicBezTo>
                  <a:pt x="2" y="43"/>
                  <a:pt x="2" y="43"/>
                  <a:pt x="2" y="43"/>
                </a:cubicBezTo>
                <a:cubicBezTo>
                  <a:pt x="11" y="42"/>
                  <a:pt x="11" y="42"/>
                  <a:pt x="11" y="42"/>
                </a:cubicBezTo>
                <a:cubicBezTo>
                  <a:pt x="12" y="44"/>
                  <a:pt x="13" y="45"/>
                  <a:pt x="14" y="47"/>
                </a:cubicBezTo>
                <a:cubicBezTo>
                  <a:pt x="11" y="54"/>
                  <a:pt x="11" y="54"/>
                  <a:pt x="11" y="54"/>
                </a:cubicBezTo>
                <a:cubicBezTo>
                  <a:pt x="20" y="59"/>
                  <a:pt x="20" y="59"/>
                  <a:pt x="20" y="59"/>
                </a:cubicBezTo>
                <a:cubicBezTo>
                  <a:pt x="25" y="53"/>
                  <a:pt x="25" y="53"/>
                  <a:pt x="25" y="53"/>
                </a:cubicBezTo>
                <a:cubicBezTo>
                  <a:pt x="26" y="53"/>
                  <a:pt x="28" y="53"/>
                  <a:pt x="30" y="53"/>
                </a:cubicBezTo>
                <a:cubicBezTo>
                  <a:pt x="33" y="61"/>
                  <a:pt x="33" y="61"/>
                  <a:pt x="33" y="61"/>
                </a:cubicBezTo>
                <a:cubicBezTo>
                  <a:pt x="43" y="58"/>
                  <a:pt x="43" y="58"/>
                  <a:pt x="43" y="58"/>
                </a:cubicBezTo>
                <a:cubicBezTo>
                  <a:pt x="42" y="50"/>
                  <a:pt x="42" y="50"/>
                  <a:pt x="42" y="50"/>
                </a:cubicBezTo>
                <a:cubicBezTo>
                  <a:pt x="44" y="49"/>
                  <a:pt x="45" y="48"/>
                  <a:pt x="46" y="47"/>
                </a:cubicBezTo>
                <a:cubicBezTo>
                  <a:pt x="54" y="50"/>
                  <a:pt x="54" y="50"/>
                  <a:pt x="54" y="50"/>
                </a:cubicBezTo>
                <a:cubicBezTo>
                  <a:pt x="59" y="41"/>
                  <a:pt x="59" y="41"/>
                  <a:pt x="59" y="41"/>
                </a:cubicBezTo>
                <a:cubicBezTo>
                  <a:pt x="52" y="36"/>
                  <a:pt x="52" y="36"/>
                  <a:pt x="52" y="36"/>
                </a:cubicBezTo>
                <a:cubicBezTo>
                  <a:pt x="53" y="34"/>
                  <a:pt x="53" y="33"/>
                  <a:pt x="53" y="31"/>
                </a:cubicBezTo>
                <a:lnTo>
                  <a:pt x="61" y="28"/>
                </a:lnTo>
                <a:close/>
                <a:moveTo>
                  <a:pt x="28" y="26"/>
                </a:moveTo>
                <a:cubicBezTo>
                  <a:pt x="25" y="27"/>
                  <a:pt x="24" y="30"/>
                  <a:pt x="26" y="33"/>
                </a:cubicBezTo>
                <a:cubicBezTo>
                  <a:pt x="27" y="35"/>
                  <a:pt x="30" y="36"/>
                  <a:pt x="33" y="35"/>
                </a:cubicBezTo>
                <a:cubicBezTo>
                  <a:pt x="35" y="34"/>
                  <a:pt x="36" y="31"/>
                  <a:pt x="35" y="28"/>
                </a:cubicBezTo>
                <a:cubicBezTo>
                  <a:pt x="34" y="26"/>
                  <a:pt x="31" y="25"/>
                  <a:pt x="28" y="26"/>
                </a:cubicBezTo>
                <a:close/>
              </a:path>
            </a:pathLst>
          </a:custGeom>
          <a:solidFill>
            <a:srgbClr val="FFFFFF"/>
          </a:solidFill>
          <a:ln>
            <a:noFill/>
          </a:ln>
          <a:extLst/>
        </p:spPr>
        <p:txBody>
          <a:bodyPr vert="horz" wrap="square" lIns="124347" tIns="62174" rIns="124347" bIns="62174" numCol="1" anchor="t" anchorCtr="0" compatLnSpc="1">
            <a:prstTxWarp prst="textNoShape">
              <a:avLst/>
            </a:prstTxWarp>
          </a:bodyPr>
          <a:lstStyle/>
          <a:p>
            <a:pPr defTabSz="1243493"/>
            <a:endParaRPr lang="en-US" sz="2448">
              <a:solidFill>
                <a:srgbClr val="FFFFFF"/>
              </a:solidFill>
            </a:endParaRPr>
          </a:p>
        </p:txBody>
      </p:sp>
      <p:sp>
        <p:nvSpPr>
          <p:cNvPr id="46" name="Freeform 108"/>
          <p:cNvSpPr>
            <a:spLocks noEditPoints="1"/>
          </p:cNvSpPr>
          <p:nvPr userDrawn="1"/>
        </p:nvSpPr>
        <p:spPr bwMode="black">
          <a:xfrm>
            <a:off x="9206391" y="4411653"/>
            <a:ext cx="468636" cy="525609"/>
          </a:xfrm>
          <a:custGeom>
            <a:avLst/>
            <a:gdLst>
              <a:gd name="T0" fmla="*/ 29 w 70"/>
              <a:gd name="T1" fmla="*/ 9 h 78"/>
              <a:gd name="T2" fmla="*/ 9 w 70"/>
              <a:gd name="T3" fmla="*/ 6 h 78"/>
              <a:gd name="T4" fmla="*/ 5 w 70"/>
              <a:gd name="T5" fmla="*/ 26 h 78"/>
              <a:gd name="T6" fmla="*/ 29 w 70"/>
              <a:gd name="T7" fmla="*/ 9 h 78"/>
              <a:gd name="T8" fmla="*/ 50 w 70"/>
              <a:gd name="T9" fmla="*/ 49 h 78"/>
              <a:gd name="T10" fmla="*/ 54 w 70"/>
              <a:gd name="T11" fmla="*/ 46 h 78"/>
              <a:gd name="T12" fmla="*/ 50 w 70"/>
              <a:gd name="T13" fmla="*/ 42 h 78"/>
              <a:gd name="T14" fmla="*/ 40 w 70"/>
              <a:gd name="T15" fmla="*/ 42 h 78"/>
              <a:gd name="T16" fmla="*/ 40 w 70"/>
              <a:gd name="T17" fmla="*/ 29 h 78"/>
              <a:gd name="T18" fmla="*/ 36 w 70"/>
              <a:gd name="T19" fmla="*/ 25 h 78"/>
              <a:gd name="T20" fmla="*/ 33 w 70"/>
              <a:gd name="T21" fmla="*/ 29 h 78"/>
              <a:gd name="T22" fmla="*/ 33 w 70"/>
              <a:gd name="T23" fmla="*/ 46 h 78"/>
              <a:gd name="T24" fmla="*/ 36 w 70"/>
              <a:gd name="T25" fmla="*/ 49 h 78"/>
              <a:gd name="T26" fmla="*/ 50 w 70"/>
              <a:gd name="T27" fmla="*/ 49 h 78"/>
              <a:gd name="T28" fmla="*/ 36 w 70"/>
              <a:gd name="T29" fmla="*/ 20 h 78"/>
              <a:gd name="T30" fmla="*/ 62 w 70"/>
              <a:gd name="T31" fmla="*/ 46 h 78"/>
              <a:gd name="T32" fmla="*/ 36 w 70"/>
              <a:gd name="T33" fmla="*/ 71 h 78"/>
              <a:gd name="T34" fmla="*/ 11 w 70"/>
              <a:gd name="T35" fmla="*/ 46 h 78"/>
              <a:gd name="T36" fmla="*/ 36 w 70"/>
              <a:gd name="T37" fmla="*/ 20 h 78"/>
              <a:gd name="T38" fmla="*/ 36 w 70"/>
              <a:gd name="T39" fmla="*/ 78 h 78"/>
              <a:gd name="T40" fmla="*/ 69 w 70"/>
              <a:gd name="T41" fmla="*/ 46 h 78"/>
              <a:gd name="T42" fmla="*/ 36 w 70"/>
              <a:gd name="T43" fmla="*/ 13 h 78"/>
              <a:gd name="T44" fmla="*/ 4 w 70"/>
              <a:gd name="T45" fmla="*/ 46 h 78"/>
              <a:gd name="T46" fmla="*/ 36 w 70"/>
              <a:gd name="T47" fmla="*/ 78 h 78"/>
              <a:gd name="T48" fmla="*/ 42 w 70"/>
              <a:gd name="T49" fmla="*/ 9 h 78"/>
              <a:gd name="T50" fmla="*/ 62 w 70"/>
              <a:gd name="T51" fmla="*/ 6 h 78"/>
              <a:gd name="T52" fmla="*/ 67 w 70"/>
              <a:gd name="T53" fmla="*/ 24 h 78"/>
              <a:gd name="T54" fmla="*/ 42 w 70"/>
              <a:gd name="T55" fmla="*/ 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 h="78">
                <a:moveTo>
                  <a:pt x="29" y="9"/>
                </a:moveTo>
                <a:cubicBezTo>
                  <a:pt x="24" y="3"/>
                  <a:pt x="17" y="0"/>
                  <a:pt x="9" y="6"/>
                </a:cubicBezTo>
                <a:cubicBezTo>
                  <a:pt x="0" y="11"/>
                  <a:pt x="0" y="19"/>
                  <a:pt x="5" y="26"/>
                </a:cubicBezTo>
                <a:cubicBezTo>
                  <a:pt x="10" y="17"/>
                  <a:pt x="19" y="11"/>
                  <a:pt x="29" y="9"/>
                </a:cubicBezTo>
                <a:moveTo>
                  <a:pt x="50" y="49"/>
                </a:moveTo>
                <a:cubicBezTo>
                  <a:pt x="52" y="49"/>
                  <a:pt x="54" y="48"/>
                  <a:pt x="54" y="46"/>
                </a:cubicBezTo>
                <a:cubicBezTo>
                  <a:pt x="54" y="44"/>
                  <a:pt x="52" y="42"/>
                  <a:pt x="50" y="42"/>
                </a:cubicBezTo>
                <a:cubicBezTo>
                  <a:pt x="40" y="42"/>
                  <a:pt x="40" y="42"/>
                  <a:pt x="40" y="42"/>
                </a:cubicBezTo>
                <a:cubicBezTo>
                  <a:pt x="40" y="29"/>
                  <a:pt x="40" y="29"/>
                  <a:pt x="40" y="29"/>
                </a:cubicBezTo>
                <a:cubicBezTo>
                  <a:pt x="40" y="27"/>
                  <a:pt x="38" y="25"/>
                  <a:pt x="36" y="25"/>
                </a:cubicBezTo>
                <a:cubicBezTo>
                  <a:pt x="34" y="25"/>
                  <a:pt x="33" y="27"/>
                  <a:pt x="33" y="29"/>
                </a:cubicBezTo>
                <a:cubicBezTo>
                  <a:pt x="33" y="46"/>
                  <a:pt x="33" y="46"/>
                  <a:pt x="33" y="46"/>
                </a:cubicBezTo>
                <a:cubicBezTo>
                  <a:pt x="33" y="48"/>
                  <a:pt x="34" y="49"/>
                  <a:pt x="36" y="49"/>
                </a:cubicBezTo>
                <a:lnTo>
                  <a:pt x="50" y="49"/>
                </a:lnTo>
                <a:close/>
                <a:moveTo>
                  <a:pt x="36" y="20"/>
                </a:moveTo>
                <a:cubicBezTo>
                  <a:pt x="50" y="20"/>
                  <a:pt x="62" y="32"/>
                  <a:pt x="62" y="46"/>
                </a:cubicBezTo>
                <a:cubicBezTo>
                  <a:pt x="62" y="60"/>
                  <a:pt x="50" y="71"/>
                  <a:pt x="36" y="71"/>
                </a:cubicBezTo>
                <a:cubicBezTo>
                  <a:pt x="22" y="71"/>
                  <a:pt x="11" y="60"/>
                  <a:pt x="11" y="46"/>
                </a:cubicBezTo>
                <a:cubicBezTo>
                  <a:pt x="11" y="32"/>
                  <a:pt x="22" y="20"/>
                  <a:pt x="36" y="20"/>
                </a:cubicBezTo>
                <a:moveTo>
                  <a:pt x="36" y="78"/>
                </a:moveTo>
                <a:cubicBezTo>
                  <a:pt x="54" y="78"/>
                  <a:pt x="69" y="64"/>
                  <a:pt x="69" y="46"/>
                </a:cubicBezTo>
                <a:cubicBezTo>
                  <a:pt x="69" y="28"/>
                  <a:pt x="54" y="13"/>
                  <a:pt x="36" y="13"/>
                </a:cubicBezTo>
                <a:cubicBezTo>
                  <a:pt x="18" y="13"/>
                  <a:pt x="4" y="28"/>
                  <a:pt x="4" y="46"/>
                </a:cubicBezTo>
                <a:cubicBezTo>
                  <a:pt x="4" y="64"/>
                  <a:pt x="18" y="78"/>
                  <a:pt x="36" y="78"/>
                </a:cubicBezTo>
                <a:moveTo>
                  <a:pt x="42" y="9"/>
                </a:moveTo>
                <a:cubicBezTo>
                  <a:pt x="47" y="3"/>
                  <a:pt x="54" y="0"/>
                  <a:pt x="62" y="6"/>
                </a:cubicBezTo>
                <a:cubicBezTo>
                  <a:pt x="70" y="11"/>
                  <a:pt x="70" y="18"/>
                  <a:pt x="67" y="24"/>
                </a:cubicBezTo>
                <a:cubicBezTo>
                  <a:pt x="61" y="16"/>
                  <a:pt x="52" y="10"/>
                  <a:pt x="42" y="9"/>
                </a:cubicBezTo>
              </a:path>
            </a:pathLst>
          </a:custGeom>
          <a:solidFill>
            <a:srgbClr val="FFFFFF"/>
          </a:solidFill>
          <a:ln>
            <a:noFill/>
          </a:ln>
          <a:extLst/>
        </p:spPr>
        <p:txBody>
          <a:bodyPr vert="horz" wrap="square" lIns="124347" tIns="62174" rIns="124347" bIns="62174" numCol="1" anchor="t" anchorCtr="0" compatLnSpc="1">
            <a:prstTxWarp prst="textNoShape">
              <a:avLst/>
            </a:prstTxWarp>
          </a:bodyPr>
          <a:lstStyle/>
          <a:p>
            <a:pPr defTabSz="1243493"/>
            <a:endParaRPr lang="en-US" sz="2448">
              <a:solidFill>
                <a:srgbClr val="FFFFFF"/>
              </a:solidFill>
            </a:endParaRPr>
          </a:p>
        </p:txBody>
      </p:sp>
      <p:sp>
        <p:nvSpPr>
          <p:cNvPr id="47" name="Freeform 166"/>
          <p:cNvSpPr>
            <a:spLocks noEditPoints="1"/>
          </p:cNvSpPr>
          <p:nvPr userDrawn="1"/>
        </p:nvSpPr>
        <p:spPr bwMode="black">
          <a:xfrm>
            <a:off x="11531396" y="3230788"/>
            <a:ext cx="542764" cy="525609"/>
          </a:xfrm>
          <a:custGeom>
            <a:avLst/>
            <a:gdLst>
              <a:gd name="T0" fmla="*/ 511 w 538"/>
              <a:gd name="T1" fmla="*/ 164 h 521"/>
              <a:gd name="T2" fmla="*/ 509 w 538"/>
              <a:gd name="T3" fmla="*/ 31 h 521"/>
              <a:gd name="T4" fmla="*/ 322 w 538"/>
              <a:gd name="T5" fmla="*/ 47 h 521"/>
              <a:gd name="T6" fmla="*/ 312 w 538"/>
              <a:gd name="T7" fmla="*/ 46 h 521"/>
              <a:gd name="T8" fmla="*/ 160 w 538"/>
              <a:gd name="T9" fmla="*/ 104 h 521"/>
              <a:gd name="T10" fmla="*/ 89 w 538"/>
              <a:gd name="T11" fmla="*/ 222 h 521"/>
              <a:gd name="T12" fmla="*/ 192 w 538"/>
              <a:gd name="T13" fmla="*/ 132 h 521"/>
              <a:gd name="T14" fmla="*/ 206 w 538"/>
              <a:gd name="T15" fmla="*/ 125 h 521"/>
              <a:gd name="T16" fmla="*/ 176 w 538"/>
              <a:gd name="T17" fmla="*/ 153 h 521"/>
              <a:gd name="T18" fmla="*/ 50 w 538"/>
              <a:gd name="T19" fmla="*/ 488 h 521"/>
              <a:gd name="T20" fmla="*/ 213 w 538"/>
              <a:gd name="T21" fmla="*/ 475 h 521"/>
              <a:gd name="T22" fmla="*/ 312 w 538"/>
              <a:gd name="T23" fmla="*/ 496 h 521"/>
              <a:gd name="T24" fmla="*/ 441 w 538"/>
              <a:gd name="T25" fmla="*/ 458 h 521"/>
              <a:gd name="T26" fmla="*/ 526 w 538"/>
              <a:gd name="T27" fmla="*/ 348 h 521"/>
              <a:gd name="T28" fmla="*/ 403 w 538"/>
              <a:gd name="T29" fmla="*/ 348 h 521"/>
              <a:gd name="T30" fmla="*/ 313 w 538"/>
              <a:gd name="T31" fmla="*/ 399 h 521"/>
              <a:gd name="T32" fmla="*/ 215 w 538"/>
              <a:gd name="T33" fmla="*/ 304 h 521"/>
              <a:gd name="T34" fmla="*/ 215 w 538"/>
              <a:gd name="T35" fmla="*/ 302 h 521"/>
              <a:gd name="T36" fmla="*/ 214 w 538"/>
              <a:gd name="T37" fmla="*/ 299 h 521"/>
              <a:gd name="T38" fmla="*/ 217 w 538"/>
              <a:gd name="T39" fmla="*/ 299 h 521"/>
              <a:gd name="T40" fmla="*/ 535 w 538"/>
              <a:gd name="T41" fmla="*/ 299 h 521"/>
              <a:gd name="T42" fmla="*/ 535 w 538"/>
              <a:gd name="T43" fmla="*/ 294 h 521"/>
              <a:gd name="T44" fmla="*/ 537 w 538"/>
              <a:gd name="T45" fmla="*/ 270 h 521"/>
              <a:gd name="T46" fmla="*/ 511 w 538"/>
              <a:gd name="T47" fmla="*/ 164 h 521"/>
              <a:gd name="T48" fmla="*/ 85 w 538"/>
              <a:gd name="T49" fmla="*/ 479 h 521"/>
              <a:gd name="T50" fmla="*/ 98 w 538"/>
              <a:gd name="T51" fmla="*/ 346 h 521"/>
              <a:gd name="T52" fmla="*/ 166 w 538"/>
              <a:gd name="T53" fmla="*/ 446 h 521"/>
              <a:gd name="T54" fmla="*/ 197 w 538"/>
              <a:gd name="T55" fmla="*/ 467 h 521"/>
              <a:gd name="T56" fmla="*/ 85 w 538"/>
              <a:gd name="T57" fmla="*/ 479 h 521"/>
              <a:gd name="T58" fmla="*/ 204 w 538"/>
              <a:gd name="T59" fmla="*/ 471 h 521"/>
              <a:gd name="T60" fmla="*/ 205 w 538"/>
              <a:gd name="T61" fmla="*/ 472 h 521"/>
              <a:gd name="T62" fmla="*/ 204 w 538"/>
              <a:gd name="T63" fmla="*/ 471 h 521"/>
              <a:gd name="T64" fmla="*/ 409 w 538"/>
              <a:gd name="T65" fmla="*/ 239 h 521"/>
              <a:gd name="T66" fmla="*/ 217 w 538"/>
              <a:gd name="T67" fmla="*/ 239 h 521"/>
              <a:gd name="T68" fmla="*/ 215 w 538"/>
              <a:gd name="T69" fmla="*/ 239 h 521"/>
              <a:gd name="T70" fmla="*/ 215 w 538"/>
              <a:gd name="T71" fmla="*/ 237 h 521"/>
              <a:gd name="T72" fmla="*/ 316 w 538"/>
              <a:gd name="T73" fmla="*/ 146 h 521"/>
              <a:gd name="T74" fmla="*/ 411 w 538"/>
              <a:gd name="T75" fmla="*/ 237 h 521"/>
              <a:gd name="T76" fmla="*/ 411 w 538"/>
              <a:gd name="T77" fmla="*/ 239 h 521"/>
              <a:gd name="T78" fmla="*/ 409 w 538"/>
              <a:gd name="T79" fmla="*/ 239 h 521"/>
              <a:gd name="T80" fmla="*/ 468 w 538"/>
              <a:gd name="T81" fmla="*/ 108 h 521"/>
              <a:gd name="T82" fmla="*/ 392 w 538"/>
              <a:gd name="T83" fmla="*/ 61 h 521"/>
              <a:gd name="T84" fmla="*/ 507 w 538"/>
              <a:gd name="T85" fmla="*/ 57 h 521"/>
              <a:gd name="T86" fmla="*/ 504 w 538"/>
              <a:gd name="T87" fmla="*/ 152 h 521"/>
              <a:gd name="T88" fmla="*/ 504 w 538"/>
              <a:gd name="T89" fmla="*/ 152 h 521"/>
              <a:gd name="T90" fmla="*/ 468 w 538"/>
              <a:gd name="T91" fmla="*/ 108 h 521"/>
              <a:gd name="T92" fmla="*/ 508 w 538"/>
              <a:gd name="T93" fmla="*/ 158 h 521"/>
              <a:gd name="T94" fmla="*/ 508 w 538"/>
              <a:gd name="T95" fmla="*/ 158 h 521"/>
              <a:gd name="T96" fmla="*/ 508 w 538"/>
              <a:gd name="T97" fmla="*/ 158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8" h="521">
                <a:moveTo>
                  <a:pt x="511" y="164"/>
                </a:moveTo>
                <a:cubicBezTo>
                  <a:pt x="536" y="107"/>
                  <a:pt x="538" y="60"/>
                  <a:pt x="509" y="31"/>
                </a:cubicBezTo>
                <a:cubicBezTo>
                  <a:pt x="478" y="0"/>
                  <a:pt x="402" y="9"/>
                  <a:pt x="322" y="47"/>
                </a:cubicBezTo>
                <a:cubicBezTo>
                  <a:pt x="319" y="47"/>
                  <a:pt x="315" y="46"/>
                  <a:pt x="312" y="46"/>
                </a:cubicBezTo>
                <a:cubicBezTo>
                  <a:pt x="256" y="46"/>
                  <a:pt x="201" y="67"/>
                  <a:pt x="160" y="104"/>
                </a:cubicBezTo>
                <a:cubicBezTo>
                  <a:pt x="125" y="135"/>
                  <a:pt x="100" y="176"/>
                  <a:pt x="89" y="222"/>
                </a:cubicBezTo>
                <a:cubicBezTo>
                  <a:pt x="97" y="212"/>
                  <a:pt x="142" y="160"/>
                  <a:pt x="192" y="132"/>
                </a:cubicBezTo>
                <a:cubicBezTo>
                  <a:pt x="193" y="132"/>
                  <a:pt x="205" y="125"/>
                  <a:pt x="206" y="125"/>
                </a:cubicBezTo>
                <a:cubicBezTo>
                  <a:pt x="206" y="125"/>
                  <a:pt x="181" y="148"/>
                  <a:pt x="176" y="153"/>
                </a:cubicBezTo>
                <a:cubicBezTo>
                  <a:pt x="65" y="265"/>
                  <a:pt x="0" y="437"/>
                  <a:pt x="50" y="488"/>
                </a:cubicBezTo>
                <a:cubicBezTo>
                  <a:pt x="83" y="521"/>
                  <a:pt x="143" y="513"/>
                  <a:pt x="213" y="475"/>
                </a:cubicBezTo>
                <a:cubicBezTo>
                  <a:pt x="243" y="489"/>
                  <a:pt x="276" y="496"/>
                  <a:pt x="312" y="496"/>
                </a:cubicBezTo>
                <a:cubicBezTo>
                  <a:pt x="359" y="496"/>
                  <a:pt x="404" y="483"/>
                  <a:pt x="441" y="458"/>
                </a:cubicBezTo>
                <a:cubicBezTo>
                  <a:pt x="480" y="433"/>
                  <a:pt x="509" y="394"/>
                  <a:pt x="526" y="348"/>
                </a:cubicBezTo>
                <a:cubicBezTo>
                  <a:pt x="403" y="348"/>
                  <a:pt x="403" y="348"/>
                  <a:pt x="403" y="348"/>
                </a:cubicBezTo>
                <a:cubicBezTo>
                  <a:pt x="388" y="378"/>
                  <a:pt x="351" y="399"/>
                  <a:pt x="313" y="399"/>
                </a:cubicBezTo>
                <a:cubicBezTo>
                  <a:pt x="260" y="399"/>
                  <a:pt x="215" y="355"/>
                  <a:pt x="215" y="304"/>
                </a:cubicBezTo>
                <a:cubicBezTo>
                  <a:pt x="215" y="302"/>
                  <a:pt x="215" y="302"/>
                  <a:pt x="215" y="302"/>
                </a:cubicBezTo>
                <a:cubicBezTo>
                  <a:pt x="214" y="299"/>
                  <a:pt x="214" y="299"/>
                  <a:pt x="214" y="299"/>
                </a:cubicBezTo>
                <a:cubicBezTo>
                  <a:pt x="217" y="299"/>
                  <a:pt x="217" y="299"/>
                  <a:pt x="217" y="299"/>
                </a:cubicBezTo>
                <a:cubicBezTo>
                  <a:pt x="535" y="299"/>
                  <a:pt x="535" y="299"/>
                  <a:pt x="535" y="299"/>
                </a:cubicBezTo>
                <a:cubicBezTo>
                  <a:pt x="535" y="298"/>
                  <a:pt x="535" y="296"/>
                  <a:pt x="535" y="294"/>
                </a:cubicBezTo>
                <a:cubicBezTo>
                  <a:pt x="536" y="286"/>
                  <a:pt x="537" y="277"/>
                  <a:pt x="537" y="270"/>
                </a:cubicBezTo>
                <a:cubicBezTo>
                  <a:pt x="537" y="232"/>
                  <a:pt x="528" y="196"/>
                  <a:pt x="511" y="164"/>
                </a:cubicBezTo>
                <a:close/>
                <a:moveTo>
                  <a:pt x="85" y="479"/>
                </a:moveTo>
                <a:cubicBezTo>
                  <a:pt x="60" y="454"/>
                  <a:pt x="67" y="405"/>
                  <a:pt x="98" y="346"/>
                </a:cubicBezTo>
                <a:cubicBezTo>
                  <a:pt x="113" y="386"/>
                  <a:pt x="136" y="420"/>
                  <a:pt x="166" y="446"/>
                </a:cubicBezTo>
                <a:cubicBezTo>
                  <a:pt x="176" y="454"/>
                  <a:pt x="186" y="461"/>
                  <a:pt x="197" y="467"/>
                </a:cubicBezTo>
                <a:cubicBezTo>
                  <a:pt x="147" y="494"/>
                  <a:pt x="106" y="500"/>
                  <a:pt x="85" y="479"/>
                </a:cubicBezTo>
                <a:close/>
                <a:moveTo>
                  <a:pt x="204" y="471"/>
                </a:moveTo>
                <a:cubicBezTo>
                  <a:pt x="204" y="471"/>
                  <a:pt x="205" y="471"/>
                  <a:pt x="205" y="472"/>
                </a:cubicBezTo>
                <a:cubicBezTo>
                  <a:pt x="205" y="471"/>
                  <a:pt x="204" y="471"/>
                  <a:pt x="204" y="471"/>
                </a:cubicBezTo>
                <a:close/>
                <a:moveTo>
                  <a:pt x="409" y="239"/>
                </a:moveTo>
                <a:cubicBezTo>
                  <a:pt x="217" y="239"/>
                  <a:pt x="217" y="239"/>
                  <a:pt x="217" y="239"/>
                </a:cubicBezTo>
                <a:cubicBezTo>
                  <a:pt x="215" y="239"/>
                  <a:pt x="215" y="239"/>
                  <a:pt x="215" y="239"/>
                </a:cubicBezTo>
                <a:cubicBezTo>
                  <a:pt x="215" y="237"/>
                  <a:pt x="215" y="237"/>
                  <a:pt x="215" y="237"/>
                </a:cubicBezTo>
                <a:cubicBezTo>
                  <a:pt x="217" y="188"/>
                  <a:pt x="264" y="146"/>
                  <a:pt x="316" y="146"/>
                </a:cubicBezTo>
                <a:cubicBezTo>
                  <a:pt x="367" y="146"/>
                  <a:pt x="408" y="186"/>
                  <a:pt x="411" y="237"/>
                </a:cubicBezTo>
                <a:cubicBezTo>
                  <a:pt x="411" y="239"/>
                  <a:pt x="411" y="239"/>
                  <a:pt x="411" y="239"/>
                </a:cubicBezTo>
                <a:lnTo>
                  <a:pt x="409" y="239"/>
                </a:lnTo>
                <a:close/>
                <a:moveTo>
                  <a:pt x="468" y="108"/>
                </a:moveTo>
                <a:cubicBezTo>
                  <a:pt x="446" y="87"/>
                  <a:pt x="420" y="72"/>
                  <a:pt x="392" y="61"/>
                </a:cubicBezTo>
                <a:cubicBezTo>
                  <a:pt x="443" y="38"/>
                  <a:pt x="485" y="35"/>
                  <a:pt x="507" y="57"/>
                </a:cubicBezTo>
                <a:cubicBezTo>
                  <a:pt x="525" y="75"/>
                  <a:pt x="523" y="109"/>
                  <a:pt x="504" y="152"/>
                </a:cubicBezTo>
                <a:cubicBezTo>
                  <a:pt x="504" y="152"/>
                  <a:pt x="504" y="152"/>
                  <a:pt x="504" y="152"/>
                </a:cubicBezTo>
                <a:cubicBezTo>
                  <a:pt x="494" y="136"/>
                  <a:pt x="482" y="121"/>
                  <a:pt x="468" y="108"/>
                </a:cubicBezTo>
                <a:close/>
                <a:moveTo>
                  <a:pt x="508" y="158"/>
                </a:moveTo>
                <a:cubicBezTo>
                  <a:pt x="508" y="158"/>
                  <a:pt x="508" y="158"/>
                  <a:pt x="508" y="158"/>
                </a:cubicBezTo>
                <a:cubicBezTo>
                  <a:pt x="508" y="158"/>
                  <a:pt x="508" y="158"/>
                  <a:pt x="508" y="1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1243493"/>
            <a:endParaRPr lang="en-US" sz="2448">
              <a:solidFill>
                <a:srgbClr val="FFFFFF"/>
              </a:solidFill>
            </a:endParaRPr>
          </a:p>
        </p:txBody>
      </p:sp>
      <p:grpSp>
        <p:nvGrpSpPr>
          <p:cNvPr id="48" name="Group 47"/>
          <p:cNvGrpSpPr/>
          <p:nvPr userDrawn="1"/>
        </p:nvGrpSpPr>
        <p:grpSpPr>
          <a:xfrm>
            <a:off x="11509470" y="4515183"/>
            <a:ext cx="586612" cy="318548"/>
            <a:chOff x="1506537" y="2403476"/>
            <a:chExt cx="4492626" cy="2439987"/>
          </a:xfrm>
        </p:grpSpPr>
        <p:sp>
          <p:nvSpPr>
            <p:cNvPr id="49" name="Rectangle 67"/>
            <p:cNvSpPr>
              <a:spLocks noChangeArrowheads="1"/>
            </p:cNvSpPr>
            <p:nvPr userDrawn="1"/>
          </p:nvSpPr>
          <p:spPr bwMode="auto">
            <a:xfrm>
              <a:off x="3038475" y="2403476"/>
              <a:ext cx="1698625" cy="182563"/>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0" name="Freeform 68"/>
            <p:cNvSpPr>
              <a:spLocks/>
            </p:cNvSpPr>
            <p:nvPr userDrawn="1"/>
          </p:nvSpPr>
          <p:spPr bwMode="auto">
            <a:xfrm>
              <a:off x="3082925" y="2752726"/>
              <a:ext cx="1609725" cy="2079625"/>
            </a:xfrm>
            <a:custGeom>
              <a:avLst/>
              <a:gdLst>
                <a:gd name="T0" fmla="*/ 0 w 1014"/>
                <a:gd name="T1" fmla="*/ 0 h 1310"/>
                <a:gd name="T2" fmla="*/ 1014 w 1014"/>
                <a:gd name="T3" fmla="*/ 0 h 1310"/>
                <a:gd name="T4" fmla="*/ 1014 w 1014"/>
                <a:gd name="T5" fmla="*/ 1310 h 1310"/>
                <a:gd name="T6" fmla="*/ 674 w 1014"/>
                <a:gd name="T7" fmla="*/ 1310 h 1310"/>
                <a:gd name="T8" fmla="*/ 674 w 1014"/>
                <a:gd name="T9" fmla="*/ 842 h 1310"/>
                <a:gd name="T10" fmla="*/ 342 w 1014"/>
                <a:gd name="T11" fmla="*/ 842 h 1310"/>
                <a:gd name="T12" fmla="*/ 342 w 1014"/>
                <a:gd name="T13" fmla="*/ 1310 h 1310"/>
                <a:gd name="T14" fmla="*/ 3 w 1014"/>
                <a:gd name="T15" fmla="*/ 1310 h 1310"/>
                <a:gd name="T16" fmla="*/ 3 w 1014"/>
                <a:gd name="T17" fmla="*/ 1048 h 1310"/>
                <a:gd name="T18" fmla="*/ 0 w 1014"/>
                <a:gd name="T19" fmla="*/ 1048 h 1310"/>
                <a:gd name="T20" fmla="*/ 0 w 1014"/>
                <a:gd name="T21" fmla="*/ 0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4" h="1310">
                  <a:moveTo>
                    <a:pt x="0" y="0"/>
                  </a:moveTo>
                  <a:lnTo>
                    <a:pt x="1014" y="0"/>
                  </a:lnTo>
                  <a:lnTo>
                    <a:pt x="1014" y="1310"/>
                  </a:lnTo>
                  <a:lnTo>
                    <a:pt x="674" y="1310"/>
                  </a:lnTo>
                  <a:lnTo>
                    <a:pt x="674" y="842"/>
                  </a:lnTo>
                  <a:lnTo>
                    <a:pt x="342" y="842"/>
                  </a:lnTo>
                  <a:lnTo>
                    <a:pt x="342" y="1310"/>
                  </a:lnTo>
                  <a:lnTo>
                    <a:pt x="3" y="1310"/>
                  </a:lnTo>
                  <a:lnTo>
                    <a:pt x="3" y="1048"/>
                  </a:lnTo>
                  <a:lnTo>
                    <a:pt x="0" y="1048"/>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1" name="Freeform 69"/>
            <p:cNvSpPr>
              <a:spLocks/>
            </p:cNvSpPr>
            <p:nvPr userDrawn="1"/>
          </p:nvSpPr>
          <p:spPr bwMode="auto">
            <a:xfrm>
              <a:off x="1790700" y="3540126"/>
              <a:ext cx="1117600" cy="1300163"/>
            </a:xfrm>
            <a:custGeom>
              <a:avLst/>
              <a:gdLst>
                <a:gd name="T0" fmla="*/ 377 w 704"/>
                <a:gd name="T1" fmla="*/ 0 h 819"/>
                <a:gd name="T2" fmla="*/ 704 w 704"/>
                <a:gd name="T3" fmla="*/ 235 h 819"/>
                <a:gd name="T4" fmla="*/ 704 w 704"/>
                <a:gd name="T5" fmla="*/ 819 h 819"/>
                <a:gd name="T6" fmla="*/ 485 w 704"/>
                <a:gd name="T7" fmla="*/ 819 h 819"/>
                <a:gd name="T8" fmla="*/ 485 w 704"/>
                <a:gd name="T9" fmla="*/ 461 h 819"/>
                <a:gd name="T10" fmla="*/ 235 w 704"/>
                <a:gd name="T11" fmla="*/ 461 h 819"/>
                <a:gd name="T12" fmla="*/ 235 w 704"/>
                <a:gd name="T13" fmla="*/ 819 h 819"/>
                <a:gd name="T14" fmla="*/ 0 w 704"/>
                <a:gd name="T15" fmla="*/ 819 h 819"/>
                <a:gd name="T16" fmla="*/ 0 w 704"/>
                <a:gd name="T17" fmla="*/ 271 h 819"/>
                <a:gd name="T18" fmla="*/ 377 w 704"/>
                <a:gd name="T19"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4" h="819">
                  <a:moveTo>
                    <a:pt x="377" y="0"/>
                  </a:moveTo>
                  <a:lnTo>
                    <a:pt x="704" y="235"/>
                  </a:lnTo>
                  <a:lnTo>
                    <a:pt x="704" y="819"/>
                  </a:lnTo>
                  <a:lnTo>
                    <a:pt x="485" y="819"/>
                  </a:lnTo>
                  <a:lnTo>
                    <a:pt x="485" y="461"/>
                  </a:lnTo>
                  <a:lnTo>
                    <a:pt x="235" y="461"/>
                  </a:lnTo>
                  <a:lnTo>
                    <a:pt x="235" y="819"/>
                  </a:lnTo>
                  <a:lnTo>
                    <a:pt x="0" y="819"/>
                  </a:lnTo>
                  <a:lnTo>
                    <a:pt x="0" y="271"/>
                  </a:lnTo>
                  <a:lnTo>
                    <a:pt x="37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2" name="Freeform 70"/>
            <p:cNvSpPr>
              <a:spLocks/>
            </p:cNvSpPr>
            <p:nvPr userDrawn="1"/>
          </p:nvSpPr>
          <p:spPr bwMode="auto">
            <a:xfrm>
              <a:off x="1506537" y="3111501"/>
              <a:ext cx="1401763" cy="749300"/>
            </a:xfrm>
            <a:custGeom>
              <a:avLst/>
              <a:gdLst>
                <a:gd name="T0" fmla="*/ 556 w 883"/>
                <a:gd name="T1" fmla="*/ 0 h 472"/>
                <a:gd name="T2" fmla="*/ 883 w 883"/>
                <a:gd name="T3" fmla="*/ 232 h 472"/>
                <a:gd name="T4" fmla="*/ 883 w 883"/>
                <a:gd name="T5" fmla="*/ 358 h 472"/>
                <a:gd name="T6" fmla="*/ 556 w 883"/>
                <a:gd name="T7" fmla="*/ 124 h 472"/>
                <a:gd name="T8" fmla="*/ 69 w 883"/>
                <a:gd name="T9" fmla="*/ 472 h 472"/>
                <a:gd name="T10" fmla="*/ 0 w 883"/>
                <a:gd name="T11" fmla="*/ 395 h 472"/>
                <a:gd name="T12" fmla="*/ 556 w 883"/>
                <a:gd name="T13" fmla="*/ 0 h 472"/>
              </a:gdLst>
              <a:ahLst/>
              <a:cxnLst>
                <a:cxn ang="0">
                  <a:pos x="T0" y="T1"/>
                </a:cxn>
                <a:cxn ang="0">
                  <a:pos x="T2" y="T3"/>
                </a:cxn>
                <a:cxn ang="0">
                  <a:pos x="T4" y="T5"/>
                </a:cxn>
                <a:cxn ang="0">
                  <a:pos x="T6" y="T7"/>
                </a:cxn>
                <a:cxn ang="0">
                  <a:pos x="T8" y="T9"/>
                </a:cxn>
                <a:cxn ang="0">
                  <a:pos x="T10" y="T11"/>
                </a:cxn>
                <a:cxn ang="0">
                  <a:pos x="T12" y="T13"/>
                </a:cxn>
              </a:cxnLst>
              <a:rect l="0" t="0" r="r" b="b"/>
              <a:pathLst>
                <a:path w="883" h="472">
                  <a:moveTo>
                    <a:pt x="556" y="0"/>
                  </a:moveTo>
                  <a:lnTo>
                    <a:pt x="883" y="232"/>
                  </a:lnTo>
                  <a:lnTo>
                    <a:pt x="883" y="358"/>
                  </a:lnTo>
                  <a:lnTo>
                    <a:pt x="556" y="124"/>
                  </a:lnTo>
                  <a:lnTo>
                    <a:pt x="69" y="472"/>
                  </a:lnTo>
                  <a:lnTo>
                    <a:pt x="0" y="395"/>
                  </a:lnTo>
                  <a:lnTo>
                    <a:pt x="55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3" name="Freeform 72"/>
            <p:cNvSpPr>
              <a:spLocks/>
            </p:cNvSpPr>
            <p:nvPr userDrawn="1"/>
          </p:nvSpPr>
          <p:spPr bwMode="auto">
            <a:xfrm>
              <a:off x="4906963" y="3570288"/>
              <a:ext cx="1092200" cy="1273175"/>
            </a:xfrm>
            <a:custGeom>
              <a:avLst/>
              <a:gdLst>
                <a:gd name="T0" fmla="*/ 0 w 688"/>
                <a:gd name="T1" fmla="*/ 0 h 802"/>
                <a:gd name="T2" fmla="*/ 688 w 688"/>
                <a:gd name="T3" fmla="*/ 0 h 802"/>
                <a:gd name="T4" fmla="*/ 688 w 688"/>
                <a:gd name="T5" fmla="*/ 802 h 802"/>
                <a:gd name="T6" fmla="*/ 458 w 688"/>
                <a:gd name="T7" fmla="*/ 802 h 802"/>
                <a:gd name="T8" fmla="*/ 458 w 688"/>
                <a:gd name="T9" fmla="*/ 442 h 802"/>
                <a:gd name="T10" fmla="*/ 210 w 688"/>
                <a:gd name="T11" fmla="*/ 442 h 802"/>
                <a:gd name="T12" fmla="*/ 210 w 688"/>
                <a:gd name="T13" fmla="*/ 802 h 802"/>
                <a:gd name="T14" fmla="*/ 0 w 688"/>
                <a:gd name="T15" fmla="*/ 802 h 802"/>
                <a:gd name="T16" fmla="*/ 0 w 688"/>
                <a:gd name="T17" fmla="*/ 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8" h="802">
                  <a:moveTo>
                    <a:pt x="0" y="0"/>
                  </a:moveTo>
                  <a:lnTo>
                    <a:pt x="688" y="0"/>
                  </a:lnTo>
                  <a:lnTo>
                    <a:pt x="688" y="802"/>
                  </a:lnTo>
                  <a:lnTo>
                    <a:pt x="458" y="802"/>
                  </a:lnTo>
                  <a:lnTo>
                    <a:pt x="458" y="442"/>
                  </a:lnTo>
                  <a:lnTo>
                    <a:pt x="210" y="442"/>
                  </a:lnTo>
                  <a:lnTo>
                    <a:pt x="210" y="802"/>
                  </a:lnTo>
                  <a:lnTo>
                    <a:pt x="0" y="802"/>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5" name="Rectangle 73"/>
            <p:cNvSpPr>
              <a:spLocks noChangeArrowheads="1"/>
            </p:cNvSpPr>
            <p:nvPr userDrawn="1"/>
          </p:nvSpPr>
          <p:spPr bwMode="auto">
            <a:xfrm>
              <a:off x="4906963" y="3240088"/>
              <a:ext cx="1092200" cy="179388"/>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grpSp>
      <p:grpSp>
        <p:nvGrpSpPr>
          <p:cNvPr id="56" name="Group 55"/>
          <p:cNvGrpSpPr/>
          <p:nvPr userDrawn="1"/>
        </p:nvGrpSpPr>
        <p:grpSpPr>
          <a:xfrm>
            <a:off x="621825" y="6104145"/>
            <a:ext cx="2109022" cy="300346"/>
            <a:chOff x="-7105650" y="-1617663"/>
            <a:chExt cx="19148426" cy="2727326"/>
          </a:xfrm>
          <a:solidFill>
            <a:schemeClr val="tx1"/>
          </a:solidFill>
        </p:grpSpPr>
        <p:sp>
          <p:nvSpPr>
            <p:cNvPr id="57" name="Freeform 28"/>
            <p:cNvSpPr>
              <a:spLocks/>
            </p:cNvSpPr>
            <p:nvPr userDrawn="1"/>
          </p:nvSpPr>
          <p:spPr bwMode="auto">
            <a:xfrm>
              <a:off x="-7105650" y="-1397000"/>
              <a:ext cx="1131888" cy="1087438"/>
            </a:xfrm>
            <a:custGeom>
              <a:avLst/>
              <a:gdLst>
                <a:gd name="T0" fmla="*/ 713 w 713"/>
                <a:gd name="T1" fmla="*/ 0 h 685"/>
                <a:gd name="T2" fmla="*/ 713 w 713"/>
                <a:gd name="T3" fmla="*/ 685 h 685"/>
                <a:gd name="T4" fmla="*/ 0 w 713"/>
                <a:gd name="T5" fmla="*/ 685 h 685"/>
                <a:gd name="T6" fmla="*/ 0 w 713"/>
                <a:gd name="T7" fmla="*/ 99 h 685"/>
                <a:gd name="T8" fmla="*/ 713 w 713"/>
                <a:gd name="T9" fmla="*/ 0 h 685"/>
              </a:gdLst>
              <a:ahLst/>
              <a:cxnLst>
                <a:cxn ang="0">
                  <a:pos x="T0" y="T1"/>
                </a:cxn>
                <a:cxn ang="0">
                  <a:pos x="T2" y="T3"/>
                </a:cxn>
                <a:cxn ang="0">
                  <a:pos x="T4" y="T5"/>
                </a:cxn>
                <a:cxn ang="0">
                  <a:pos x="T6" y="T7"/>
                </a:cxn>
                <a:cxn ang="0">
                  <a:pos x="T8" y="T9"/>
                </a:cxn>
              </a:cxnLst>
              <a:rect l="0" t="0" r="r" b="b"/>
              <a:pathLst>
                <a:path w="713" h="685">
                  <a:moveTo>
                    <a:pt x="713" y="0"/>
                  </a:moveTo>
                  <a:lnTo>
                    <a:pt x="713" y="685"/>
                  </a:lnTo>
                  <a:lnTo>
                    <a:pt x="0" y="685"/>
                  </a:lnTo>
                  <a:lnTo>
                    <a:pt x="0" y="99"/>
                  </a:lnTo>
                  <a:lnTo>
                    <a:pt x="7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8" name="Freeform 29"/>
            <p:cNvSpPr>
              <a:spLocks/>
            </p:cNvSpPr>
            <p:nvPr userDrawn="1"/>
          </p:nvSpPr>
          <p:spPr bwMode="auto">
            <a:xfrm>
              <a:off x="-5868988" y="-1617663"/>
              <a:ext cx="1490663" cy="1308100"/>
            </a:xfrm>
            <a:custGeom>
              <a:avLst/>
              <a:gdLst>
                <a:gd name="T0" fmla="*/ 939 w 939"/>
                <a:gd name="T1" fmla="*/ 0 h 824"/>
                <a:gd name="T2" fmla="*/ 939 w 939"/>
                <a:gd name="T3" fmla="*/ 824 h 824"/>
                <a:gd name="T4" fmla="*/ 0 w 939"/>
                <a:gd name="T5" fmla="*/ 824 h 824"/>
                <a:gd name="T6" fmla="*/ 0 w 939"/>
                <a:gd name="T7" fmla="*/ 132 h 824"/>
                <a:gd name="T8" fmla="*/ 939 w 939"/>
                <a:gd name="T9" fmla="*/ 0 h 824"/>
              </a:gdLst>
              <a:ahLst/>
              <a:cxnLst>
                <a:cxn ang="0">
                  <a:pos x="T0" y="T1"/>
                </a:cxn>
                <a:cxn ang="0">
                  <a:pos x="T2" y="T3"/>
                </a:cxn>
                <a:cxn ang="0">
                  <a:pos x="T4" y="T5"/>
                </a:cxn>
                <a:cxn ang="0">
                  <a:pos x="T6" y="T7"/>
                </a:cxn>
                <a:cxn ang="0">
                  <a:pos x="T8" y="T9"/>
                </a:cxn>
              </a:cxnLst>
              <a:rect l="0" t="0" r="r" b="b"/>
              <a:pathLst>
                <a:path w="939" h="824">
                  <a:moveTo>
                    <a:pt x="939" y="0"/>
                  </a:moveTo>
                  <a:lnTo>
                    <a:pt x="939" y="824"/>
                  </a:lnTo>
                  <a:lnTo>
                    <a:pt x="0" y="824"/>
                  </a:lnTo>
                  <a:lnTo>
                    <a:pt x="0" y="132"/>
                  </a:lnTo>
                  <a:lnTo>
                    <a:pt x="9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9" name="Freeform 30"/>
            <p:cNvSpPr>
              <a:spLocks/>
            </p:cNvSpPr>
            <p:nvPr userDrawn="1"/>
          </p:nvSpPr>
          <p:spPr bwMode="auto">
            <a:xfrm>
              <a:off x="-7105650" y="-198437"/>
              <a:ext cx="1131888" cy="1087438"/>
            </a:xfrm>
            <a:custGeom>
              <a:avLst/>
              <a:gdLst>
                <a:gd name="T0" fmla="*/ 0 w 713"/>
                <a:gd name="T1" fmla="*/ 0 h 685"/>
                <a:gd name="T2" fmla="*/ 713 w 713"/>
                <a:gd name="T3" fmla="*/ 0 h 685"/>
                <a:gd name="T4" fmla="*/ 713 w 713"/>
                <a:gd name="T5" fmla="*/ 685 h 685"/>
                <a:gd name="T6" fmla="*/ 0 w 713"/>
                <a:gd name="T7" fmla="*/ 586 h 685"/>
                <a:gd name="T8" fmla="*/ 0 w 713"/>
                <a:gd name="T9" fmla="*/ 0 h 685"/>
              </a:gdLst>
              <a:ahLst/>
              <a:cxnLst>
                <a:cxn ang="0">
                  <a:pos x="T0" y="T1"/>
                </a:cxn>
                <a:cxn ang="0">
                  <a:pos x="T2" y="T3"/>
                </a:cxn>
                <a:cxn ang="0">
                  <a:pos x="T4" y="T5"/>
                </a:cxn>
                <a:cxn ang="0">
                  <a:pos x="T6" y="T7"/>
                </a:cxn>
                <a:cxn ang="0">
                  <a:pos x="T8" y="T9"/>
                </a:cxn>
              </a:cxnLst>
              <a:rect l="0" t="0" r="r" b="b"/>
              <a:pathLst>
                <a:path w="713" h="685">
                  <a:moveTo>
                    <a:pt x="0" y="0"/>
                  </a:moveTo>
                  <a:lnTo>
                    <a:pt x="713" y="0"/>
                  </a:lnTo>
                  <a:lnTo>
                    <a:pt x="713" y="685"/>
                  </a:lnTo>
                  <a:lnTo>
                    <a:pt x="0" y="58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77" name="Freeform 31"/>
            <p:cNvSpPr>
              <a:spLocks/>
            </p:cNvSpPr>
            <p:nvPr userDrawn="1"/>
          </p:nvSpPr>
          <p:spPr bwMode="auto">
            <a:xfrm>
              <a:off x="-5868988" y="-198437"/>
              <a:ext cx="1490663" cy="1308100"/>
            </a:xfrm>
            <a:custGeom>
              <a:avLst/>
              <a:gdLst>
                <a:gd name="T0" fmla="*/ 0 w 939"/>
                <a:gd name="T1" fmla="*/ 0 h 824"/>
                <a:gd name="T2" fmla="*/ 939 w 939"/>
                <a:gd name="T3" fmla="*/ 0 h 824"/>
                <a:gd name="T4" fmla="*/ 939 w 939"/>
                <a:gd name="T5" fmla="*/ 824 h 824"/>
                <a:gd name="T6" fmla="*/ 0 w 939"/>
                <a:gd name="T7" fmla="*/ 696 h 824"/>
                <a:gd name="T8" fmla="*/ 0 w 939"/>
                <a:gd name="T9" fmla="*/ 0 h 824"/>
              </a:gdLst>
              <a:ahLst/>
              <a:cxnLst>
                <a:cxn ang="0">
                  <a:pos x="T0" y="T1"/>
                </a:cxn>
                <a:cxn ang="0">
                  <a:pos x="T2" y="T3"/>
                </a:cxn>
                <a:cxn ang="0">
                  <a:pos x="T4" y="T5"/>
                </a:cxn>
                <a:cxn ang="0">
                  <a:pos x="T6" y="T7"/>
                </a:cxn>
                <a:cxn ang="0">
                  <a:pos x="T8" y="T9"/>
                </a:cxn>
              </a:cxnLst>
              <a:rect l="0" t="0" r="r" b="b"/>
              <a:pathLst>
                <a:path w="939" h="824">
                  <a:moveTo>
                    <a:pt x="0" y="0"/>
                  </a:moveTo>
                  <a:lnTo>
                    <a:pt x="939" y="0"/>
                  </a:lnTo>
                  <a:lnTo>
                    <a:pt x="939" y="824"/>
                  </a:lnTo>
                  <a:lnTo>
                    <a:pt x="0" y="69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78" name="Freeform 32"/>
            <p:cNvSpPr>
              <a:spLocks noEditPoints="1"/>
            </p:cNvSpPr>
            <p:nvPr userDrawn="1"/>
          </p:nvSpPr>
          <p:spPr bwMode="auto">
            <a:xfrm>
              <a:off x="6035675" y="-1071563"/>
              <a:ext cx="998538" cy="1639888"/>
            </a:xfrm>
            <a:custGeom>
              <a:avLst/>
              <a:gdLst>
                <a:gd name="T0" fmla="*/ 121 w 629"/>
                <a:gd name="T1" fmla="*/ 110 h 1033"/>
                <a:gd name="T2" fmla="*/ 121 w 629"/>
                <a:gd name="T3" fmla="*/ 531 h 1033"/>
                <a:gd name="T4" fmla="*/ 245 w 629"/>
                <a:gd name="T5" fmla="*/ 531 h 1033"/>
                <a:gd name="T6" fmla="*/ 322 w 629"/>
                <a:gd name="T7" fmla="*/ 528 h 1033"/>
                <a:gd name="T8" fmla="*/ 384 w 629"/>
                <a:gd name="T9" fmla="*/ 509 h 1033"/>
                <a:gd name="T10" fmla="*/ 435 w 629"/>
                <a:gd name="T11" fmla="*/ 476 h 1033"/>
                <a:gd name="T12" fmla="*/ 472 w 629"/>
                <a:gd name="T13" fmla="*/ 432 h 1033"/>
                <a:gd name="T14" fmla="*/ 494 w 629"/>
                <a:gd name="T15" fmla="*/ 381 h 1033"/>
                <a:gd name="T16" fmla="*/ 501 w 629"/>
                <a:gd name="T17" fmla="*/ 315 h 1033"/>
                <a:gd name="T18" fmla="*/ 494 w 629"/>
                <a:gd name="T19" fmla="*/ 253 h 1033"/>
                <a:gd name="T20" fmla="*/ 475 w 629"/>
                <a:gd name="T21" fmla="*/ 202 h 1033"/>
                <a:gd name="T22" fmla="*/ 442 w 629"/>
                <a:gd name="T23" fmla="*/ 161 h 1033"/>
                <a:gd name="T24" fmla="*/ 395 w 629"/>
                <a:gd name="T25" fmla="*/ 132 h 1033"/>
                <a:gd name="T26" fmla="*/ 333 w 629"/>
                <a:gd name="T27" fmla="*/ 117 h 1033"/>
                <a:gd name="T28" fmla="*/ 260 w 629"/>
                <a:gd name="T29" fmla="*/ 110 h 1033"/>
                <a:gd name="T30" fmla="*/ 121 w 629"/>
                <a:gd name="T31" fmla="*/ 110 h 1033"/>
                <a:gd name="T32" fmla="*/ 0 w 629"/>
                <a:gd name="T33" fmla="*/ 0 h 1033"/>
                <a:gd name="T34" fmla="*/ 282 w 629"/>
                <a:gd name="T35" fmla="*/ 0 h 1033"/>
                <a:gd name="T36" fmla="*/ 358 w 629"/>
                <a:gd name="T37" fmla="*/ 7 h 1033"/>
                <a:gd name="T38" fmla="*/ 428 w 629"/>
                <a:gd name="T39" fmla="*/ 22 h 1033"/>
                <a:gd name="T40" fmla="*/ 486 w 629"/>
                <a:gd name="T41" fmla="*/ 48 h 1033"/>
                <a:gd name="T42" fmla="*/ 537 w 629"/>
                <a:gd name="T43" fmla="*/ 81 h 1033"/>
                <a:gd name="T44" fmla="*/ 578 w 629"/>
                <a:gd name="T45" fmla="*/ 125 h 1033"/>
                <a:gd name="T46" fmla="*/ 607 w 629"/>
                <a:gd name="T47" fmla="*/ 180 h 1033"/>
                <a:gd name="T48" fmla="*/ 622 w 629"/>
                <a:gd name="T49" fmla="*/ 238 h 1033"/>
                <a:gd name="T50" fmla="*/ 629 w 629"/>
                <a:gd name="T51" fmla="*/ 308 h 1033"/>
                <a:gd name="T52" fmla="*/ 622 w 629"/>
                <a:gd name="T53" fmla="*/ 381 h 1033"/>
                <a:gd name="T54" fmla="*/ 603 w 629"/>
                <a:gd name="T55" fmla="*/ 443 h 1033"/>
                <a:gd name="T56" fmla="*/ 570 w 629"/>
                <a:gd name="T57" fmla="*/ 502 h 1033"/>
                <a:gd name="T58" fmla="*/ 527 w 629"/>
                <a:gd name="T59" fmla="*/ 550 h 1033"/>
                <a:gd name="T60" fmla="*/ 468 w 629"/>
                <a:gd name="T61" fmla="*/ 590 h 1033"/>
                <a:gd name="T62" fmla="*/ 406 w 629"/>
                <a:gd name="T63" fmla="*/ 619 h 1033"/>
                <a:gd name="T64" fmla="*/ 333 w 629"/>
                <a:gd name="T65" fmla="*/ 638 h 1033"/>
                <a:gd name="T66" fmla="*/ 256 w 629"/>
                <a:gd name="T67" fmla="*/ 641 h 1033"/>
                <a:gd name="T68" fmla="*/ 121 w 629"/>
                <a:gd name="T69" fmla="*/ 641 h 1033"/>
                <a:gd name="T70" fmla="*/ 121 w 629"/>
                <a:gd name="T71" fmla="*/ 1033 h 1033"/>
                <a:gd name="T72" fmla="*/ 0 w 629"/>
                <a:gd name="T73" fmla="*/ 1033 h 1033"/>
                <a:gd name="T74" fmla="*/ 0 w 629"/>
                <a:gd name="T75" fmla="*/ 0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9" h="1033">
                  <a:moveTo>
                    <a:pt x="121" y="110"/>
                  </a:moveTo>
                  <a:lnTo>
                    <a:pt x="121" y="531"/>
                  </a:lnTo>
                  <a:lnTo>
                    <a:pt x="245" y="531"/>
                  </a:lnTo>
                  <a:lnTo>
                    <a:pt x="322" y="528"/>
                  </a:lnTo>
                  <a:lnTo>
                    <a:pt x="384" y="509"/>
                  </a:lnTo>
                  <a:lnTo>
                    <a:pt x="435" y="476"/>
                  </a:lnTo>
                  <a:lnTo>
                    <a:pt x="472" y="432"/>
                  </a:lnTo>
                  <a:lnTo>
                    <a:pt x="494" y="381"/>
                  </a:lnTo>
                  <a:lnTo>
                    <a:pt x="501" y="315"/>
                  </a:lnTo>
                  <a:lnTo>
                    <a:pt x="494" y="253"/>
                  </a:lnTo>
                  <a:lnTo>
                    <a:pt x="475" y="202"/>
                  </a:lnTo>
                  <a:lnTo>
                    <a:pt x="442" y="161"/>
                  </a:lnTo>
                  <a:lnTo>
                    <a:pt x="395" y="132"/>
                  </a:lnTo>
                  <a:lnTo>
                    <a:pt x="333" y="117"/>
                  </a:lnTo>
                  <a:lnTo>
                    <a:pt x="260" y="110"/>
                  </a:lnTo>
                  <a:lnTo>
                    <a:pt x="121" y="110"/>
                  </a:lnTo>
                  <a:close/>
                  <a:moveTo>
                    <a:pt x="0" y="0"/>
                  </a:moveTo>
                  <a:lnTo>
                    <a:pt x="282" y="0"/>
                  </a:lnTo>
                  <a:lnTo>
                    <a:pt x="358" y="7"/>
                  </a:lnTo>
                  <a:lnTo>
                    <a:pt x="428" y="22"/>
                  </a:lnTo>
                  <a:lnTo>
                    <a:pt x="486" y="48"/>
                  </a:lnTo>
                  <a:lnTo>
                    <a:pt x="537" y="81"/>
                  </a:lnTo>
                  <a:lnTo>
                    <a:pt x="578" y="125"/>
                  </a:lnTo>
                  <a:lnTo>
                    <a:pt x="607" y="180"/>
                  </a:lnTo>
                  <a:lnTo>
                    <a:pt x="622" y="238"/>
                  </a:lnTo>
                  <a:lnTo>
                    <a:pt x="629" y="308"/>
                  </a:lnTo>
                  <a:lnTo>
                    <a:pt x="622" y="381"/>
                  </a:lnTo>
                  <a:lnTo>
                    <a:pt x="603" y="443"/>
                  </a:lnTo>
                  <a:lnTo>
                    <a:pt x="570" y="502"/>
                  </a:lnTo>
                  <a:lnTo>
                    <a:pt x="527" y="550"/>
                  </a:lnTo>
                  <a:lnTo>
                    <a:pt x="468" y="590"/>
                  </a:lnTo>
                  <a:lnTo>
                    <a:pt x="406" y="619"/>
                  </a:lnTo>
                  <a:lnTo>
                    <a:pt x="333" y="638"/>
                  </a:lnTo>
                  <a:lnTo>
                    <a:pt x="256" y="641"/>
                  </a:lnTo>
                  <a:lnTo>
                    <a:pt x="121" y="641"/>
                  </a:lnTo>
                  <a:lnTo>
                    <a:pt x="121" y="1033"/>
                  </a:lnTo>
                  <a:lnTo>
                    <a:pt x="0"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80" name="Freeform 33"/>
            <p:cNvSpPr>
              <a:spLocks/>
            </p:cNvSpPr>
            <p:nvPr userDrawn="1"/>
          </p:nvSpPr>
          <p:spPr bwMode="auto">
            <a:xfrm>
              <a:off x="7231063" y="-1165225"/>
              <a:ext cx="963613" cy="1733551"/>
            </a:xfrm>
            <a:custGeom>
              <a:avLst/>
              <a:gdLst>
                <a:gd name="T0" fmla="*/ 0 w 607"/>
                <a:gd name="T1" fmla="*/ 0 h 1092"/>
                <a:gd name="T2" fmla="*/ 117 w 607"/>
                <a:gd name="T3" fmla="*/ 0 h 1092"/>
                <a:gd name="T4" fmla="*/ 117 w 607"/>
                <a:gd name="T5" fmla="*/ 477 h 1092"/>
                <a:gd name="T6" fmla="*/ 121 w 607"/>
                <a:gd name="T7" fmla="*/ 477 h 1092"/>
                <a:gd name="T8" fmla="*/ 165 w 607"/>
                <a:gd name="T9" fmla="*/ 414 h 1092"/>
                <a:gd name="T10" fmla="*/ 223 w 607"/>
                <a:gd name="T11" fmla="*/ 370 h 1092"/>
                <a:gd name="T12" fmla="*/ 285 w 607"/>
                <a:gd name="T13" fmla="*/ 345 h 1092"/>
                <a:gd name="T14" fmla="*/ 362 w 607"/>
                <a:gd name="T15" fmla="*/ 338 h 1092"/>
                <a:gd name="T16" fmla="*/ 428 w 607"/>
                <a:gd name="T17" fmla="*/ 341 h 1092"/>
                <a:gd name="T18" fmla="*/ 483 w 607"/>
                <a:gd name="T19" fmla="*/ 359 h 1092"/>
                <a:gd name="T20" fmla="*/ 527 w 607"/>
                <a:gd name="T21" fmla="*/ 392 h 1092"/>
                <a:gd name="T22" fmla="*/ 563 w 607"/>
                <a:gd name="T23" fmla="*/ 436 h 1092"/>
                <a:gd name="T24" fmla="*/ 589 w 607"/>
                <a:gd name="T25" fmla="*/ 491 h 1092"/>
                <a:gd name="T26" fmla="*/ 604 w 607"/>
                <a:gd name="T27" fmla="*/ 557 h 1092"/>
                <a:gd name="T28" fmla="*/ 607 w 607"/>
                <a:gd name="T29" fmla="*/ 638 h 1092"/>
                <a:gd name="T30" fmla="*/ 607 w 607"/>
                <a:gd name="T31" fmla="*/ 1092 h 1092"/>
                <a:gd name="T32" fmla="*/ 490 w 607"/>
                <a:gd name="T33" fmla="*/ 1092 h 1092"/>
                <a:gd name="T34" fmla="*/ 490 w 607"/>
                <a:gd name="T35" fmla="*/ 667 h 1092"/>
                <a:gd name="T36" fmla="*/ 487 w 607"/>
                <a:gd name="T37" fmla="*/ 598 h 1092"/>
                <a:gd name="T38" fmla="*/ 472 w 607"/>
                <a:gd name="T39" fmla="*/ 539 h 1092"/>
                <a:gd name="T40" fmla="*/ 450 w 607"/>
                <a:gd name="T41" fmla="*/ 495 h 1092"/>
                <a:gd name="T42" fmla="*/ 413 w 607"/>
                <a:gd name="T43" fmla="*/ 462 h 1092"/>
                <a:gd name="T44" fmla="*/ 373 w 607"/>
                <a:gd name="T45" fmla="*/ 444 h 1092"/>
                <a:gd name="T46" fmla="*/ 318 w 607"/>
                <a:gd name="T47" fmla="*/ 436 h 1092"/>
                <a:gd name="T48" fmla="*/ 263 w 607"/>
                <a:gd name="T49" fmla="*/ 444 h 1092"/>
                <a:gd name="T50" fmla="*/ 216 w 607"/>
                <a:gd name="T51" fmla="*/ 466 h 1092"/>
                <a:gd name="T52" fmla="*/ 176 w 607"/>
                <a:gd name="T53" fmla="*/ 506 h 1092"/>
                <a:gd name="T54" fmla="*/ 143 w 607"/>
                <a:gd name="T55" fmla="*/ 554 h 1092"/>
                <a:gd name="T56" fmla="*/ 125 w 607"/>
                <a:gd name="T57" fmla="*/ 609 h 1092"/>
                <a:gd name="T58" fmla="*/ 117 w 607"/>
                <a:gd name="T59" fmla="*/ 675 h 1092"/>
                <a:gd name="T60" fmla="*/ 117 w 607"/>
                <a:gd name="T61" fmla="*/ 1092 h 1092"/>
                <a:gd name="T62" fmla="*/ 0 w 607"/>
                <a:gd name="T63" fmla="*/ 1092 h 1092"/>
                <a:gd name="T64" fmla="*/ 0 w 607"/>
                <a:gd name="T65" fmla="*/ 0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7" h="1092">
                  <a:moveTo>
                    <a:pt x="0" y="0"/>
                  </a:moveTo>
                  <a:lnTo>
                    <a:pt x="117" y="0"/>
                  </a:lnTo>
                  <a:lnTo>
                    <a:pt x="117" y="477"/>
                  </a:lnTo>
                  <a:lnTo>
                    <a:pt x="121" y="477"/>
                  </a:lnTo>
                  <a:lnTo>
                    <a:pt x="165" y="414"/>
                  </a:lnTo>
                  <a:lnTo>
                    <a:pt x="223" y="370"/>
                  </a:lnTo>
                  <a:lnTo>
                    <a:pt x="285" y="345"/>
                  </a:lnTo>
                  <a:lnTo>
                    <a:pt x="362" y="338"/>
                  </a:lnTo>
                  <a:lnTo>
                    <a:pt x="428" y="341"/>
                  </a:lnTo>
                  <a:lnTo>
                    <a:pt x="483" y="359"/>
                  </a:lnTo>
                  <a:lnTo>
                    <a:pt x="527" y="392"/>
                  </a:lnTo>
                  <a:lnTo>
                    <a:pt x="563" y="436"/>
                  </a:lnTo>
                  <a:lnTo>
                    <a:pt x="589" y="491"/>
                  </a:lnTo>
                  <a:lnTo>
                    <a:pt x="604" y="557"/>
                  </a:lnTo>
                  <a:lnTo>
                    <a:pt x="607" y="638"/>
                  </a:lnTo>
                  <a:lnTo>
                    <a:pt x="607" y="1092"/>
                  </a:lnTo>
                  <a:lnTo>
                    <a:pt x="490" y="1092"/>
                  </a:lnTo>
                  <a:lnTo>
                    <a:pt x="490" y="667"/>
                  </a:lnTo>
                  <a:lnTo>
                    <a:pt x="487" y="598"/>
                  </a:lnTo>
                  <a:lnTo>
                    <a:pt x="472" y="539"/>
                  </a:lnTo>
                  <a:lnTo>
                    <a:pt x="450" y="495"/>
                  </a:lnTo>
                  <a:lnTo>
                    <a:pt x="413" y="462"/>
                  </a:lnTo>
                  <a:lnTo>
                    <a:pt x="373" y="444"/>
                  </a:lnTo>
                  <a:lnTo>
                    <a:pt x="318" y="436"/>
                  </a:lnTo>
                  <a:lnTo>
                    <a:pt x="263" y="444"/>
                  </a:lnTo>
                  <a:lnTo>
                    <a:pt x="216" y="466"/>
                  </a:lnTo>
                  <a:lnTo>
                    <a:pt x="176" y="506"/>
                  </a:lnTo>
                  <a:lnTo>
                    <a:pt x="143" y="554"/>
                  </a:lnTo>
                  <a:lnTo>
                    <a:pt x="125" y="609"/>
                  </a:lnTo>
                  <a:lnTo>
                    <a:pt x="117" y="675"/>
                  </a:lnTo>
                  <a:lnTo>
                    <a:pt x="117" y="1092"/>
                  </a:lnTo>
                  <a:lnTo>
                    <a:pt x="0" y="109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81" name="Freeform 34"/>
            <p:cNvSpPr>
              <a:spLocks noEditPoints="1"/>
            </p:cNvSpPr>
            <p:nvPr userDrawn="1"/>
          </p:nvSpPr>
          <p:spPr bwMode="auto">
            <a:xfrm>
              <a:off x="8421688" y="-628650"/>
              <a:ext cx="1149350" cy="1227138"/>
            </a:xfrm>
            <a:custGeom>
              <a:avLst/>
              <a:gdLst>
                <a:gd name="T0" fmla="*/ 365 w 724"/>
                <a:gd name="T1" fmla="*/ 98 h 773"/>
                <a:gd name="T2" fmla="*/ 296 w 724"/>
                <a:gd name="T3" fmla="*/ 109 h 773"/>
                <a:gd name="T4" fmla="*/ 237 w 724"/>
                <a:gd name="T5" fmla="*/ 131 h 773"/>
                <a:gd name="T6" fmla="*/ 186 w 724"/>
                <a:gd name="T7" fmla="*/ 175 h 773"/>
                <a:gd name="T8" fmla="*/ 150 w 724"/>
                <a:gd name="T9" fmla="*/ 230 h 773"/>
                <a:gd name="T10" fmla="*/ 128 w 724"/>
                <a:gd name="T11" fmla="*/ 304 h 773"/>
                <a:gd name="T12" fmla="*/ 120 w 724"/>
                <a:gd name="T13" fmla="*/ 388 h 773"/>
                <a:gd name="T14" fmla="*/ 128 w 724"/>
                <a:gd name="T15" fmla="*/ 472 h 773"/>
                <a:gd name="T16" fmla="*/ 150 w 724"/>
                <a:gd name="T17" fmla="*/ 542 h 773"/>
                <a:gd name="T18" fmla="*/ 186 w 724"/>
                <a:gd name="T19" fmla="*/ 597 h 773"/>
                <a:gd name="T20" fmla="*/ 237 w 724"/>
                <a:gd name="T21" fmla="*/ 637 h 773"/>
                <a:gd name="T22" fmla="*/ 296 w 724"/>
                <a:gd name="T23" fmla="*/ 663 h 773"/>
                <a:gd name="T24" fmla="*/ 365 w 724"/>
                <a:gd name="T25" fmla="*/ 670 h 773"/>
                <a:gd name="T26" fmla="*/ 435 w 724"/>
                <a:gd name="T27" fmla="*/ 663 h 773"/>
                <a:gd name="T28" fmla="*/ 493 w 724"/>
                <a:gd name="T29" fmla="*/ 637 h 773"/>
                <a:gd name="T30" fmla="*/ 541 w 724"/>
                <a:gd name="T31" fmla="*/ 597 h 773"/>
                <a:gd name="T32" fmla="*/ 574 w 724"/>
                <a:gd name="T33" fmla="*/ 542 h 773"/>
                <a:gd name="T34" fmla="*/ 596 w 724"/>
                <a:gd name="T35" fmla="*/ 472 h 773"/>
                <a:gd name="T36" fmla="*/ 603 w 724"/>
                <a:gd name="T37" fmla="*/ 388 h 773"/>
                <a:gd name="T38" fmla="*/ 596 w 724"/>
                <a:gd name="T39" fmla="*/ 300 h 773"/>
                <a:gd name="T40" fmla="*/ 574 w 724"/>
                <a:gd name="T41" fmla="*/ 230 h 773"/>
                <a:gd name="T42" fmla="*/ 541 w 724"/>
                <a:gd name="T43" fmla="*/ 175 h 773"/>
                <a:gd name="T44" fmla="*/ 493 w 724"/>
                <a:gd name="T45" fmla="*/ 131 h 773"/>
                <a:gd name="T46" fmla="*/ 435 w 724"/>
                <a:gd name="T47" fmla="*/ 109 h 773"/>
                <a:gd name="T48" fmla="*/ 365 w 724"/>
                <a:gd name="T49" fmla="*/ 98 h 773"/>
                <a:gd name="T50" fmla="*/ 373 w 724"/>
                <a:gd name="T51" fmla="*/ 0 h 773"/>
                <a:gd name="T52" fmla="*/ 453 w 724"/>
                <a:gd name="T53" fmla="*/ 7 h 773"/>
                <a:gd name="T54" fmla="*/ 519 w 724"/>
                <a:gd name="T55" fmla="*/ 25 h 773"/>
                <a:gd name="T56" fmla="*/ 581 w 724"/>
                <a:gd name="T57" fmla="*/ 58 h 773"/>
                <a:gd name="T58" fmla="*/ 632 w 724"/>
                <a:gd name="T59" fmla="*/ 102 h 773"/>
                <a:gd name="T60" fmla="*/ 673 w 724"/>
                <a:gd name="T61" fmla="*/ 157 h 773"/>
                <a:gd name="T62" fmla="*/ 702 w 724"/>
                <a:gd name="T63" fmla="*/ 223 h 773"/>
                <a:gd name="T64" fmla="*/ 716 w 724"/>
                <a:gd name="T65" fmla="*/ 296 h 773"/>
                <a:gd name="T66" fmla="*/ 724 w 724"/>
                <a:gd name="T67" fmla="*/ 381 h 773"/>
                <a:gd name="T68" fmla="*/ 716 w 724"/>
                <a:gd name="T69" fmla="*/ 465 h 773"/>
                <a:gd name="T70" fmla="*/ 698 w 724"/>
                <a:gd name="T71" fmla="*/ 542 h 773"/>
                <a:gd name="T72" fmla="*/ 669 w 724"/>
                <a:gd name="T73" fmla="*/ 608 h 773"/>
                <a:gd name="T74" fmla="*/ 625 w 724"/>
                <a:gd name="T75" fmla="*/ 666 h 773"/>
                <a:gd name="T76" fmla="*/ 570 w 724"/>
                <a:gd name="T77" fmla="*/ 710 h 773"/>
                <a:gd name="T78" fmla="*/ 508 w 724"/>
                <a:gd name="T79" fmla="*/ 743 h 773"/>
                <a:gd name="T80" fmla="*/ 435 w 724"/>
                <a:gd name="T81" fmla="*/ 765 h 773"/>
                <a:gd name="T82" fmla="*/ 358 w 724"/>
                <a:gd name="T83" fmla="*/ 773 h 773"/>
                <a:gd name="T84" fmla="*/ 281 w 724"/>
                <a:gd name="T85" fmla="*/ 765 h 773"/>
                <a:gd name="T86" fmla="*/ 212 w 724"/>
                <a:gd name="T87" fmla="*/ 747 h 773"/>
                <a:gd name="T88" fmla="*/ 150 w 724"/>
                <a:gd name="T89" fmla="*/ 714 h 773"/>
                <a:gd name="T90" fmla="*/ 98 w 724"/>
                <a:gd name="T91" fmla="*/ 666 h 773"/>
                <a:gd name="T92" fmla="*/ 55 w 724"/>
                <a:gd name="T93" fmla="*/ 611 h 773"/>
                <a:gd name="T94" fmla="*/ 25 w 724"/>
                <a:gd name="T95" fmla="*/ 545 h 773"/>
                <a:gd name="T96" fmla="*/ 7 w 724"/>
                <a:gd name="T97" fmla="*/ 476 h 773"/>
                <a:gd name="T98" fmla="*/ 0 w 724"/>
                <a:gd name="T99" fmla="*/ 395 h 773"/>
                <a:gd name="T100" fmla="*/ 7 w 724"/>
                <a:gd name="T101" fmla="*/ 307 h 773"/>
                <a:gd name="T102" fmla="*/ 25 w 724"/>
                <a:gd name="T103" fmla="*/ 230 h 773"/>
                <a:gd name="T104" fmla="*/ 55 w 724"/>
                <a:gd name="T105" fmla="*/ 164 h 773"/>
                <a:gd name="T106" fmla="*/ 98 w 724"/>
                <a:gd name="T107" fmla="*/ 106 h 773"/>
                <a:gd name="T108" fmla="*/ 153 w 724"/>
                <a:gd name="T109" fmla="*/ 58 h 773"/>
                <a:gd name="T110" fmla="*/ 219 w 724"/>
                <a:gd name="T111" fmla="*/ 25 h 773"/>
                <a:gd name="T112" fmla="*/ 292 w 724"/>
                <a:gd name="T113" fmla="*/ 7 h 773"/>
                <a:gd name="T114" fmla="*/ 373 w 724"/>
                <a:gd name="T11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4" h="773">
                  <a:moveTo>
                    <a:pt x="365" y="98"/>
                  </a:moveTo>
                  <a:lnTo>
                    <a:pt x="296" y="109"/>
                  </a:lnTo>
                  <a:lnTo>
                    <a:pt x="237" y="131"/>
                  </a:lnTo>
                  <a:lnTo>
                    <a:pt x="186" y="175"/>
                  </a:lnTo>
                  <a:lnTo>
                    <a:pt x="150" y="230"/>
                  </a:lnTo>
                  <a:lnTo>
                    <a:pt x="128" y="304"/>
                  </a:lnTo>
                  <a:lnTo>
                    <a:pt x="120" y="388"/>
                  </a:lnTo>
                  <a:lnTo>
                    <a:pt x="128" y="472"/>
                  </a:lnTo>
                  <a:lnTo>
                    <a:pt x="150" y="542"/>
                  </a:lnTo>
                  <a:lnTo>
                    <a:pt x="186" y="597"/>
                  </a:lnTo>
                  <a:lnTo>
                    <a:pt x="237" y="637"/>
                  </a:lnTo>
                  <a:lnTo>
                    <a:pt x="296" y="663"/>
                  </a:lnTo>
                  <a:lnTo>
                    <a:pt x="365" y="670"/>
                  </a:lnTo>
                  <a:lnTo>
                    <a:pt x="435" y="663"/>
                  </a:lnTo>
                  <a:lnTo>
                    <a:pt x="493" y="637"/>
                  </a:lnTo>
                  <a:lnTo>
                    <a:pt x="541" y="597"/>
                  </a:lnTo>
                  <a:lnTo>
                    <a:pt x="574" y="542"/>
                  </a:lnTo>
                  <a:lnTo>
                    <a:pt x="596" y="472"/>
                  </a:lnTo>
                  <a:lnTo>
                    <a:pt x="603" y="388"/>
                  </a:lnTo>
                  <a:lnTo>
                    <a:pt x="596" y="300"/>
                  </a:lnTo>
                  <a:lnTo>
                    <a:pt x="574" y="230"/>
                  </a:lnTo>
                  <a:lnTo>
                    <a:pt x="541" y="175"/>
                  </a:lnTo>
                  <a:lnTo>
                    <a:pt x="493" y="131"/>
                  </a:lnTo>
                  <a:lnTo>
                    <a:pt x="435" y="109"/>
                  </a:lnTo>
                  <a:lnTo>
                    <a:pt x="365" y="98"/>
                  </a:lnTo>
                  <a:close/>
                  <a:moveTo>
                    <a:pt x="373" y="0"/>
                  </a:moveTo>
                  <a:lnTo>
                    <a:pt x="453" y="7"/>
                  </a:lnTo>
                  <a:lnTo>
                    <a:pt x="519" y="25"/>
                  </a:lnTo>
                  <a:lnTo>
                    <a:pt x="581" y="58"/>
                  </a:lnTo>
                  <a:lnTo>
                    <a:pt x="632" y="102"/>
                  </a:lnTo>
                  <a:lnTo>
                    <a:pt x="673" y="157"/>
                  </a:lnTo>
                  <a:lnTo>
                    <a:pt x="702" y="223"/>
                  </a:lnTo>
                  <a:lnTo>
                    <a:pt x="716" y="296"/>
                  </a:lnTo>
                  <a:lnTo>
                    <a:pt x="724" y="381"/>
                  </a:lnTo>
                  <a:lnTo>
                    <a:pt x="716" y="465"/>
                  </a:lnTo>
                  <a:lnTo>
                    <a:pt x="698" y="542"/>
                  </a:lnTo>
                  <a:lnTo>
                    <a:pt x="669" y="608"/>
                  </a:lnTo>
                  <a:lnTo>
                    <a:pt x="625" y="666"/>
                  </a:lnTo>
                  <a:lnTo>
                    <a:pt x="570" y="710"/>
                  </a:lnTo>
                  <a:lnTo>
                    <a:pt x="508" y="743"/>
                  </a:lnTo>
                  <a:lnTo>
                    <a:pt x="435" y="765"/>
                  </a:lnTo>
                  <a:lnTo>
                    <a:pt x="358" y="773"/>
                  </a:lnTo>
                  <a:lnTo>
                    <a:pt x="281" y="765"/>
                  </a:lnTo>
                  <a:lnTo>
                    <a:pt x="212" y="747"/>
                  </a:lnTo>
                  <a:lnTo>
                    <a:pt x="150" y="714"/>
                  </a:lnTo>
                  <a:lnTo>
                    <a:pt x="98" y="666"/>
                  </a:lnTo>
                  <a:lnTo>
                    <a:pt x="55" y="611"/>
                  </a:lnTo>
                  <a:lnTo>
                    <a:pt x="25" y="545"/>
                  </a:lnTo>
                  <a:lnTo>
                    <a:pt x="7" y="476"/>
                  </a:lnTo>
                  <a:lnTo>
                    <a:pt x="0" y="395"/>
                  </a:lnTo>
                  <a:lnTo>
                    <a:pt x="7" y="307"/>
                  </a:lnTo>
                  <a:lnTo>
                    <a:pt x="25" y="230"/>
                  </a:lnTo>
                  <a:lnTo>
                    <a:pt x="55" y="164"/>
                  </a:lnTo>
                  <a:lnTo>
                    <a:pt x="98" y="106"/>
                  </a:lnTo>
                  <a:lnTo>
                    <a:pt x="153" y="58"/>
                  </a:lnTo>
                  <a:lnTo>
                    <a:pt x="219" y="25"/>
                  </a:lnTo>
                  <a:lnTo>
                    <a:pt x="292" y="7"/>
                  </a:lnTo>
                  <a:lnTo>
                    <a:pt x="3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82" name="Freeform 35"/>
            <p:cNvSpPr>
              <a:spLocks/>
            </p:cNvSpPr>
            <p:nvPr userDrawn="1"/>
          </p:nvSpPr>
          <p:spPr bwMode="auto">
            <a:xfrm>
              <a:off x="9820275" y="-628650"/>
              <a:ext cx="969963" cy="1196975"/>
            </a:xfrm>
            <a:custGeom>
              <a:avLst/>
              <a:gdLst>
                <a:gd name="T0" fmla="*/ 362 w 611"/>
                <a:gd name="T1" fmla="*/ 0 h 754"/>
                <a:gd name="T2" fmla="*/ 417 w 611"/>
                <a:gd name="T3" fmla="*/ 3 h 754"/>
                <a:gd name="T4" fmla="*/ 468 w 611"/>
                <a:gd name="T5" fmla="*/ 18 h 754"/>
                <a:gd name="T6" fmla="*/ 512 w 611"/>
                <a:gd name="T7" fmla="*/ 43 h 754"/>
                <a:gd name="T8" fmla="*/ 545 w 611"/>
                <a:gd name="T9" fmla="*/ 76 h 754"/>
                <a:gd name="T10" fmla="*/ 581 w 611"/>
                <a:gd name="T11" fmla="*/ 139 h 754"/>
                <a:gd name="T12" fmla="*/ 603 w 611"/>
                <a:gd name="T13" fmla="*/ 212 h 754"/>
                <a:gd name="T14" fmla="*/ 611 w 611"/>
                <a:gd name="T15" fmla="*/ 304 h 754"/>
                <a:gd name="T16" fmla="*/ 611 w 611"/>
                <a:gd name="T17" fmla="*/ 754 h 754"/>
                <a:gd name="T18" fmla="*/ 494 w 611"/>
                <a:gd name="T19" fmla="*/ 754 h 754"/>
                <a:gd name="T20" fmla="*/ 494 w 611"/>
                <a:gd name="T21" fmla="*/ 333 h 754"/>
                <a:gd name="T22" fmla="*/ 486 w 611"/>
                <a:gd name="T23" fmla="*/ 263 h 754"/>
                <a:gd name="T24" fmla="*/ 472 w 611"/>
                <a:gd name="T25" fmla="*/ 205 h 754"/>
                <a:gd name="T26" fmla="*/ 450 w 611"/>
                <a:gd name="T27" fmla="*/ 157 h 754"/>
                <a:gd name="T28" fmla="*/ 417 w 611"/>
                <a:gd name="T29" fmla="*/ 124 h 754"/>
                <a:gd name="T30" fmla="*/ 373 w 611"/>
                <a:gd name="T31" fmla="*/ 106 h 754"/>
                <a:gd name="T32" fmla="*/ 322 w 611"/>
                <a:gd name="T33" fmla="*/ 98 h 754"/>
                <a:gd name="T34" fmla="*/ 267 w 611"/>
                <a:gd name="T35" fmla="*/ 106 h 754"/>
                <a:gd name="T36" fmla="*/ 219 w 611"/>
                <a:gd name="T37" fmla="*/ 128 h 754"/>
                <a:gd name="T38" fmla="*/ 175 w 611"/>
                <a:gd name="T39" fmla="*/ 164 h 754"/>
                <a:gd name="T40" fmla="*/ 143 w 611"/>
                <a:gd name="T41" fmla="*/ 212 h 754"/>
                <a:gd name="T42" fmla="*/ 124 w 611"/>
                <a:gd name="T43" fmla="*/ 271 h 754"/>
                <a:gd name="T44" fmla="*/ 117 w 611"/>
                <a:gd name="T45" fmla="*/ 333 h 754"/>
                <a:gd name="T46" fmla="*/ 117 w 611"/>
                <a:gd name="T47" fmla="*/ 754 h 754"/>
                <a:gd name="T48" fmla="*/ 0 w 611"/>
                <a:gd name="T49" fmla="*/ 754 h 754"/>
                <a:gd name="T50" fmla="*/ 0 w 611"/>
                <a:gd name="T51" fmla="*/ 18 h 754"/>
                <a:gd name="T52" fmla="*/ 117 w 611"/>
                <a:gd name="T53" fmla="*/ 18 h 754"/>
                <a:gd name="T54" fmla="*/ 117 w 611"/>
                <a:gd name="T55" fmla="*/ 139 h 754"/>
                <a:gd name="T56" fmla="*/ 121 w 611"/>
                <a:gd name="T57" fmla="*/ 139 h 754"/>
                <a:gd name="T58" fmla="*/ 168 w 611"/>
                <a:gd name="T59" fmla="*/ 76 h 754"/>
                <a:gd name="T60" fmla="*/ 223 w 611"/>
                <a:gd name="T61" fmla="*/ 32 h 754"/>
                <a:gd name="T62" fmla="*/ 285 w 611"/>
                <a:gd name="T63" fmla="*/ 7 h 754"/>
                <a:gd name="T64" fmla="*/ 362 w 611"/>
                <a:gd name="T65"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1" h="754">
                  <a:moveTo>
                    <a:pt x="362" y="0"/>
                  </a:moveTo>
                  <a:lnTo>
                    <a:pt x="417" y="3"/>
                  </a:lnTo>
                  <a:lnTo>
                    <a:pt x="468" y="18"/>
                  </a:lnTo>
                  <a:lnTo>
                    <a:pt x="512" y="43"/>
                  </a:lnTo>
                  <a:lnTo>
                    <a:pt x="545" y="76"/>
                  </a:lnTo>
                  <a:lnTo>
                    <a:pt x="581" y="139"/>
                  </a:lnTo>
                  <a:lnTo>
                    <a:pt x="603" y="212"/>
                  </a:lnTo>
                  <a:lnTo>
                    <a:pt x="611" y="304"/>
                  </a:lnTo>
                  <a:lnTo>
                    <a:pt x="611" y="754"/>
                  </a:lnTo>
                  <a:lnTo>
                    <a:pt x="494" y="754"/>
                  </a:lnTo>
                  <a:lnTo>
                    <a:pt x="494" y="333"/>
                  </a:lnTo>
                  <a:lnTo>
                    <a:pt x="486" y="263"/>
                  </a:lnTo>
                  <a:lnTo>
                    <a:pt x="472" y="205"/>
                  </a:lnTo>
                  <a:lnTo>
                    <a:pt x="450" y="157"/>
                  </a:lnTo>
                  <a:lnTo>
                    <a:pt x="417" y="124"/>
                  </a:lnTo>
                  <a:lnTo>
                    <a:pt x="373" y="106"/>
                  </a:lnTo>
                  <a:lnTo>
                    <a:pt x="322" y="98"/>
                  </a:lnTo>
                  <a:lnTo>
                    <a:pt x="267" y="106"/>
                  </a:lnTo>
                  <a:lnTo>
                    <a:pt x="219" y="128"/>
                  </a:lnTo>
                  <a:lnTo>
                    <a:pt x="175" y="164"/>
                  </a:lnTo>
                  <a:lnTo>
                    <a:pt x="143" y="212"/>
                  </a:lnTo>
                  <a:lnTo>
                    <a:pt x="124" y="271"/>
                  </a:lnTo>
                  <a:lnTo>
                    <a:pt x="117" y="333"/>
                  </a:lnTo>
                  <a:lnTo>
                    <a:pt x="117" y="754"/>
                  </a:lnTo>
                  <a:lnTo>
                    <a:pt x="0" y="754"/>
                  </a:lnTo>
                  <a:lnTo>
                    <a:pt x="0" y="18"/>
                  </a:lnTo>
                  <a:lnTo>
                    <a:pt x="117" y="18"/>
                  </a:lnTo>
                  <a:lnTo>
                    <a:pt x="117" y="139"/>
                  </a:lnTo>
                  <a:lnTo>
                    <a:pt x="121" y="139"/>
                  </a:lnTo>
                  <a:lnTo>
                    <a:pt x="168" y="76"/>
                  </a:lnTo>
                  <a:lnTo>
                    <a:pt x="223" y="32"/>
                  </a:lnTo>
                  <a:lnTo>
                    <a:pt x="285" y="7"/>
                  </a:lnTo>
                  <a:lnTo>
                    <a:pt x="3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83" name="Freeform 36"/>
            <p:cNvSpPr>
              <a:spLocks noEditPoints="1"/>
            </p:cNvSpPr>
            <p:nvPr userDrawn="1"/>
          </p:nvSpPr>
          <p:spPr bwMode="auto">
            <a:xfrm>
              <a:off x="11022013" y="-628650"/>
              <a:ext cx="1020763" cy="1227138"/>
            </a:xfrm>
            <a:custGeom>
              <a:avLst/>
              <a:gdLst>
                <a:gd name="T0" fmla="*/ 336 w 643"/>
                <a:gd name="T1" fmla="*/ 98 h 773"/>
                <a:gd name="T2" fmla="*/ 285 w 643"/>
                <a:gd name="T3" fmla="*/ 106 h 773"/>
                <a:gd name="T4" fmla="*/ 237 w 643"/>
                <a:gd name="T5" fmla="*/ 124 h 773"/>
                <a:gd name="T6" fmla="*/ 197 w 643"/>
                <a:gd name="T7" fmla="*/ 157 h 773"/>
                <a:gd name="T8" fmla="*/ 164 w 643"/>
                <a:gd name="T9" fmla="*/ 201 h 773"/>
                <a:gd name="T10" fmla="*/ 139 w 643"/>
                <a:gd name="T11" fmla="*/ 252 h 773"/>
                <a:gd name="T12" fmla="*/ 124 w 643"/>
                <a:gd name="T13" fmla="*/ 315 h 773"/>
                <a:gd name="T14" fmla="*/ 523 w 643"/>
                <a:gd name="T15" fmla="*/ 315 h 773"/>
                <a:gd name="T16" fmla="*/ 515 w 643"/>
                <a:gd name="T17" fmla="*/ 252 h 773"/>
                <a:gd name="T18" fmla="*/ 501 w 643"/>
                <a:gd name="T19" fmla="*/ 197 h 773"/>
                <a:gd name="T20" fmla="*/ 471 w 643"/>
                <a:gd name="T21" fmla="*/ 157 h 773"/>
                <a:gd name="T22" fmla="*/ 435 w 643"/>
                <a:gd name="T23" fmla="*/ 124 h 773"/>
                <a:gd name="T24" fmla="*/ 391 w 643"/>
                <a:gd name="T25" fmla="*/ 106 h 773"/>
                <a:gd name="T26" fmla="*/ 336 w 643"/>
                <a:gd name="T27" fmla="*/ 98 h 773"/>
                <a:gd name="T28" fmla="*/ 340 w 643"/>
                <a:gd name="T29" fmla="*/ 0 h 773"/>
                <a:gd name="T30" fmla="*/ 406 w 643"/>
                <a:gd name="T31" fmla="*/ 3 h 773"/>
                <a:gd name="T32" fmla="*/ 468 w 643"/>
                <a:gd name="T33" fmla="*/ 21 h 773"/>
                <a:gd name="T34" fmla="*/ 519 w 643"/>
                <a:gd name="T35" fmla="*/ 51 h 773"/>
                <a:gd name="T36" fmla="*/ 563 w 643"/>
                <a:gd name="T37" fmla="*/ 91 h 773"/>
                <a:gd name="T38" fmla="*/ 596 w 643"/>
                <a:gd name="T39" fmla="*/ 142 h 773"/>
                <a:gd name="T40" fmla="*/ 621 w 643"/>
                <a:gd name="T41" fmla="*/ 205 h 773"/>
                <a:gd name="T42" fmla="*/ 636 w 643"/>
                <a:gd name="T43" fmla="*/ 274 h 773"/>
                <a:gd name="T44" fmla="*/ 643 w 643"/>
                <a:gd name="T45" fmla="*/ 351 h 773"/>
                <a:gd name="T46" fmla="*/ 643 w 643"/>
                <a:gd name="T47" fmla="*/ 414 h 773"/>
                <a:gd name="T48" fmla="*/ 124 w 643"/>
                <a:gd name="T49" fmla="*/ 414 h 773"/>
                <a:gd name="T50" fmla="*/ 131 w 643"/>
                <a:gd name="T51" fmla="*/ 490 h 773"/>
                <a:gd name="T52" fmla="*/ 153 w 643"/>
                <a:gd name="T53" fmla="*/ 553 h 773"/>
                <a:gd name="T54" fmla="*/ 190 w 643"/>
                <a:gd name="T55" fmla="*/ 604 h 773"/>
                <a:gd name="T56" fmla="*/ 237 w 643"/>
                <a:gd name="T57" fmla="*/ 641 h 773"/>
                <a:gd name="T58" fmla="*/ 296 w 643"/>
                <a:gd name="T59" fmla="*/ 663 h 773"/>
                <a:gd name="T60" fmla="*/ 362 w 643"/>
                <a:gd name="T61" fmla="*/ 670 h 773"/>
                <a:gd name="T62" fmla="*/ 442 w 643"/>
                <a:gd name="T63" fmla="*/ 663 h 773"/>
                <a:gd name="T64" fmla="*/ 519 w 643"/>
                <a:gd name="T65" fmla="*/ 633 h 773"/>
                <a:gd name="T66" fmla="*/ 592 w 643"/>
                <a:gd name="T67" fmla="*/ 589 h 773"/>
                <a:gd name="T68" fmla="*/ 592 w 643"/>
                <a:gd name="T69" fmla="*/ 699 h 773"/>
                <a:gd name="T70" fmla="*/ 537 w 643"/>
                <a:gd name="T71" fmla="*/ 732 h 773"/>
                <a:gd name="T72" fmla="*/ 479 w 643"/>
                <a:gd name="T73" fmla="*/ 754 h 773"/>
                <a:gd name="T74" fmla="*/ 409 w 643"/>
                <a:gd name="T75" fmla="*/ 765 h 773"/>
                <a:gd name="T76" fmla="*/ 336 w 643"/>
                <a:gd name="T77" fmla="*/ 773 h 773"/>
                <a:gd name="T78" fmla="*/ 259 w 643"/>
                <a:gd name="T79" fmla="*/ 765 h 773"/>
                <a:gd name="T80" fmla="*/ 194 w 643"/>
                <a:gd name="T81" fmla="*/ 747 h 773"/>
                <a:gd name="T82" fmla="*/ 139 w 643"/>
                <a:gd name="T83" fmla="*/ 714 h 773"/>
                <a:gd name="T84" fmla="*/ 88 w 643"/>
                <a:gd name="T85" fmla="*/ 670 h 773"/>
                <a:gd name="T86" fmla="*/ 51 w 643"/>
                <a:gd name="T87" fmla="*/ 615 h 773"/>
                <a:gd name="T88" fmla="*/ 22 w 643"/>
                <a:gd name="T89" fmla="*/ 549 h 773"/>
                <a:gd name="T90" fmla="*/ 7 w 643"/>
                <a:gd name="T91" fmla="*/ 472 h 773"/>
                <a:gd name="T92" fmla="*/ 0 w 643"/>
                <a:gd name="T93" fmla="*/ 388 h 773"/>
                <a:gd name="T94" fmla="*/ 7 w 643"/>
                <a:gd name="T95" fmla="*/ 318 h 773"/>
                <a:gd name="T96" fmla="*/ 22 w 643"/>
                <a:gd name="T97" fmla="*/ 252 h 773"/>
                <a:gd name="T98" fmla="*/ 44 w 643"/>
                <a:gd name="T99" fmla="*/ 190 h 773"/>
                <a:gd name="T100" fmla="*/ 80 w 643"/>
                <a:gd name="T101" fmla="*/ 131 h 773"/>
                <a:gd name="T102" fmla="*/ 120 w 643"/>
                <a:gd name="T103" fmla="*/ 87 h 773"/>
                <a:gd name="T104" fmla="*/ 168 w 643"/>
                <a:gd name="T105" fmla="*/ 47 h 773"/>
                <a:gd name="T106" fmla="*/ 219 w 643"/>
                <a:gd name="T107" fmla="*/ 21 h 773"/>
                <a:gd name="T108" fmla="*/ 278 w 643"/>
                <a:gd name="T109" fmla="*/ 3 h 773"/>
                <a:gd name="T110" fmla="*/ 340 w 643"/>
                <a:gd name="T111"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3" h="773">
                  <a:moveTo>
                    <a:pt x="336" y="98"/>
                  </a:moveTo>
                  <a:lnTo>
                    <a:pt x="285" y="106"/>
                  </a:lnTo>
                  <a:lnTo>
                    <a:pt x="237" y="124"/>
                  </a:lnTo>
                  <a:lnTo>
                    <a:pt x="197" y="157"/>
                  </a:lnTo>
                  <a:lnTo>
                    <a:pt x="164" y="201"/>
                  </a:lnTo>
                  <a:lnTo>
                    <a:pt x="139" y="252"/>
                  </a:lnTo>
                  <a:lnTo>
                    <a:pt x="124" y="315"/>
                  </a:lnTo>
                  <a:lnTo>
                    <a:pt x="523" y="315"/>
                  </a:lnTo>
                  <a:lnTo>
                    <a:pt x="515" y="252"/>
                  </a:lnTo>
                  <a:lnTo>
                    <a:pt x="501" y="197"/>
                  </a:lnTo>
                  <a:lnTo>
                    <a:pt x="471" y="157"/>
                  </a:lnTo>
                  <a:lnTo>
                    <a:pt x="435" y="124"/>
                  </a:lnTo>
                  <a:lnTo>
                    <a:pt x="391" y="106"/>
                  </a:lnTo>
                  <a:lnTo>
                    <a:pt x="336" y="98"/>
                  </a:lnTo>
                  <a:close/>
                  <a:moveTo>
                    <a:pt x="340" y="0"/>
                  </a:moveTo>
                  <a:lnTo>
                    <a:pt x="406" y="3"/>
                  </a:lnTo>
                  <a:lnTo>
                    <a:pt x="468" y="21"/>
                  </a:lnTo>
                  <a:lnTo>
                    <a:pt x="519" y="51"/>
                  </a:lnTo>
                  <a:lnTo>
                    <a:pt x="563" y="91"/>
                  </a:lnTo>
                  <a:lnTo>
                    <a:pt x="596" y="142"/>
                  </a:lnTo>
                  <a:lnTo>
                    <a:pt x="621" y="205"/>
                  </a:lnTo>
                  <a:lnTo>
                    <a:pt x="636" y="274"/>
                  </a:lnTo>
                  <a:lnTo>
                    <a:pt x="643" y="351"/>
                  </a:lnTo>
                  <a:lnTo>
                    <a:pt x="643" y="414"/>
                  </a:lnTo>
                  <a:lnTo>
                    <a:pt x="124" y="414"/>
                  </a:lnTo>
                  <a:lnTo>
                    <a:pt x="131" y="490"/>
                  </a:lnTo>
                  <a:lnTo>
                    <a:pt x="153" y="553"/>
                  </a:lnTo>
                  <a:lnTo>
                    <a:pt x="190" y="604"/>
                  </a:lnTo>
                  <a:lnTo>
                    <a:pt x="237" y="641"/>
                  </a:lnTo>
                  <a:lnTo>
                    <a:pt x="296" y="663"/>
                  </a:lnTo>
                  <a:lnTo>
                    <a:pt x="362" y="670"/>
                  </a:lnTo>
                  <a:lnTo>
                    <a:pt x="442" y="663"/>
                  </a:lnTo>
                  <a:lnTo>
                    <a:pt x="519" y="633"/>
                  </a:lnTo>
                  <a:lnTo>
                    <a:pt x="592" y="589"/>
                  </a:lnTo>
                  <a:lnTo>
                    <a:pt x="592" y="699"/>
                  </a:lnTo>
                  <a:lnTo>
                    <a:pt x="537" y="732"/>
                  </a:lnTo>
                  <a:lnTo>
                    <a:pt x="479" y="754"/>
                  </a:lnTo>
                  <a:lnTo>
                    <a:pt x="409" y="765"/>
                  </a:lnTo>
                  <a:lnTo>
                    <a:pt x="336" y="773"/>
                  </a:lnTo>
                  <a:lnTo>
                    <a:pt x="259" y="765"/>
                  </a:lnTo>
                  <a:lnTo>
                    <a:pt x="194" y="747"/>
                  </a:lnTo>
                  <a:lnTo>
                    <a:pt x="139" y="714"/>
                  </a:lnTo>
                  <a:lnTo>
                    <a:pt x="88" y="670"/>
                  </a:lnTo>
                  <a:lnTo>
                    <a:pt x="51" y="615"/>
                  </a:lnTo>
                  <a:lnTo>
                    <a:pt x="22" y="549"/>
                  </a:lnTo>
                  <a:lnTo>
                    <a:pt x="7" y="472"/>
                  </a:lnTo>
                  <a:lnTo>
                    <a:pt x="0" y="388"/>
                  </a:lnTo>
                  <a:lnTo>
                    <a:pt x="7" y="318"/>
                  </a:lnTo>
                  <a:lnTo>
                    <a:pt x="22" y="252"/>
                  </a:lnTo>
                  <a:lnTo>
                    <a:pt x="44" y="190"/>
                  </a:lnTo>
                  <a:lnTo>
                    <a:pt x="80" y="131"/>
                  </a:lnTo>
                  <a:lnTo>
                    <a:pt x="120" y="87"/>
                  </a:lnTo>
                  <a:lnTo>
                    <a:pt x="168" y="47"/>
                  </a:lnTo>
                  <a:lnTo>
                    <a:pt x="219" y="21"/>
                  </a:lnTo>
                  <a:lnTo>
                    <a:pt x="278" y="3"/>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84" name="Freeform 37"/>
            <p:cNvSpPr>
              <a:spLocks/>
            </p:cNvSpPr>
            <p:nvPr userDrawn="1"/>
          </p:nvSpPr>
          <p:spPr bwMode="auto">
            <a:xfrm>
              <a:off x="-3565525" y="-1071563"/>
              <a:ext cx="2125663" cy="1639888"/>
            </a:xfrm>
            <a:custGeom>
              <a:avLst/>
              <a:gdLst>
                <a:gd name="T0" fmla="*/ 0 w 1339"/>
                <a:gd name="T1" fmla="*/ 0 h 1033"/>
                <a:gd name="T2" fmla="*/ 136 w 1339"/>
                <a:gd name="T3" fmla="*/ 0 h 1033"/>
                <a:gd name="T4" fmla="*/ 355 w 1339"/>
                <a:gd name="T5" fmla="*/ 791 h 1033"/>
                <a:gd name="T6" fmla="*/ 370 w 1339"/>
                <a:gd name="T7" fmla="*/ 894 h 1033"/>
                <a:gd name="T8" fmla="*/ 373 w 1339"/>
                <a:gd name="T9" fmla="*/ 894 h 1033"/>
                <a:gd name="T10" fmla="*/ 381 w 1339"/>
                <a:gd name="T11" fmla="*/ 846 h 1033"/>
                <a:gd name="T12" fmla="*/ 395 w 1339"/>
                <a:gd name="T13" fmla="*/ 791 h 1033"/>
                <a:gd name="T14" fmla="*/ 626 w 1339"/>
                <a:gd name="T15" fmla="*/ 0 h 1033"/>
                <a:gd name="T16" fmla="*/ 739 w 1339"/>
                <a:gd name="T17" fmla="*/ 0 h 1033"/>
                <a:gd name="T18" fmla="*/ 958 w 1339"/>
                <a:gd name="T19" fmla="*/ 799 h 1033"/>
                <a:gd name="T20" fmla="*/ 977 w 1339"/>
                <a:gd name="T21" fmla="*/ 894 h 1033"/>
                <a:gd name="T22" fmla="*/ 977 w 1339"/>
                <a:gd name="T23" fmla="*/ 894 h 1033"/>
                <a:gd name="T24" fmla="*/ 984 w 1339"/>
                <a:gd name="T25" fmla="*/ 850 h 1033"/>
                <a:gd name="T26" fmla="*/ 999 w 1339"/>
                <a:gd name="T27" fmla="*/ 795 h 1033"/>
                <a:gd name="T28" fmla="*/ 1207 w 1339"/>
                <a:gd name="T29" fmla="*/ 0 h 1033"/>
                <a:gd name="T30" fmla="*/ 1339 w 1339"/>
                <a:gd name="T31" fmla="*/ 0 h 1033"/>
                <a:gd name="T32" fmla="*/ 1046 w 1339"/>
                <a:gd name="T33" fmla="*/ 1033 h 1033"/>
                <a:gd name="T34" fmla="*/ 907 w 1339"/>
                <a:gd name="T35" fmla="*/ 1033 h 1033"/>
                <a:gd name="T36" fmla="*/ 695 w 1339"/>
                <a:gd name="T37" fmla="*/ 279 h 1033"/>
                <a:gd name="T38" fmla="*/ 684 w 1339"/>
                <a:gd name="T39" fmla="*/ 231 h 1033"/>
                <a:gd name="T40" fmla="*/ 677 w 1339"/>
                <a:gd name="T41" fmla="*/ 172 h 1033"/>
                <a:gd name="T42" fmla="*/ 677 w 1339"/>
                <a:gd name="T43" fmla="*/ 172 h 1033"/>
                <a:gd name="T44" fmla="*/ 655 w 1339"/>
                <a:gd name="T45" fmla="*/ 275 h 1033"/>
                <a:gd name="T46" fmla="*/ 443 w 1339"/>
                <a:gd name="T47" fmla="*/ 1033 h 1033"/>
                <a:gd name="T48" fmla="*/ 304 w 1339"/>
                <a:gd name="T49" fmla="*/ 1033 h 1033"/>
                <a:gd name="T50" fmla="*/ 0 w 1339"/>
                <a:gd name="T51" fmla="*/ 0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9" h="1033">
                  <a:moveTo>
                    <a:pt x="0" y="0"/>
                  </a:moveTo>
                  <a:lnTo>
                    <a:pt x="136" y="0"/>
                  </a:lnTo>
                  <a:lnTo>
                    <a:pt x="355" y="791"/>
                  </a:lnTo>
                  <a:lnTo>
                    <a:pt x="370" y="894"/>
                  </a:lnTo>
                  <a:lnTo>
                    <a:pt x="373" y="894"/>
                  </a:lnTo>
                  <a:lnTo>
                    <a:pt x="381" y="846"/>
                  </a:lnTo>
                  <a:lnTo>
                    <a:pt x="395" y="791"/>
                  </a:lnTo>
                  <a:lnTo>
                    <a:pt x="626" y="0"/>
                  </a:lnTo>
                  <a:lnTo>
                    <a:pt x="739" y="0"/>
                  </a:lnTo>
                  <a:lnTo>
                    <a:pt x="958" y="799"/>
                  </a:lnTo>
                  <a:lnTo>
                    <a:pt x="977" y="894"/>
                  </a:lnTo>
                  <a:lnTo>
                    <a:pt x="977" y="894"/>
                  </a:lnTo>
                  <a:lnTo>
                    <a:pt x="984" y="850"/>
                  </a:lnTo>
                  <a:lnTo>
                    <a:pt x="999" y="795"/>
                  </a:lnTo>
                  <a:lnTo>
                    <a:pt x="1207" y="0"/>
                  </a:lnTo>
                  <a:lnTo>
                    <a:pt x="1339" y="0"/>
                  </a:lnTo>
                  <a:lnTo>
                    <a:pt x="1046" y="1033"/>
                  </a:lnTo>
                  <a:lnTo>
                    <a:pt x="907" y="1033"/>
                  </a:lnTo>
                  <a:lnTo>
                    <a:pt x="695" y="279"/>
                  </a:lnTo>
                  <a:lnTo>
                    <a:pt x="684" y="231"/>
                  </a:lnTo>
                  <a:lnTo>
                    <a:pt x="677" y="172"/>
                  </a:lnTo>
                  <a:lnTo>
                    <a:pt x="677" y="172"/>
                  </a:lnTo>
                  <a:lnTo>
                    <a:pt x="655" y="275"/>
                  </a:lnTo>
                  <a:lnTo>
                    <a:pt x="443" y="1033"/>
                  </a:lnTo>
                  <a:lnTo>
                    <a:pt x="304"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85" name="Freeform 38"/>
            <p:cNvSpPr>
              <a:spLocks noEditPoints="1"/>
            </p:cNvSpPr>
            <p:nvPr userDrawn="1"/>
          </p:nvSpPr>
          <p:spPr bwMode="auto">
            <a:xfrm>
              <a:off x="-1312863" y="-1106488"/>
              <a:ext cx="244475" cy="1674813"/>
            </a:xfrm>
            <a:custGeom>
              <a:avLst/>
              <a:gdLst>
                <a:gd name="T0" fmla="*/ 15 w 154"/>
                <a:gd name="T1" fmla="*/ 319 h 1055"/>
                <a:gd name="T2" fmla="*/ 132 w 154"/>
                <a:gd name="T3" fmla="*/ 319 h 1055"/>
                <a:gd name="T4" fmla="*/ 132 w 154"/>
                <a:gd name="T5" fmla="*/ 1055 h 1055"/>
                <a:gd name="T6" fmla="*/ 15 w 154"/>
                <a:gd name="T7" fmla="*/ 1055 h 1055"/>
                <a:gd name="T8" fmla="*/ 15 w 154"/>
                <a:gd name="T9" fmla="*/ 319 h 1055"/>
                <a:gd name="T10" fmla="*/ 77 w 154"/>
                <a:gd name="T11" fmla="*/ 0 h 1055"/>
                <a:gd name="T12" fmla="*/ 91 w 154"/>
                <a:gd name="T13" fmla="*/ 0 h 1055"/>
                <a:gd name="T14" fmla="*/ 106 w 154"/>
                <a:gd name="T15" fmla="*/ 4 h 1055"/>
                <a:gd name="T16" fmla="*/ 121 w 154"/>
                <a:gd name="T17" fmla="*/ 11 h 1055"/>
                <a:gd name="T18" fmla="*/ 132 w 154"/>
                <a:gd name="T19" fmla="*/ 22 h 1055"/>
                <a:gd name="T20" fmla="*/ 143 w 154"/>
                <a:gd name="T21" fmla="*/ 37 h 1055"/>
                <a:gd name="T22" fmla="*/ 150 w 154"/>
                <a:gd name="T23" fmla="*/ 55 h 1055"/>
                <a:gd name="T24" fmla="*/ 154 w 154"/>
                <a:gd name="T25" fmla="*/ 73 h 1055"/>
                <a:gd name="T26" fmla="*/ 154 w 154"/>
                <a:gd name="T27" fmla="*/ 92 h 1055"/>
                <a:gd name="T28" fmla="*/ 146 w 154"/>
                <a:gd name="T29" fmla="*/ 106 h 1055"/>
                <a:gd name="T30" fmla="*/ 139 w 154"/>
                <a:gd name="T31" fmla="*/ 117 h 1055"/>
                <a:gd name="T32" fmla="*/ 132 w 154"/>
                <a:gd name="T33" fmla="*/ 128 h 1055"/>
                <a:gd name="T34" fmla="*/ 113 w 154"/>
                <a:gd name="T35" fmla="*/ 143 h 1055"/>
                <a:gd name="T36" fmla="*/ 95 w 154"/>
                <a:gd name="T37" fmla="*/ 150 h 1055"/>
                <a:gd name="T38" fmla="*/ 77 w 154"/>
                <a:gd name="T39" fmla="*/ 150 h 1055"/>
                <a:gd name="T40" fmla="*/ 55 w 154"/>
                <a:gd name="T41" fmla="*/ 150 h 1055"/>
                <a:gd name="T42" fmla="*/ 37 w 154"/>
                <a:gd name="T43" fmla="*/ 143 h 1055"/>
                <a:gd name="T44" fmla="*/ 22 w 154"/>
                <a:gd name="T45" fmla="*/ 132 h 1055"/>
                <a:gd name="T46" fmla="*/ 11 w 154"/>
                <a:gd name="T47" fmla="*/ 117 h 1055"/>
                <a:gd name="T48" fmla="*/ 4 w 154"/>
                <a:gd name="T49" fmla="*/ 106 h 1055"/>
                <a:gd name="T50" fmla="*/ 0 w 154"/>
                <a:gd name="T51" fmla="*/ 92 h 1055"/>
                <a:gd name="T52" fmla="*/ 0 w 154"/>
                <a:gd name="T53" fmla="*/ 73 h 1055"/>
                <a:gd name="T54" fmla="*/ 0 w 154"/>
                <a:gd name="T55" fmla="*/ 55 h 1055"/>
                <a:gd name="T56" fmla="*/ 7 w 154"/>
                <a:gd name="T57" fmla="*/ 37 h 1055"/>
                <a:gd name="T58" fmla="*/ 22 w 154"/>
                <a:gd name="T59" fmla="*/ 22 h 1055"/>
                <a:gd name="T60" fmla="*/ 33 w 154"/>
                <a:gd name="T61" fmla="*/ 11 h 1055"/>
                <a:gd name="T62" fmla="*/ 44 w 154"/>
                <a:gd name="T63" fmla="*/ 4 h 1055"/>
                <a:gd name="T64" fmla="*/ 59 w 154"/>
                <a:gd name="T65" fmla="*/ 0 h 1055"/>
                <a:gd name="T66" fmla="*/ 77 w 154"/>
                <a:gd name="T67" fmla="*/ 0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055">
                  <a:moveTo>
                    <a:pt x="15" y="319"/>
                  </a:moveTo>
                  <a:lnTo>
                    <a:pt x="132" y="319"/>
                  </a:lnTo>
                  <a:lnTo>
                    <a:pt x="132" y="1055"/>
                  </a:lnTo>
                  <a:lnTo>
                    <a:pt x="15" y="1055"/>
                  </a:lnTo>
                  <a:lnTo>
                    <a:pt x="15" y="319"/>
                  </a:lnTo>
                  <a:close/>
                  <a:moveTo>
                    <a:pt x="77" y="0"/>
                  </a:moveTo>
                  <a:lnTo>
                    <a:pt x="91" y="0"/>
                  </a:lnTo>
                  <a:lnTo>
                    <a:pt x="106" y="4"/>
                  </a:lnTo>
                  <a:lnTo>
                    <a:pt x="121" y="11"/>
                  </a:lnTo>
                  <a:lnTo>
                    <a:pt x="132" y="22"/>
                  </a:lnTo>
                  <a:lnTo>
                    <a:pt x="143" y="37"/>
                  </a:lnTo>
                  <a:lnTo>
                    <a:pt x="150" y="55"/>
                  </a:lnTo>
                  <a:lnTo>
                    <a:pt x="154" y="73"/>
                  </a:lnTo>
                  <a:lnTo>
                    <a:pt x="154" y="92"/>
                  </a:lnTo>
                  <a:lnTo>
                    <a:pt x="146" y="106"/>
                  </a:lnTo>
                  <a:lnTo>
                    <a:pt x="139" y="117"/>
                  </a:lnTo>
                  <a:lnTo>
                    <a:pt x="132" y="128"/>
                  </a:lnTo>
                  <a:lnTo>
                    <a:pt x="113" y="143"/>
                  </a:lnTo>
                  <a:lnTo>
                    <a:pt x="95" y="150"/>
                  </a:lnTo>
                  <a:lnTo>
                    <a:pt x="77" y="150"/>
                  </a:lnTo>
                  <a:lnTo>
                    <a:pt x="55" y="150"/>
                  </a:lnTo>
                  <a:lnTo>
                    <a:pt x="37" y="143"/>
                  </a:lnTo>
                  <a:lnTo>
                    <a:pt x="22" y="132"/>
                  </a:lnTo>
                  <a:lnTo>
                    <a:pt x="11" y="117"/>
                  </a:lnTo>
                  <a:lnTo>
                    <a:pt x="4" y="106"/>
                  </a:lnTo>
                  <a:lnTo>
                    <a:pt x="0" y="92"/>
                  </a:lnTo>
                  <a:lnTo>
                    <a:pt x="0" y="73"/>
                  </a:lnTo>
                  <a:lnTo>
                    <a:pt x="0" y="55"/>
                  </a:lnTo>
                  <a:lnTo>
                    <a:pt x="7" y="37"/>
                  </a:lnTo>
                  <a:lnTo>
                    <a:pt x="22" y="22"/>
                  </a:lnTo>
                  <a:lnTo>
                    <a:pt x="33" y="11"/>
                  </a:lnTo>
                  <a:lnTo>
                    <a:pt x="44" y="4"/>
                  </a:lnTo>
                  <a:lnTo>
                    <a:pt x="59" y="0"/>
                  </a:lnTo>
                  <a:lnTo>
                    <a:pt x="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86" name="Freeform 39"/>
            <p:cNvSpPr>
              <a:spLocks/>
            </p:cNvSpPr>
            <p:nvPr userDrawn="1"/>
          </p:nvSpPr>
          <p:spPr bwMode="auto">
            <a:xfrm>
              <a:off x="-819150" y="-628650"/>
              <a:ext cx="968375" cy="1196975"/>
            </a:xfrm>
            <a:custGeom>
              <a:avLst/>
              <a:gdLst>
                <a:gd name="T0" fmla="*/ 362 w 610"/>
                <a:gd name="T1" fmla="*/ 0 h 754"/>
                <a:gd name="T2" fmla="*/ 420 w 610"/>
                <a:gd name="T3" fmla="*/ 3 h 754"/>
                <a:gd name="T4" fmla="*/ 468 w 610"/>
                <a:gd name="T5" fmla="*/ 18 h 754"/>
                <a:gd name="T6" fmla="*/ 512 w 610"/>
                <a:gd name="T7" fmla="*/ 43 h 754"/>
                <a:gd name="T8" fmla="*/ 548 w 610"/>
                <a:gd name="T9" fmla="*/ 76 h 754"/>
                <a:gd name="T10" fmla="*/ 581 w 610"/>
                <a:gd name="T11" fmla="*/ 139 h 754"/>
                <a:gd name="T12" fmla="*/ 603 w 610"/>
                <a:gd name="T13" fmla="*/ 212 h 754"/>
                <a:gd name="T14" fmla="*/ 610 w 610"/>
                <a:gd name="T15" fmla="*/ 304 h 754"/>
                <a:gd name="T16" fmla="*/ 610 w 610"/>
                <a:gd name="T17" fmla="*/ 754 h 754"/>
                <a:gd name="T18" fmla="*/ 493 w 610"/>
                <a:gd name="T19" fmla="*/ 754 h 754"/>
                <a:gd name="T20" fmla="*/ 493 w 610"/>
                <a:gd name="T21" fmla="*/ 333 h 754"/>
                <a:gd name="T22" fmla="*/ 490 w 610"/>
                <a:gd name="T23" fmla="*/ 263 h 754"/>
                <a:gd name="T24" fmla="*/ 475 w 610"/>
                <a:gd name="T25" fmla="*/ 205 h 754"/>
                <a:gd name="T26" fmla="*/ 450 w 610"/>
                <a:gd name="T27" fmla="*/ 157 h 754"/>
                <a:gd name="T28" fmla="*/ 417 w 610"/>
                <a:gd name="T29" fmla="*/ 124 h 754"/>
                <a:gd name="T30" fmla="*/ 373 w 610"/>
                <a:gd name="T31" fmla="*/ 106 h 754"/>
                <a:gd name="T32" fmla="*/ 322 w 610"/>
                <a:gd name="T33" fmla="*/ 98 h 754"/>
                <a:gd name="T34" fmla="*/ 267 w 610"/>
                <a:gd name="T35" fmla="*/ 106 h 754"/>
                <a:gd name="T36" fmla="*/ 219 w 610"/>
                <a:gd name="T37" fmla="*/ 128 h 754"/>
                <a:gd name="T38" fmla="*/ 175 w 610"/>
                <a:gd name="T39" fmla="*/ 164 h 754"/>
                <a:gd name="T40" fmla="*/ 146 w 610"/>
                <a:gd name="T41" fmla="*/ 212 h 754"/>
                <a:gd name="T42" fmla="*/ 124 w 610"/>
                <a:gd name="T43" fmla="*/ 267 h 754"/>
                <a:gd name="T44" fmla="*/ 117 w 610"/>
                <a:gd name="T45" fmla="*/ 333 h 754"/>
                <a:gd name="T46" fmla="*/ 117 w 610"/>
                <a:gd name="T47" fmla="*/ 754 h 754"/>
                <a:gd name="T48" fmla="*/ 0 w 610"/>
                <a:gd name="T49" fmla="*/ 754 h 754"/>
                <a:gd name="T50" fmla="*/ 0 w 610"/>
                <a:gd name="T51" fmla="*/ 18 h 754"/>
                <a:gd name="T52" fmla="*/ 117 w 610"/>
                <a:gd name="T53" fmla="*/ 18 h 754"/>
                <a:gd name="T54" fmla="*/ 117 w 610"/>
                <a:gd name="T55" fmla="*/ 139 h 754"/>
                <a:gd name="T56" fmla="*/ 121 w 610"/>
                <a:gd name="T57" fmla="*/ 139 h 754"/>
                <a:gd name="T58" fmla="*/ 168 w 610"/>
                <a:gd name="T59" fmla="*/ 76 h 754"/>
                <a:gd name="T60" fmla="*/ 223 w 610"/>
                <a:gd name="T61" fmla="*/ 32 h 754"/>
                <a:gd name="T62" fmla="*/ 289 w 610"/>
                <a:gd name="T63" fmla="*/ 7 h 754"/>
                <a:gd name="T64" fmla="*/ 362 w 610"/>
                <a:gd name="T65"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0" h="754">
                  <a:moveTo>
                    <a:pt x="362" y="0"/>
                  </a:moveTo>
                  <a:lnTo>
                    <a:pt x="420" y="3"/>
                  </a:lnTo>
                  <a:lnTo>
                    <a:pt x="468" y="18"/>
                  </a:lnTo>
                  <a:lnTo>
                    <a:pt x="512" y="43"/>
                  </a:lnTo>
                  <a:lnTo>
                    <a:pt x="548" y="76"/>
                  </a:lnTo>
                  <a:lnTo>
                    <a:pt x="581" y="139"/>
                  </a:lnTo>
                  <a:lnTo>
                    <a:pt x="603" y="212"/>
                  </a:lnTo>
                  <a:lnTo>
                    <a:pt x="610" y="304"/>
                  </a:lnTo>
                  <a:lnTo>
                    <a:pt x="610" y="754"/>
                  </a:lnTo>
                  <a:lnTo>
                    <a:pt x="493" y="754"/>
                  </a:lnTo>
                  <a:lnTo>
                    <a:pt x="493" y="333"/>
                  </a:lnTo>
                  <a:lnTo>
                    <a:pt x="490" y="263"/>
                  </a:lnTo>
                  <a:lnTo>
                    <a:pt x="475" y="205"/>
                  </a:lnTo>
                  <a:lnTo>
                    <a:pt x="450" y="157"/>
                  </a:lnTo>
                  <a:lnTo>
                    <a:pt x="417" y="124"/>
                  </a:lnTo>
                  <a:lnTo>
                    <a:pt x="373" y="106"/>
                  </a:lnTo>
                  <a:lnTo>
                    <a:pt x="322" y="98"/>
                  </a:lnTo>
                  <a:lnTo>
                    <a:pt x="267" y="106"/>
                  </a:lnTo>
                  <a:lnTo>
                    <a:pt x="219" y="128"/>
                  </a:lnTo>
                  <a:lnTo>
                    <a:pt x="175" y="164"/>
                  </a:lnTo>
                  <a:lnTo>
                    <a:pt x="146" y="212"/>
                  </a:lnTo>
                  <a:lnTo>
                    <a:pt x="124" y="267"/>
                  </a:lnTo>
                  <a:lnTo>
                    <a:pt x="117" y="333"/>
                  </a:lnTo>
                  <a:lnTo>
                    <a:pt x="117" y="754"/>
                  </a:lnTo>
                  <a:lnTo>
                    <a:pt x="0" y="754"/>
                  </a:lnTo>
                  <a:lnTo>
                    <a:pt x="0" y="18"/>
                  </a:lnTo>
                  <a:lnTo>
                    <a:pt x="117" y="18"/>
                  </a:lnTo>
                  <a:lnTo>
                    <a:pt x="117" y="139"/>
                  </a:lnTo>
                  <a:lnTo>
                    <a:pt x="121" y="139"/>
                  </a:lnTo>
                  <a:lnTo>
                    <a:pt x="168" y="76"/>
                  </a:lnTo>
                  <a:lnTo>
                    <a:pt x="223" y="32"/>
                  </a:lnTo>
                  <a:lnTo>
                    <a:pt x="289" y="7"/>
                  </a:lnTo>
                  <a:lnTo>
                    <a:pt x="3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87" name="Freeform 40"/>
            <p:cNvSpPr>
              <a:spLocks noEditPoints="1"/>
            </p:cNvSpPr>
            <p:nvPr userDrawn="1"/>
          </p:nvSpPr>
          <p:spPr bwMode="auto">
            <a:xfrm>
              <a:off x="369888" y="-1165225"/>
              <a:ext cx="1079500" cy="1763713"/>
            </a:xfrm>
            <a:custGeom>
              <a:avLst/>
              <a:gdLst>
                <a:gd name="T0" fmla="*/ 355 w 680"/>
                <a:gd name="T1" fmla="*/ 436 h 1111"/>
                <a:gd name="T2" fmla="*/ 289 w 680"/>
                <a:gd name="T3" fmla="*/ 447 h 1111"/>
                <a:gd name="T4" fmla="*/ 231 w 680"/>
                <a:gd name="T5" fmla="*/ 473 h 1111"/>
                <a:gd name="T6" fmla="*/ 183 w 680"/>
                <a:gd name="T7" fmla="*/ 517 h 1111"/>
                <a:gd name="T8" fmla="*/ 150 w 680"/>
                <a:gd name="T9" fmla="*/ 576 h 1111"/>
                <a:gd name="T10" fmla="*/ 128 w 680"/>
                <a:gd name="T11" fmla="*/ 649 h 1111"/>
                <a:gd name="T12" fmla="*/ 121 w 680"/>
                <a:gd name="T13" fmla="*/ 733 h 1111"/>
                <a:gd name="T14" fmla="*/ 128 w 680"/>
                <a:gd name="T15" fmla="*/ 814 h 1111"/>
                <a:gd name="T16" fmla="*/ 147 w 680"/>
                <a:gd name="T17" fmla="*/ 880 h 1111"/>
                <a:gd name="T18" fmla="*/ 180 w 680"/>
                <a:gd name="T19" fmla="*/ 935 h 1111"/>
                <a:gd name="T20" fmla="*/ 223 w 680"/>
                <a:gd name="T21" fmla="*/ 975 h 1111"/>
                <a:gd name="T22" fmla="*/ 278 w 680"/>
                <a:gd name="T23" fmla="*/ 1001 h 1111"/>
                <a:gd name="T24" fmla="*/ 340 w 680"/>
                <a:gd name="T25" fmla="*/ 1008 h 1111"/>
                <a:gd name="T26" fmla="*/ 399 w 680"/>
                <a:gd name="T27" fmla="*/ 1001 h 1111"/>
                <a:gd name="T28" fmla="*/ 454 w 680"/>
                <a:gd name="T29" fmla="*/ 979 h 1111"/>
                <a:gd name="T30" fmla="*/ 498 w 680"/>
                <a:gd name="T31" fmla="*/ 938 h 1111"/>
                <a:gd name="T32" fmla="*/ 534 w 680"/>
                <a:gd name="T33" fmla="*/ 887 h 1111"/>
                <a:gd name="T34" fmla="*/ 556 w 680"/>
                <a:gd name="T35" fmla="*/ 825 h 1111"/>
                <a:gd name="T36" fmla="*/ 563 w 680"/>
                <a:gd name="T37" fmla="*/ 759 h 1111"/>
                <a:gd name="T38" fmla="*/ 563 w 680"/>
                <a:gd name="T39" fmla="*/ 649 h 1111"/>
                <a:gd name="T40" fmla="*/ 556 w 680"/>
                <a:gd name="T41" fmla="*/ 590 h 1111"/>
                <a:gd name="T42" fmla="*/ 534 w 680"/>
                <a:gd name="T43" fmla="*/ 543 h 1111"/>
                <a:gd name="T44" fmla="*/ 501 w 680"/>
                <a:gd name="T45" fmla="*/ 499 h 1111"/>
                <a:gd name="T46" fmla="*/ 457 w 680"/>
                <a:gd name="T47" fmla="*/ 462 h 1111"/>
                <a:gd name="T48" fmla="*/ 410 w 680"/>
                <a:gd name="T49" fmla="*/ 444 h 1111"/>
                <a:gd name="T50" fmla="*/ 355 w 680"/>
                <a:gd name="T51" fmla="*/ 436 h 1111"/>
                <a:gd name="T52" fmla="*/ 563 w 680"/>
                <a:gd name="T53" fmla="*/ 0 h 1111"/>
                <a:gd name="T54" fmla="*/ 680 w 680"/>
                <a:gd name="T55" fmla="*/ 0 h 1111"/>
                <a:gd name="T56" fmla="*/ 680 w 680"/>
                <a:gd name="T57" fmla="*/ 1092 h 1111"/>
                <a:gd name="T58" fmla="*/ 563 w 680"/>
                <a:gd name="T59" fmla="*/ 1092 h 1111"/>
                <a:gd name="T60" fmla="*/ 563 w 680"/>
                <a:gd name="T61" fmla="*/ 968 h 1111"/>
                <a:gd name="T62" fmla="*/ 560 w 680"/>
                <a:gd name="T63" fmla="*/ 968 h 1111"/>
                <a:gd name="T64" fmla="*/ 512 w 680"/>
                <a:gd name="T65" fmla="*/ 1030 h 1111"/>
                <a:gd name="T66" fmla="*/ 454 w 680"/>
                <a:gd name="T67" fmla="*/ 1074 h 1111"/>
                <a:gd name="T68" fmla="*/ 384 w 680"/>
                <a:gd name="T69" fmla="*/ 1100 h 1111"/>
                <a:gd name="T70" fmla="*/ 308 w 680"/>
                <a:gd name="T71" fmla="*/ 1111 h 1111"/>
                <a:gd name="T72" fmla="*/ 238 w 680"/>
                <a:gd name="T73" fmla="*/ 1103 h 1111"/>
                <a:gd name="T74" fmla="*/ 180 w 680"/>
                <a:gd name="T75" fmla="*/ 1085 h 1111"/>
                <a:gd name="T76" fmla="*/ 128 w 680"/>
                <a:gd name="T77" fmla="*/ 1052 h 1111"/>
                <a:gd name="T78" fmla="*/ 84 w 680"/>
                <a:gd name="T79" fmla="*/ 1008 h 1111"/>
                <a:gd name="T80" fmla="*/ 48 w 680"/>
                <a:gd name="T81" fmla="*/ 953 h 1111"/>
                <a:gd name="T82" fmla="*/ 22 w 680"/>
                <a:gd name="T83" fmla="*/ 891 h 1111"/>
                <a:gd name="T84" fmla="*/ 8 w 680"/>
                <a:gd name="T85" fmla="*/ 821 h 1111"/>
                <a:gd name="T86" fmla="*/ 0 w 680"/>
                <a:gd name="T87" fmla="*/ 741 h 1111"/>
                <a:gd name="T88" fmla="*/ 8 w 680"/>
                <a:gd name="T89" fmla="*/ 653 h 1111"/>
                <a:gd name="T90" fmla="*/ 26 w 680"/>
                <a:gd name="T91" fmla="*/ 576 h 1111"/>
                <a:gd name="T92" fmla="*/ 52 w 680"/>
                <a:gd name="T93" fmla="*/ 506 h 1111"/>
                <a:gd name="T94" fmla="*/ 92 w 680"/>
                <a:gd name="T95" fmla="*/ 447 h 1111"/>
                <a:gd name="T96" fmla="*/ 143 w 680"/>
                <a:gd name="T97" fmla="*/ 400 h 1111"/>
                <a:gd name="T98" fmla="*/ 201 w 680"/>
                <a:gd name="T99" fmla="*/ 363 h 1111"/>
                <a:gd name="T100" fmla="*/ 264 w 680"/>
                <a:gd name="T101" fmla="*/ 345 h 1111"/>
                <a:gd name="T102" fmla="*/ 337 w 680"/>
                <a:gd name="T103" fmla="*/ 338 h 1111"/>
                <a:gd name="T104" fmla="*/ 410 w 680"/>
                <a:gd name="T105" fmla="*/ 345 h 1111"/>
                <a:gd name="T106" fmla="*/ 468 w 680"/>
                <a:gd name="T107" fmla="*/ 367 h 1111"/>
                <a:gd name="T108" fmla="*/ 520 w 680"/>
                <a:gd name="T109" fmla="*/ 403 h 1111"/>
                <a:gd name="T110" fmla="*/ 560 w 680"/>
                <a:gd name="T111" fmla="*/ 455 h 1111"/>
                <a:gd name="T112" fmla="*/ 563 w 680"/>
                <a:gd name="T113" fmla="*/ 455 h 1111"/>
                <a:gd name="T114" fmla="*/ 563 w 680"/>
                <a:gd name="T115" fmla="*/ 0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0" h="1111">
                  <a:moveTo>
                    <a:pt x="355" y="436"/>
                  </a:moveTo>
                  <a:lnTo>
                    <a:pt x="289" y="447"/>
                  </a:lnTo>
                  <a:lnTo>
                    <a:pt x="231" y="473"/>
                  </a:lnTo>
                  <a:lnTo>
                    <a:pt x="183" y="517"/>
                  </a:lnTo>
                  <a:lnTo>
                    <a:pt x="150" y="576"/>
                  </a:lnTo>
                  <a:lnTo>
                    <a:pt x="128" y="649"/>
                  </a:lnTo>
                  <a:lnTo>
                    <a:pt x="121" y="733"/>
                  </a:lnTo>
                  <a:lnTo>
                    <a:pt x="128" y="814"/>
                  </a:lnTo>
                  <a:lnTo>
                    <a:pt x="147" y="880"/>
                  </a:lnTo>
                  <a:lnTo>
                    <a:pt x="180" y="935"/>
                  </a:lnTo>
                  <a:lnTo>
                    <a:pt x="223" y="975"/>
                  </a:lnTo>
                  <a:lnTo>
                    <a:pt x="278" y="1001"/>
                  </a:lnTo>
                  <a:lnTo>
                    <a:pt x="340" y="1008"/>
                  </a:lnTo>
                  <a:lnTo>
                    <a:pt x="399" y="1001"/>
                  </a:lnTo>
                  <a:lnTo>
                    <a:pt x="454" y="979"/>
                  </a:lnTo>
                  <a:lnTo>
                    <a:pt x="498" y="938"/>
                  </a:lnTo>
                  <a:lnTo>
                    <a:pt x="534" y="887"/>
                  </a:lnTo>
                  <a:lnTo>
                    <a:pt x="556" y="825"/>
                  </a:lnTo>
                  <a:lnTo>
                    <a:pt x="563" y="759"/>
                  </a:lnTo>
                  <a:lnTo>
                    <a:pt x="563" y="649"/>
                  </a:lnTo>
                  <a:lnTo>
                    <a:pt x="556" y="590"/>
                  </a:lnTo>
                  <a:lnTo>
                    <a:pt x="534" y="543"/>
                  </a:lnTo>
                  <a:lnTo>
                    <a:pt x="501" y="499"/>
                  </a:lnTo>
                  <a:lnTo>
                    <a:pt x="457" y="462"/>
                  </a:lnTo>
                  <a:lnTo>
                    <a:pt x="410" y="444"/>
                  </a:lnTo>
                  <a:lnTo>
                    <a:pt x="355" y="436"/>
                  </a:lnTo>
                  <a:close/>
                  <a:moveTo>
                    <a:pt x="563" y="0"/>
                  </a:moveTo>
                  <a:lnTo>
                    <a:pt x="680" y="0"/>
                  </a:lnTo>
                  <a:lnTo>
                    <a:pt x="680" y="1092"/>
                  </a:lnTo>
                  <a:lnTo>
                    <a:pt x="563" y="1092"/>
                  </a:lnTo>
                  <a:lnTo>
                    <a:pt x="563" y="968"/>
                  </a:lnTo>
                  <a:lnTo>
                    <a:pt x="560" y="968"/>
                  </a:lnTo>
                  <a:lnTo>
                    <a:pt x="512" y="1030"/>
                  </a:lnTo>
                  <a:lnTo>
                    <a:pt x="454" y="1074"/>
                  </a:lnTo>
                  <a:lnTo>
                    <a:pt x="384" y="1100"/>
                  </a:lnTo>
                  <a:lnTo>
                    <a:pt x="308" y="1111"/>
                  </a:lnTo>
                  <a:lnTo>
                    <a:pt x="238" y="1103"/>
                  </a:lnTo>
                  <a:lnTo>
                    <a:pt x="180" y="1085"/>
                  </a:lnTo>
                  <a:lnTo>
                    <a:pt x="128" y="1052"/>
                  </a:lnTo>
                  <a:lnTo>
                    <a:pt x="84" y="1008"/>
                  </a:lnTo>
                  <a:lnTo>
                    <a:pt x="48" y="953"/>
                  </a:lnTo>
                  <a:lnTo>
                    <a:pt x="22" y="891"/>
                  </a:lnTo>
                  <a:lnTo>
                    <a:pt x="8" y="821"/>
                  </a:lnTo>
                  <a:lnTo>
                    <a:pt x="0" y="741"/>
                  </a:lnTo>
                  <a:lnTo>
                    <a:pt x="8" y="653"/>
                  </a:lnTo>
                  <a:lnTo>
                    <a:pt x="26" y="576"/>
                  </a:lnTo>
                  <a:lnTo>
                    <a:pt x="52" y="506"/>
                  </a:lnTo>
                  <a:lnTo>
                    <a:pt x="92" y="447"/>
                  </a:lnTo>
                  <a:lnTo>
                    <a:pt x="143" y="400"/>
                  </a:lnTo>
                  <a:lnTo>
                    <a:pt x="201" y="363"/>
                  </a:lnTo>
                  <a:lnTo>
                    <a:pt x="264" y="345"/>
                  </a:lnTo>
                  <a:lnTo>
                    <a:pt x="337" y="338"/>
                  </a:lnTo>
                  <a:lnTo>
                    <a:pt x="410" y="345"/>
                  </a:lnTo>
                  <a:lnTo>
                    <a:pt x="468" y="367"/>
                  </a:lnTo>
                  <a:lnTo>
                    <a:pt x="520" y="403"/>
                  </a:lnTo>
                  <a:lnTo>
                    <a:pt x="560" y="455"/>
                  </a:lnTo>
                  <a:lnTo>
                    <a:pt x="563" y="455"/>
                  </a:lnTo>
                  <a:lnTo>
                    <a:pt x="5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88" name="Freeform 41"/>
            <p:cNvSpPr>
              <a:spLocks noEditPoints="1"/>
            </p:cNvSpPr>
            <p:nvPr userDrawn="1"/>
          </p:nvSpPr>
          <p:spPr bwMode="auto">
            <a:xfrm>
              <a:off x="1682750" y="-628650"/>
              <a:ext cx="1149350" cy="1227138"/>
            </a:xfrm>
            <a:custGeom>
              <a:avLst/>
              <a:gdLst>
                <a:gd name="T0" fmla="*/ 365 w 724"/>
                <a:gd name="T1" fmla="*/ 98 h 773"/>
                <a:gd name="T2" fmla="*/ 296 w 724"/>
                <a:gd name="T3" fmla="*/ 106 h 773"/>
                <a:gd name="T4" fmla="*/ 234 w 724"/>
                <a:gd name="T5" fmla="*/ 131 h 773"/>
                <a:gd name="T6" fmla="*/ 186 w 724"/>
                <a:gd name="T7" fmla="*/ 175 h 773"/>
                <a:gd name="T8" fmla="*/ 150 w 724"/>
                <a:gd name="T9" fmla="*/ 230 h 773"/>
                <a:gd name="T10" fmla="*/ 128 w 724"/>
                <a:gd name="T11" fmla="*/ 304 h 773"/>
                <a:gd name="T12" fmla="*/ 120 w 724"/>
                <a:gd name="T13" fmla="*/ 388 h 773"/>
                <a:gd name="T14" fmla="*/ 128 w 724"/>
                <a:gd name="T15" fmla="*/ 472 h 773"/>
                <a:gd name="T16" fmla="*/ 150 w 724"/>
                <a:gd name="T17" fmla="*/ 538 h 773"/>
                <a:gd name="T18" fmla="*/ 186 w 724"/>
                <a:gd name="T19" fmla="*/ 597 h 773"/>
                <a:gd name="T20" fmla="*/ 234 w 724"/>
                <a:gd name="T21" fmla="*/ 637 h 773"/>
                <a:gd name="T22" fmla="*/ 296 w 724"/>
                <a:gd name="T23" fmla="*/ 663 h 773"/>
                <a:gd name="T24" fmla="*/ 365 w 724"/>
                <a:gd name="T25" fmla="*/ 670 h 773"/>
                <a:gd name="T26" fmla="*/ 435 w 724"/>
                <a:gd name="T27" fmla="*/ 663 h 773"/>
                <a:gd name="T28" fmla="*/ 493 w 724"/>
                <a:gd name="T29" fmla="*/ 637 h 773"/>
                <a:gd name="T30" fmla="*/ 541 w 724"/>
                <a:gd name="T31" fmla="*/ 597 h 773"/>
                <a:gd name="T32" fmla="*/ 574 w 724"/>
                <a:gd name="T33" fmla="*/ 542 h 773"/>
                <a:gd name="T34" fmla="*/ 596 w 724"/>
                <a:gd name="T35" fmla="*/ 472 h 773"/>
                <a:gd name="T36" fmla="*/ 603 w 724"/>
                <a:gd name="T37" fmla="*/ 388 h 773"/>
                <a:gd name="T38" fmla="*/ 596 w 724"/>
                <a:gd name="T39" fmla="*/ 300 h 773"/>
                <a:gd name="T40" fmla="*/ 574 w 724"/>
                <a:gd name="T41" fmla="*/ 230 h 773"/>
                <a:gd name="T42" fmla="*/ 541 w 724"/>
                <a:gd name="T43" fmla="*/ 172 h 773"/>
                <a:gd name="T44" fmla="*/ 493 w 724"/>
                <a:gd name="T45" fmla="*/ 131 h 773"/>
                <a:gd name="T46" fmla="*/ 435 w 724"/>
                <a:gd name="T47" fmla="*/ 106 h 773"/>
                <a:gd name="T48" fmla="*/ 365 w 724"/>
                <a:gd name="T49" fmla="*/ 98 h 773"/>
                <a:gd name="T50" fmla="*/ 373 w 724"/>
                <a:gd name="T51" fmla="*/ 0 h 773"/>
                <a:gd name="T52" fmla="*/ 449 w 724"/>
                <a:gd name="T53" fmla="*/ 3 h 773"/>
                <a:gd name="T54" fmla="*/ 519 w 724"/>
                <a:gd name="T55" fmla="*/ 25 h 773"/>
                <a:gd name="T56" fmla="*/ 577 w 724"/>
                <a:gd name="T57" fmla="*/ 54 h 773"/>
                <a:gd name="T58" fmla="*/ 629 w 724"/>
                <a:gd name="T59" fmla="*/ 102 h 773"/>
                <a:gd name="T60" fmla="*/ 669 w 724"/>
                <a:gd name="T61" fmla="*/ 157 h 773"/>
                <a:gd name="T62" fmla="*/ 698 w 724"/>
                <a:gd name="T63" fmla="*/ 223 h 773"/>
                <a:gd name="T64" fmla="*/ 716 w 724"/>
                <a:gd name="T65" fmla="*/ 296 h 773"/>
                <a:gd name="T66" fmla="*/ 724 w 724"/>
                <a:gd name="T67" fmla="*/ 381 h 773"/>
                <a:gd name="T68" fmla="*/ 716 w 724"/>
                <a:gd name="T69" fmla="*/ 465 h 773"/>
                <a:gd name="T70" fmla="*/ 698 w 724"/>
                <a:gd name="T71" fmla="*/ 542 h 773"/>
                <a:gd name="T72" fmla="*/ 665 w 724"/>
                <a:gd name="T73" fmla="*/ 608 h 773"/>
                <a:gd name="T74" fmla="*/ 621 w 724"/>
                <a:gd name="T75" fmla="*/ 663 h 773"/>
                <a:gd name="T76" fmla="*/ 570 w 724"/>
                <a:gd name="T77" fmla="*/ 710 h 773"/>
                <a:gd name="T78" fmla="*/ 508 w 724"/>
                <a:gd name="T79" fmla="*/ 743 h 773"/>
                <a:gd name="T80" fmla="*/ 435 w 724"/>
                <a:gd name="T81" fmla="*/ 765 h 773"/>
                <a:gd name="T82" fmla="*/ 354 w 724"/>
                <a:gd name="T83" fmla="*/ 773 h 773"/>
                <a:gd name="T84" fmla="*/ 278 w 724"/>
                <a:gd name="T85" fmla="*/ 765 h 773"/>
                <a:gd name="T86" fmla="*/ 208 w 724"/>
                <a:gd name="T87" fmla="*/ 747 h 773"/>
                <a:gd name="T88" fmla="*/ 150 w 724"/>
                <a:gd name="T89" fmla="*/ 714 h 773"/>
                <a:gd name="T90" fmla="*/ 95 w 724"/>
                <a:gd name="T91" fmla="*/ 666 h 773"/>
                <a:gd name="T92" fmla="*/ 55 w 724"/>
                <a:gd name="T93" fmla="*/ 611 h 773"/>
                <a:gd name="T94" fmla="*/ 22 w 724"/>
                <a:gd name="T95" fmla="*/ 545 h 773"/>
                <a:gd name="T96" fmla="*/ 3 w 724"/>
                <a:gd name="T97" fmla="*/ 476 h 773"/>
                <a:gd name="T98" fmla="*/ 0 w 724"/>
                <a:gd name="T99" fmla="*/ 392 h 773"/>
                <a:gd name="T100" fmla="*/ 3 w 724"/>
                <a:gd name="T101" fmla="*/ 307 h 773"/>
                <a:gd name="T102" fmla="*/ 22 w 724"/>
                <a:gd name="T103" fmla="*/ 230 h 773"/>
                <a:gd name="T104" fmla="*/ 55 w 724"/>
                <a:gd name="T105" fmla="*/ 161 h 773"/>
                <a:gd name="T106" fmla="*/ 98 w 724"/>
                <a:gd name="T107" fmla="*/ 106 h 773"/>
                <a:gd name="T108" fmla="*/ 153 w 724"/>
                <a:gd name="T109" fmla="*/ 58 h 773"/>
                <a:gd name="T110" fmla="*/ 215 w 724"/>
                <a:gd name="T111" fmla="*/ 25 h 773"/>
                <a:gd name="T112" fmla="*/ 289 w 724"/>
                <a:gd name="T113" fmla="*/ 3 h 773"/>
                <a:gd name="T114" fmla="*/ 373 w 724"/>
                <a:gd name="T11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4" h="773">
                  <a:moveTo>
                    <a:pt x="365" y="98"/>
                  </a:moveTo>
                  <a:lnTo>
                    <a:pt x="296" y="106"/>
                  </a:lnTo>
                  <a:lnTo>
                    <a:pt x="234" y="131"/>
                  </a:lnTo>
                  <a:lnTo>
                    <a:pt x="186" y="175"/>
                  </a:lnTo>
                  <a:lnTo>
                    <a:pt x="150" y="230"/>
                  </a:lnTo>
                  <a:lnTo>
                    <a:pt x="128" y="304"/>
                  </a:lnTo>
                  <a:lnTo>
                    <a:pt x="120" y="388"/>
                  </a:lnTo>
                  <a:lnTo>
                    <a:pt x="128" y="472"/>
                  </a:lnTo>
                  <a:lnTo>
                    <a:pt x="150" y="538"/>
                  </a:lnTo>
                  <a:lnTo>
                    <a:pt x="186" y="597"/>
                  </a:lnTo>
                  <a:lnTo>
                    <a:pt x="234" y="637"/>
                  </a:lnTo>
                  <a:lnTo>
                    <a:pt x="296" y="663"/>
                  </a:lnTo>
                  <a:lnTo>
                    <a:pt x="365" y="670"/>
                  </a:lnTo>
                  <a:lnTo>
                    <a:pt x="435" y="663"/>
                  </a:lnTo>
                  <a:lnTo>
                    <a:pt x="493" y="637"/>
                  </a:lnTo>
                  <a:lnTo>
                    <a:pt x="541" y="597"/>
                  </a:lnTo>
                  <a:lnTo>
                    <a:pt x="574" y="542"/>
                  </a:lnTo>
                  <a:lnTo>
                    <a:pt x="596" y="472"/>
                  </a:lnTo>
                  <a:lnTo>
                    <a:pt x="603" y="388"/>
                  </a:lnTo>
                  <a:lnTo>
                    <a:pt x="596" y="300"/>
                  </a:lnTo>
                  <a:lnTo>
                    <a:pt x="574" y="230"/>
                  </a:lnTo>
                  <a:lnTo>
                    <a:pt x="541" y="172"/>
                  </a:lnTo>
                  <a:lnTo>
                    <a:pt x="493" y="131"/>
                  </a:lnTo>
                  <a:lnTo>
                    <a:pt x="435" y="106"/>
                  </a:lnTo>
                  <a:lnTo>
                    <a:pt x="365" y="98"/>
                  </a:lnTo>
                  <a:close/>
                  <a:moveTo>
                    <a:pt x="373" y="0"/>
                  </a:moveTo>
                  <a:lnTo>
                    <a:pt x="449" y="3"/>
                  </a:lnTo>
                  <a:lnTo>
                    <a:pt x="519" y="25"/>
                  </a:lnTo>
                  <a:lnTo>
                    <a:pt x="577" y="54"/>
                  </a:lnTo>
                  <a:lnTo>
                    <a:pt x="629" y="102"/>
                  </a:lnTo>
                  <a:lnTo>
                    <a:pt x="669" y="157"/>
                  </a:lnTo>
                  <a:lnTo>
                    <a:pt x="698" y="223"/>
                  </a:lnTo>
                  <a:lnTo>
                    <a:pt x="716" y="296"/>
                  </a:lnTo>
                  <a:lnTo>
                    <a:pt x="724" y="381"/>
                  </a:lnTo>
                  <a:lnTo>
                    <a:pt x="716" y="465"/>
                  </a:lnTo>
                  <a:lnTo>
                    <a:pt x="698" y="542"/>
                  </a:lnTo>
                  <a:lnTo>
                    <a:pt x="665" y="608"/>
                  </a:lnTo>
                  <a:lnTo>
                    <a:pt x="621" y="663"/>
                  </a:lnTo>
                  <a:lnTo>
                    <a:pt x="570" y="710"/>
                  </a:lnTo>
                  <a:lnTo>
                    <a:pt x="508" y="743"/>
                  </a:lnTo>
                  <a:lnTo>
                    <a:pt x="435" y="765"/>
                  </a:lnTo>
                  <a:lnTo>
                    <a:pt x="354" y="773"/>
                  </a:lnTo>
                  <a:lnTo>
                    <a:pt x="278" y="765"/>
                  </a:lnTo>
                  <a:lnTo>
                    <a:pt x="208" y="747"/>
                  </a:lnTo>
                  <a:lnTo>
                    <a:pt x="150" y="714"/>
                  </a:lnTo>
                  <a:lnTo>
                    <a:pt x="95" y="666"/>
                  </a:lnTo>
                  <a:lnTo>
                    <a:pt x="55" y="611"/>
                  </a:lnTo>
                  <a:lnTo>
                    <a:pt x="22" y="545"/>
                  </a:lnTo>
                  <a:lnTo>
                    <a:pt x="3" y="476"/>
                  </a:lnTo>
                  <a:lnTo>
                    <a:pt x="0" y="392"/>
                  </a:lnTo>
                  <a:lnTo>
                    <a:pt x="3" y="307"/>
                  </a:lnTo>
                  <a:lnTo>
                    <a:pt x="22" y="230"/>
                  </a:lnTo>
                  <a:lnTo>
                    <a:pt x="55" y="161"/>
                  </a:lnTo>
                  <a:lnTo>
                    <a:pt x="98" y="106"/>
                  </a:lnTo>
                  <a:lnTo>
                    <a:pt x="153" y="58"/>
                  </a:lnTo>
                  <a:lnTo>
                    <a:pt x="215" y="25"/>
                  </a:lnTo>
                  <a:lnTo>
                    <a:pt x="289" y="3"/>
                  </a:lnTo>
                  <a:lnTo>
                    <a:pt x="3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89" name="Freeform 42"/>
            <p:cNvSpPr>
              <a:spLocks/>
            </p:cNvSpPr>
            <p:nvPr userDrawn="1"/>
          </p:nvSpPr>
          <p:spPr bwMode="auto">
            <a:xfrm>
              <a:off x="2901950" y="-600075"/>
              <a:ext cx="1630363" cy="1168400"/>
            </a:xfrm>
            <a:custGeom>
              <a:avLst/>
              <a:gdLst>
                <a:gd name="T0" fmla="*/ 0 w 1027"/>
                <a:gd name="T1" fmla="*/ 0 h 736"/>
                <a:gd name="T2" fmla="*/ 124 w 1027"/>
                <a:gd name="T3" fmla="*/ 0 h 736"/>
                <a:gd name="T4" fmla="*/ 274 w 1027"/>
                <a:gd name="T5" fmla="*/ 553 h 736"/>
                <a:gd name="T6" fmla="*/ 285 w 1027"/>
                <a:gd name="T7" fmla="*/ 619 h 736"/>
                <a:gd name="T8" fmla="*/ 288 w 1027"/>
                <a:gd name="T9" fmla="*/ 619 h 736"/>
                <a:gd name="T10" fmla="*/ 292 w 1027"/>
                <a:gd name="T11" fmla="*/ 590 h 736"/>
                <a:gd name="T12" fmla="*/ 303 w 1027"/>
                <a:gd name="T13" fmla="*/ 549 h 736"/>
                <a:gd name="T14" fmla="*/ 471 w 1027"/>
                <a:gd name="T15" fmla="*/ 0 h 736"/>
                <a:gd name="T16" fmla="*/ 581 w 1027"/>
                <a:gd name="T17" fmla="*/ 0 h 736"/>
                <a:gd name="T18" fmla="*/ 731 w 1027"/>
                <a:gd name="T19" fmla="*/ 553 h 736"/>
                <a:gd name="T20" fmla="*/ 738 w 1027"/>
                <a:gd name="T21" fmla="*/ 586 h 736"/>
                <a:gd name="T22" fmla="*/ 742 w 1027"/>
                <a:gd name="T23" fmla="*/ 619 h 736"/>
                <a:gd name="T24" fmla="*/ 749 w 1027"/>
                <a:gd name="T25" fmla="*/ 619 h 736"/>
                <a:gd name="T26" fmla="*/ 760 w 1027"/>
                <a:gd name="T27" fmla="*/ 553 h 736"/>
                <a:gd name="T28" fmla="*/ 910 w 1027"/>
                <a:gd name="T29" fmla="*/ 0 h 736"/>
                <a:gd name="T30" fmla="*/ 1027 w 1027"/>
                <a:gd name="T31" fmla="*/ 0 h 736"/>
                <a:gd name="T32" fmla="*/ 808 w 1027"/>
                <a:gd name="T33" fmla="*/ 736 h 736"/>
                <a:gd name="T34" fmla="*/ 683 w 1027"/>
                <a:gd name="T35" fmla="*/ 736 h 736"/>
                <a:gd name="T36" fmla="*/ 533 w 1027"/>
                <a:gd name="T37" fmla="*/ 209 h 736"/>
                <a:gd name="T38" fmla="*/ 526 w 1027"/>
                <a:gd name="T39" fmla="*/ 176 h 736"/>
                <a:gd name="T40" fmla="*/ 522 w 1027"/>
                <a:gd name="T41" fmla="*/ 139 h 736"/>
                <a:gd name="T42" fmla="*/ 519 w 1027"/>
                <a:gd name="T43" fmla="*/ 139 h 736"/>
                <a:gd name="T44" fmla="*/ 511 w 1027"/>
                <a:gd name="T45" fmla="*/ 168 h 736"/>
                <a:gd name="T46" fmla="*/ 504 w 1027"/>
                <a:gd name="T47" fmla="*/ 205 h 736"/>
                <a:gd name="T48" fmla="*/ 340 w 1027"/>
                <a:gd name="T49" fmla="*/ 736 h 736"/>
                <a:gd name="T50" fmla="*/ 219 w 1027"/>
                <a:gd name="T51" fmla="*/ 736 h 736"/>
                <a:gd name="T52" fmla="*/ 0 w 1027"/>
                <a:gd name="T53"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7" h="736">
                  <a:moveTo>
                    <a:pt x="0" y="0"/>
                  </a:moveTo>
                  <a:lnTo>
                    <a:pt x="124" y="0"/>
                  </a:lnTo>
                  <a:lnTo>
                    <a:pt x="274" y="553"/>
                  </a:lnTo>
                  <a:lnTo>
                    <a:pt x="285" y="619"/>
                  </a:lnTo>
                  <a:lnTo>
                    <a:pt x="288" y="619"/>
                  </a:lnTo>
                  <a:lnTo>
                    <a:pt x="292" y="590"/>
                  </a:lnTo>
                  <a:lnTo>
                    <a:pt x="303" y="549"/>
                  </a:lnTo>
                  <a:lnTo>
                    <a:pt x="471" y="0"/>
                  </a:lnTo>
                  <a:lnTo>
                    <a:pt x="581" y="0"/>
                  </a:lnTo>
                  <a:lnTo>
                    <a:pt x="731" y="553"/>
                  </a:lnTo>
                  <a:lnTo>
                    <a:pt x="738" y="586"/>
                  </a:lnTo>
                  <a:lnTo>
                    <a:pt x="742" y="619"/>
                  </a:lnTo>
                  <a:lnTo>
                    <a:pt x="749" y="619"/>
                  </a:lnTo>
                  <a:lnTo>
                    <a:pt x="760" y="553"/>
                  </a:lnTo>
                  <a:lnTo>
                    <a:pt x="910" y="0"/>
                  </a:lnTo>
                  <a:lnTo>
                    <a:pt x="1027" y="0"/>
                  </a:lnTo>
                  <a:lnTo>
                    <a:pt x="808" y="736"/>
                  </a:lnTo>
                  <a:lnTo>
                    <a:pt x="683" y="736"/>
                  </a:lnTo>
                  <a:lnTo>
                    <a:pt x="533" y="209"/>
                  </a:lnTo>
                  <a:lnTo>
                    <a:pt x="526" y="176"/>
                  </a:lnTo>
                  <a:lnTo>
                    <a:pt x="522" y="139"/>
                  </a:lnTo>
                  <a:lnTo>
                    <a:pt x="519" y="139"/>
                  </a:lnTo>
                  <a:lnTo>
                    <a:pt x="511" y="168"/>
                  </a:lnTo>
                  <a:lnTo>
                    <a:pt x="504" y="205"/>
                  </a:lnTo>
                  <a:lnTo>
                    <a:pt x="340" y="736"/>
                  </a:lnTo>
                  <a:lnTo>
                    <a:pt x="219" y="73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91" name="Freeform 43"/>
            <p:cNvSpPr>
              <a:spLocks/>
            </p:cNvSpPr>
            <p:nvPr userDrawn="1"/>
          </p:nvSpPr>
          <p:spPr bwMode="auto">
            <a:xfrm>
              <a:off x="4613275" y="-628650"/>
              <a:ext cx="714375" cy="1227138"/>
            </a:xfrm>
            <a:custGeom>
              <a:avLst/>
              <a:gdLst>
                <a:gd name="T0" fmla="*/ 260 w 450"/>
                <a:gd name="T1" fmla="*/ 0 h 773"/>
                <a:gd name="T2" fmla="*/ 340 w 450"/>
                <a:gd name="T3" fmla="*/ 7 h 773"/>
                <a:gd name="T4" fmla="*/ 417 w 450"/>
                <a:gd name="T5" fmla="*/ 32 h 773"/>
                <a:gd name="T6" fmla="*/ 417 w 450"/>
                <a:gd name="T7" fmla="*/ 150 h 773"/>
                <a:gd name="T8" fmla="*/ 366 w 450"/>
                <a:gd name="T9" fmla="*/ 124 h 773"/>
                <a:gd name="T10" fmla="*/ 311 w 450"/>
                <a:gd name="T11" fmla="*/ 106 h 773"/>
                <a:gd name="T12" fmla="*/ 249 w 450"/>
                <a:gd name="T13" fmla="*/ 98 h 773"/>
                <a:gd name="T14" fmla="*/ 198 w 450"/>
                <a:gd name="T15" fmla="*/ 106 h 773"/>
                <a:gd name="T16" fmla="*/ 157 w 450"/>
                <a:gd name="T17" fmla="*/ 128 h 773"/>
                <a:gd name="T18" fmla="*/ 128 w 450"/>
                <a:gd name="T19" fmla="*/ 161 h 773"/>
                <a:gd name="T20" fmla="*/ 121 w 450"/>
                <a:gd name="T21" fmla="*/ 201 h 773"/>
                <a:gd name="T22" fmla="*/ 128 w 450"/>
                <a:gd name="T23" fmla="*/ 245 h 773"/>
                <a:gd name="T24" fmla="*/ 146 w 450"/>
                <a:gd name="T25" fmla="*/ 278 h 773"/>
                <a:gd name="T26" fmla="*/ 172 w 450"/>
                <a:gd name="T27" fmla="*/ 296 h 773"/>
                <a:gd name="T28" fmla="*/ 209 w 450"/>
                <a:gd name="T29" fmla="*/ 318 h 773"/>
                <a:gd name="T30" fmla="*/ 260 w 450"/>
                <a:gd name="T31" fmla="*/ 340 h 773"/>
                <a:gd name="T32" fmla="*/ 322 w 450"/>
                <a:gd name="T33" fmla="*/ 370 h 773"/>
                <a:gd name="T34" fmla="*/ 373 w 450"/>
                <a:gd name="T35" fmla="*/ 403 h 773"/>
                <a:gd name="T36" fmla="*/ 406 w 450"/>
                <a:gd name="T37" fmla="*/ 432 h 773"/>
                <a:gd name="T38" fmla="*/ 432 w 450"/>
                <a:gd name="T39" fmla="*/ 468 h 773"/>
                <a:gd name="T40" fmla="*/ 446 w 450"/>
                <a:gd name="T41" fmla="*/ 509 h 773"/>
                <a:gd name="T42" fmla="*/ 450 w 450"/>
                <a:gd name="T43" fmla="*/ 556 h 773"/>
                <a:gd name="T44" fmla="*/ 443 w 450"/>
                <a:gd name="T45" fmla="*/ 615 h 773"/>
                <a:gd name="T46" fmla="*/ 417 w 450"/>
                <a:gd name="T47" fmla="*/ 666 h 773"/>
                <a:gd name="T48" fmla="*/ 377 w 450"/>
                <a:gd name="T49" fmla="*/ 710 h 773"/>
                <a:gd name="T50" fmla="*/ 322 w 450"/>
                <a:gd name="T51" fmla="*/ 743 h 773"/>
                <a:gd name="T52" fmla="*/ 256 w 450"/>
                <a:gd name="T53" fmla="*/ 765 h 773"/>
                <a:gd name="T54" fmla="*/ 179 w 450"/>
                <a:gd name="T55" fmla="*/ 773 h 773"/>
                <a:gd name="T56" fmla="*/ 114 w 450"/>
                <a:gd name="T57" fmla="*/ 765 h 773"/>
                <a:gd name="T58" fmla="*/ 55 w 450"/>
                <a:gd name="T59" fmla="*/ 751 h 773"/>
                <a:gd name="T60" fmla="*/ 0 w 450"/>
                <a:gd name="T61" fmla="*/ 725 h 773"/>
                <a:gd name="T62" fmla="*/ 0 w 450"/>
                <a:gd name="T63" fmla="*/ 600 h 773"/>
                <a:gd name="T64" fmla="*/ 59 w 450"/>
                <a:gd name="T65" fmla="*/ 641 h 773"/>
                <a:gd name="T66" fmla="*/ 121 w 450"/>
                <a:gd name="T67" fmla="*/ 663 h 773"/>
                <a:gd name="T68" fmla="*/ 190 w 450"/>
                <a:gd name="T69" fmla="*/ 670 h 773"/>
                <a:gd name="T70" fmla="*/ 242 w 450"/>
                <a:gd name="T71" fmla="*/ 666 h 773"/>
                <a:gd name="T72" fmla="*/ 278 w 450"/>
                <a:gd name="T73" fmla="*/ 655 h 773"/>
                <a:gd name="T74" fmla="*/ 307 w 450"/>
                <a:gd name="T75" fmla="*/ 633 h 773"/>
                <a:gd name="T76" fmla="*/ 326 w 450"/>
                <a:gd name="T77" fmla="*/ 604 h 773"/>
                <a:gd name="T78" fmla="*/ 329 w 450"/>
                <a:gd name="T79" fmla="*/ 567 h 773"/>
                <a:gd name="T80" fmla="*/ 322 w 450"/>
                <a:gd name="T81" fmla="*/ 531 h 773"/>
                <a:gd name="T82" fmla="*/ 304 w 450"/>
                <a:gd name="T83" fmla="*/ 498 h 773"/>
                <a:gd name="T84" fmla="*/ 278 w 450"/>
                <a:gd name="T85" fmla="*/ 479 h 773"/>
                <a:gd name="T86" fmla="*/ 234 w 450"/>
                <a:gd name="T87" fmla="*/ 457 h 773"/>
                <a:gd name="T88" fmla="*/ 179 w 450"/>
                <a:gd name="T89" fmla="*/ 428 h 773"/>
                <a:gd name="T90" fmla="*/ 121 w 450"/>
                <a:gd name="T91" fmla="*/ 399 h 773"/>
                <a:gd name="T92" fmla="*/ 73 w 450"/>
                <a:gd name="T93" fmla="*/ 370 h 773"/>
                <a:gd name="T94" fmla="*/ 40 w 450"/>
                <a:gd name="T95" fmla="*/ 340 h 773"/>
                <a:gd name="T96" fmla="*/ 18 w 450"/>
                <a:gd name="T97" fmla="*/ 304 h 773"/>
                <a:gd name="T98" fmla="*/ 4 w 450"/>
                <a:gd name="T99" fmla="*/ 260 h 773"/>
                <a:gd name="T100" fmla="*/ 0 w 450"/>
                <a:gd name="T101" fmla="*/ 212 h 773"/>
                <a:gd name="T102" fmla="*/ 8 w 450"/>
                <a:gd name="T103" fmla="*/ 153 h 773"/>
                <a:gd name="T104" fmla="*/ 33 w 450"/>
                <a:gd name="T105" fmla="*/ 102 h 773"/>
                <a:gd name="T106" fmla="*/ 73 w 450"/>
                <a:gd name="T107" fmla="*/ 58 h 773"/>
                <a:gd name="T108" fmla="*/ 128 w 450"/>
                <a:gd name="T109" fmla="*/ 25 h 773"/>
                <a:gd name="T110" fmla="*/ 187 w 450"/>
                <a:gd name="T111" fmla="*/ 3 h 773"/>
                <a:gd name="T112" fmla="*/ 260 w 450"/>
                <a:gd name="T113"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0" h="773">
                  <a:moveTo>
                    <a:pt x="260" y="0"/>
                  </a:moveTo>
                  <a:lnTo>
                    <a:pt x="340" y="7"/>
                  </a:lnTo>
                  <a:lnTo>
                    <a:pt x="417" y="32"/>
                  </a:lnTo>
                  <a:lnTo>
                    <a:pt x="417" y="150"/>
                  </a:lnTo>
                  <a:lnTo>
                    <a:pt x="366" y="124"/>
                  </a:lnTo>
                  <a:lnTo>
                    <a:pt x="311" y="106"/>
                  </a:lnTo>
                  <a:lnTo>
                    <a:pt x="249" y="98"/>
                  </a:lnTo>
                  <a:lnTo>
                    <a:pt x="198" y="106"/>
                  </a:lnTo>
                  <a:lnTo>
                    <a:pt x="157" y="128"/>
                  </a:lnTo>
                  <a:lnTo>
                    <a:pt x="128" y="161"/>
                  </a:lnTo>
                  <a:lnTo>
                    <a:pt x="121" y="201"/>
                  </a:lnTo>
                  <a:lnTo>
                    <a:pt x="128" y="245"/>
                  </a:lnTo>
                  <a:lnTo>
                    <a:pt x="146" y="278"/>
                  </a:lnTo>
                  <a:lnTo>
                    <a:pt x="172" y="296"/>
                  </a:lnTo>
                  <a:lnTo>
                    <a:pt x="209" y="318"/>
                  </a:lnTo>
                  <a:lnTo>
                    <a:pt x="260" y="340"/>
                  </a:lnTo>
                  <a:lnTo>
                    <a:pt x="322" y="370"/>
                  </a:lnTo>
                  <a:lnTo>
                    <a:pt x="373" y="403"/>
                  </a:lnTo>
                  <a:lnTo>
                    <a:pt x="406" y="432"/>
                  </a:lnTo>
                  <a:lnTo>
                    <a:pt x="432" y="468"/>
                  </a:lnTo>
                  <a:lnTo>
                    <a:pt x="446" y="509"/>
                  </a:lnTo>
                  <a:lnTo>
                    <a:pt x="450" y="556"/>
                  </a:lnTo>
                  <a:lnTo>
                    <a:pt x="443" y="615"/>
                  </a:lnTo>
                  <a:lnTo>
                    <a:pt x="417" y="666"/>
                  </a:lnTo>
                  <a:lnTo>
                    <a:pt x="377" y="710"/>
                  </a:lnTo>
                  <a:lnTo>
                    <a:pt x="322" y="743"/>
                  </a:lnTo>
                  <a:lnTo>
                    <a:pt x="256" y="765"/>
                  </a:lnTo>
                  <a:lnTo>
                    <a:pt x="179" y="773"/>
                  </a:lnTo>
                  <a:lnTo>
                    <a:pt x="114" y="765"/>
                  </a:lnTo>
                  <a:lnTo>
                    <a:pt x="55" y="751"/>
                  </a:lnTo>
                  <a:lnTo>
                    <a:pt x="0" y="725"/>
                  </a:lnTo>
                  <a:lnTo>
                    <a:pt x="0" y="600"/>
                  </a:lnTo>
                  <a:lnTo>
                    <a:pt x="59" y="641"/>
                  </a:lnTo>
                  <a:lnTo>
                    <a:pt x="121" y="663"/>
                  </a:lnTo>
                  <a:lnTo>
                    <a:pt x="190" y="670"/>
                  </a:lnTo>
                  <a:lnTo>
                    <a:pt x="242" y="666"/>
                  </a:lnTo>
                  <a:lnTo>
                    <a:pt x="278" y="655"/>
                  </a:lnTo>
                  <a:lnTo>
                    <a:pt x="307" y="633"/>
                  </a:lnTo>
                  <a:lnTo>
                    <a:pt x="326" y="604"/>
                  </a:lnTo>
                  <a:lnTo>
                    <a:pt x="329" y="567"/>
                  </a:lnTo>
                  <a:lnTo>
                    <a:pt x="322" y="531"/>
                  </a:lnTo>
                  <a:lnTo>
                    <a:pt x="304" y="498"/>
                  </a:lnTo>
                  <a:lnTo>
                    <a:pt x="278" y="479"/>
                  </a:lnTo>
                  <a:lnTo>
                    <a:pt x="234" y="457"/>
                  </a:lnTo>
                  <a:lnTo>
                    <a:pt x="179" y="428"/>
                  </a:lnTo>
                  <a:lnTo>
                    <a:pt x="121" y="399"/>
                  </a:lnTo>
                  <a:lnTo>
                    <a:pt x="73" y="370"/>
                  </a:lnTo>
                  <a:lnTo>
                    <a:pt x="40" y="340"/>
                  </a:lnTo>
                  <a:lnTo>
                    <a:pt x="18" y="304"/>
                  </a:lnTo>
                  <a:lnTo>
                    <a:pt x="4" y="260"/>
                  </a:lnTo>
                  <a:lnTo>
                    <a:pt x="0" y="212"/>
                  </a:lnTo>
                  <a:lnTo>
                    <a:pt x="8" y="153"/>
                  </a:lnTo>
                  <a:lnTo>
                    <a:pt x="33" y="102"/>
                  </a:lnTo>
                  <a:lnTo>
                    <a:pt x="73" y="58"/>
                  </a:lnTo>
                  <a:lnTo>
                    <a:pt x="128" y="25"/>
                  </a:lnTo>
                  <a:lnTo>
                    <a:pt x="187" y="3"/>
                  </a:lnTo>
                  <a:lnTo>
                    <a:pt x="2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grpSp>
    </p:spTree>
    <p:extLst>
      <p:ext uri="{BB962C8B-B14F-4D97-AF65-F5344CB8AC3E}">
        <p14:creationId xmlns:p14="http://schemas.microsoft.com/office/powerpoint/2010/main" val="14624030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accent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070256" y="0"/>
            <a:ext cx="5366219" cy="699452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a:xfrm>
            <a:off x="621825" y="4044116"/>
            <a:ext cx="3048664" cy="313932"/>
          </a:xfrm>
        </p:spPr>
        <p:txBody>
          <a:bodyPr wrap="square">
            <a:spAutoFit/>
          </a:bodyPr>
          <a:lstStyle>
            <a:lvl1pPr marL="0" indent="0" algn="l">
              <a:spcBef>
                <a:spcPts val="0"/>
              </a:spcBef>
              <a:buNone/>
              <a:defRPr sz="1632" baseline="0">
                <a:solidFill>
                  <a:schemeClr val="tx1"/>
                </a:solidFill>
              </a:defRPr>
            </a:lvl1pPr>
            <a:lvl2pPr marL="388591" indent="-155437" algn="l">
              <a:spcBef>
                <a:spcPts val="0"/>
              </a:spcBef>
              <a:buFont typeface="Arial" pitchFamily="34" charset="0"/>
              <a:buChar char="•"/>
              <a:defRPr sz="1632">
                <a:solidFill>
                  <a:schemeClr val="tx1">
                    <a:lumMod val="60000"/>
                    <a:lumOff val="40000"/>
                  </a:schemeClr>
                </a:solidFill>
              </a:defRPr>
            </a:lvl2pPr>
            <a:lvl3pPr marL="621746" indent="-155437" algn="l">
              <a:buFont typeface="Arial" pitchFamily="34" charset="0"/>
              <a:buChar char="•"/>
              <a:defRPr sz="1632">
                <a:solidFill>
                  <a:schemeClr val="tx1">
                    <a:tint val="75000"/>
                  </a:schemeClr>
                </a:solidFill>
              </a:defRPr>
            </a:lvl3pPr>
            <a:lvl4pPr marL="854901" indent="-155437" algn="l">
              <a:buFont typeface="Arial" pitchFamily="34" charset="0"/>
              <a:buChar char="•"/>
              <a:defRPr sz="1632">
                <a:solidFill>
                  <a:schemeClr val="tx1">
                    <a:tint val="75000"/>
                  </a:schemeClr>
                </a:solidFill>
              </a:defRPr>
            </a:lvl4pPr>
            <a:lvl5pPr marL="1010338" indent="-155437" algn="l">
              <a:buFont typeface="Arial" pitchFamily="34" charset="0"/>
              <a:buChar char="•"/>
              <a:defRPr sz="1632">
                <a:solidFill>
                  <a:schemeClr val="tx1">
                    <a:tint val="75000"/>
                  </a:schemeClr>
                </a:solidFill>
              </a:defRPr>
            </a:lvl5pPr>
            <a:lvl6pPr marL="3108731" indent="0" algn="ctr">
              <a:buNone/>
              <a:defRPr>
                <a:solidFill>
                  <a:schemeClr val="tx1">
                    <a:tint val="75000"/>
                  </a:schemeClr>
                </a:solidFill>
              </a:defRPr>
            </a:lvl6pPr>
            <a:lvl7pPr marL="3730478" indent="0" algn="ctr">
              <a:buNone/>
              <a:defRPr>
                <a:solidFill>
                  <a:schemeClr val="tx1">
                    <a:tint val="75000"/>
                  </a:schemeClr>
                </a:solidFill>
              </a:defRPr>
            </a:lvl7pPr>
            <a:lvl8pPr marL="4352224" indent="0" algn="ctr">
              <a:buNone/>
              <a:defRPr>
                <a:solidFill>
                  <a:schemeClr val="tx1">
                    <a:tint val="75000"/>
                  </a:schemeClr>
                </a:solidFill>
              </a:defRPr>
            </a:lvl8pPr>
            <a:lvl9pPr marL="4973970" indent="0" algn="ctr">
              <a:buNone/>
              <a:defRPr>
                <a:solidFill>
                  <a:schemeClr val="tx1">
                    <a:tint val="75000"/>
                  </a:schemeClr>
                </a:solidFill>
              </a:defRPr>
            </a:lvl9pPr>
          </a:lstStyle>
          <a:p>
            <a:r>
              <a:rPr lang="en-US" dirty="0" smtClean="0"/>
              <a:t>Click to edit presenter name and title</a:t>
            </a:r>
          </a:p>
        </p:txBody>
      </p:sp>
      <p:sp>
        <p:nvSpPr>
          <p:cNvPr id="16" name="Text Placeholder 8"/>
          <p:cNvSpPr>
            <a:spLocks noGrp="1"/>
          </p:cNvSpPr>
          <p:nvPr>
            <p:ph type="body" sz="quarter" idx="16" hasCustomPrompt="1"/>
          </p:nvPr>
        </p:nvSpPr>
        <p:spPr>
          <a:xfrm>
            <a:off x="621825" y="544118"/>
            <a:ext cx="3048664" cy="313903"/>
          </a:xfrm>
        </p:spPr>
        <p:txBody>
          <a:bodyPr wrap="square">
            <a:spAutoFit/>
          </a:bodyPr>
          <a:lstStyle>
            <a:lvl1pPr marL="0" indent="0">
              <a:buNone/>
              <a:defRPr sz="1632" baseline="0">
                <a:solidFill>
                  <a:schemeClr val="tx1"/>
                </a:solidFill>
              </a:defRPr>
            </a:lvl1pPr>
            <a:lvl2pPr>
              <a:defRPr sz="1632">
                <a:solidFill>
                  <a:schemeClr val="tx2"/>
                </a:solidFill>
              </a:defRPr>
            </a:lvl2pPr>
            <a:lvl3pPr>
              <a:defRPr sz="1632">
                <a:solidFill>
                  <a:schemeClr val="tx2"/>
                </a:solidFill>
              </a:defRPr>
            </a:lvl3pPr>
            <a:lvl4pPr>
              <a:defRPr sz="1632">
                <a:solidFill>
                  <a:schemeClr val="tx2"/>
                </a:solidFill>
              </a:defRPr>
            </a:lvl4pPr>
            <a:lvl5pPr marL="932619" indent="0">
              <a:buNone/>
              <a:defRPr sz="1632">
                <a:solidFill>
                  <a:schemeClr val="tx2"/>
                </a:solidFill>
              </a:defRPr>
            </a:lvl5pPr>
          </a:lstStyle>
          <a:p>
            <a:pPr lvl="0"/>
            <a:r>
              <a:rPr lang="en-US" dirty="0" smtClean="0"/>
              <a:t>Click to edit presentation date</a:t>
            </a:r>
          </a:p>
        </p:txBody>
      </p:sp>
      <p:sp>
        <p:nvSpPr>
          <p:cNvPr id="54" name="Title Placeholder 1"/>
          <p:cNvSpPr>
            <a:spLocks noGrp="1"/>
          </p:cNvSpPr>
          <p:nvPr>
            <p:ph type="title" hasCustomPrompt="1"/>
          </p:nvPr>
        </p:nvSpPr>
        <p:spPr>
          <a:xfrm>
            <a:off x="621825" y="2404044"/>
            <a:ext cx="3048664" cy="527452"/>
          </a:xfrm>
          <a:prstGeom prst="rect">
            <a:avLst/>
          </a:prstGeom>
        </p:spPr>
        <p:txBody>
          <a:bodyPr vert="horz" wrap="square" lIns="0" tIns="0" rIns="0" bIns="0" rtlCol="0" anchor="t" anchorCtr="0">
            <a:spAutoFit/>
          </a:bodyPr>
          <a:lstStyle>
            <a:lvl1pPr>
              <a:defRPr>
                <a:solidFill>
                  <a:schemeClr val="tx1"/>
                </a:solidFill>
              </a:defRPr>
            </a:lvl1pPr>
          </a:lstStyle>
          <a:p>
            <a:r>
              <a:rPr lang="en-US" dirty="0" smtClean="0"/>
              <a:t>Click to edit title</a:t>
            </a:r>
            <a:endParaRPr lang="en-US" dirty="0"/>
          </a:p>
        </p:txBody>
      </p:sp>
      <p:sp>
        <p:nvSpPr>
          <p:cNvPr id="10" name="Picture Placeholder 9"/>
          <p:cNvSpPr>
            <a:spLocks noGrp="1"/>
          </p:cNvSpPr>
          <p:nvPr>
            <p:ph type="pic" sz="quarter" idx="17" hasCustomPrompt="1"/>
          </p:nvPr>
        </p:nvSpPr>
        <p:spPr>
          <a:xfrm>
            <a:off x="7751207" y="634689"/>
            <a:ext cx="2197974" cy="2197662"/>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a:t>
            </a:r>
            <a:br>
              <a:rPr lang="en-US" dirty="0" smtClean="0"/>
            </a:br>
            <a:r>
              <a:rPr lang="en-US" dirty="0" smtClean="0"/>
              <a:t>personal photo</a:t>
            </a:r>
            <a:endParaRPr lang="en-US" dirty="0"/>
          </a:p>
        </p:txBody>
      </p:sp>
      <p:sp>
        <p:nvSpPr>
          <p:cNvPr id="76" name="Picture Placeholder 9"/>
          <p:cNvSpPr>
            <a:spLocks noGrp="1"/>
          </p:cNvSpPr>
          <p:nvPr>
            <p:ph type="pic" sz="quarter" idx="18" hasCustomPrompt="1"/>
          </p:nvPr>
        </p:nvSpPr>
        <p:spPr>
          <a:xfrm>
            <a:off x="10113275" y="634689"/>
            <a:ext cx="2197974" cy="2197662"/>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a:t>
            </a:r>
            <a:br>
              <a:rPr lang="en-US" dirty="0" smtClean="0"/>
            </a:br>
            <a:r>
              <a:rPr lang="en-US" dirty="0" smtClean="0"/>
              <a:t>personal photo</a:t>
            </a:r>
            <a:endParaRPr lang="en-US" dirty="0"/>
          </a:p>
        </p:txBody>
      </p:sp>
      <p:sp>
        <p:nvSpPr>
          <p:cNvPr id="79" name="Picture Placeholder 9"/>
          <p:cNvSpPr>
            <a:spLocks noGrp="1"/>
          </p:cNvSpPr>
          <p:nvPr>
            <p:ph type="pic" sz="quarter" idx="21" hasCustomPrompt="1"/>
          </p:nvPr>
        </p:nvSpPr>
        <p:spPr>
          <a:xfrm>
            <a:off x="7751207" y="2985194"/>
            <a:ext cx="4560042" cy="2197662"/>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personal photo</a:t>
            </a:r>
            <a:endParaRPr lang="en-US" dirty="0"/>
          </a:p>
        </p:txBody>
      </p:sp>
      <p:sp>
        <p:nvSpPr>
          <p:cNvPr id="13" name="Text Placeholder 12"/>
          <p:cNvSpPr>
            <a:spLocks noGrp="1"/>
          </p:cNvSpPr>
          <p:nvPr>
            <p:ph type="body" sz="quarter" idx="22" hasCustomPrompt="1"/>
          </p:nvPr>
        </p:nvSpPr>
        <p:spPr>
          <a:xfrm>
            <a:off x="7751207" y="2391589"/>
            <a:ext cx="2197974" cy="440762"/>
          </a:xfrm>
        </p:spPr>
        <p:txBody>
          <a:bodyPr vert="horz" wrap="square" lIns="91440" tIns="73152" rIns="91440" bIns="73152" rtlCol="0" anchor="b" anchorCtr="0">
            <a:spAutoFit/>
          </a:bodyPr>
          <a:lstStyle>
            <a:lvl1pPr marL="155437" indent="-155437">
              <a:spcBef>
                <a:spcPts val="0"/>
              </a:spcBef>
              <a:buNone/>
              <a:defRPr lang="en-US" sz="1904" dirty="0">
                <a:solidFill>
                  <a:schemeClr val="tx1"/>
                </a:solidFill>
              </a:defRPr>
            </a:lvl1pPr>
          </a:lstStyle>
          <a:p>
            <a:pPr marL="0" lvl="0" indent="0">
              <a:lnSpc>
                <a:spcPct val="100000"/>
              </a:lnSpc>
            </a:pPr>
            <a:r>
              <a:rPr lang="en-US" dirty="0" smtClean="0"/>
              <a:t>Click to edit text</a:t>
            </a:r>
            <a:endParaRPr lang="en-US" dirty="0"/>
          </a:p>
        </p:txBody>
      </p:sp>
      <p:sp>
        <p:nvSpPr>
          <p:cNvPr id="90" name="Text Placeholder 12"/>
          <p:cNvSpPr>
            <a:spLocks noGrp="1"/>
          </p:cNvSpPr>
          <p:nvPr>
            <p:ph type="body" sz="quarter" idx="23" hasCustomPrompt="1"/>
          </p:nvPr>
        </p:nvSpPr>
        <p:spPr>
          <a:xfrm>
            <a:off x="10113275" y="2391589"/>
            <a:ext cx="2197974" cy="440762"/>
          </a:xfrm>
        </p:spPr>
        <p:txBody>
          <a:bodyPr vert="horz" wrap="square" lIns="91440" tIns="73152" rIns="91440" bIns="73152" rtlCol="0" anchor="b" anchorCtr="0">
            <a:spAutoFit/>
          </a:bodyPr>
          <a:lstStyle>
            <a:lvl1pPr marL="155437" indent="-155437">
              <a:spcBef>
                <a:spcPts val="0"/>
              </a:spcBef>
              <a:buNone/>
              <a:defRPr lang="en-US" sz="1904" dirty="0">
                <a:solidFill>
                  <a:schemeClr val="tx1"/>
                </a:solidFill>
              </a:defRPr>
            </a:lvl1pPr>
          </a:lstStyle>
          <a:p>
            <a:pPr marL="0" lvl="0" indent="0">
              <a:lnSpc>
                <a:spcPct val="100000"/>
              </a:lnSpc>
            </a:pPr>
            <a:r>
              <a:rPr lang="en-US" dirty="0" smtClean="0"/>
              <a:t>Click to edit text</a:t>
            </a:r>
            <a:endParaRPr lang="en-US" dirty="0"/>
          </a:p>
        </p:txBody>
      </p:sp>
      <p:sp>
        <p:nvSpPr>
          <p:cNvPr id="31" name="Rectangle 30"/>
          <p:cNvSpPr/>
          <p:nvPr userDrawn="1"/>
        </p:nvSpPr>
        <p:spPr>
          <a:xfrm>
            <a:off x="10113272" y="6509971"/>
            <a:ext cx="1016943" cy="4845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smtClean="0">
              <a:solidFill>
                <a:srgbClr val="F3F3F4"/>
              </a:solidFill>
            </a:endParaRPr>
          </a:p>
        </p:txBody>
      </p:sp>
      <p:sp>
        <p:nvSpPr>
          <p:cNvPr id="32" name="Rectangle 31"/>
          <p:cNvSpPr/>
          <p:nvPr userDrawn="1"/>
        </p:nvSpPr>
        <p:spPr>
          <a:xfrm>
            <a:off x="7751206" y="6509971"/>
            <a:ext cx="1016942" cy="4845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smtClean="0">
              <a:solidFill>
                <a:srgbClr val="F3F3F4"/>
              </a:solidFill>
            </a:endParaRPr>
          </a:p>
        </p:txBody>
      </p:sp>
      <p:sp>
        <p:nvSpPr>
          <p:cNvPr id="33" name="Rectangle 32"/>
          <p:cNvSpPr/>
          <p:nvPr userDrawn="1"/>
        </p:nvSpPr>
        <p:spPr>
          <a:xfrm>
            <a:off x="7751206" y="5335702"/>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smtClean="0">
              <a:solidFill>
                <a:srgbClr val="F3F3F4"/>
              </a:solidFill>
            </a:endParaRPr>
          </a:p>
        </p:txBody>
      </p:sp>
      <p:sp>
        <p:nvSpPr>
          <p:cNvPr id="34" name="Rectangle 33"/>
          <p:cNvSpPr/>
          <p:nvPr userDrawn="1"/>
        </p:nvSpPr>
        <p:spPr>
          <a:xfrm>
            <a:off x="8932239" y="5335702"/>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smtClean="0">
              <a:solidFill>
                <a:srgbClr val="F3F3F4"/>
              </a:solidFill>
            </a:endParaRPr>
          </a:p>
        </p:txBody>
      </p:sp>
      <p:sp>
        <p:nvSpPr>
          <p:cNvPr id="35" name="Rectangle 34"/>
          <p:cNvSpPr/>
          <p:nvPr userDrawn="1"/>
        </p:nvSpPr>
        <p:spPr>
          <a:xfrm>
            <a:off x="10113274" y="5335702"/>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smtClean="0">
              <a:solidFill>
                <a:srgbClr val="F3F3F4"/>
              </a:solidFill>
            </a:endParaRPr>
          </a:p>
        </p:txBody>
      </p:sp>
      <p:sp>
        <p:nvSpPr>
          <p:cNvPr id="36" name="Rectangle 35"/>
          <p:cNvSpPr/>
          <p:nvPr userDrawn="1"/>
        </p:nvSpPr>
        <p:spPr>
          <a:xfrm>
            <a:off x="11294307" y="5335702"/>
            <a:ext cx="1016942" cy="1016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smtClean="0">
              <a:solidFill>
                <a:srgbClr val="F3F3F4"/>
              </a:solidFill>
            </a:endParaRPr>
          </a:p>
        </p:txBody>
      </p:sp>
      <p:sp>
        <p:nvSpPr>
          <p:cNvPr id="39" name="Freeform 81"/>
          <p:cNvSpPr>
            <a:spLocks noEditPoints="1"/>
          </p:cNvSpPr>
          <p:nvPr userDrawn="1"/>
        </p:nvSpPr>
        <p:spPr bwMode="black">
          <a:xfrm>
            <a:off x="9188053" y="5663028"/>
            <a:ext cx="505312" cy="391155"/>
          </a:xfrm>
          <a:custGeom>
            <a:avLst/>
            <a:gdLst>
              <a:gd name="T0" fmla="*/ 71 w 75"/>
              <a:gd name="T1" fmla="*/ 58 h 58"/>
              <a:gd name="T2" fmla="*/ 4 w 75"/>
              <a:gd name="T3" fmla="*/ 58 h 58"/>
              <a:gd name="T4" fmla="*/ 0 w 75"/>
              <a:gd name="T5" fmla="*/ 54 h 58"/>
              <a:gd name="T6" fmla="*/ 0 w 75"/>
              <a:gd name="T7" fmla="*/ 4 h 58"/>
              <a:gd name="T8" fmla="*/ 4 w 75"/>
              <a:gd name="T9" fmla="*/ 0 h 58"/>
              <a:gd name="T10" fmla="*/ 71 w 75"/>
              <a:gd name="T11" fmla="*/ 0 h 58"/>
              <a:gd name="T12" fmla="*/ 75 w 75"/>
              <a:gd name="T13" fmla="*/ 4 h 58"/>
              <a:gd name="T14" fmla="*/ 75 w 75"/>
              <a:gd name="T15" fmla="*/ 54 h 58"/>
              <a:gd name="T16" fmla="*/ 71 w 75"/>
              <a:gd name="T17" fmla="*/ 58 h 58"/>
              <a:gd name="T18" fmla="*/ 8 w 75"/>
              <a:gd name="T19" fmla="*/ 50 h 58"/>
              <a:gd name="T20" fmla="*/ 67 w 75"/>
              <a:gd name="T21" fmla="*/ 50 h 58"/>
              <a:gd name="T22" fmla="*/ 67 w 75"/>
              <a:gd name="T23" fmla="*/ 16 h 58"/>
              <a:gd name="T24" fmla="*/ 39 w 75"/>
              <a:gd name="T25" fmla="*/ 38 h 58"/>
              <a:gd name="T26" fmla="*/ 35 w 75"/>
              <a:gd name="T27" fmla="*/ 38 h 58"/>
              <a:gd name="T28" fmla="*/ 8 w 75"/>
              <a:gd name="T29" fmla="*/ 17 h 58"/>
              <a:gd name="T30" fmla="*/ 8 w 75"/>
              <a:gd name="T31" fmla="*/ 50 h 58"/>
              <a:gd name="T32" fmla="*/ 9 w 75"/>
              <a:gd name="T33" fmla="*/ 8 h 58"/>
              <a:gd name="T34" fmla="*/ 37 w 75"/>
              <a:gd name="T35" fmla="*/ 30 h 58"/>
              <a:gd name="T36" fmla="*/ 65 w 75"/>
              <a:gd name="T37" fmla="*/ 8 h 58"/>
              <a:gd name="T38" fmla="*/ 9 w 75"/>
              <a:gd name="T39"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58">
                <a:moveTo>
                  <a:pt x="71" y="58"/>
                </a:moveTo>
                <a:cubicBezTo>
                  <a:pt x="4" y="58"/>
                  <a:pt x="4" y="58"/>
                  <a:pt x="4" y="58"/>
                </a:cubicBezTo>
                <a:cubicBezTo>
                  <a:pt x="2" y="58"/>
                  <a:pt x="0" y="56"/>
                  <a:pt x="0" y="54"/>
                </a:cubicBezTo>
                <a:cubicBezTo>
                  <a:pt x="0" y="4"/>
                  <a:pt x="0" y="4"/>
                  <a:pt x="0" y="4"/>
                </a:cubicBezTo>
                <a:cubicBezTo>
                  <a:pt x="0" y="2"/>
                  <a:pt x="2" y="0"/>
                  <a:pt x="4" y="0"/>
                </a:cubicBezTo>
                <a:cubicBezTo>
                  <a:pt x="71" y="0"/>
                  <a:pt x="71" y="0"/>
                  <a:pt x="71" y="0"/>
                </a:cubicBezTo>
                <a:cubicBezTo>
                  <a:pt x="73" y="0"/>
                  <a:pt x="75" y="2"/>
                  <a:pt x="75" y="4"/>
                </a:cubicBezTo>
                <a:cubicBezTo>
                  <a:pt x="75" y="54"/>
                  <a:pt x="75" y="54"/>
                  <a:pt x="75" y="54"/>
                </a:cubicBezTo>
                <a:cubicBezTo>
                  <a:pt x="75" y="56"/>
                  <a:pt x="73" y="58"/>
                  <a:pt x="71" y="58"/>
                </a:cubicBezTo>
                <a:close/>
                <a:moveTo>
                  <a:pt x="8" y="50"/>
                </a:moveTo>
                <a:cubicBezTo>
                  <a:pt x="67" y="50"/>
                  <a:pt x="67" y="50"/>
                  <a:pt x="67" y="50"/>
                </a:cubicBezTo>
                <a:cubicBezTo>
                  <a:pt x="67" y="16"/>
                  <a:pt x="67" y="16"/>
                  <a:pt x="67" y="16"/>
                </a:cubicBezTo>
                <a:cubicBezTo>
                  <a:pt x="39" y="38"/>
                  <a:pt x="39" y="38"/>
                  <a:pt x="39" y="38"/>
                </a:cubicBezTo>
                <a:cubicBezTo>
                  <a:pt x="38" y="39"/>
                  <a:pt x="36" y="39"/>
                  <a:pt x="35" y="38"/>
                </a:cubicBezTo>
                <a:cubicBezTo>
                  <a:pt x="8" y="17"/>
                  <a:pt x="8" y="17"/>
                  <a:pt x="8" y="17"/>
                </a:cubicBezTo>
                <a:lnTo>
                  <a:pt x="8" y="50"/>
                </a:lnTo>
                <a:close/>
                <a:moveTo>
                  <a:pt x="9" y="8"/>
                </a:moveTo>
                <a:cubicBezTo>
                  <a:pt x="37" y="30"/>
                  <a:pt x="37" y="30"/>
                  <a:pt x="37" y="30"/>
                </a:cubicBezTo>
                <a:cubicBezTo>
                  <a:pt x="65" y="8"/>
                  <a:pt x="65" y="8"/>
                  <a:pt x="65" y="8"/>
                </a:cubicBezTo>
                <a:lnTo>
                  <a:pt x="9" y="8"/>
                </a:lnTo>
                <a:close/>
              </a:path>
            </a:pathLst>
          </a:custGeom>
          <a:solidFill>
            <a:srgbClr val="FFFFFF"/>
          </a:solidFill>
          <a:ln>
            <a:noFill/>
          </a:ln>
          <a:extLst/>
        </p:spPr>
        <p:txBody>
          <a:bodyPr vert="horz" wrap="square" lIns="124347" tIns="62174" rIns="124347" bIns="62174" numCol="1" anchor="t" anchorCtr="0" compatLnSpc="1">
            <a:prstTxWarp prst="textNoShape">
              <a:avLst/>
            </a:prstTxWarp>
          </a:bodyPr>
          <a:lstStyle/>
          <a:p>
            <a:pPr defTabSz="1243493"/>
            <a:endParaRPr lang="en-US" sz="2448">
              <a:solidFill>
                <a:srgbClr val="FFFFFF"/>
              </a:solidFill>
            </a:endParaRPr>
          </a:p>
        </p:txBody>
      </p:sp>
      <p:sp>
        <p:nvSpPr>
          <p:cNvPr id="40" name="Freeform 116"/>
          <p:cNvSpPr>
            <a:spLocks noEditPoints="1"/>
          </p:cNvSpPr>
          <p:nvPr userDrawn="1"/>
        </p:nvSpPr>
        <p:spPr bwMode="black">
          <a:xfrm>
            <a:off x="10379275" y="5665068"/>
            <a:ext cx="484938" cy="387075"/>
          </a:xfrm>
          <a:custGeom>
            <a:avLst/>
            <a:gdLst>
              <a:gd name="T0" fmla="*/ 50 w 72"/>
              <a:gd name="T1" fmla="*/ 35 h 57"/>
              <a:gd name="T2" fmla="*/ 36 w 72"/>
              <a:gd name="T3" fmla="*/ 21 h 57"/>
              <a:gd name="T4" fmla="*/ 22 w 72"/>
              <a:gd name="T5" fmla="*/ 35 h 57"/>
              <a:gd name="T6" fmla="*/ 36 w 72"/>
              <a:gd name="T7" fmla="*/ 49 h 57"/>
              <a:gd name="T8" fmla="*/ 50 w 72"/>
              <a:gd name="T9" fmla="*/ 35 h 57"/>
              <a:gd name="T10" fmla="*/ 15 w 72"/>
              <a:gd name="T11" fmla="*/ 20 h 57"/>
              <a:gd name="T12" fmla="*/ 12 w 72"/>
              <a:gd name="T13" fmla="*/ 17 h 57"/>
              <a:gd name="T14" fmla="*/ 8 w 72"/>
              <a:gd name="T15" fmla="*/ 20 h 57"/>
              <a:gd name="T16" fmla="*/ 12 w 72"/>
              <a:gd name="T17" fmla="*/ 23 h 57"/>
              <a:gd name="T18" fmla="*/ 15 w 72"/>
              <a:gd name="T19" fmla="*/ 20 h 57"/>
              <a:gd name="T20" fmla="*/ 72 w 72"/>
              <a:gd name="T21" fmla="*/ 18 h 57"/>
              <a:gd name="T22" fmla="*/ 72 w 72"/>
              <a:gd name="T23" fmla="*/ 49 h 57"/>
              <a:gd name="T24" fmla="*/ 63 w 72"/>
              <a:gd name="T25" fmla="*/ 57 h 57"/>
              <a:gd name="T26" fmla="*/ 8 w 72"/>
              <a:gd name="T27" fmla="*/ 57 h 57"/>
              <a:gd name="T28" fmla="*/ 0 w 72"/>
              <a:gd name="T29" fmla="*/ 49 h 57"/>
              <a:gd name="T30" fmla="*/ 0 w 72"/>
              <a:gd name="T31" fmla="*/ 18 h 57"/>
              <a:gd name="T32" fmla="*/ 8 w 72"/>
              <a:gd name="T33" fmla="*/ 9 h 57"/>
              <a:gd name="T34" fmla="*/ 21 w 72"/>
              <a:gd name="T35" fmla="*/ 9 h 57"/>
              <a:gd name="T36" fmla="*/ 23 w 72"/>
              <a:gd name="T37" fmla="*/ 5 h 57"/>
              <a:gd name="T38" fmla="*/ 30 w 72"/>
              <a:gd name="T39" fmla="*/ 0 h 57"/>
              <a:gd name="T40" fmla="*/ 42 w 72"/>
              <a:gd name="T41" fmla="*/ 0 h 57"/>
              <a:gd name="T42" fmla="*/ 49 w 72"/>
              <a:gd name="T43" fmla="*/ 5 h 57"/>
              <a:gd name="T44" fmla="*/ 50 w 72"/>
              <a:gd name="T45" fmla="*/ 9 h 57"/>
              <a:gd name="T46" fmla="*/ 63 w 72"/>
              <a:gd name="T47" fmla="*/ 9 h 57"/>
              <a:gd name="T48" fmla="*/ 72 w 72"/>
              <a:gd name="T49" fmla="*/ 18 h 57"/>
              <a:gd name="T50" fmla="*/ 45 w 72"/>
              <a:gd name="T51" fmla="*/ 35 h 57"/>
              <a:gd name="T52" fmla="*/ 36 w 72"/>
              <a:gd name="T53" fmla="*/ 44 h 57"/>
              <a:gd name="T54" fmla="*/ 27 w 72"/>
              <a:gd name="T55" fmla="*/ 35 h 57"/>
              <a:gd name="T56" fmla="*/ 36 w 72"/>
              <a:gd name="T57" fmla="*/ 26 h 57"/>
              <a:gd name="T58" fmla="*/ 45 w 72"/>
              <a:gd name="T59"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57">
                <a:moveTo>
                  <a:pt x="50" y="35"/>
                </a:moveTo>
                <a:cubicBezTo>
                  <a:pt x="50" y="27"/>
                  <a:pt x="43" y="21"/>
                  <a:pt x="36" y="21"/>
                </a:cubicBezTo>
                <a:cubicBezTo>
                  <a:pt x="28" y="21"/>
                  <a:pt x="22" y="27"/>
                  <a:pt x="22" y="35"/>
                </a:cubicBezTo>
                <a:cubicBezTo>
                  <a:pt x="22" y="43"/>
                  <a:pt x="28" y="49"/>
                  <a:pt x="36" y="49"/>
                </a:cubicBezTo>
                <a:cubicBezTo>
                  <a:pt x="43" y="49"/>
                  <a:pt x="50" y="43"/>
                  <a:pt x="50" y="35"/>
                </a:cubicBezTo>
                <a:moveTo>
                  <a:pt x="15" y="20"/>
                </a:moveTo>
                <a:cubicBezTo>
                  <a:pt x="15" y="18"/>
                  <a:pt x="13" y="17"/>
                  <a:pt x="12" y="17"/>
                </a:cubicBezTo>
                <a:cubicBezTo>
                  <a:pt x="10" y="17"/>
                  <a:pt x="8" y="18"/>
                  <a:pt x="8" y="20"/>
                </a:cubicBezTo>
                <a:cubicBezTo>
                  <a:pt x="8" y="22"/>
                  <a:pt x="10" y="23"/>
                  <a:pt x="12" y="23"/>
                </a:cubicBezTo>
                <a:cubicBezTo>
                  <a:pt x="13" y="23"/>
                  <a:pt x="15" y="22"/>
                  <a:pt x="15" y="20"/>
                </a:cubicBezTo>
                <a:moveTo>
                  <a:pt x="72" y="18"/>
                </a:moveTo>
                <a:cubicBezTo>
                  <a:pt x="72" y="49"/>
                  <a:pt x="72" y="49"/>
                  <a:pt x="72" y="49"/>
                </a:cubicBezTo>
                <a:cubicBezTo>
                  <a:pt x="72" y="53"/>
                  <a:pt x="68" y="57"/>
                  <a:pt x="63" y="57"/>
                </a:cubicBezTo>
                <a:cubicBezTo>
                  <a:pt x="8" y="57"/>
                  <a:pt x="8" y="57"/>
                  <a:pt x="8" y="57"/>
                </a:cubicBezTo>
                <a:cubicBezTo>
                  <a:pt x="4" y="57"/>
                  <a:pt x="0" y="53"/>
                  <a:pt x="0" y="49"/>
                </a:cubicBezTo>
                <a:cubicBezTo>
                  <a:pt x="0" y="18"/>
                  <a:pt x="0" y="18"/>
                  <a:pt x="0" y="18"/>
                </a:cubicBezTo>
                <a:cubicBezTo>
                  <a:pt x="0" y="13"/>
                  <a:pt x="4" y="9"/>
                  <a:pt x="8" y="9"/>
                </a:cubicBezTo>
                <a:cubicBezTo>
                  <a:pt x="21" y="9"/>
                  <a:pt x="21" y="9"/>
                  <a:pt x="21" y="9"/>
                </a:cubicBezTo>
                <a:cubicBezTo>
                  <a:pt x="23" y="5"/>
                  <a:pt x="23" y="5"/>
                  <a:pt x="23" y="5"/>
                </a:cubicBezTo>
                <a:cubicBezTo>
                  <a:pt x="24" y="2"/>
                  <a:pt x="27" y="0"/>
                  <a:pt x="30" y="0"/>
                </a:cubicBezTo>
                <a:cubicBezTo>
                  <a:pt x="42" y="0"/>
                  <a:pt x="42" y="0"/>
                  <a:pt x="42" y="0"/>
                </a:cubicBezTo>
                <a:cubicBezTo>
                  <a:pt x="45" y="0"/>
                  <a:pt x="48" y="2"/>
                  <a:pt x="49" y="5"/>
                </a:cubicBezTo>
                <a:cubicBezTo>
                  <a:pt x="50" y="9"/>
                  <a:pt x="50" y="9"/>
                  <a:pt x="50" y="9"/>
                </a:cubicBezTo>
                <a:cubicBezTo>
                  <a:pt x="63" y="9"/>
                  <a:pt x="63" y="9"/>
                  <a:pt x="63" y="9"/>
                </a:cubicBezTo>
                <a:cubicBezTo>
                  <a:pt x="68" y="9"/>
                  <a:pt x="72" y="13"/>
                  <a:pt x="72" y="18"/>
                </a:cubicBezTo>
                <a:moveTo>
                  <a:pt x="45" y="35"/>
                </a:moveTo>
                <a:cubicBezTo>
                  <a:pt x="45" y="40"/>
                  <a:pt x="41" y="44"/>
                  <a:pt x="36" y="44"/>
                </a:cubicBezTo>
                <a:cubicBezTo>
                  <a:pt x="31" y="44"/>
                  <a:pt x="27" y="40"/>
                  <a:pt x="27" y="35"/>
                </a:cubicBezTo>
                <a:cubicBezTo>
                  <a:pt x="27" y="30"/>
                  <a:pt x="31" y="26"/>
                  <a:pt x="36" y="26"/>
                </a:cubicBezTo>
                <a:cubicBezTo>
                  <a:pt x="41" y="26"/>
                  <a:pt x="45" y="30"/>
                  <a:pt x="45" y="35"/>
                </a:cubicBezTo>
              </a:path>
            </a:pathLst>
          </a:custGeom>
          <a:solidFill>
            <a:srgbClr val="FFFFFF"/>
          </a:solidFill>
          <a:ln>
            <a:noFill/>
          </a:ln>
          <a:extLst/>
        </p:spPr>
        <p:txBody>
          <a:bodyPr vert="horz" wrap="square" lIns="124347" tIns="62174" rIns="124347" bIns="62174" numCol="1" anchor="t" anchorCtr="0" compatLnSpc="1">
            <a:prstTxWarp prst="textNoShape">
              <a:avLst/>
            </a:prstTxWarp>
          </a:bodyPr>
          <a:lstStyle/>
          <a:p>
            <a:pPr defTabSz="1243493"/>
            <a:endParaRPr lang="en-US" sz="2448">
              <a:solidFill>
                <a:srgbClr val="FFFFFF"/>
              </a:solidFill>
            </a:endParaRPr>
          </a:p>
        </p:txBody>
      </p:sp>
      <p:sp>
        <p:nvSpPr>
          <p:cNvPr id="41" name="Freeform 12"/>
          <p:cNvSpPr>
            <a:spLocks noChangeAspect="1"/>
          </p:cNvSpPr>
          <p:nvPr userDrawn="1"/>
        </p:nvSpPr>
        <p:spPr bwMode="black">
          <a:xfrm>
            <a:off x="8073781" y="5600405"/>
            <a:ext cx="371789" cy="516400"/>
          </a:xfrm>
          <a:custGeom>
            <a:avLst/>
            <a:gdLst>
              <a:gd name="T0" fmla="*/ 642 w 811"/>
              <a:gd name="T1" fmla="*/ 692 h 1128"/>
              <a:gd name="T2" fmla="*/ 499 w 811"/>
              <a:gd name="T3" fmla="*/ 758 h 1128"/>
              <a:gd name="T4" fmla="*/ 465 w 811"/>
              <a:gd name="T5" fmla="*/ 735 h 1128"/>
              <a:gd name="T6" fmla="*/ 301 w 811"/>
              <a:gd name="T7" fmla="*/ 382 h 1128"/>
              <a:gd name="T8" fmla="*/ 305 w 811"/>
              <a:gd name="T9" fmla="*/ 341 h 1128"/>
              <a:gd name="T10" fmla="*/ 459 w 811"/>
              <a:gd name="T11" fmla="*/ 269 h 1128"/>
              <a:gd name="T12" fmla="*/ 474 w 811"/>
              <a:gd name="T13" fmla="*/ 232 h 1128"/>
              <a:gd name="T14" fmla="*/ 378 w 811"/>
              <a:gd name="T15" fmla="*/ 19 h 1128"/>
              <a:gd name="T16" fmla="*/ 341 w 811"/>
              <a:gd name="T17" fmla="*/ 0 h 1128"/>
              <a:gd name="T18" fmla="*/ 236 w 811"/>
              <a:gd name="T19" fmla="*/ 28 h 1128"/>
              <a:gd name="T20" fmla="*/ 192 w 811"/>
              <a:gd name="T21" fmla="*/ 49 h 1128"/>
              <a:gd name="T22" fmla="*/ 117 w 811"/>
              <a:gd name="T23" fmla="*/ 543 h 1128"/>
              <a:gd name="T24" fmla="*/ 313 w 811"/>
              <a:gd name="T25" fmla="*/ 932 h 1128"/>
              <a:gd name="T26" fmla="*/ 686 w 811"/>
              <a:gd name="T27" fmla="*/ 1060 h 1128"/>
              <a:gd name="T28" fmla="*/ 730 w 811"/>
              <a:gd name="T29" fmla="*/ 1039 h 1128"/>
              <a:gd name="T30" fmla="*/ 789 w 811"/>
              <a:gd name="T31" fmla="*/ 999 h 1128"/>
              <a:gd name="T32" fmla="*/ 796 w 811"/>
              <a:gd name="T33" fmla="*/ 944 h 1128"/>
              <a:gd name="T34" fmla="*/ 689 w 811"/>
              <a:gd name="T35" fmla="*/ 708 h 1128"/>
              <a:gd name="T36" fmla="*/ 642 w 811"/>
              <a:gd name="T37" fmla="*/ 69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1" h="1128">
                <a:moveTo>
                  <a:pt x="642" y="692"/>
                </a:moveTo>
                <a:cubicBezTo>
                  <a:pt x="616" y="704"/>
                  <a:pt x="499" y="758"/>
                  <a:pt x="499" y="758"/>
                </a:cubicBezTo>
                <a:cubicBezTo>
                  <a:pt x="488" y="763"/>
                  <a:pt x="473" y="753"/>
                  <a:pt x="465" y="735"/>
                </a:cubicBezTo>
                <a:cubicBezTo>
                  <a:pt x="301" y="382"/>
                  <a:pt x="301" y="382"/>
                  <a:pt x="301" y="382"/>
                </a:cubicBezTo>
                <a:cubicBezTo>
                  <a:pt x="292" y="364"/>
                  <a:pt x="294" y="346"/>
                  <a:pt x="305" y="341"/>
                </a:cubicBezTo>
                <a:cubicBezTo>
                  <a:pt x="305" y="341"/>
                  <a:pt x="441" y="279"/>
                  <a:pt x="459" y="269"/>
                </a:cubicBezTo>
                <a:cubicBezTo>
                  <a:pt x="470" y="264"/>
                  <a:pt x="483" y="251"/>
                  <a:pt x="474" y="232"/>
                </a:cubicBezTo>
                <a:cubicBezTo>
                  <a:pt x="452" y="180"/>
                  <a:pt x="385" y="29"/>
                  <a:pt x="378" y="19"/>
                </a:cubicBezTo>
                <a:cubicBezTo>
                  <a:pt x="369" y="8"/>
                  <a:pt x="363" y="0"/>
                  <a:pt x="341" y="0"/>
                </a:cubicBezTo>
                <a:cubicBezTo>
                  <a:pt x="306" y="0"/>
                  <a:pt x="269" y="13"/>
                  <a:pt x="236" y="28"/>
                </a:cubicBezTo>
                <a:cubicBezTo>
                  <a:pt x="192" y="49"/>
                  <a:pt x="192" y="49"/>
                  <a:pt x="192" y="49"/>
                </a:cubicBezTo>
                <a:cubicBezTo>
                  <a:pt x="0" y="158"/>
                  <a:pt x="62" y="427"/>
                  <a:pt x="117" y="543"/>
                </a:cubicBezTo>
                <a:cubicBezTo>
                  <a:pt x="173" y="662"/>
                  <a:pt x="313" y="932"/>
                  <a:pt x="313" y="932"/>
                </a:cubicBezTo>
                <a:cubicBezTo>
                  <a:pt x="381" y="1070"/>
                  <a:pt x="547" y="1128"/>
                  <a:pt x="686" y="1060"/>
                </a:cubicBezTo>
                <a:cubicBezTo>
                  <a:pt x="730" y="1039"/>
                  <a:pt x="730" y="1039"/>
                  <a:pt x="730" y="1039"/>
                </a:cubicBezTo>
                <a:cubicBezTo>
                  <a:pt x="756" y="1026"/>
                  <a:pt x="769" y="1018"/>
                  <a:pt x="789" y="999"/>
                </a:cubicBezTo>
                <a:cubicBezTo>
                  <a:pt x="795" y="994"/>
                  <a:pt x="811" y="977"/>
                  <a:pt x="796" y="944"/>
                </a:cubicBezTo>
                <a:cubicBezTo>
                  <a:pt x="767" y="880"/>
                  <a:pt x="698" y="726"/>
                  <a:pt x="689" y="708"/>
                </a:cubicBezTo>
                <a:cubicBezTo>
                  <a:pt x="680" y="693"/>
                  <a:pt x="661" y="684"/>
                  <a:pt x="642" y="692"/>
                </a:cubicBezTo>
                <a:close/>
              </a:path>
            </a:pathLst>
          </a:custGeom>
          <a:solidFill>
            <a:srgbClr val="FFFFFF"/>
          </a:solidFill>
          <a:ln>
            <a:noFill/>
          </a:ln>
          <a:extLst/>
        </p:spPr>
        <p:txBody>
          <a:bodyPr vert="horz" wrap="square" lIns="111925" tIns="55963" rIns="111925" bIns="55963" numCol="1" anchor="t" anchorCtr="0" compatLnSpc="1">
            <a:prstTxWarp prst="textNoShape">
              <a:avLst/>
            </a:prstTxWarp>
          </a:bodyPr>
          <a:lstStyle/>
          <a:p>
            <a:pPr defTabSz="1243493"/>
            <a:endParaRPr lang="en-US" sz="2176">
              <a:solidFill>
                <a:srgbClr val="FFFFFF"/>
              </a:solidFill>
            </a:endParaRPr>
          </a:p>
        </p:txBody>
      </p:sp>
      <p:sp>
        <p:nvSpPr>
          <p:cNvPr id="44" name="Freeform 166"/>
          <p:cNvSpPr>
            <a:spLocks noEditPoints="1"/>
          </p:cNvSpPr>
          <p:nvPr userDrawn="1"/>
        </p:nvSpPr>
        <p:spPr bwMode="black">
          <a:xfrm>
            <a:off x="11531396" y="5595801"/>
            <a:ext cx="542764" cy="525609"/>
          </a:xfrm>
          <a:custGeom>
            <a:avLst/>
            <a:gdLst>
              <a:gd name="T0" fmla="*/ 511 w 538"/>
              <a:gd name="T1" fmla="*/ 164 h 521"/>
              <a:gd name="T2" fmla="*/ 509 w 538"/>
              <a:gd name="T3" fmla="*/ 31 h 521"/>
              <a:gd name="T4" fmla="*/ 322 w 538"/>
              <a:gd name="T5" fmla="*/ 47 h 521"/>
              <a:gd name="T6" fmla="*/ 312 w 538"/>
              <a:gd name="T7" fmla="*/ 46 h 521"/>
              <a:gd name="T8" fmla="*/ 160 w 538"/>
              <a:gd name="T9" fmla="*/ 104 h 521"/>
              <a:gd name="T10" fmla="*/ 89 w 538"/>
              <a:gd name="T11" fmla="*/ 222 h 521"/>
              <a:gd name="T12" fmla="*/ 192 w 538"/>
              <a:gd name="T13" fmla="*/ 132 h 521"/>
              <a:gd name="T14" fmla="*/ 206 w 538"/>
              <a:gd name="T15" fmla="*/ 125 h 521"/>
              <a:gd name="T16" fmla="*/ 176 w 538"/>
              <a:gd name="T17" fmla="*/ 153 h 521"/>
              <a:gd name="T18" fmla="*/ 50 w 538"/>
              <a:gd name="T19" fmla="*/ 488 h 521"/>
              <a:gd name="T20" fmla="*/ 213 w 538"/>
              <a:gd name="T21" fmla="*/ 475 h 521"/>
              <a:gd name="T22" fmla="*/ 312 w 538"/>
              <a:gd name="T23" fmla="*/ 496 h 521"/>
              <a:gd name="T24" fmla="*/ 441 w 538"/>
              <a:gd name="T25" fmla="*/ 458 h 521"/>
              <a:gd name="T26" fmla="*/ 526 w 538"/>
              <a:gd name="T27" fmla="*/ 348 h 521"/>
              <a:gd name="T28" fmla="*/ 403 w 538"/>
              <a:gd name="T29" fmla="*/ 348 h 521"/>
              <a:gd name="T30" fmla="*/ 313 w 538"/>
              <a:gd name="T31" fmla="*/ 399 h 521"/>
              <a:gd name="T32" fmla="*/ 215 w 538"/>
              <a:gd name="T33" fmla="*/ 304 h 521"/>
              <a:gd name="T34" fmla="*/ 215 w 538"/>
              <a:gd name="T35" fmla="*/ 302 h 521"/>
              <a:gd name="T36" fmla="*/ 214 w 538"/>
              <a:gd name="T37" fmla="*/ 299 h 521"/>
              <a:gd name="T38" fmla="*/ 217 w 538"/>
              <a:gd name="T39" fmla="*/ 299 h 521"/>
              <a:gd name="T40" fmla="*/ 535 w 538"/>
              <a:gd name="T41" fmla="*/ 299 h 521"/>
              <a:gd name="T42" fmla="*/ 535 w 538"/>
              <a:gd name="T43" fmla="*/ 294 h 521"/>
              <a:gd name="T44" fmla="*/ 537 w 538"/>
              <a:gd name="T45" fmla="*/ 270 h 521"/>
              <a:gd name="T46" fmla="*/ 511 w 538"/>
              <a:gd name="T47" fmla="*/ 164 h 521"/>
              <a:gd name="T48" fmla="*/ 85 w 538"/>
              <a:gd name="T49" fmla="*/ 479 h 521"/>
              <a:gd name="T50" fmla="*/ 98 w 538"/>
              <a:gd name="T51" fmla="*/ 346 h 521"/>
              <a:gd name="T52" fmla="*/ 166 w 538"/>
              <a:gd name="T53" fmla="*/ 446 h 521"/>
              <a:gd name="T54" fmla="*/ 197 w 538"/>
              <a:gd name="T55" fmla="*/ 467 h 521"/>
              <a:gd name="T56" fmla="*/ 85 w 538"/>
              <a:gd name="T57" fmla="*/ 479 h 521"/>
              <a:gd name="T58" fmla="*/ 204 w 538"/>
              <a:gd name="T59" fmla="*/ 471 h 521"/>
              <a:gd name="T60" fmla="*/ 205 w 538"/>
              <a:gd name="T61" fmla="*/ 472 h 521"/>
              <a:gd name="T62" fmla="*/ 204 w 538"/>
              <a:gd name="T63" fmla="*/ 471 h 521"/>
              <a:gd name="T64" fmla="*/ 409 w 538"/>
              <a:gd name="T65" fmla="*/ 239 h 521"/>
              <a:gd name="T66" fmla="*/ 217 w 538"/>
              <a:gd name="T67" fmla="*/ 239 h 521"/>
              <a:gd name="T68" fmla="*/ 215 w 538"/>
              <a:gd name="T69" fmla="*/ 239 h 521"/>
              <a:gd name="T70" fmla="*/ 215 w 538"/>
              <a:gd name="T71" fmla="*/ 237 h 521"/>
              <a:gd name="T72" fmla="*/ 316 w 538"/>
              <a:gd name="T73" fmla="*/ 146 h 521"/>
              <a:gd name="T74" fmla="*/ 411 w 538"/>
              <a:gd name="T75" fmla="*/ 237 h 521"/>
              <a:gd name="T76" fmla="*/ 411 w 538"/>
              <a:gd name="T77" fmla="*/ 239 h 521"/>
              <a:gd name="T78" fmla="*/ 409 w 538"/>
              <a:gd name="T79" fmla="*/ 239 h 521"/>
              <a:gd name="T80" fmla="*/ 468 w 538"/>
              <a:gd name="T81" fmla="*/ 108 h 521"/>
              <a:gd name="T82" fmla="*/ 392 w 538"/>
              <a:gd name="T83" fmla="*/ 61 h 521"/>
              <a:gd name="T84" fmla="*/ 507 w 538"/>
              <a:gd name="T85" fmla="*/ 57 h 521"/>
              <a:gd name="T86" fmla="*/ 504 w 538"/>
              <a:gd name="T87" fmla="*/ 152 h 521"/>
              <a:gd name="T88" fmla="*/ 504 w 538"/>
              <a:gd name="T89" fmla="*/ 152 h 521"/>
              <a:gd name="T90" fmla="*/ 468 w 538"/>
              <a:gd name="T91" fmla="*/ 108 h 521"/>
              <a:gd name="T92" fmla="*/ 508 w 538"/>
              <a:gd name="T93" fmla="*/ 158 h 521"/>
              <a:gd name="T94" fmla="*/ 508 w 538"/>
              <a:gd name="T95" fmla="*/ 158 h 521"/>
              <a:gd name="T96" fmla="*/ 508 w 538"/>
              <a:gd name="T97" fmla="*/ 158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8" h="521">
                <a:moveTo>
                  <a:pt x="511" y="164"/>
                </a:moveTo>
                <a:cubicBezTo>
                  <a:pt x="536" y="107"/>
                  <a:pt x="538" y="60"/>
                  <a:pt x="509" y="31"/>
                </a:cubicBezTo>
                <a:cubicBezTo>
                  <a:pt x="478" y="0"/>
                  <a:pt x="402" y="9"/>
                  <a:pt x="322" y="47"/>
                </a:cubicBezTo>
                <a:cubicBezTo>
                  <a:pt x="319" y="47"/>
                  <a:pt x="315" y="46"/>
                  <a:pt x="312" y="46"/>
                </a:cubicBezTo>
                <a:cubicBezTo>
                  <a:pt x="256" y="46"/>
                  <a:pt x="201" y="67"/>
                  <a:pt x="160" y="104"/>
                </a:cubicBezTo>
                <a:cubicBezTo>
                  <a:pt x="125" y="135"/>
                  <a:pt x="100" y="176"/>
                  <a:pt x="89" y="222"/>
                </a:cubicBezTo>
                <a:cubicBezTo>
                  <a:pt x="97" y="212"/>
                  <a:pt x="142" y="160"/>
                  <a:pt x="192" y="132"/>
                </a:cubicBezTo>
                <a:cubicBezTo>
                  <a:pt x="193" y="132"/>
                  <a:pt x="205" y="125"/>
                  <a:pt x="206" y="125"/>
                </a:cubicBezTo>
                <a:cubicBezTo>
                  <a:pt x="206" y="125"/>
                  <a:pt x="181" y="148"/>
                  <a:pt x="176" y="153"/>
                </a:cubicBezTo>
                <a:cubicBezTo>
                  <a:pt x="65" y="265"/>
                  <a:pt x="0" y="437"/>
                  <a:pt x="50" y="488"/>
                </a:cubicBezTo>
                <a:cubicBezTo>
                  <a:pt x="83" y="521"/>
                  <a:pt x="143" y="513"/>
                  <a:pt x="213" y="475"/>
                </a:cubicBezTo>
                <a:cubicBezTo>
                  <a:pt x="243" y="489"/>
                  <a:pt x="276" y="496"/>
                  <a:pt x="312" y="496"/>
                </a:cubicBezTo>
                <a:cubicBezTo>
                  <a:pt x="359" y="496"/>
                  <a:pt x="404" y="483"/>
                  <a:pt x="441" y="458"/>
                </a:cubicBezTo>
                <a:cubicBezTo>
                  <a:pt x="480" y="433"/>
                  <a:pt x="509" y="394"/>
                  <a:pt x="526" y="348"/>
                </a:cubicBezTo>
                <a:cubicBezTo>
                  <a:pt x="403" y="348"/>
                  <a:pt x="403" y="348"/>
                  <a:pt x="403" y="348"/>
                </a:cubicBezTo>
                <a:cubicBezTo>
                  <a:pt x="388" y="378"/>
                  <a:pt x="351" y="399"/>
                  <a:pt x="313" y="399"/>
                </a:cubicBezTo>
                <a:cubicBezTo>
                  <a:pt x="260" y="399"/>
                  <a:pt x="215" y="355"/>
                  <a:pt x="215" y="304"/>
                </a:cubicBezTo>
                <a:cubicBezTo>
                  <a:pt x="215" y="302"/>
                  <a:pt x="215" y="302"/>
                  <a:pt x="215" y="302"/>
                </a:cubicBezTo>
                <a:cubicBezTo>
                  <a:pt x="214" y="299"/>
                  <a:pt x="214" y="299"/>
                  <a:pt x="214" y="299"/>
                </a:cubicBezTo>
                <a:cubicBezTo>
                  <a:pt x="217" y="299"/>
                  <a:pt x="217" y="299"/>
                  <a:pt x="217" y="299"/>
                </a:cubicBezTo>
                <a:cubicBezTo>
                  <a:pt x="535" y="299"/>
                  <a:pt x="535" y="299"/>
                  <a:pt x="535" y="299"/>
                </a:cubicBezTo>
                <a:cubicBezTo>
                  <a:pt x="535" y="298"/>
                  <a:pt x="535" y="296"/>
                  <a:pt x="535" y="294"/>
                </a:cubicBezTo>
                <a:cubicBezTo>
                  <a:pt x="536" y="286"/>
                  <a:pt x="537" y="277"/>
                  <a:pt x="537" y="270"/>
                </a:cubicBezTo>
                <a:cubicBezTo>
                  <a:pt x="537" y="232"/>
                  <a:pt x="528" y="196"/>
                  <a:pt x="511" y="164"/>
                </a:cubicBezTo>
                <a:close/>
                <a:moveTo>
                  <a:pt x="85" y="479"/>
                </a:moveTo>
                <a:cubicBezTo>
                  <a:pt x="60" y="454"/>
                  <a:pt x="67" y="405"/>
                  <a:pt x="98" y="346"/>
                </a:cubicBezTo>
                <a:cubicBezTo>
                  <a:pt x="113" y="386"/>
                  <a:pt x="136" y="420"/>
                  <a:pt x="166" y="446"/>
                </a:cubicBezTo>
                <a:cubicBezTo>
                  <a:pt x="176" y="454"/>
                  <a:pt x="186" y="461"/>
                  <a:pt x="197" y="467"/>
                </a:cubicBezTo>
                <a:cubicBezTo>
                  <a:pt x="147" y="494"/>
                  <a:pt x="106" y="500"/>
                  <a:pt x="85" y="479"/>
                </a:cubicBezTo>
                <a:close/>
                <a:moveTo>
                  <a:pt x="204" y="471"/>
                </a:moveTo>
                <a:cubicBezTo>
                  <a:pt x="204" y="471"/>
                  <a:pt x="205" y="471"/>
                  <a:pt x="205" y="472"/>
                </a:cubicBezTo>
                <a:cubicBezTo>
                  <a:pt x="205" y="471"/>
                  <a:pt x="204" y="471"/>
                  <a:pt x="204" y="471"/>
                </a:cubicBezTo>
                <a:close/>
                <a:moveTo>
                  <a:pt x="409" y="239"/>
                </a:moveTo>
                <a:cubicBezTo>
                  <a:pt x="217" y="239"/>
                  <a:pt x="217" y="239"/>
                  <a:pt x="217" y="239"/>
                </a:cubicBezTo>
                <a:cubicBezTo>
                  <a:pt x="215" y="239"/>
                  <a:pt x="215" y="239"/>
                  <a:pt x="215" y="239"/>
                </a:cubicBezTo>
                <a:cubicBezTo>
                  <a:pt x="215" y="237"/>
                  <a:pt x="215" y="237"/>
                  <a:pt x="215" y="237"/>
                </a:cubicBezTo>
                <a:cubicBezTo>
                  <a:pt x="217" y="188"/>
                  <a:pt x="264" y="146"/>
                  <a:pt x="316" y="146"/>
                </a:cubicBezTo>
                <a:cubicBezTo>
                  <a:pt x="367" y="146"/>
                  <a:pt x="408" y="186"/>
                  <a:pt x="411" y="237"/>
                </a:cubicBezTo>
                <a:cubicBezTo>
                  <a:pt x="411" y="239"/>
                  <a:pt x="411" y="239"/>
                  <a:pt x="411" y="239"/>
                </a:cubicBezTo>
                <a:lnTo>
                  <a:pt x="409" y="239"/>
                </a:lnTo>
                <a:close/>
                <a:moveTo>
                  <a:pt x="468" y="108"/>
                </a:moveTo>
                <a:cubicBezTo>
                  <a:pt x="446" y="87"/>
                  <a:pt x="420" y="72"/>
                  <a:pt x="392" y="61"/>
                </a:cubicBezTo>
                <a:cubicBezTo>
                  <a:pt x="443" y="38"/>
                  <a:pt x="485" y="35"/>
                  <a:pt x="507" y="57"/>
                </a:cubicBezTo>
                <a:cubicBezTo>
                  <a:pt x="525" y="75"/>
                  <a:pt x="523" y="109"/>
                  <a:pt x="504" y="152"/>
                </a:cubicBezTo>
                <a:cubicBezTo>
                  <a:pt x="504" y="152"/>
                  <a:pt x="504" y="152"/>
                  <a:pt x="504" y="152"/>
                </a:cubicBezTo>
                <a:cubicBezTo>
                  <a:pt x="494" y="136"/>
                  <a:pt x="482" y="121"/>
                  <a:pt x="468" y="108"/>
                </a:cubicBezTo>
                <a:close/>
                <a:moveTo>
                  <a:pt x="508" y="158"/>
                </a:moveTo>
                <a:cubicBezTo>
                  <a:pt x="508" y="158"/>
                  <a:pt x="508" y="158"/>
                  <a:pt x="508" y="158"/>
                </a:cubicBezTo>
                <a:cubicBezTo>
                  <a:pt x="508" y="158"/>
                  <a:pt x="508" y="158"/>
                  <a:pt x="508" y="1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1243493"/>
            <a:endParaRPr lang="en-US" sz="2448">
              <a:solidFill>
                <a:srgbClr val="FFFFFF"/>
              </a:solidFill>
            </a:endParaRPr>
          </a:p>
        </p:txBody>
      </p:sp>
      <p:sp>
        <p:nvSpPr>
          <p:cNvPr id="45" name="Rectangle 44"/>
          <p:cNvSpPr/>
          <p:nvPr userDrawn="1"/>
        </p:nvSpPr>
        <p:spPr>
          <a:xfrm>
            <a:off x="11294305" y="6509971"/>
            <a:ext cx="1016943" cy="4845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smtClean="0">
              <a:solidFill>
                <a:srgbClr val="F3F3F4"/>
              </a:solidFill>
            </a:endParaRPr>
          </a:p>
        </p:txBody>
      </p:sp>
      <p:sp>
        <p:nvSpPr>
          <p:cNvPr id="46" name="Rectangle 45"/>
          <p:cNvSpPr/>
          <p:nvPr userDrawn="1"/>
        </p:nvSpPr>
        <p:spPr>
          <a:xfrm>
            <a:off x="8932238" y="6509971"/>
            <a:ext cx="1016943" cy="4845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pPr algn="ctr" defTabSz="1243493"/>
            <a:endParaRPr lang="en-US" sz="2448" dirty="0" err="1" smtClean="0">
              <a:solidFill>
                <a:srgbClr val="F3F3F4"/>
              </a:solidFill>
            </a:endParaRPr>
          </a:p>
        </p:txBody>
      </p:sp>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t="1" b="54425"/>
          <a:stretch/>
        </p:blipFill>
        <p:spPr>
          <a:xfrm>
            <a:off x="10348165" y="6748973"/>
            <a:ext cx="547160" cy="245552"/>
          </a:xfrm>
          <a:prstGeom prst="rect">
            <a:avLst/>
          </a:prstGeom>
        </p:spPr>
      </p:pic>
      <p:pic>
        <p:nvPicPr>
          <p:cNvPr id="8" name="Picture 7"/>
          <p:cNvPicPr>
            <a:picLocks noChangeAspect="1"/>
          </p:cNvPicPr>
          <p:nvPr userDrawn="1"/>
        </p:nvPicPr>
        <p:blipFill rotWithShape="1">
          <a:blip r:embed="rId4">
            <a:extLst>
              <a:ext uri="{28A0092B-C50C-407E-A947-70E740481C1C}">
                <a14:useLocalDpi xmlns:a14="http://schemas.microsoft.com/office/drawing/2010/main" val="0"/>
              </a:ext>
            </a:extLst>
          </a:blip>
          <a:srcRect t="-1" b="41977"/>
          <a:stretch/>
        </p:blipFill>
        <p:spPr>
          <a:xfrm>
            <a:off x="9208581" y="6701140"/>
            <a:ext cx="464257" cy="293385"/>
          </a:xfrm>
          <a:prstGeom prst="rect">
            <a:avLst/>
          </a:prstGeom>
        </p:spPr>
      </p:pic>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b="55001"/>
          <a:stretch/>
        </p:blipFill>
        <p:spPr>
          <a:xfrm>
            <a:off x="8039985" y="6796834"/>
            <a:ext cx="439385" cy="197692"/>
          </a:xfrm>
          <a:prstGeom prst="rect">
            <a:avLst/>
          </a:prstGeom>
        </p:spPr>
      </p:pic>
      <p:pic>
        <p:nvPicPr>
          <p:cNvPr id="6" name="Picture 5"/>
          <p:cNvPicPr>
            <a:picLocks noChangeAspect="1"/>
          </p:cNvPicPr>
          <p:nvPr userDrawn="1"/>
        </p:nvPicPr>
        <p:blipFill rotWithShape="1">
          <a:blip r:embed="rId6">
            <a:extLst>
              <a:ext uri="{28A0092B-C50C-407E-A947-70E740481C1C}">
                <a14:useLocalDpi xmlns:a14="http://schemas.microsoft.com/office/drawing/2010/main" val="0"/>
              </a:ext>
            </a:extLst>
          </a:blip>
          <a:srcRect b="57190"/>
          <a:stretch/>
        </p:blipFill>
        <p:spPr>
          <a:xfrm>
            <a:off x="11521945" y="6852586"/>
            <a:ext cx="596902" cy="141940"/>
          </a:xfrm>
          <a:prstGeom prst="rect">
            <a:avLst/>
          </a:prstGeom>
        </p:spPr>
      </p:pic>
      <p:grpSp>
        <p:nvGrpSpPr>
          <p:cNvPr id="43" name="Group 42"/>
          <p:cNvGrpSpPr/>
          <p:nvPr userDrawn="1"/>
        </p:nvGrpSpPr>
        <p:grpSpPr>
          <a:xfrm>
            <a:off x="621825" y="6104145"/>
            <a:ext cx="2109022" cy="300346"/>
            <a:chOff x="-7105650" y="-1617663"/>
            <a:chExt cx="19148426" cy="2727326"/>
          </a:xfrm>
          <a:solidFill>
            <a:schemeClr val="tx1"/>
          </a:solidFill>
        </p:grpSpPr>
        <p:sp>
          <p:nvSpPr>
            <p:cNvPr id="47" name="Freeform 28"/>
            <p:cNvSpPr>
              <a:spLocks/>
            </p:cNvSpPr>
            <p:nvPr userDrawn="1"/>
          </p:nvSpPr>
          <p:spPr bwMode="auto">
            <a:xfrm>
              <a:off x="-7105650" y="-1397000"/>
              <a:ext cx="1131888" cy="1087438"/>
            </a:xfrm>
            <a:custGeom>
              <a:avLst/>
              <a:gdLst>
                <a:gd name="T0" fmla="*/ 713 w 713"/>
                <a:gd name="T1" fmla="*/ 0 h 685"/>
                <a:gd name="T2" fmla="*/ 713 w 713"/>
                <a:gd name="T3" fmla="*/ 685 h 685"/>
                <a:gd name="T4" fmla="*/ 0 w 713"/>
                <a:gd name="T5" fmla="*/ 685 h 685"/>
                <a:gd name="T6" fmla="*/ 0 w 713"/>
                <a:gd name="T7" fmla="*/ 99 h 685"/>
                <a:gd name="T8" fmla="*/ 713 w 713"/>
                <a:gd name="T9" fmla="*/ 0 h 685"/>
              </a:gdLst>
              <a:ahLst/>
              <a:cxnLst>
                <a:cxn ang="0">
                  <a:pos x="T0" y="T1"/>
                </a:cxn>
                <a:cxn ang="0">
                  <a:pos x="T2" y="T3"/>
                </a:cxn>
                <a:cxn ang="0">
                  <a:pos x="T4" y="T5"/>
                </a:cxn>
                <a:cxn ang="0">
                  <a:pos x="T6" y="T7"/>
                </a:cxn>
                <a:cxn ang="0">
                  <a:pos x="T8" y="T9"/>
                </a:cxn>
              </a:cxnLst>
              <a:rect l="0" t="0" r="r" b="b"/>
              <a:pathLst>
                <a:path w="713" h="685">
                  <a:moveTo>
                    <a:pt x="713" y="0"/>
                  </a:moveTo>
                  <a:lnTo>
                    <a:pt x="713" y="685"/>
                  </a:lnTo>
                  <a:lnTo>
                    <a:pt x="0" y="685"/>
                  </a:lnTo>
                  <a:lnTo>
                    <a:pt x="0" y="99"/>
                  </a:lnTo>
                  <a:lnTo>
                    <a:pt x="7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48" name="Freeform 29"/>
            <p:cNvSpPr>
              <a:spLocks/>
            </p:cNvSpPr>
            <p:nvPr userDrawn="1"/>
          </p:nvSpPr>
          <p:spPr bwMode="auto">
            <a:xfrm>
              <a:off x="-5868988" y="-1617663"/>
              <a:ext cx="1490663" cy="1308100"/>
            </a:xfrm>
            <a:custGeom>
              <a:avLst/>
              <a:gdLst>
                <a:gd name="T0" fmla="*/ 939 w 939"/>
                <a:gd name="T1" fmla="*/ 0 h 824"/>
                <a:gd name="T2" fmla="*/ 939 w 939"/>
                <a:gd name="T3" fmla="*/ 824 h 824"/>
                <a:gd name="T4" fmla="*/ 0 w 939"/>
                <a:gd name="T5" fmla="*/ 824 h 824"/>
                <a:gd name="T6" fmla="*/ 0 w 939"/>
                <a:gd name="T7" fmla="*/ 132 h 824"/>
                <a:gd name="T8" fmla="*/ 939 w 939"/>
                <a:gd name="T9" fmla="*/ 0 h 824"/>
              </a:gdLst>
              <a:ahLst/>
              <a:cxnLst>
                <a:cxn ang="0">
                  <a:pos x="T0" y="T1"/>
                </a:cxn>
                <a:cxn ang="0">
                  <a:pos x="T2" y="T3"/>
                </a:cxn>
                <a:cxn ang="0">
                  <a:pos x="T4" y="T5"/>
                </a:cxn>
                <a:cxn ang="0">
                  <a:pos x="T6" y="T7"/>
                </a:cxn>
                <a:cxn ang="0">
                  <a:pos x="T8" y="T9"/>
                </a:cxn>
              </a:cxnLst>
              <a:rect l="0" t="0" r="r" b="b"/>
              <a:pathLst>
                <a:path w="939" h="824">
                  <a:moveTo>
                    <a:pt x="939" y="0"/>
                  </a:moveTo>
                  <a:lnTo>
                    <a:pt x="939" y="824"/>
                  </a:lnTo>
                  <a:lnTo>
                    <a:pt x="0" y="824"/>
                  </a:lnTo>
                  <a:lnTo>
                    <a:pt x="0" y="132"/>
                  </a:lnTo>
                  <a:lnTo>
                    <a:pt x="9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49" name="Freeform 30"/>
            <p:cNvSpPr>
              <a:spLocks/>
            </p:cNvSpPr>
            <p:nvPr userDrawn="1"/>
          </p:nvSpPr>
          <p:spPr bwMode="auto">
            <a:xfrm>
              <a:off x="-7105650" y="-198437"/>
              <a:ext cx="1131888" cy="1087438"/>
            </a:xfrm>
            <a:custGeom>
              <a:avLst/>
              <a:gdLst>
                <a:gd name="T0" fmla="*/ 0 w 713"/>
                <a:gd name="T1" fmla="*/ 0 h 685"/>
                <a:gd name="T2" fmla="*/ 713 w 713"/>
                <a:gd name="T3" fmla="*/ 0 h 685"/>
                <a:gd name="T4" fmla="*/ 713 w 713"/>
                <a:gd name="T5" fmla="*/ 685 h 685"/>
                <a:gd name="T6" fmla="*/ 0 w 713"/>
                <a:gd name="T7" fmla="*/ 586 h 685"/>
                <a:gd name="T8" fmla="*/ 0 w 713"/>
                <a:gd name="T9" fmla="*/ 0 h 685"/>
              </a:gdLst>
              <a:ahLst/>
              <a:cxnLst>
                <a:cxn ang="0">
                  <a:pos x="T0" y="T1"/>
                </a:cxn>
                <a:cxn ang="0">
                  <a:pos x="T2" y="T3"/>
                </a:cxn>
                <a:cxn ang="0">
                  <a:pos x="T4" y="T5"/>
                </a:cxn>
                <a:cxn ang="0">
                  <a:pos x="T6" y="T7"/>
                </a:cxn>
                <a:cxn ang="0">
                  <a:pos x="T8" y="T9"/>
                </a:cxn>
              </a:cxnLst>
              <a:rect l="0" t="0" r="r" b="b"/>
              <a:pathLst>
                <a:path w="713" h="685">
                  <a:moveTo>
                    <a:pt x="0" y="0"/>
                  </a:moveTo>
                  <a:lnTo>
                    <a:pt x="713" y="0"/>
                  </a:lnTo>
                  <a:lnTo>
                    <a:pt x="713" y="685"/>
                  </a:lnTo>
                  <a:lnTo>
                    <a:pt x="0" y="58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0" name="Freeform 31"/>
            <p:cNvSpPr>
              <a:spLocks/>
            </p:cNvSpPr>
            <p:nvPr userDrawn="1"/>
          </p:nvSpPr>
          <p:spPr bwMode="auto">
            <a:xfrm>
              <a:off x="-5868988" y="-198437"/>
              <a:ext cx="1490663" cy="1308100"/>
            </a:xfrm>
            <a:custGeom>
              <a:avLst/>
              <a:gdLst>
                <a:gd name="T0" fmla="*/ 0 w 939"/>
                <a:gd name="T1" fmla="*/ 0 h 824"/>
                <a:gd name="T2" fmla="*/ 939 w 939"/>
                <a:gd name="T3" fmla="*/ 0 h 824"/>
                <a:gd name="T4" fmla="*/ 939 w 939"/>
                <a:gd name="T5" fmla="*/ 824 h 824"/>
                <a:gd name="T6" fmla="*/ 0 w 939"/>
                <a:gd name="T7" fmla="*/ 696 h 824"/>
                <a:gd name="T8" fmla="*/ 0 w 939"/>
                <a:gd name="T9" fmla="*/ 0 h 824"/>
              </a:gdLst>
              <a:ahLst/>
              <a:cxnLst>
                <a:cxn ang="0">
                  <a:pos x="T0" y="T1"/>
                </a:cxn>
                <a:cxn ang="0">
                  <a:pos x="T2" y="T3"/>
                </a:cxn>
                <a:cxn ang="0">
                  <a:pos x="T4" y="T5"/>
                </a:cxn>
                <a:cxn ang="0">
                  <a:pos x="T6" y="T7"/>
                </a:cxn>
                <a:cxn ang="0">
                  <a:pos x="T8" y="T9"/>
                </a:cxn>
              </a:cxnLst>
              <a:rect l="0" t="0" r="r" b="b"/>
              <a:pathLst>
                <a:path w="939" h="824">
                  <a:moveTo>
                    <a:pt x="0" y="0"/>
                  </a:moveTo>
                  <a:lnTo>
                    <a:pt x="939" y="0"/>
                  </a:lnTo>
                  <a:lnTo>
                    <a:pt x="939" y="824"/>
                  </a:lnTo>
                  <a:lnTo>
                    <a:pt x="0" y="69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1" name="Freeform 32"/>
            <p:cNvSpPr>
              <a:spLocks noEditPoints="1"/>
            </p:cNvSpPr>
            <p:nvPr userDrawn="1"/>
          </p:nvSpPr>
          <p:spPr bwMode="auto">
            <a:xfrm>
              <a:off x="6035675" y="-1071563"/>
              <a:ext cx="998538" cy="1639888"/>
            </a:xfrm>
            <a:custGeom>
              <a:avLst/>
              <a:gdLst>
                <a:gd name="T0" fmla="*/ 121 w 629"/>
                <a:gd name="T1" fmla="*/ 110 h 1033"/>
                <a:gd name="T2" fmla="*/ 121 w 629"/>
                <a:gd name="T3" fmla="*/ 531 h 1033"/>
                <a:gd name="T4" fmla="*/ 245 w 629"/>
                <a:gd name="T5" fmla="*/ 531 h 1033"/>
                <a:gd name="T6" fmla="*/ 322 w 629"/>
                <a:gd name="T7" fmla="*/ 528 h 1033"/>
                <a:gd name="T8" fmla="*/ 384 w 629"/>
                <a:gd name="T9" fmla="*/ 509 h 1033"/>
                <a:gd name="T10" fmla="*/ 435 w 629"/>
                <a:gd name="T11" fmla="*/ 476 h 1033"/>
                <a:gd name="T12" fmla="*/ 472 w 629"/>
                <a:gd name="T13" fmla="*/ 432 h 1033"/>
                <a:gd name="T14" fmla="*/ 494 w 629"/>
                <a:gd name="T15" fmla="*/ 381 h 1033"/>
                <a:gd name="T16" fmla="*/ 501 w 629"/>
                <a:gd name="T17" fmla="*/ 315 h 1033"/>
                <a:gd name="T18" fmla="*/ 494 w 629"/>
                <a:gd name="T19" fmla="*/ 253 h 1033"/>
                <a:gd name="T20" fmla="*/ 475 w 629"/>
                <a:gd name="T21" fmla="*/ 202 h 1033"/>
                <a:gd name="T22" fmla="*/ 442 w 629"/>
                <a:gd name="T23" fmla="*/ 161 h 1033"/>
                <a:gd name="T24" fmla="*/ 395 w 629"/>
                <a:gd name="T25" fmla="*/ 132 h 1033"/>
                <a:gd name="T26" fmla="*/ 333 w 629"/>
                <a:gd name="T27" fmla="*/ 117 h 1033"/>
                <a:gd name="T28" fmla="*/ 260 w 629"/>
                <a:gd name="T29" fmla="*/ 110 h 1033"/>
                <a:gd name="T30" fmla="*/ 121 w 629"/>
                <a:gd name="T31" fmla="*/ 110 h 1033"/>
                <a:gd name="T32" fmla="*/ 0 w 629"/>
                <a:gd name="T33" fmla="*/ 0 h 1033"/>
                <a:gd name="T34" fmla="*/ 282 w 629"/>
                <a:gd name="T35" fmla="*/ 0 h 1033"/>
                <a:gd name="T36" fmla="*/ 358 w 629"/>
                <a:gd name="T37" fmla="*/ 7 h 1033"/>
                <a:gd name="T38" fmla="*/ 428 w 629"/>
                <a:gd name="T39" fmla="*/ 22 h 1033"/>
                <a:gd name="T40" fmla="*/ 486 w 629"/>
                <a:gd name="T41" fmla="*/ 48 h 1033"/>
                <a:gd name="T42" fmla="*/ 537 w 629"/>
                <a:gd name="T43" fmla="*/ 81 h 1033"/>
                <a:gd name="T44" fmla="*/ 578 w 629"/>
                <a:gd name="T45" fmla="*/ 125 h 1033"/>
                <a:gd name="T46" fmla="*/ 607 w 629"/>
                <a:gd name="T47" fmla="*/ 180 h 1033"/>
                <a:gd name="T48" fmla="*/ 622 w 629"/>
                <a:gd name="T49" fmla="*/ 238 h 1033"/>
                <a:gd name="T50" fmla="*/ 629 w 629"/>
                <a:gd name="T51" fmla="*/ 308 h 1033"/>
                <a:gd name="T52" fmla="*/ 622 w 629"/>
                <a:gd name="T53" fmla="*/ 381 h 1033"/>
                <a:gd name="T54" fmla="*/ 603 w 629"/>
                <a:gd name="T55" fmla="*/ 443 h 1033"/>
                <a:gd name="T56" fmla="*/ 570 w 629"/>
                <a:gd name="T57" fmla="*/ 502 h 1033"/>
                <a:gd name="T58" fmla="*/ 527 w 629"/>
                <a:gd name="T59" fmla="*/ 550 h 1033"/>
                <a:gd name="T60" fmla="*/ 468 w 629"/>
                <a:gd name="T61" fmla="*/ 590 h 1033"/>
                <a:gd name="T62" fmla="*/ 406 w 629"/>
                <a:gd name="T63" fmla="*/ 619 h 1033"/>
                <a:gd name="T64" fmla="*/ 333 w 629"/>
                <a:gd name="T65" fmla="*/ 638 h 1033"/>
                <a:gd name="T66" fmla="*/ 256 w 629"/>
                <a:gd name="T67" fmla="*/ 641 h 1033"/>
                <a:gd name="T68" fmla="*/ 121 w 629"/>
                <a:gd name="T69" fmla="*/ 641 h 1033"/>
                <a:gd name="T70" fmla="*/ 121 w 629"/>
                <a:gd name="T71" fmla="*/ 1033 h 1033"/>
                <a:gd name="T72" fmla="*/ 0 w 629"/>
                <a:gd name="T73" fmla="*/ 1033 h 1033"/>
                <a:gd name="T74" fmla="*/ 0 w 629"/>
                <a:gd name="T75" fmla="*/ 0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9" h="1033">
                  <a:moveTo>
                    <a:pt x="121" y="110"/>
                  </a:moveTo>
                  <a:lnTo>
                    <a:pt x="121" y="531"/>
                  </a:lnTo>
                  <a:lnTo>
                    <a:pt x="245" y="531"/>
                  </a:lnTo>
                  <a:lnTo>
                    <a:pt x="322" y="528"/>
                  </a:lnTo>
                  <a:lnTo>
                    <a:pt x="384" y="509"/>
                  </a:lnTo>
                  <a:lnTo>
                    <a:pt x="435" y="476"/>
                  </a:lnTo>
                  <a:lnTo>
                    <a:pt x="472" y="432"/>
                  </a:lnTo>
                  <a:lnTo>
                    <a:pt x="494" y="381"/>
                  </a:lnTo>
                  <a:lnTo>
                    <a:pt x="501" y="315"/>
                  </a:lnTo>
                  <a:lnTo>
                    <a:pt x="494" y="253"/>
                  </a:lnTo>
                  <a:lnTo>
                    <a:pt x="475" y="202"/>
                  </a:lnTo>
                  <a:lnTo>
                    <a:pt x="442" y="161"/>
                  </a:lnTo>
                  <a:lnTo>
                    <a:pt x="395" y="132"/>
                  </a:lnTo>
                  <a:lnTo>
                    <a:pt x="333" y="117"/>
                  </a:lnTo>
                  <a:lnTo>
                    <a:pt x="260" y="110"/>
                  </a:lnTo>
                  <a:lnTo>
                    <a:pt x="121" y="110"/>
                  </a:lnTo>
                  <a:close/>
                  <a:moveTo>
                    <a:pt x="0" y="0"/>
                  </a:moveTo>
                  <a:lnTo>
                    <a:pt x="282" y="0"/>
                  </a:lnTo>
                  <a:lnTo>
                    <a:pt x="358" y="7"/>
                  </a:lnTo>
                  <a:lnTo>
                    <a:pt x="428" y="22"/>
                  </a:lnTo>
                  <a:lnTo>
                    <a:pt x="486" y="48"/>
                  </a:lnTo>
                  <a:lnTo>
                    <a:pt x="537" y="81"/>
                  </a:lnTo>
                  <a:lnTo>
                    <a:pt x="578" y="125"/>
                  </a:lnTo>
                  <a:lnTo>
                    <a:pt x="607" y="180"/>
                  </a:lnTo>
                  <a:lnTo>
                    <a:pt x="622" y="238"/>
                  </a:lnTo>
                  <a:lnTo>
                    <a:pt x="629" y="308"/>
                  </a:lnTo>
                  <a:lnTo>
                    <a:pt x="622" y="381"/>
                  </a:lnTo>
                  <a:lnTo>
                    <a:pt x="603" y="443"/>
                  </a:lnTo>
                  <a:lnTo>
                    <a:pt x="570" y="502"/>
                  </a:lnTo>
                  <a:lnTo>
                    <a:pt x="527" y="550"/>
                  </a:lnTo>
                  <a:lnTo>
                    <a:pt x="468" y="590"/>
                  </a:lnTo>
                  <a:lnTo>
                    <a:pt x="406" y="619"/>
                  </a:lnTo>
                  <a:lnTo>
                    <a:pt x="333" y="638"/>
                  </a:lnTo>
                  <a:lnTo>
                    <a:pt x="256" y="641"/>
                  </a:lnTo>
                  <a:lnTo>
                    <a:pt x="121" y="641"/>
                  </a:lnTo>
                  <a:lnTo>
                    <a:pt x="121" y="1033"/>
                  </a:lnTo>
                  <a:lnTo>
                    <a:pt x="0"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2" name="Freeform 33"/>
            <p:cNvSpPr>
              <a:spLocks/>
            </p:cNvSpPr>
            <p:nvPr userDrawn="1"/>
          </p:nvSpPr>
          <p:spPr bwMode="auto">
            <a:xfrm>
              <a:off x="7231063" y="-1165225"/>
              <a:ext cx="963613" cy="1733551"/>
            </a:xfrm>
            <a:custGeom>
              <a:avLst/>
              <a:gdLst>
                <a:gd name="T0" fmla="*/ 0 w 607"/>
                <a:gd name="T1" fmla="*/ 0 h 1092"/>
                <a:gd name="T2" fmla="*/ 117 w 607"/>
                <a:gd name="T3" fmla="*/ 0 h 1092"/>
                <a:gd name="T4" fmla="*/ 117 w 607"/>
                <a:gd name="T5" fmla="*/ 477 h 1092"/>
                <a:gd name="T6" fmla="*/ 121 w 607"/>
                <a:gd name="T7" fmla="*/ 477 h 1092"/>
                <a:gd name="T8" fmla="*/ 165 w 607"/>
                <a:gd name="T9" fmla="*/ 414 h 1092"/>
                <a:gd name="T10" fmla="*/ 223 w 607"/>
                <a:gd name="T11" fmla="*/ 370 h 1092"/>
                <a:gd name="T12" fmla="*/ 285 w 607"/>
                <a:gd name="T13" fmla="*/ 345 h 1092"/>
                <a:gd name="T14" fmla="*/ 362 w 607"/>
                <a:gd name="T15" fmla="*/ 338 h 1092"/>
                <a:gd name="T16" fmla="*/ 428 w 607"/>
                <a:gd name="T17" fmla="*/ 341 h 1092"/>
                <a:gd name="T18" fmla="*/ 483 w 607"/>
                <a:gd name="T19" fmla="*/ 359 h 1092"/>
                <a:gd name="T20" fmla="*/ 527 w 607"/>
                <a:gd name="T21" fmla="*/ 392 h 1092"/>
                <a:gd name="T22" fmla="*/ 563 w 607"/>
                <a:gd name="T23" fmla="*/ 436 h 1092"/>
                <a:gd name="T24" fmla="*/ 589 w 607"/>
                <a:gd name="T25" fmla="*/ 491 h 1092"/>
                <a:gd name="T26" fmla="*/ 604 w 607"/>
                <a:gd name="T27" fmla="*/ 557 h 1092"/>
                <a:gd name="T28" fmla="*/ 607 w 607"/>
                <a:gd name="T29" fmla="*/ 638 h 1092"/>
                <a:gd name="T30" fmla="*/ 607 w 607"/>
                <a:gd name="T31" fmla="*/ 1092 h 1092"/>
                <a:gd name="T32" fmla="*/ 490 w 607"/>
                <a:gd name="T33" fmla="*/ 1092 h 1092"/>
                <a:gd name="T34" fmla="*/ 490 w 607"/>
                <a:gd name="T35" fmla="*/ 667 h 1092"/>
                <a:gd name="T36" fmla="*/ 487 w 607"/>
                <a:gd name="T37" fmla="*/ 598 h 1092"/>
                <a:gd name="T38" fmla="*/ 472 w 607"/>
                <a:gd name="T39" fmla="*/ 539 h 1092"/>
                <a:gd name="T40" fmla="*/ 450 w 607"/>
                <a:gd name="T41" fmla="*/ 495 h 1092"/>
                <a:gd name="T42" fmla="*/ 413 w 607"/>
                <a:gd name="T43" fmla="*/ 462 h 1092"/>
                <a:gd name="T44" fmla="*/ 373 w 607"/>
                <a:gd name="T45" fmla="*/ 444 h 1092"/>
                <a:gd name="T46" fmla="*/ 318 w 607"/>
                <a:gd name="T47" fmla="*/ 436 h 1092"/>
                <a:gd name="T48" fmla="*/ 263 w 607"/>
                <a:gd name="T49" fmla="*/ 444 h 1092"/>
                <a:gd name="T50" fmla="*/ 216 w 607"/>
                <a:gd name="T51" fmla="*/ 466 h 1092"/>
                <a:gd name="T52" fmla="*/ 176 w 607"/>
                <a:gd name="T53" fmla="*/ 506 h 1092"/>
                <a:gd name="T54" fmla="*/ 143 w 607"/>
                <a:gd name="T55" fmla="*/ 554 h 1092"/>
                <a:gd name="T56" fmla="*/ 125 w 607"/>
                <a:gd name="T57" fmla="*/ 609 h 1092"/>
                <a:gd name="T58" fmla="*/ 117 w 607"/>
                <a:gd name="T59" fmla="*/ 675 h 1092"/>
                <a:gd name="T60" fmla="*/ 117 w 607"/>
                <a:gd name="T61" fmla="*/ 1092 h 1092"/>
                <a:gd name="T62" fmla="*/ 0 w 607"/>
                <a:gd name="T63" fmla="*/ 1092 h 1092"/>
                <a:gd name="T64" fmla="*/ 0 w 607"/>
                <a:gd name="T65" fmla="*/ 0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7" h="1092">
                  <a:moveTo>
                    <a:pt x="0" y="0"/>
                  </a:moveTo>
                  <a:lnTo>
                    <a:pt x="117" y="0"/>
                  </a:lnTo>
                  <a:lnTo>
                    <a:pt x="117" y="477"/>
                  </a:lnTo>
                  <a:lnTo>
                    <a:pt x="121" y="477"/>
                  </a:lnTo>
                  <a:lnTo>
                    <a:pt x="165" y="414"/>
                  </a:lnTo>
                  <a:lnTo>
                    <a:pt x="223" y="370"/>
                  </a:lnTo>
                  <a:lnTo>
                    <a:pt x="285" y="345"/>
                  </a:lnTo>
                  <a:lnTo>
                    <a:pt x="362" y="338"/>
                  </a:lnTo>
                  <a:lnTo>
                    <a:pt x="428" y="341"/>
                  </a:lnTo>
                  <a:lnTo>
                    <a:pt x="483" y="359"/>
                  </a:lnTo>
                  <a:lnTo>
                    <a:pt x="527" y="392"/>
                  </a:lnTo>
                  <a:lnTo>
                    <a:pt x="563" y="436"/>
                  </a:lnTo>
                  <a:lnTo>
                    <a:pt x="589" y="491"/>
                  </a:lnTo>
                  <a:lnTo>
                    <a:pt x="604" y="557"/>
                  </a:lnTo>
                  <a:lnTo>
                    <a:pt x="607" y="638"/>
                  </a:lnTo>
                  <a:lnTo>
                    <a:pt x="607" y="1092"/>
                  </a:lnTo>
                  <a:lnTo>
                    <a:pt x="490" y="1092"/>
                  </a:lnTo>
                  <a:lnTo>
                    <a:pt x="490" y="667"/>
                  </a:lnTo>
                  <a:lnTo>
                    <a:pt x="487" y="598"/>
                  </a:lnTo>
                  <a:lnTo>
                    <a:pt x="472" y="539"/>
                  </a:lnTo>
                  <a:lnTo>
                    <a:pt x="450" y="495"/>
                  </a:lnTo>
                  <a:lnTo>
                    <a:pt x="413" y="462"/>
                  </a:lnTo>
                  <a:lnTo>
                    <a:pt x="373" y="444"/>
                  </a:lnTo>
                  <a:lnTo>
                    <a:pt x="318" y="436"/>
                  </a:lnTo>
                  <a:lnTo>
                    <a:pt x="263" y="444"/>
                  </a:lnTo>
                  <a:lnTo>
                    <a:pt x="216" y="466"/>
                  </a:lnTo>
                  <a:lnTo>
                    <a:pt x="176" y="506"/>
                  </a:lnTo>
                  <a:lnTo>
                    <a:pt x="143" y="554"/>
                  </a:lnTo>
                  <a:lnTo>
                    <a:pt x="125" y="609"/>
                  </a:lnTo>
                  <a:lnTo>
                    <a:pt x="117" y="675"/>
                  </a:lnTo>
                  <a:lnTo>
                    <a:pt x="117" y="1092"/>
                  </a:lnTo>
                  <a:lnTo>
                    <a:pt x="0" y="109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3" name="Freeform 34"/>
            <p:cNvSpPr>
              <a:spLocks noEditPoints="1"/>
            </p:cNvSpPr>
            <p:nvPr userDrawn="1"/>
          </p:nvSpPr>
          <p:spPr bwMode="auto">
            <a:xfrm>
              <a:off x="8421688" y="-628650"/>
              <a:ext cx="1149350" cy="1227138"/>
            </a:xfrm>
            <a:custGeom>
              <a:avLst/>
              <a:gdLst>
                <a:gd name="T0" fmla="*/ 365 w 724"/>
                <a:gd name="T1" fmla="*/ 98 h 773"/>
                <a:gd name="T2" fmla="*/ 296 w 724"/>
                <a:gd name="T3" fmla="*/ 109 h 773"/>
                <a:gd name="T4" fmla="*/ 237 w 724"/>
                <a:gd name="T5" fmla="*/ 131 h 773"/>
                <a:gd name="T6" fmla="*/ 186 w 724"/>
                <a:gd name="T7" fmla="*/ 175 h 773"/>
                <a:gd name="T8" fmla="*/ 150 w 724"/>
                <a:gd name="T9" fmla="*/ 230 h 773"/>
                <a:gd name="T10" fmla="*/ 128 w 724"/>
                <a:gd name="T11" fmla="*/ 304 h 773"/>
                <a:gd name="T12" fmla="*/ 120 w 724"/>
                <a:gd name="T13" fmla="*/ 388 h 773"/>
                <a:gd name="T14" fmla="*/ 128 w 724"/>
                <a:gd name="T15" fmla="*/ 472 h 773"/>
                <a:gd name="T16" fmla="*/ 150 w 724"/>
                <a:gd name="T17" fmla="*/ 542 h 773"/>
                <a:gd name="T18" fmla="*/ 186 w 724"/>
                <a:gd name="T19" fmla="*/ 597 h 773"/>
                <a:gd name="T20" fmla="*/ 237 w 724"/>
                <a:gd name="T21" fmla="*/ 637 h 773"/>
                <a:gd name="T22" fmla="*/ 296 w 724"/>
                <a:gd name="T23" fmla="*/ 663 h 773"/>
                <a:gd name="T24" fmla="*/ 365 w 724"/>
                <a:gd name="T25" fmla="*/ 670 h 773"/>
                <a:gd name="T26" fmla="*/ 435 w 724"/>
                <a:gd name="T27" fmla="*/ 663 h 773"/>
                <a:gd name="T28" fmla="*/ 493 w 724"/>
                <a:gd name="T29" fmla="*/ 637 h 773"/>
                <a:gd name="T30" fmla="*/ 541 w 724"/>
                <a:gd name="T31" fmla="*/ 597 h 773"/>
                <a:gd name="T32" fmla="*/ 574 w 724"/>
                <a:gd name="T33" fmla="*/ 542 h 773"/>
                <a:gd name="T34" fmla="*/ 596 w 724"/>
                <a:gd name="T35" fmla="*/ 472 h 773"/>
                <a:gd name="T36" fmla="*/ 603 w 724"/>
                <a:gd name="T37" fmla="*/ 388 h 773"/>
                <a:gd name="T38" fmla="*/ 596 w 724"/>
                <a:gd name="T39" fmla="*/ 300 h 773"/>
                <a:gd name="T40" fmla="*/ 574 w 724"/>
                <a:gd name="T41" fmla="*/ 230 h 773"/>
                <a:gd name="T42" fmla="*/ 541 w 724"/>
                <a:gd name="T43" fmla="*/ 175 h 773"/>
                <a:gd name="T44" fmla="*/ 493 w 724"/>
                <a:gd name="T45" fmla="*/ 131 h 773"/>
                <a:gd name="T46" fmla="*/ 435 w 724"/>
                <a:gd name="T47" fmla="*/ 109 h 773"/>
                <a:gd name="T48" fmla="*/ 365 w 724"/>
                <a:gd name="T49" fmla="*/ 98 h 773"/>
                <a:gd name="T50" fmla="*/ 373 w 724"/>
                <a:gd name="T51" fmla="*/ 0 h 773"/>
                <a:gd name="T52" fmla="*/ 453 w 724"/>
                <a:gd name="T53" fmla="*/ 7 h 773"/>
                <a:gd name="T54" fmla="*/ 519 w 724"/>
                <a:gd name="T55" fmla="*/ 25 h 773"/>
                <a:gd name="T56" fmla="*/ 581 w 724"/>
                <a:gd name="T57" fmla="*/ 58 h 773"/>
                <a:gd name="T58" fmla="*/ 632 w 724"/>
                <a:gd name="T59" fmla="*/ 102 h 773"/>
                <a:gd name="T60" fmla="*/ 673 w 724"/>
                <a:gd name="T61" fmla="*/ 157 h 773"/>
                <a:gd name="T62" fmla="*/ 702 w 724"/>
                <a:gd name="T63" fmla="*/ 223 h 773"/>
                <a:gd name="T64" fmla="*/ 716 w 724"/>
                <a:gd name="T65" fmla="*/ 296 h 773"/>
                <a:gd name="T66" fmla="*/ 724 w 724"/>
                <a:gd name="T67" fmla="*/ 381 h 773"/>
                <a:gd name="T68" fmla="*/ 716 w 724"/>
                <a:gd name="T69" fmla="*/ 465 h 773"/>
                <a:gd name="T70" fmla="*/ 698 w 724"/>
                <a:gd name="T71" fmla="*/ 542 h 773"/>
                <a:gd name="T72" fmla="*/ 669 w 724"/>
                <a:gd name="T73" fmla="*/ 608 h 773"/>
                <a:gd name="T74" fmla="*/ 625 w 724"/>
                <a:gd name="T75" fmla="*/ 666 h 773"/>
                <a:gd name="T76" fmla="*/ 570 w 724"/>
                <a:gd name="T77" fmla="*/ 710 h 773"/>
                <a:gd name="T78" fmla="*/ 508 w 724"/>
                <a:gd name="T79" fmla="*/ 743 h 773"/>
                <a:gd name="T80" fmla="*/ 435 w 724"/>
                <a:gd name="T81" fmla="*/ 765 h 773"/>
                <a:gd name="T82" fmla="*/ 358 w 724"/>
                <a:gd name="T83" fmla="*/ 773 h 773"/>
                <a:gd name="T84" fmla="*/ 281 w 724"/>
                <a:gd name="T85" fmla="*/ 765 h 773"/>
                <a:gd name="T86" fmla="*/ 212 w 724"/>
                <a:gd name="T87" fmla="*/ 747 h 773"/>
                <a:gd name="T88" fmla="*/ 150 w 724"/>
                <a:gd name="T89" fmla="*/ 714 h 773"/>
                <a:gd name="T90" fmla="*/ 98 w 724"/>
                <a:gd name="T91" fmla="*/ 666 h 773"/>
                <a:gd name="T92" fmla="*/ 55 w 724"/>
                <a:gd name="T93" fmla="*/ 611 h 773"/>
                <a:gd name="T94" fmla="*/ 25 w 724"/>
                <a:gd name="T95" fmla="*/ 545 h 773"/>
                <a:gd name="T96" fmla="*/ 7 w 724"/>
                <a:gd name="T97" fmla="*/ 476 h 773"/>
                <a:gd name="T98" fmla="*/ 0 w 724"/>
                <a:gd name="T99" fmla="*/ 395 h 773"/>
                <a:gd name="T100" fmla="*/ 7 w 724"/>
                <a:gd name="T101" fmla="*/ 307 h 773"/>
                <a:gd name="T102" fmla="*/ 25 w 724"/>
                <a:gd name="T103" fmla="*/ 230 h 773"/>
                <a:gd name="T104" fmla="*/ 55 w 724"/>
                <a:gd name="T105" fmla="*/ 164 h 773"/>
                <a:gd name="T106" fmla="*/ 98 w 724"/>
                <a:gd name="T107" fmla="*/ 106 h 773"/>
                <a:gd name="T108" fmla="*/ 153 w 724"/>
                <a:gd name="T109" fmla="*/ 58 h 773"/>
                <a:gd name="T110" fmla="*/ 219 w 724"/>
                <a:gd name="T111" fmla="*/ 25 h 773"/>
                <a:gd name="T112" fmla="*/ 292 w 724"/>
                <a:gd name="T113" fmla="*/ 7 h 773"/>
                <a:gd name="T114" fmla="*/ 373 w 724"/>
                <a:gd name="T11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4" h="773">
                  <a:moveTo>
                    <a:pt x="365" y="98"/>
                  </a:moveTo>
                  <a:lnTo>
                    <a:pt x="296" y="109"/>
                  </a:lnTo>
                  <a:lnTo>
                    <a:pt x="237" y="131"/>
                  </a:lnTo>
                  <a:lnTo>
                    <a:pt x="186" y="175"/>
                  </a:lnTo>
                  <a:lnTo>
                    <a:pt x="150" y="230"/>
                  </a:lnTo>
                  <a:lnTo>
                    <a:pt x="128" y="304"/>
                  </a:lnTo>
                  <a:lnTo>
                    <a:pt x="120" y="388"/>
                  </a:lnTo>
                  <a:lnTo>
                    <a:pt x="128" y="472"/>
                  </a:lnTo>
                  <a:lnTo>
                    <a:pt x="150" y="542"/>
                  </a:lnTo>
                  <a:lnTo>
                    <a:pt x="186" y="597"/>
                  </a:lnTo>
                  <a:lnTo>
                    <a:pt x="237" y="637"/>
                  </a:lnTo>
                  <a:lnTo>
                    <a:pt x="296" y="663"/>
                  </a:lnTo>
                  <a:lnTo>
                    <a:pt x="365" y="670"/>
                  </a:lnTo>
                  <a:lnTo>
                    <a:pt x="435" y="663"/>
                  </a:lnTo>
                  <a:lnTo>
                    <a:pt x="493" y="637"/>
                  </a:lnTo>
                  <a:lnTo>
                    <a:pt x="541" y="597"/>
                  </a:lnTo>
                  <a:lnTo>
                    <a:pt x="574" y="542"/>
                  </a:lnTo>
                  <a:lnTo>
                    <a:pt x="596" y="472"/>
                  </a:lnTo>
                  <a:lnTo>
                    <a:pt x="603" y="388"/>
                  </a:lnTo>
                  <a:lnTo>
                    <a:pt x="596" y="300"/>
                  </a:lnTo>
                  <a:lnTo>
                    <a:pt x="574" y="230"/>
                  </a:lnTo>
                  <a:lnTo>
                    <a:pt x="541" y="175"/>
                  </a:lnTo>
                  <a:lnTo>
                    <a:pt x="493" y="131"/>
                  </a:lnTo>
                  <a:lnTo>
                    <a:pt x="435" y="109"/>
                  </a:lnTo>
                  <a:lnTo>
                    <a:pt x="365" y="98"/>
                  </a:lnTo>
                  <a:close/>
                  <a:moveTo>
                    <a:pt x="373" y="0"/>
                  </a:moveTo>
                  <a:lnTo>
                    <a:pt x="453" y="7"/>
                  </a:lnTo>
                  <a:lnTo>
                    <a:pt x="519" y="25"/>
                  </a:lnTo>
                  <a:lnTo>
                    <a:pt x="581" y="58"/>
                  </a:lnTo>
                  <a:lnTo>
                    <a:pt x="632" y="102"/>
                  </a:lnTo>
                  <a:lnTo>
                    <a:pt x="673" y="157"/>
                  </a:lnTo>
                  <a:lnTo>
                    <a:pt x="702" y="223"/>
                  </a:lnTo>
                  <a:lnTo>
                    <a:pt x="716" y="296"/>
                  </a:lnTo>
                  <a:lnTo>
                    <a:pt x="724" y="381"/>
                  </a:lnTo>
                  <a:lnTo>
                    <a:pt x="716" y="465"/>
                  </a:lnTo>
                  <a:lnTo>
                    <a:pt x="698" y="542"/>
                  </a:lnTo>
                  <a:lnTo>
                    <a:pt x="669" y="608"/>
                  </a:lnTo>
                  <a:lnTo>
                    <a:pt x="625" y="666"/>
                  </a:lnTo>
                  <a:lnTo>
                    <a:pt x="570" y="710"/>
                  </a:lnTo>
                  <a:lnTo>
                    <a:pt x="508" y="743"/>
                  </a:lnTo>
                  <a:lnTo>
                    <a:pt x="435" y="765"/>
                  </a:lnTo>
                  <a:lnTo>
                    <a:pt x="358" y="773"/>
                  </a:lnTo>
                  <a:lnTo>
                    <a:pt x="281" y="765"/>
                  </a:lnTo>
                  <a:lnTo>
                    <a:pt x="212" y="747"/>
                  </a:lnTo>
                  <a:lnTo>
                    <a:pt x="150" y="714"/>
                  </a:lnTo>
                  <a:lnTo>
                    <a:pt x="98" y="666"/>
                  </a:lnTo>
                  <a:lnTo>
                    <a:pt x="55" y="611"/>
                  </a:lnTo>
                  <a:lnTo>
                    <a:pt x="25" y="545"/>
                  </a:lnTo>
                  <a:lnTo>
                    <a:pt x="7" y="476"/>
                  </a:lnTo>
                  <a:lnTo>
                    <a:pt x="0" y="395"/>
                  </a:lnTo>
                  <a:lnTo>
                    <a:pt x="7" y="307"/>
                  </a:lnTo>
                  <a:lnTo>
                    <a:pt x="25" y="230"/>
                  </a:lnTo>
                  <a:lnTo>
                    <a:pt x="55" y="164"/>
                  </a:lnTo>
                  <a:lnTo>
                    <a:pt x="98" y="106"/>
                  </a:lnTo>
                  <a:lnTo>
                    <a:pt x="153" y="58"/>
                  </a:lnTo>
                  <a:lnTo>
                    <a:pt x="219" y="25"/>
                  </a:lnTo>
                  <a:lnTo>
                    <a:pt x="292" y="7"/>
                  </a:lnTo>
                  <a:lnTo>
                    <a:pt x="3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5" name="Freeform 35"/>
            <p:cNvSpPr>
              <a:spLocks/>
            </p:cNvSpPr>
            <p:nvPr userDrawn="1"/>
          </p:nvSpPr>
          <p:spPr bwMode="auto">
            <a:xfrm>
              <a:off x="9820275" y="-628650"/>
              <a:ext cx="969963" cy="1196975"/>
            </a:xfrm>
            <a:custGeom>
              <a:avLst/>
              <a:gdLst>
                <a:gd name="T0" fmla="*/ 362 w 611"/>
                <a:gd name="T1" fmla="*/ 0 h 754"/>
                <a:gd name="T2" fmla="*/ 417 w 611"/>
                <a:gd name="T3" fmla="*/ 3 h 754"/>
                <a:gd name="T4" fmla="*/ 468 w 611"/>
                <a:gd name="T5" fmla="*/ 18 h 754"/>
                <a:gd name="T6" fmla="*/ 512 w 611"/>
                <a:gd name="T7" fmla="*/ 43 h 754"/>
                <a:gd name="T8" fmla="*/ 545 w 611"/>
                <a:gd name="T9" fmla="*/ 76 h 754"/>
                <a:gd name="T10" fmla="*/ 581 w 611"/>
                <a:gd name="T11" fmla="*/ 139 h 754"/>
                <a:gd name="T12" fmla="*/ 603 w 611"/>
                <a:gd name="T13" fmla="*/ 212 h 754"/>
                <a:gd name="T14" fmla="*/ 611 w 611"/>
                <a:gd name="T15" fmla="*/ 304 h 754"/>
                <a:gd name="T16" fmla="*/ 611 w 611"/>
                <a:gd name="T17" fmla="*/ 754 h 754"/>
                <a:gd name="T18" fmla="*/ 494 w 611"/>
                <a:gd name="T19" fmla="*/ 754 h 754"/>
                <a:gd name="T20" fmla="*/ 494 w 611"/>
                <a:gd name="T21" fmla="*/ 333 h 754"/>
                <a:gd name="T22" fmla="*/ 486 w 611"/>
                <a:gd name="T23" fmla="*/ 263 h 754"/>
                <a:gd name="T24" fmla="*/ 472 w 611"/>
                <a:gd name="T25" fmla="*/ 205 h 754"/>
                <a:gd name="T26" fmla="*/ 450 w 611"/>
                <a:gd name="T27" fmla="*/ 157 h 754"/>
                <a:gd name="T28" fmla="*/ 417 w 611"/>
                <a:gd name="T29" fmla="*/ 124 h 754"/>
                <a:gd name="T30" fmla="*/ 373 w 611"/>
                <a:gd name="T31" fmla="*/ 106 h 754"/>
                <a:gd name="T32" fmla="*/ 322 w 611"/>
                <a:gd name="T33" fmla="*/ 98 h 754"/>
                <a:gd name="T34" fmla="*/ 267 w 611"/>
                <a:gd name="T35" fmla="*/ 106 h 754"/>
                <a:gd name="T36" fmla="*/ 219 w 611"/>
                <a:gd name="T37" fmla="*/ 128 h 754"/>
                <a:gd name="T38" fmla="*/ 175 w 611"/>
                <a:gd name="T39" fmla="*/ 164 h 754"/>
                <a:gd name="T40" fmla="*/ 143 w 611"/>
                <a:gd name="T41" fmla="*/ 212 h 754"/>
                <a:gd name="T42" fmla="*/ 124 w 611"/>
                <a:gd name="T43" fmla="*/ 271 h 754"/>
                <a:gd name="T44" fmla="*/ 117 w 611"/>
                <a:gd name="T45" fmla="*/ 333 h 754"/>
                <a:gd name="T46" fmla="*/ 117 w 611"/>
                <a:gd name="T47" fmla="*/ 754 h 754"/>
                <a:gd name="T48" fmla="*/ 0 w 611"/>
                <a:gd name="T49" fmla="*/ 754 h 754"/>
                <a:gd name="T50" fmla="*/ 0 w 611"/>
                <a:gd name="T51" fmla="*/ 18 h 754"/>
                <a:gd name="T52" fmla="*/ 117 w 611"/>
                <a:gd name="T53" fmla="*/ 18 h 754"/>
                <a:gd name="T54" fmla="*/ 117 w 611"/>
                <a:gd name="T55" fmla="*/ 139 h 754"/>
                <a:gd name="T56" fmla="*/ 121 w 611"/>
                <a:gd name="T57" fmla="*/ 139 h 754"/>
                <a:gd name="T58" fmla="*/ 168 w 611"/>
                <a:gd name="T59" fmla="*/ 76 h 754"/>
                <a:gd name="T60" fmla="*/ 223 w 611"/>
                <a:gd name="T61" fmla="*/ 32 h 754"/>
                <a:gd name="T62" fmla="*/ 285 w 611"/>
                <a:gd name="T63" fmla="*/ 7 h 754"/>
                <a:gd name="T64" fmla="*/ 362 w 611"/>
                <a:gd name="T65"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1" h="754">
                  <a:moveTo>
                    <a:pt x="362" y="0"/>
                  </a:moveTo>
                  <a:lnTo>
                    <a:pt x="417" y="3"/>
                  </a:lnTo>
                  <a:lnTo>
                    <a:pt x="468" y="18"/>
                  </a:lnTo>
                  <a:lnTo>
                    <a:pt x="512" y="43"/>
                  </a:lnTo>
                  <a:lnTo>
                    <a:pt x="545" y="76"/>
                  </a:lnTo>
                  <a:lnTo>
                    <a:pt x="581" y="139"/>
                  </a:lnTo>
                  <a:lnTo>
                    <a:pt x="603" y="212"/>
                  </a:lnTo>
                  <a:lnTo>
                    <a:pt x="611" y="304"/>
                  </a:lnTo>
                  <a:lnTo>
                    <a:pt x="611" y="754"/>
                  </a:lnTo>
                  <a:lnTo>
                    <a:pt x="494" y="754"/>
                  </a:lnTo>
                  <a:lnTo>
                    <a:pt x="494" y="333"/>
                  </a:lnTo>
                  <a:lnTo>
                    <a:pt x="486" y="263"/>
                  </a:lnTo>
                  <a:lnTo>
                    <a:pt x="472" y="205"/>
                  </a:lnTo>
                  <a:lnTo>
                    <a:pt x="450" y="157"/>
                  </a:lnTo>
                  <a:lnTo>
                    <a:pt x="417" y="124"/>
                  </a:lnTo>
                  <a:lnTo>
                    <a:pt x="373" y="106"/>
                  </a:lnTo>
                  <a:lnTo>
                    <a:pt x="322" y="98"/>
                  </a:lnTo>
                  <a:lnTo>
                    <a:pt x="267" y="106"/>
                  </a:lnTo>
                  <a:lnTo>
                    <a:pt x="219" y="128"/>
                  </a:lnTo>
                  <a:lnTo>
                    <a:pt x="175" y="164"/>
                  </a:lnTo>
                  <a:lnTo>
                    <a:pt x="143" y="212"/>
                  </a:lnTo>
                  <a:lnTo>
                    <a:pt x="124" y="271"/>
                  </a:lnTo>
                  <a:lnTo>
                    <a:pt x="117" y="333"/>
                  </a:lnTo>
                  <a:lnTo>
                    <a:pt x="117" y="754"/>
                  </a:lnTo>
                  <a:lnTo>
                    <a:pt x="0" y="754"/>
                  </a:lnTo>
                  <a:lnTo>
                    <a:pt x="0" y="18"/>
                  </a:lnTo>
                  <a:lnTo>
                    <a:pt x="117" y="18"/>
                  </a:lnTo>
                  <a:lnTo>
                    <a:pt x="117" y="139"/>
                  </a:lnTo>
                  <a:lnTo>
                    <a:pt x="121" y="139"/>
                  </a:lnTo>
                  <a:lnTo>
                    <a:pt x="168" y="76"/>
                  </a:lnTo>
                  <a:lnTo>
                    <a:pt x="223" y="32"/>
                  </a:lnTo>
                  <a:lnTo>
                    <a:pt x="285" y="7"/>
                  </a:lnTo>
                  <a:lnTo>
                    <a:pt x="3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6" name="Freeform 36"/>
            <p:cNvSpPr>
              <a:spLocks noEditPoints="1"/>
            </p:cNvSpPr>
            <p:nvPr userDrawn="1"/>
          </p:nvSpPr>
          <p:spPr bwMode="auto">
            <a:xfrm>
              <a:off x="11022013" y="-628650"/>
              <a:ext cx="1020763" cy="1227138"/>
            </a:xfrm>
            <a:custGeom>
              <a:avLst/>
              <a:gdLst>
                <a:gd name="T0" fmla="*/ 336 w 643"/>
                <a:gd name="T1" fmla="*/ 98 h 773"/>
                <a:gd name="T2" fmla="*/ 285 w 643"/>
                <a:gd name="T3" fmla="*/ 106 h 773"/>
                <a:gd name="T4" fmla="*/ 237 w 643"/>
                <a:gd name="T5" fmla="*/ 124 h 773"/>
                <a:gd name="T6" fmla="*/ 197 w 643"/>
                <a:gd name="T7" fmla="*/ 157 h 773"/>
                <a:gd name="T8" fmla="*/ 164 w 643"/>
                <a:gd name="T9" fmla="*/ 201 h 773"/>
                <a:gd name="T10" fmla="*/ 139 w 643"/>
                <a:gd name="T11" fmla="*/ 252 h 773"/>
                <a:gd name="T12" fmla="*/ 124 w 643"/>
                <a:gd name="T13" fmla="*/ 315 h 773"/>
                <a:gd name="T14" fmla="*/ 523 w 643"/>
                <a:gd name="T15" fmla="*/ 315 h 773"/>
                <a:gd name="T16" fmla="*/ 515 w 643"/>
                <a:gd name="T17" fmla="*/ 252 h 773"/>
                <a:gd name="T18" fmla="*/ 501 w 643"/>
                <a:gd name="T19" fmla="*/ 197 h 773"/>
                <a:gd name="T20" fmla="*/ 471 w 643"/>
                <a:gd name="T21" fmla="*/ 157 h 773"/>
                <a:gd name="T22" fmla="*/ 435 w 643"/>
                <a:gd name="T23" fmla="*/ 124 h 773"/>
                <a:gd name="T24" fmla="*/ 391 w 643"/>
                <a:gd name="T25" fmla="*/ 106 h 773"/>
                <a:gd name="T26" fmla="*/ 336 w 643"/>
                <a:gd name="T27" fmla="*/ 98 h 773"/>
                <a:gd name="T28" fmla="*/ 340 w 643"/>
                <a:gd name="T29" fmla="*/ 0 h 773"/>
                <a:gd name="T30" fmla="*/ 406 w 643"/>
                <a:gd name="T31" fmla="*/ 3 h 773"/>
                <a:gd name="T32" fmla="*/ 468 w 643"/>
                <a:gd name="T33" fmla="*/ 21 h 773"/>
                <a:gd name="T34" fmla="*/ 519 w 643"/>
                <a:gd name="T35" fmla="*/ 51 h 773"/>
                <a:gd name="T36" fmla="*/ 563 w 643"/>
                <a:gd name="T37" fmla="*/ 91 h 773"/>
                <a:gd name="T38" fmla="*/ 596 w 643"/>
                <a:gd name="T39" fmla="*/ 142 h 773"/>
                <a:gd name="T40" fmla="*/ 621 w 643"/>
                <a:gd name="T41" fmla="*/ 205 h 773"/>
                <a:gd name="T42" fmla="*/ 636 w 643"/>
                <a:gd name="T43" fmla="*/ 274 h 773"/>
                <a:gd name="T44" fmla="*/ 643 w 643"/>
                <a:gd name="T45" fmla="*/ 351 h 773"/>
                <a:gd name="T46" fmla="*/ 643 w 643"/>
                <a:gd name="T47" fmla="*/ 414 h 773"/>
                <a:gd name="T48" fmla="*/ 124 w 643"/>
                <a:gd name="T49" fmla="*/ 414 h 773"/>
                <a:gd name="T50" fmla="*/ 131 w 643"/>
                <a:gd name="T51" fmla="*/ 490 h 773"/>
                <a:gd name="T52" fmla="*/ 153 w 643"/>
                <a:gd name="T53" fmla="*/ 553 h 773"/>
                <a:gd name="T54" fmla="*/ 190 w 643"/>
                <a:gd name="T55" fmla="*/ 604 h 773"/>
                <a:gd name="T56" fmla="*/ 237 w 643"/>
                <a:gd name="T57" fmla="*/ 641 h 773"/>
                <a:gd name="T58" fmla="*/ 296 w 643"/>
                <a:gd name="T59" fmla="*/ 663 h 773"/>
                <a:gd name="T60" fmla="*/ 362 w 643"/>
                <a:gd name="T61" fmla="*/ 670 h 773"/>
                <a:gd name="T62" fmla="*/ 442 w 643"/>
                <a:gd name="T63" fmla="*/ 663 h 773"/>
                <a:gd name="T64" fmla="*/ 519 w 643"/>
                <a:gd name="T65" fmla="*/ 633 h 773"/>
                <a:gd name="T66" fmla="*/ 592 w 643"/>
                <a:gd name="T67" fmla="*/ 589 h 773"/>
                <a:gd name="T68" fmla="*/ 592 w 643"/>
                <a:gd name="T69" fmla="*/ 699 h 773"/>
                <a:gd name="T70" fmla="*/ 537 w 643"/>
                <a:gd name="T71" fmla="*/ 732 h 773"/>
                <a:gd name="T72" fmla="*/ 479 w 643"/>
                <a:gd name="T73" fmla="*/ 754 h 773"/>
                <a:gd name="T74" fmla="*/ 409 w 643"/>
                <a:gd name="T75" fmla="*/ 765 h 773"/>
                <a:gd name="T76" fmla="*/ 336 w 643"/>
                <a:gd name="T77" fmla="*/ 773 h 773"/>
                <a:gd name="T78" fmla="*/ 259 w 643"/>
                <a:gd name="T79" fmla="*/ 765 h 773"/>
                <a:gd name="T80" fmla="*/ 194 w 643"/>
                <a:gd name="T81" fmla="*/ 747 h 773"/>
                <a:gd name="T82" fmla="*/ 139 w 643"/>
                <a:gd name="T83" fmla="*/ 714 h 773"/>
                <a:gd name="T84" fmla="*/ 88 w 643"/>
                <a:gd name="T85" fmla="*/ 670 h 773"/>
                <a:gd name="T86" fmla="*/ 51 w 643"/>
                <a:gd name="T87" fmla="*/ 615 h 773"/>
                <a:gd name="T88" fmla="*/ 22 w 643"/>
                <a:gd name="T89" fmla="*/ 549 h 773"/>
                <a:gd name="T90" fmla="*/ 7 w 643"/>
                <a:gd name="T91" fmla="*/ 472 h 773"/>
                <a:gd name="T92" fmla="*/ 0 w 643"/>
                <a:gd name="T93" fmla="*/ 388 h 773"/>
                <a:gd name="T94" fmla="*/ 7 w 643"/>
                <a:gd name="T95" fmla="*/ 318 h 773"/>
                <a:gd name="T96" fmla="*/ 22 w 643"/>
                <a:gd name="T97" fmla="*/ 252 h 773"/>
                <a:gd name="T98" fmla="*/ 44 w 643"/>
                <a:gd name="T99" fmla="*/ 190 h 773"/>
                <a:gd name="T100" fmla="*/ 80 w 643"/>
                <a:gd name="T101" fmla="*/ 131 h 773"/>
                <a:gd name="T102" fmla="*/ 120 w 643"/>
                <a:gd name="T103" fmla="*/ 87 h 773"/>
                <a:gd name="T104" fmla="*/ 168 w 643"/>
                <a:gd name="T105" fmla="*/ 47 h 773"/>
                <a:gd name="T106" fmla="*/ 219 w 643"/>
                <a:gd name="T107" fmla="*/ 21 h 773"/>
                <a:gd name="T108" fmla="*/ 278 w 643"/>
                <a:gd name="T109" fmla="*/ 3 h 773"/>
                <a:gd name="T110" fmla="*/ 340 w 643"/>
                <a:gd name="T111"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3" h="773">
                  <a:moveTo>
                    <a:pt x="336" y="98"/>
                  </a:moveTo>
                  <a:lnTo>
                    <a:pt x="285" y="106"/>
                  </a:lnTo>
                  <a:lnTo>
                    <a:pt x="237" y="124"/>
                  </a:lnTo>
                  <a:lnTo>
                    <a:pt x="197" y="157"/>
                  </a:lnTo>
                  <a:lnTo>
                    <a:pt x="164" y="201"/>
                  </a:lnTo>
                  <a:lnTo>
                    <a:pt x="139" y="252"/>
                  </a:lnTo>
                  <a:lnTo>
                    <a:pt x="124" y="315"/>
                  </a:lnTo>
                  <a:lnTo>
                    <a:pt x="523" y="315"/>
                  </a:lnTo>
                  <a:lnTo>
                    <a:pt x="515" y="252"/>
                  </a:lnTo>
                  <a:lnTo>
                    <a:pt x="501" y="197"/>
                  </a:lnTo>
                  <a:lnTo>
                    <a:pt x="471" y="157"/>
                  </a:lnTo>
                  <a:lnTo>
                    <a:pt x="435" y="124"/>
                  </a:lnTo>
                  <a:lnTo>
                    <a:pt x="391" y="106"/>
                  </a:lnTo>
                  <a:lnTo>
                    <a:pt x="336" y="98"/>
                  </a:lnTo>
                  <a:close/>
                  <a:moveTo>
                    <a:pt x="340" y="0"/>
                  </a:moveTo>
                  <a:lnTo>
                    <a:pt x="406" y="3"/>
                  </a:lnTo>
                  <a:lnTo>
                    <a:pt x="468" y="21"/>
                  </a:lnTo>
                  <a:lnTo>
                    <a:pt x="519" y="51"/>
                  </a:lnTo>
                  <a:lnTo>
                    <a:pt x="563" y="91"/>
                  </a:lnTo>
                  <a:lnTo>
                    <a:pt x="596" y="142"/>
                  </a:lnTo>
                  <a:lnTo>
                    <a:pt x="621" y="205"/>
                  </a:lnTo>
                  <a:lnTo>
                    <a:pt x="636" y="274"/>
                  </a:lnTo>
                  <a:lnTo>
                    <a:pt x="643" y="351"/>
                  </a:lnTo>
                  <a:lnTo>
                    <a:pt x="643" y="414"/>
                  </a:lnTo>
                  <a:lnTo>
                    <a:pt x="124" y="414"/>
                  </a:lnTo>
                  <a:lnTo>
                    <a:pt x="131" y="490"/>
                  </a:lnTo>
                  <a:lnTo>
                    <a:pt x="153" y="553"/>
                  </a:lnTo>
                  <a:lnTo>
                    <a:pt x="190" y="604"/>
                  </a:lnTo>
                  <a:lnTo>
                    <a:pt x="237" y="641"/>
                  </a:lnTo>
                  <a:lnTo>
                    <a:pt x="296" y="663"/>
                  </a:lnTo>
                  <a:lnTo>
                    <a:pt x="362" y="670"/>
                  </a:lnTo>
                  <a:lnTo>
                    <a:pt x="442" y="663"/>
                  </a:lnTo>
                  <a:lnTo>
                    <a:pt x="519" y="633"/>
                  </a:lnTo>
                  <a:lnTo>
                    <a:pt x="592" y="589"/>
                  </a:lnTo>
                  <a:lnTo>
                    <a:pt x="592" y="699"/>
                  </a:lnTo>
                  <a:lnTo>
                    <a:pt x="537" y="732"/>
                  </a:lnTo>
                  <a:lnTo>
                    <a:pt x="479" y="754"/>
                  </a:lnTo>
                  <a:lnTo>
                    <a:pt x="409" y="765"/>
                  </a:lnTo>
                  <a:lnTo>
                    <a:pt x="336" y="773"/>
                  </a:lnTo>
                  <a:lnTo>
                    <a:pt x="259" y="765"/>
                  </a:lnTo>
                  <a:lnTo>
                    <a:pt x="194" y="747"/>
                  </a:lnTo>
                  <a:lnTo>
                    <a:pt x="139" y="714"/>
                  </a:lnTo>
                  <a:lnTo>
                    <a:pt x="88" y="670"/>
                  </a:lnTo>
                  <a:lnTo>
                    <a:pt x="51" y="615"/>
                  </a:lnTo>
                  <a:lnTo>
                    <a:pt x="22" y="549"/>
                  </a:lnTo>
                  <a:lnTo>
                    <a:pt x="7" y="472"/>
                  </a:lnTo>
                  <a:lnTo>
                    <a:pt x="0" y="388"/>
                  </a:lnTo>
                  <a:lnTo>
                    <a:pt x="7" y="318"/>
                  </a:lnTo>
                  <a:lnTo>
                    <a:pt x="22" y="252"/>
                  </a:lnTo>
                  <a:lnTo>
                    <a:pt x="44" y="190"/>
                  </a:lnTo>
                  <a:lnTo>
                    <a:pt x="80" y="131"/>
                  </a:lnTo>
                  <a:lnTo>
                    <a:pt x="120" y="87"/>
                  </a:lnTo>
                  <a:lnTo>
                    <a:pt x="168" y="47"/>
                  </a:lnTo>
                  <a:lnTo>
                    <a:pt x="219" y="21"/>
                  </a:lnTo>
                  <a:lnTo>
                    <a:pt x="278" y="3"/>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7" name="Freeform 37"/>
            <p:cNvSpPr>
              <a:spLocks/>
            </p:cNvSpPr>
            <p:nvPr userDrawn="1"/>
          </p:nvSpPr>
          <p:spPr bwMode="auto">
            <a:xfrm>
              <a:off x="-3565525" y="-1071563"/>
              <a:ext cx="2125663" cy="1639888"/>
            </a:xfrm>
            <a:custGeom>
              <a:avLst/>
              <a:gdLst>
                <a:gd name="T0" fmla="*/ 0 w 1339"/>
                <a:gd name="T1" fmla="*/ 0 h 1033"/>
                <a:gd name="T2" fmla="*/ 136 w 1339"/>
                <a:gd name="T3" fmla="*/ 0 h 1033"/>
                <a:gd name="T4" fmla="*/ 355 w 1339"/>
                <a:gd name="T5" fmla="*/ 791 h 1033"/>
                <a:gd name="T6" fmla="*/ 370 w 1339"/>
                <a:gd name="T7" fmla="*/ 894 h 1033"/>
                <a:gd name="T8" fmla="*/ 373 w 1339"/>
                <a:gd name="T9" fmla="*/ 894 h 1033"/>
                <a:gd name="T10" fmla="*/ 381 w 1339"/>
                <a:gd name="T11" fmla="*/ 846 h 1033"/>
                <a:gd name="T12" fmla="*/ 395 w 1339"/>
                <a:gd name="T13" fmla="*/ 791 h 1033"/>
                <a:gd name="T14" fmla="*/ 626 w 1339"/>
                <a:gd name="T15" fmla="*/ 0 h 1033"/>
                <a:gd name="T16" fmla="*/ 739 w 1339"/>
                <a:gd name="T17" fmla="*/ 0 h 1033"/>
                <a:gd name="T18" fmla="*/ 958 w 1339"/>
                <a:gd name="T19" fmla="*/ 799 h 1033"/>
                <a:gd name="T20" fmla="*/ 977 w 1339"/>
                <a:gd name="T21" fmla="*/ 894 h 1033"/>
                <a:gd name="T22" fmla="*/ 977 w 1339"/>
                <a:gd name="T23" fmla="*/ 894 h 1033"/>
                <a:gd name="T24" fmla="*/ 984 w 1339"/>
                <a:gd name="T25" fmla="*/ 850 h 1033"/>
                <a:gd name="T26" fmla="*/ 999 w 1339"/>
                <a:gd name="T27" fmla="*/ 795 h 1033"/>
                <a:gd name="T28" fmla="*/ 1207 w 1339"/>
                <a:gd name="T29" fmla="*/ 0 h 1033"/>
                <a:gd name="T30" fmla="*/ 1339 w 1339"/>
                <a:gd name="T31" fmla="*/ 0 h 1033"/>
                <a:gd name="T32" fmla="*/ 1046 w 1339"/>
                <a:gd name="T33" fmla="*/ 1033 h 1033"/>
                <a:gd name="T34" fmla="*/ 907 w 1339"/>
                <a:gd name="T35" fmla="*/ 1033 h 1033"/>
                <a:gd name="T36" fmla="*/ 695 w 1339"/>
                <a:gd name="T37" fmla="*/ 279 h 1033"/>
                <a:gd name="T38" fmla="*/ 684 w 1339"/>
                <a:gd name="T39" fmla="*/ 231 h 1033"/>
                <a:gd name="T40" fmla="*/ 677 w 1339"/>
                <a:gd name="T41" fmla="*/ 172 h 1033"/>
                <a:gd name="T42" fmla="*/ 677 w 1339"/>
                <a:gd name="T43" fmla="*/ 172 h 1033"/>
                <a:gd name="T44" fmla="*/ 655 w 1339"/>
                <a:gd name="T45" fmla="*/ 275 h 1033"/>
                <a:gd name="T46" fmla="*/ 443 w 1339"/>
                <a:gd name="T47" fmla="*/ 1033 h 1033"/>
                <a:gd name="T48" fmla="*/ 304 w 1339"/>
                <a:gd name="T49" fmla="*/ 1033 h 1033"/>
                <a:gd name="T50" fmla="*/ 0 w 1339"/>
                <a:gd name="T51" fmla="*/ 0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9" h="1033">
                  <a:moveTo>
                    <a:pt x="0" y="0"/>
                  </a:moveTo>
                  <a:lnTo>
                    <a:pt x="136" y="0"/>
                  </a:lnTo>
                  <a:lnTo>
                    <a:pt x="355" y="791"/>
                  </a:lnTo>
                  <a:lnTo>
                    <a:pt x="370" y="894"/>
                  </a:lnTo>
                  <a:lnTo>
                    <a:pt x="373" y="894"/>
                  </a:lnTo>
                  <a:lnTo>
                    <a:pt x="381" y="846"/>
                  </a:lnTo>
                  <a:lnTo>
                    <a:pt x="395" y="791"/>
                  </a:lnTo>
                  <a:lnTo>
                    <a:pt x="626" y="0"/>
                  </a:lnTo>
                  <a:lnTo>
                    <a:pt x="739" y="0"/>
                  </a:lnTo>
                  <a:lnTo>
                    <a:pt x="958" y="799"/>
                  </a:lnTo>
                  <a:lnTo>
                    <a:pt x="977" y="894"/>
                  </a:lnTo>
                  <a:lnTo>
                    <a:pt x="977" y="894"/>
                  </a:lnTo>
                  <a:lnTo>
                    <a:pt x="984" y="850"/>
                  </a:lnTo>
                  <a:lnTo>
                    <a:pt x="999" y="795"/>
                  </a:lnTo>
                  <a:lnTo>
                    <a:pt x="1207" y="0"/>
                  </a:lnTo>
                  <a:lnTo>
                    <a:pt x="1339" y="0"/>
                  </a:lnTo>
                  <a:lnTo>
                    <a:pt x="1046" y="1033"/>
                  </a:lnTo>
                  <a:lnTo>
                    <a:pt x="907" y="1033"/>
                  </a:lnTo>
                  <a:lnTo>
                    <a:pt x="695" y="279"/>
                  </a:lnTo>
                  <a:lnTo>
                    <a:pt x="684" y="231"/>
                  </a:lnTo>
                  <a:lnTo>
                    <a:pt x="677" y="172"/>
                  </a:lnTo>
                  <a:lnTo>
                    <a:pt x="677" y="172"/>
                  </a:lnTo>
                  <a:lnTo>
                    <a:pt x="655" y="275"/>
                  </a:lnTo>
                  <a:lnTo>
                    <a:pt x="443" y="1033"/>
                  </a:lnTo>
                  <a:lnTo>
                    <a:pt x="304"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8" name="Freeform 38"/>
            <p:cNvSpPr>
              <a:spLocks noEditPoints="1"/>
            </p:cNvSpPr>
            <p:nvPr userDrawn="1"/>
          </p:nvSpPr>
          <p:spPr bwMode="auto">
            <a:xfrm>
              <a:off x="-1312863" y="-1106488"/>
              <a:ext cx="244475" cy="1674813"/>
            </a:xfrm>
            <a:custGeom>
              <a:avLst/>
              <a:gdLst>
                <a:gd name="T0" fmla="*/ 15 w 154"/>
                <a:gd name="T1" fmla="*/ 319 h 1055"/>
                <a:gd name="T2" fmla="*/ 132 w 154"/>
                <a:gd name="T3" fmla="*/ 319 h 1055"/>
                <a:gd name="T4" fmla="*/ 132 w 154"/>
                <a:gd name="T5" fmla="*/ 1055 h 1055"/>
                <a:gd name="T6" fmla="*/ 15 w 154"/>
                <a:gd name="T7" fmla="*/ 1055 h 1055"/>
                <a:gd name="T8" fmla="*/ 15 w 154"/>
                <a:gd name="T9" fmla="*/ 319 h 1055"/>
                <a:gd name="T10" fmla="*/ 77 w 154"/>
                <a:gd name="T11" fmla="*/ 0 h 1055"/>
                <a:gd name="T12" fmla="*/ 91 w 154"/>
                <a:gd name="T13" fmla="*/ 0 h 1055"/>
                <a:gd name="T14" fmla="*/ 106 w 154"/>
                <a:gd name="T15" fmla="*/ 4 h 1055"/>
                <a:gd name="T16" fmla="*/ 121 w 154"/>
                <a:gd name="T17" fmla="*/ 11 h 1055"/>
                <a:gd name="T18" fmla="*/ 132 w 154"/>
                <a:gd name="T19" fmla="*/ 22 h 1055"/>
                <a:gd name="T20" fmla="*/ 143 w 154"/>
                <a:gd name="T21" fmla="*/ 37 h 1055"/>
                <a:gd name="T22" fmla="*/ 150 w 154"/>
                <a:gd name="T23" fmla="*/ 55 h 1055"/>
                <a:gd name="T24" fmla="*/ 154 w 154"/>
                <a:gd name="T25" fmla="*/ 73 h 1055"/>
                <a:gd name="T26" fmla="*/ 154 w 154"/>
                <a:gd name="T27" fmla="*/ 92 h 1055"/>
                <a:gd name="T28" fmla="*/ 146 w 154"/>
                <a:gd name="T29" fmla="*/ 106 h 1055"/>
                <a:gd name="T30" fmla="*/ 139 w 154"/>
                <a:gd name="T31" fmla="*/ 117 h 1055"/>
                <a:gd name="T32" fmla="*/ 132 w 154"/>
                <a:gd name="T33" fmla="*/ 128 h 1055"/>
                <a:gd name="T34" fmla="*/ 113 w 154"/>
                <a:gd name="T35" fmla="*/ 143 h 1055"/>
                <a:gd name="T36" fmla="*/ 95 w 154"/>
                <a:gd name="T37" fmla="*/ 150 h 1055"/>
                <a:gd name="T38" fmla="*/ 77 w 154"/>
                <a:gd name="T39" fmla="*/ 150 h 1055"/>
                <a:gd name="T40" fmla="*/ 55 w 154"/>
                <a:gd name="T41" fmla="*/ 150 h 1055"/>
                <a:gd name="T42" fmla="*/ 37 w 154"/>
                <a:gd name="T43" fmla="*/ 143 h 1055"/>
                <a:gd name="T44" fmla="*/ 22 w 154"/>
                <a:gd name="T45" fmla="*/ 132 h 1055"/>
                <a:gd name="T46" fmla="*/ 11 w 154"/>
                <a:gd name="T47" fmla="*/ 117 h 1055"/>
                <a:gd name="T48" fmla="*/ 4 w 154"/>
                <a:gd name="T49" fmla="*/ 106 h 1055"/>
                <a:gd name="T50" fmla="*/ 0 w 154"/>
                <a:gd name="T51" fmla="*/ 92 h 1055"/>
                <a:gd name="T52" fmla="*/ 0 w 154"/>
                <a:gd name="T53" fmla="*/ 73 h 1055"/>
                <a:gd name="T54" fmla="*/ 0 w 154"/>
                <a:gd name="T55" fmla="*/ 55 h 1055"/>
                <a:gd name="T56" fmla="*/ 7 w 154"/>
                <a:gd name="T57" fmla="*/ 37 h 1055"/>
                <a:gd name="T58" fmla="*/ 22 w 154"/>
                <a:gd name="T59" fmla="*/ 22 h 1055"/>
                <a:gd name="T60" fmla="*/ 33 w 154"/>
                <a:gd name="T61" fmla="*/ 11 h 1055"/>
                <a:gd name="T62" fmla="*/ 44 w 154"/>
                <a:gd name="T63" fmla="*/ 4 h 1055"/>
                <a:gd name="T64" fmla="*/ 59 w 154"/>
                <a:gd name="T65" fmla="*/ 0 h 1055"/>
                <a:gd name="T66" fmla="*/ 77 w 154"/>
                <a:gd name="T67" fmla="*/ 0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055">
                  <a:moveTo>
                    <a:pt x="15" y="319"/>
                  </a:moveTo>
                  <a:lnTo>
                    <a:pt x="132" y="319"/>
                  </a:lnTo>
                  <a:lnTo>
                    <a:pt x="132" y="1055"/>
                  </a:lnTo>
                  <a:lnTo>
                    <a:pt x="15" y="1055"/>
                  </a:lnTo>
                  <a:lnTo>
                    <a:pt x="15" y="319"/>
                  </a:lnTo>
                  <a:close/>
                  <a:moveTo>
                    <a:pt x="77" y="0"/>
                  </a:moveTo>
                  <a:lnTo>
                    <a:pt x="91" y="0"/>
                  </a:lnTo>
                  <a:lnTo>
                    <a:pt x="106" y="4"/>
                  </a:lnTo>
                  <a:lnTo>
                    <a:pt x="121" y="11"/>
                  </a:lnTo>
                  <a:lnTo>
                    <a:pt x="132" y="22"/>
                  </a:lnTo>
                  <a:lnTo>
                    <a:pt x="143" y="37"/>
                  </a:lnTo>
                  <a:lnTo>
                    <a:pt x="150" y="55"/>
                  </a:lnTo>
                  <a:lnTo>
                    <a:pt x="154" y="73"/>
                  </a:lnTo>
                  <a:lnTo>
                    <a:pt x="154" y="92"/>
                  </a:lnTo>
                  <a:lnTo>
                    <a:pt x="146" y="106"/>
                  </a:lnTo>
                  <a:lnTo>
                    <a:pt x="139" y="117"/>
                  </a:lnTo>
                  <a:lnTo>
                    <a:pt x="132" y="128"/>
                  </a:lnTo>
                  <a:lnTo>
                    <a:pt x="113" y="143"/>
                  </a:lnTo>
                  <a:lnTo>
                    <a:pt x="95" y="150"/>
                  </a:lnTo>
                  <a:lnTo>
                    <a:pt x="77" y="150"/>
                  </a:lnTo>
                  <a:lnTo>
                    <a:pt x="55" y="150"/>
                  </a:lnTo>
                  <a:lnTo>
                    <a:pt x="37" y="143"/>
                  </a:lnTo>
                  <a:lnTo>
                    <a:pt x="22" y="132"/>
                  </a:lnTo>
                  <a:lnTo>
                    <a:pt x="11" y="117"/>
                  </a:lnTo>
                  <a:lnTo>
                    <a:pt x="4" y="106"/>
                  </a:lnTo>
                  <a:lnTo>
                    <a:pt x="0" y="92"/>
                  </a:lnTo>
                  <a:lnTo>
                    <a:pt x="0" y="73"/>
                  </a:lnTo>
                  <a:lnTo>
                    <a:pt x="0" y="55"/>
                  </a:lnTo>
                  <a:lnTo>
                    <a:pt x="7" y="37"/>
                  </a:lnTo>
                  <a:lnTo>
                    <a:pt x="22" y="22"/>
                  </a:lnTo>
                  <a:lnTo>
                    <a:pt x="33" y="11"/>
                  </a:lnTo>
                  <a:lnTo>
                    <a:pt x="44" y="4"/>
                  </a:lnTo>
                  <a:lnTo>
                    <a:pt x="59" y="0"/>
                  </a:lnTo>
                  <a:lnTo>
                    <a:pt x="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9" name="Freeform 39"/>
            <p:cNvSpPr>
              <a:spLocks/>
            </p:cNvSpPr>
            <p:nvPr userDrawn="1"/>
          </p:nvSpPr>
          <p:spPr bwMode="auto">
            <a:xfrm>
              <a:off x="-819150" y="-628650"/>
              <a:ext cx="968375" cy="1196975"/>
            </a:xfrm>
            <a:custGeom>
              <a:avLst/>
              <a:gdLst>
                <a:gd name="T0" fmla="*/ 362 w 610"/>
                <a:gd name="T1" fmla="*/ 0 h 754"/>
                <a:gd name="T2" fmla="*/ 420 w 610"/>
                <a:gd name="T3" fmla="*/ 3 h 754"/>
                <a:gd name="T4" fmla="*/ 468 w 610"/>
                <a:gd name="T5" fmla="*/ 18 h 754"/>
                <a:gd name="T6" fmla="*/ 512 w 610"/>
                <a:gd name="T7" fmla="*/ 43 h 754"/>
                <a:gd name="T8" fmla="*/ 548 w 610"/>
                <a:gd name="T9" fmla="*/ 76 h 754"/>
                <a:gd name="T10" fmla="*/ 581 w 610"/>
                <a:gd name="T11" fmla="*/ 139 h 754"/>
                <a:gd name="T12" fmla="*/ 603 w 610"/>
                <a:gd name="T13" fmla="*/ 212 h 754"/>
                <a:gd name="T14" fmla="*/ 610 w 610"/>
                <a:gd name="T15" fmla="*/ 304 h 754"/>
                <a:gd name="T16" fmla="*/ 610 w 610"/>
                <a:gd name="T17" fmla="*/ 754 h 754"/>
                <a:gd name="T18" fmla="*/ 493 w 610"/>
                <a:gd name="T19" fmla="*/ 754 h 754"/>
                <a:gd name="T20" fmla="*/ 493 w 610"/>
                <a:gd name="T21" fmla="*/ 333 h 754"/>
                <a:gd name="T22" fmla="*/ 490 w 610"/>
                <a:gd name="T23" fmla="*/ 263 h 754"/>
                <a:gd name="T24" fmla="*/ 475 w 610"/>
                <a:gd name="T25" fmla="*/ 205 h 754"/>
                <a:gd name="T26" fmla="*/ 450 w 610"/>
                <a:gd name="T27" fmla="*/ 157 h 754"/>
                <a:gd name="T28" fmla="*/ 417 w 610"/>
                <a:gd name="T29" fmla="*/ 124 h 754"/>
                <a:gd name="T30" fmla="*/ 373 w 610"/>
                <a:gd name="T31" fmla="*/ 106 h 754"/>
                <a:gd name="T32" fmla="*/ 322 w 610"/>
                <a:gd name="T33" fmla="*/ 98 h 754"/>
                <a:gd name="T34" fmla="*/ 267 w 610"/>
                <a:gd name="T35" fmla="*/ 106 h 754"/>
                <a:gd name="T36" fmla="*/ 219 w 610"/>
                <a:gd name="T37" fmla="*/ 128 h 754"/>
                <a:gd name="T38" fmla="*/ 175 w 610"/>
                <a:gd name="T39" fmla="*/ 164 h 754"/>
                <a:gd name="T40" fmla="*/ 146 w 610"/>
                <a:gd name="T41" fmla="*/ 212 h 754"/>
                <a:gd name="T42" fmla="*/ 124 w 610"/>
                <a:gd name="T43" fmla="*/ 267 h 754"/>
                <a:gd name="T44" fmla="*/ 117 w 610"/>
                <a:gd name="T45" fmla="*/ 333 h 754"/>
                <a:gd name="T46" fmla="*/ 117 w 610"/>
                <a:gd name="T47" fmla="*/ 754 h 754"/>
                <a:gd name="T48" fmla="*/ 0 w 610"/>
                <a:gd name="T49" fmla="*/ 754 h 754"/>
                <a:gd name="T50" fmla="*/ 0 w 610"/>
                <a:gd name="T51" fmla="*/ 18 h 754"/>
                <a:gd name="T52" fmla="*/ 117 w 610"/>
                <a:gd name="T53" fmla="*/ 18 h 754"/>
                <a:gd name="T54" fmla="*/ 117 w 610"/>
                <a:gd name="T55" fmla="*/ 139 h 754"/>
                <a:gd name="T56" fmla="*/ 121 w 610"/>
                <a:gd name="T57" fmla="*/ 139 h 754"/>
                <a:gd name="T58" fmla="*/ 168 w 610"/>
                <a:gd name="T59" fmla="*/ 76 h 754"/>
                <a:gd name="T60" fmla="*/ 223 w 610"/>
                <a:gd name="T61" fmla="*/ 32 h 754"/>
                <a:gd name="T62" fmla="*/ 289 w 610"/>
                <a:gd name="T63" fmla="*/ 7 h 754"/>
                <a:gd name="T64" fmla="*/ 362 w 610"/>
                <a:gd name="T65"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0" h="754">
                  <a:moveTo>
                    <a:pt x="362" y="0"/>
                  </a:moveTo>
                  <a:lnTo>
                    <a:pt x="420" y="3"/>
                  </a:lnTo>
                  <a:lnTo>
                    <a:pt x="468" y="18"/>
                  </a:lnTo>
                  <a:lnTo>
                    <a:pt x="512" y="43"/>
                  </a:lnTo>
                  <a:lnTo>
                    <a:pt x="548" y="76"/>
                  </a:lnTo>
                  <a:lnTo>
                    <a:pt x="581" y="139"/>
                  </a:lnTo>
                  <a:lnTo>
                    <a:pt x="603" y="212"/>
                  </a:lnTo>
                  <a:lnTo>
                    <a:pt x="610" y="304"/>
                  </a:lnTo>
                  <a:lnTo>
                    <a:pt x="610" y="754"/>
                  </a:lnTo>
                  <a:lnTo>
                    <a:pt x="493" y="754"/>
                  </a:lnTo>
                  <a:lnTo>
                    <a:pt x="493" y="333"/>
                  </a:lnTo>
                  <a:lnTo>
                    <a:pt x="490" y="263"/>
                  </a:lnTo>
                  <a:lnTo>
                    <a:pt x="475" y="205"/>
                  </a:lnTo>
                  <a:lnTo>
                    <a:pt x="450" y="157"/>
                  </a:lnTo>
                  <a:lnTo>
                    <a:pt x="417" y="124"/>
                  </a:lnTo>
                  <a:lnTo>
                    <a:pt x="373" y="106"/>
                  </a:lnTo>
                  <a:lnTo>
                    <a:pt x="322" y="98"/>
                  </a:lnTo>
                  <a:lnTo>
                    <a:pt x="267" y="106"/>
                  </a:lnTo>
                  <a:lnTo>
                    <a:pt x="219" y="128"/>
                  </a:lnTo>
                  <a:lnTo>
                    <a:pt x="175" y="164"/>
                  </a:lnTo>
                  <a:lnTo>
                    <a:pt x="146" y="212"/>
                  </a:lnTo>
                  <a:lnTo>
                    <a:pt x="124" y="267"/>
                  </a:lnTo>
                  <a:lnTo>
                    <a:pt x="117" y="333"/>
                  </a:lnTo>
                  <a:lnTo>
                    <a:pt x="117" y="754"/>
                  </a:lnTo>
                  <a:lnTo>
                    <a:pt x="0" y="754"/>
                  </a:lnTo>
                  <a:lnTo>
                    <a:pt x="0" y="18"/>
                  </a:lnTo>
                  <a:lnTo>
                    <a:pt x="117" y="18"/>
                  </a:lnTo>
                  <a:lnTo>
                    <a:pt x="117" y="139"/>
                  </a:lnTo>
                  <a:lnTo>
                    <a:pt x="121" y="139"/>
                  </a:lnTo>
                  <a:lnTo>
                    <a:pt x="168" y="76"/>
                  </a:lnTo>
                  <a:lnTo>
                    <a:pt x="223" y="32"/>
                  </a:lnTo>
                  <a:lnTo>
                    <a:pt x="289" y="7"/>
                  </a:lnTo>
                  <a:lnTo>
                    <a:pt x="3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77" name="Freeform 40"/>
            <p:cNvSpPr>
              <a:spLocks noEditPoints="1"/>
            </p:cNvSpPr>
            <p:nvPr userDrawn="1"/>
          </p:nvSpPr>
          <p:spPr bwMode="auto">
            <a:xfrm>
              <a:off x="369888" y="-1165225"/>
              <a:ext cx="1079500" cy="1763713"/>
            </a:xfrm>
            <a:custGeom>
              <a:avLst/>
              <a:gdLst>
                <a:gd name="T0" fmla="*/ 355 w 680"/>
                <a:gd name="T1" fmla="*/ 436 h 1111"/>
                <a:gd name="T2" fmla="*/ 289 w 680"/>
                <a:gd name="T3" fmla="*/ 447 h 1111"/>
                <a:gd name="T4" fmla="*/ 231 w 680"/>
                <a:gd name="T5" fmla="*/ 473 h 1111"/>
                <a:gd name="T6" fmla="*/ 183 w 680"/>
                <a:gd name="T7" fmla="*/ 517 h 1111"/>
                <a:gd name="T8" fmla="*/ 150 w 680"/>
                <a:gd name="T9" fmla="*/ 576 h 1111"/>
                <a:gd name="T10" fmla="*/ 128 w 680"/>
                <a:gd name="T11" fmla="*/ 649 h 1111"/>
                <a:gd name="T12" fmla="*/ 121 w 680"/>
                <a:gd name="T13" fmla="*/ 733 h 1111"/>
                <a:gd name="T14" fmla="*/ 128 w 680"/>
                <a:gd name="T15" fmla="*/ 814 h 1111"/>
                <a:gd name="T16" fmla="*/ 147 w 680"/>
                <a:gd name="T17" fmla="*/ 880 h 1111"/>
                <a:gd name="T18" fmla="*/ 180 w 680"/>
                <a:gd name="T19" fmla="*/ 935 h 1111"/>
                <a:gd name="T20" fmla="*/ 223 w 680"/>
                <a:gd name="T21" fmla="*/ 975 h 1111"/>
                <a:gd name="T22" fmla="*/ 278 w 680"/>
                <a:gd name="T23" fmla="*/ 1001 h 1111"/>
                <a:gd name="T24" fmla="*/ 340 w 680"/>
                <a:gd name="T25" fmla="*/ 1008 h 1111"/>
                <a:gd name="T26" fmla="*/ 399 w 680"/>
                <a:gd name="T27" fmla="*/ 1001 h 1111"/>
                <a:gd name="T28" fmla="*/ 454 w 680"/>
                <a:gd name="T29" fmla="*/ 979 h 1111"/>
                <a:gd name="T30" fmla="*/ 498 w 680"/>
                <a:gd name="T31" fmla="*/ 938 h 1111"/>
                <a:gd name="T32" fmla="*/ 534 w 680"/>
                <a:gd name="T33" fmla="*/ 887 h 1111"/>
                <a:gd name="T34" fmla="*/ 556 w 680"/>
                <a:gd name="T35" fmla="*/ 825 h 1111"/>
                <a:gd name="T36" fmla="*/ 563 w 680"/>
                <a:gd name="T37" fmla="*/ 759 h 1111"/>
                <a:gd name="T38" fmla="*/ 563 w 680"/>
                <a:gd name="T39" fmla="*/ 649 h 1111"/>
                <a:gd name="T40" fmla="*/ 556 w 680"/>
                <a:gd name="T41" fmla="*/ 590 h 1111"/>
                <a:gd name="T42" fmla="*/ 534 w 680"/>
                <a:gd name="T43" fmla="*/ 543 h 1111"/>
                <a:gd name="T44" fmla="*/ 501 w 680"/>
                <a:gd name="T45" fmla="*/ 499 h 1111"/>
                <a:gd name="T46" fmla="*/ 457 w 680"/>
                <a:gd name="T47" fmla="*/ 462 h 1111"/>
                <a:gd name="T48" fmla="*/ 410 w 680"/>
                <a:gd name="T49" fmla="*/ 444 h 1111"/>
                <a:gd name="T50" fmla="*/ 355 w 680"/>
                <a:gd name="T51" fmla="*/ 436 h 1111"/>
                <a:gd name="T52" fmla="*/ 563 w 680"/>
                <a:gd name="T53" fmla="*/ 0 h 1111"/>
                <a:gd name="T54" fmla="*/ 680 w 680"/>
                <a:gd name="T55" fmla="*/ 0 h 1111"/>
                <a:gd name="T56" fmla="*/ 680 w 680"/>
                <a:gd name="T57" fmla="*/ 1092 h 1111"/>
                <a:gd name="T58" fmla="*/ 563 w 680"/>
                <a:gd name="T59" fmla="*/ 1092 h 1111"/>
                <a:gd name="T60" fmla="*/ 563 w 680"/>
                <a:gd name="T61" fmla="*/ 968 h 1111"/>
                <a:gd name="T62" fmla="*/ 560 w 680"/>
                <a:gd name="T63" fmla="*/ 968 h 1111"/>
                <a:gd name="T64" fmla="*/ 512 w 680"/>
                <a:gd name="T65" fmla="*/ 1030 h 1111"/>
                <a:gd name="T66" fmla="*/ 454 w 680"/>
                <a:gd name="T67" fmla="*/ 1074 h 1111"/>
                <a:gd name="T68" fmla="*/ 384 w 680"/>
                <a:gd name="T69" fmla="*/ 1100 h 1111"/>
                <a:gd name="T70" fmla="*/ 308 w 680"/>
                <a:gd name="T71" fmla="*/ 1111 h 1111"/>
                <a:gd name="T72" fmla="*/ 238 w 680"/>
                <a:gd name="T73" fmla="*/ 1103 h 1111"/>
                <a:gd name="T74" fmla="*/ 180 w 680"/>
                <a:gd name="T75" fmla="*/ 1085 h 1111"/>
                <a:gd name="T76" fmla="*/ 128 w 680"/>
                <a:gd name="T77" fmla="*/ 1052 h 1111"/>
                <a:gd name="T78" fmla="*/ 84 w 680"/>
                <a:gd name="T79" fmla="*/ 1008 h 1111"/>
                <a:gd name="T80" fmla="*/ 48 w 680"/>
                <a:gd name="T81" fmla="*/ 953 h 1111"/>
                <a:gd name="T82" fmla="*/ 22 w 680"/>
                <a:gd name="T83" fmla="*/ 891 h 1111"/>
                <a:gd name="T84" fmla="*/ 8 w 680"/>
                <a:gd name="T85" fmla="*/ 821 h 1111"/>
                <a:gd name="T86" fmla="*/ 0 w 680"/>
                <a:gd name="T87" fmla="*/ 741 h 1111"/>
                <a:gd name="T88" fmla="*/ 8 w 680"/>
                <a:gd name="T89" fmla="*/ 653 h 1111"/>
                <a:gd name="T90" fmla="*/ 26 w 680"/>
                <a:gd name="T91" fmla="*/ 576 h 1111"/>
                <a:gd name="T92" fmla="*/ 52 w 680"/>
                <a:gd name="T93" fmla="*/ 506 h 1111"/>
                <a:gd name="T94" fmla="*/ 92 w 680"/>
                <a:gd name="T95" fmla="*/ 447 h 1111"/>
                <a:gd name="T96" fmla="*/ 143 w 680"/>
                <a:gd name="T97" fmla="*/ 400 h 1111"/>
                <a:gd name="T98" fmla="*/ 201 w 680"/>
                <a:gd name="T99" fmla="*/ 363 h 1111"/>
                <a:gd name="T100" fmla="*/ 264 w 680"/>
                <a:gd name="T101" fmla="*/ 345 h 1111"/>
                <a:gd name="T102" fmla="*/ 337 w 680"/>
                <a:gd name="T103" fmla="*/ 338 h 1111"/>
                <a:gd name="T104" fmla="*/ 410 w 680"/>
                <a:gd name="T105" fmla="*/ 345 h 1111"/>
                <a:gd name="T106" fmla="*/ 468 w 680"/>
                <a:gd name="T107" fmla="*/ 367 h 1111"/>
                <a:gd name="T108" fmla="*/ 520 w 680"/>
                <a:gd name="T109" fmla="*/ 403 h 1111"/>
                <a:gd name="T110" fmla="*/ 560 w 680"/>
                <a:gd name="T111" fmla="*/ 455 h 1111"/>
                <a:gd name="T112" fmla="*/ 563 w 680"/>
                <a:gd name="T113" fmla="*/ 455 h 1111"/>
                <a:gd name="T114" fmla="*/ 563 w 680"/>
                <a:gd name="T115" fmla="*/ 0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0" h="1111">
                  <a:moveTo>
                    <a:pt x="355" y="436"/>
                  </a:moveTo>
                  <a:lnTo>
                    <a:pt x="289" y="447"/>
                  </a:lnTo>
                  <a:lnTo>
                    <a:pt x="231" y="473"/>
                  </a:lnTo>
                  <a:lnTo>
                    <a:pt x="183" y="517"/>
                  </a:lnTo>
                  <a:lnTo>
                    <a:pt x="150" y="576"/>
                  </a:lnTo>
                  <a:lnTo>
                    <a:pt x="128" y="649"/>
                  </a:lnTo>
                  <a:lnTo>
                    <a:pt x="121" y="733"/>
                  </a:lnTo>
                  <a:lnTo>
                    <a:pt x="128" y="814"/>
                  </a:lnTo>
                  <a:lnTo>
                    <a:pt x="147" y="880"/>
                  </a:lnTo>
                  <a:lnTo>
                    <a:pt x="180" y="935"/>
                  </a:lnTo>
                  <a:lnTo>
                    <a:pt x="223" y="975"/>
                  </a:lnTo>
                  <a:lnTo>
                    <a:pt x="278" y="1001"/>
                  </a:lnTo>
                  <a:lnTo>
                    <a:pt x="340" y="1008"/>
                  </a:lnTo>
                  <a:lnTo>
                    <a:pt x="399" y="1001"/>
                  </a:lnTo>
                  <a:lnTo>
                    <a:pt x="454" y="979"/>
                  </a:lnTo>
                  <a:lnTo>
                    <a:pt x="498" y="938"/>
                  </a:lnTo>
                  <a:lnTo>
                    <a:pt x="534" y="887"/>
                  </a:lnTo>
                  <a:lnTo>
                    <a:pt x="556" y="825"/>
                  </a:lnTo>
                  <a:lnTo>
                    <a:pt x="563" y="759"/>
                  </a:lnTo>
                  <a:lnTo>
                    <a:pt x="563" y="649"/>
                  </a:lnTo>
                  <a:lnTo>
                    <a:pt x="556" y="590"/>
                  </a:lnTo>
                  <a:lnTo>
                    <a:pt x="534" y="543"/>
                  </a:lnTo>
                  <a:lnTo>
                    <a:pt x="501" y="499"/>
                  </a:lnTo>
                  <a:lnTo>
                    <a:pt x="457" y="462"/>
                  </a:lnTo>
                  <a:lnTo>
                    <a:pt x="410" y="444"/>
                  </a:lnTo>
                  <a:lnTo>
                    <a:pt x="355" y="436"/>
                  </a:lnTo>
                  <a:close/>
                  <a:moveTo>
                    <a:pt x="563" y="0"/>
                  </a:moveTo>
                  <a:lnTo>
                    <a:pt x="680" y="0"/>
                  </a:lnTo>
                  <a:lnTo>
                    <a:pt x="680" y="1092"/>
                  </a:lnTo>
                  <a:lnTo>
                    <a:pt x="563" y="1092"/>
                  </a:lnTo>
                  <a:lnTo>
                    <a:pt x="563" y="968"/>
                  </a:lnTo>
                  <a:lnTo>
                    <a:pt x="560" y="968"/>
                  </a:lnTo>
                  <a:lnTo>
                    <a:pt x="512" y="1030"/>
                  </a:lnTo>
                  <a:lnTo>
                    <a:pt x="454" y="1074"/>
                  </a:lnTo>
                  <a:lnTo>
                    <a:pt x="384" y="1100"/>
                  </a:lnTo>
                  <a:lnTo>
                    <a:pt x="308" y="1111"/>
                  </a:lnTo>
                  <a:lnTo>
                    <a:pt x="238" y="1103"/>
                  </a:lnTo>
                  <a:lnTo>
                    <a:pt x="180" y="1085"/>
                  </a:lnTo>
                  <a:lnTo>
                    <a:pt x="128" y="1052"/>
                  </a:lnTo>
                  <a:lnTo>
                    <a:pt x="84" y="1008"/>
                  </a:lnTo>
                  <a:lnTo>
                    <a:pt x="48" y="953"/>
                  </a:lnTo>
                  <a:lnTo>
                    <a:pt x="22" y="891"/>
                  </a:lnTo>
                  <a:lnTo>
                    <a:pt x="8" y="821"/>
                  </a:lnTo>
                  <a:lnTo>
                    <a:pt x="0" y="741"/>
                  </a:lnTo>
                  <a:lnTo>
                    <a:pt x="8" y="653"/>
                  </a:lnTo>
                  <a:lnTo>
                    <a:pt x="26" y="576"/>
                  </a:lnTo>
                  <a:lnTo>
                    <a:pt x="52" y="506"/>
                  </a:lnTo>
                  <a:lnTo>
                    <a:pt x="92" y="447"/>
                  </a:lnTo>
                  <a:lnTo>
                    <a:pt x="143" y="400"/>
                  </a:lnTo>
                  <a:lnTo>
                    <a:pt x="201" y="363"/>
                  </a:lnTo>
                  <a:lnTo>
                    <a:pt x="264" y="345"/>
                  </a:lnTo>
                  <a:lnTo>
                    <a:pt x="337" y="338"/>
                  </a:lnTo>
                  <a:lnTo>
                    <a:pt x="410" y="345"/>
                  </a:lnTo>
                  <a:lnTo>
                    <a:pt x="468" y="367"/>
                  </a:lnTo>
                  <a:lnTo>
                    <a:pt x="520" y="403"/>
                  </a:lnTo>
                  <a:lnTo>
                    <a:pt x="560" y="455"/>
                  </a:lnTo>
                  <a:lnTo>
                    <a:pt x="563" y="455"/>
                  </a:lnTo>
                  <a:lnTo>
                    <a:pt x="5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78" name="Freeform 41"/>
            <p:cNvSpPr>
              <a:spLocks noEditPoints="1"/>
            </p:cNvSpPr>
            <p:nvPr userDrawn="1"/>
          </p:nvSpPr>
          <p:spPr bwMode="auto">
            <a:xfrm>
              <a:off x="1682750" y="-628650"/>
              <a:ext cx="1149350" cy="1227138"/>
            </a:xfrm>
            <a:custGeom>
              <a:avLst/>
              <a:gdLst>
                <a:gd name="T0" fmla="*/ 365 w 724"/>
                <a:gd name="T1" fmla="*/ 98 h 773"/>
                <a:gd name="T2" fmla="*/ 296 w 724"/>
                <a:gd name="T3" fmla="*/ 106 h 773"/>
                <a:gd name="T4" fmla="*/ 234 w 724"/>
                <a:gd name="T5" fmla="*/ 131 h 773"/>
                <a:gd name="T6" fmla="*/ 186 w 724"/>
                <a:gd name="T7" fmla="*/ 175 h 773"/>
                <a:gd name="T8" fmla="*/ 150 w 724"/>
                <a:gd name="T9" fmla="*/ 230 h 773"/>
                <a:gd name="T10" fmla="*/ 128 w 724"/>
                <a:gd name="T11" fmla="*/ 304 h 773"/>
                <a:gd name="T12" fmla="*/ 120 w 724"/>
                <a:gd name="T13" fmla="*/ 388 h 773"/>
                <a:gd name="T14" fmla="*/ 128 w 724"/>
                <a:gd name="T15" fmla="*/ 472 h 773"/>
                <a:gd name="T16" fmla="*/ 150 w 724"/>
                <a:gd name="T17" fmla="*/ 538 h 773"/>
                <a:gd name="T18" fmla="*/ 186 w 724"/>
                <a:gd name="T19" fmla="*/ 597 h 773"/>
                <a:gd name="T20" fmla="*/ 234 w 724"/>
                <a:gd name="T21" fmla="*/ 637 h 773"/>
                <a:gd name="T22" fmla="*/ 296 w 724"/>
                <a:gd name="T23" fmla="*/ 663 h 773"/>
                <a:gd name="T24" fmla="*/ 365 w 724"/>
                <a:gd name="T25" fmla="*/ 670 h 773"/>
                <a:gd name="T26" fmla="*/ 435 w 724"/>
                <a:gd name="T27" fmla="*/ 663 h 773"/>
                <a:gd name="T28" fmla="*/ 493 w 724"/>
                <a:gd name="T29" fmla="*/ 637 h 773"/>
                <a:gd name="T30" fmla="*/ 541 w 724"/>
                <a:gd name="T31" fmla="*/ 597 h 773"/>
                <a:gd name="T32" fmla="*/ 574 w 724"/>
                <a:gd name="T33" fmla="*/ 542 h 773"/>
                <a:gd name="T34" fmla="*/ 596 w 724"/>
                <a:gd name="T35" fmla="*/ 472 h 773"/>
                <a:gd name="T36" fmla="*/ 603 w 724"/>
                <a:gd name="T37" fmla="*/ 388 h 773"/>
                <a:gd name="T38" fmla="*/ 596 w 724"/>
                <a:gd name="T39" fmla="*/ 300 h 773"/>
                <a:gd name="T40" fmla="*/ 574 w 724"/>
                <a:gd name="T41" fmla="*/ 230 h 773"/>
                <a:gd name="T42" fmla="*/ 541 w 724"/>
                <a:gd name="T43" fmla="*/ 172 h 773"/>
                <a:gd name="T44" fmla="*/ 493 w 724"/>
                <a:gd name="T45" fmla="*/ 131 h 773"/>
                <a:gd name="T46" fmla="*/ 435 w 724"/>
                <a:gd name="T47" fmla="*/ 106 h 773"/>
                <a:gd name="T48" fmla="*/ 365 w 724"/>
                <a:gd name="T49" fmla="*/ 98 h 773"/>
                <a:gd name="T50" fmla="*/ 373 w 724"/>
                <a:gd name="T51" fmla="*/ 0 h 773"/>
                <a:gd name="T52" fmla="*/ 449 w 724"/>
                <a:gd name="T53" fmla="*/ 3 h 773"/>
                <a:gd name="T54" fmla="*/ 519 w 724"/>
                <a:gd name="T55" fmla="*/ 25 h 773"/>
                <a:gd name="T56" fmla="*/ 577 w 724"/>
                <a:gd name="T57" fmla="*/ 54 h 773"/>
                <a:gd name="T58" fmla="*/ 629 w 724"/>
                <a:gd name="T59" fmla="*/ 102 h 773"/>
                <a:gd name="T60" fmla="*/ 669 w 724"/>
                <a:gd name="T61" fmla="*/ 157 h 773"/>
                <a:gd name="T62" fmla="*/ 698 w 724"/>
                <a:gd name="T63" fmla="*/ 223 h 773"/>
                <a:gd name="T64" fmla="*/ 716 w 724"/>
                <a:gd name="T65" fmla="*/ 296 h 773"/>
                <a:gd name="T66" fmla="*/ 724 w 724"/>
                <a:gd name="T67" fmla="*/ 381 h 773"/>
                <a:gd name="T68" fmla="*/ 716 w 724"/>
                <a:gd name="T69" fmla="*/ 465 h 773"/>
                <a:gd name="T70" fmla="*/ 698 w 724"/>
                <a:gd name="T71" fmla="*/ 542 h 773"/>
                <a:gd name="T72" fmla="*/ 665 w 724"/>
                <a:gd name="T73" fmla="*/ 608 h 773"/>
                <a:gd name="T74" fmla="*/ 621 w 724"/>
                <a:gd name="T75" fmla="*/ 663 h 773"/>
                <a:gd name="T76" fmla="*/ 570 w 724"/>
                <a:gd name="T77" fmla="*/ 710 h 773"/>
                <a:gd name="T78" fmla="*/ 508 w 724"/>
                <a:gd name="T79" fmla="*/ 743 h 773"/>
                <a:gd name="T80" fmla="*/ 435 w 724"/>
                <a:gd name="T81" fmla="*/ 765 h 773"/>
                <a:gd name="T82" fmla="*/ 354 w 724"/>
                <a:gd name="T83" fmla="*/ 773 h 773"/>
                <a:gd name="T84" fmla="*/ 278 w 724"/>
                <a:gd name="T85" fmla="*/ 765 h 773"/>
                <a:gd name="T86" fmla="*/ 208 w 724"/>
                <a:gd name="T87" fmla="*/ 747 h 773"/>
                <a:gd name="T88" fmla="*/ 150 w 724"/>
                <a:gd name="T89" fmla="*/ 714 h 773"/>
                <a:gd name="T90" fmla="*/ 95 w 724"/>
                <a:gd name="T91" fmla="*/ 666 h 773"/>
                <a:gd name="T92" fmla="*/ 55 w 724"/>
                <a:gd name="T93" fmla="*/ 611 h 773"/>
                <a:gd name="T94" fmla="*/ 22 w 724"/>
                <a:gd name="T95" fmla="*/ 545 h 773"/>
                <a:gd name="T96" fmla="*/ 3 w 724"/>
                <a:gd name="T97" fmla="*/ 476 h 773"/>
                <a:gd name="T98" fmla="*/ 0 w 724"/>
                <a:gd name="T99" fmla="*/ 392 h 773"/>
                <a:gd name="T100" fmla="*/ 3 w 724"/>
                <a:gd name="T101" fmla="*/ 307 h 773"/>
                <a:gd name="T102" fmla="*/ 22 w 724"/>
                <a:gd name="T103" fmla="*/ 230 h 773"/>
                <a:gd name="T104" fmla="*/ 55 w 724"/>
                <a:gd name="T105" fmla="*/ 161 h 773"/>
                <a:gd name="T106" fmla="*/ 98 w 724"/>
                <a:gd name="T107" fmla="*/ 106 h 773"/>
                <a:gd name="T108" fmla="*/ 153 w 724"/>
                <a:gd name="T109" fmla="*/ 58 h 773"/>
                <a:gd name="T110" fmla="*/ 215 w 724"/>
                <a:gd name="T111" fmla="*/ 25 h 773"/>
                <a:gd name="T112" fmla="*/ 289 w 724"/>
                <a:gd name="T113" fmla="*/ 3 h 773"/>
                <a:gd name="T114" fmla="*/ 373 w 724"/>
                <a:gd name="T11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4" h="773">
                  <a:moveTo>
                    <a:pt x="365" y="98"/>
                  </a:moveTo>
                  <a:lnTo>
                    <a:pt x="296" y="106"/>
                  </a:lnTo>
                  <a:lnTo>
                    <a:pt x="234" y="131"/>
                  </a:lnTo>
                  <a:lnTo>
                    <a:pt x="186" y="175"/>
                  </a:lnTo>
                  <a:lnTo>
                    <a:pt x="150" y="230"/>
                  </a:lnTo>
                  <a:lnTo>
                    <a:pt x="128" y="304"/>
                  </a:lnTo>
                  <a:lnTo>
                    <a:pt x="120" y="388"/>
                  </a:lnTo>
                  <a:lnTo>
                    <a:pt x="128" y="472"/>
                  </a:lnTo>
                  <a:lnTo>
                    <a:pt x="150" y="538"/>
                  </a:lnTo>
                  <a:lnTo>
                    <a:pt x="186" y="597"/>
                  </a:lnTo>
                  <a:lnTo>
                    <a:pt x="234" y="637"/>
                  </a:lnTo>
                  <a:lnTo>
                    <a:pt x="296" y="663"/>
                  </a:lnTo>
                  <a:lnTo>
                    <a:pt x="365" y="670"/>
                  </a:lnTo>
                  <a:lnTo>
                    <a:pt x="435" y="663"/>
                  </a:lnTo>
                  <a:lnTo>
                    <a:pt x="493" y="637"/>
                  </a:lnTo>
                  <a:lnTo>
                    <a:pt x="541" y="597"/>
                  </a:lnTo>
                  <a:lnTo>
                    <a:pt x="574" y="542"/>
                  </a:lnTo>
                  <a:lnTo>
                    <a:pt x="596" y="472"/>
                  </a:lnTo>
                  <a:lnTo>
                    <a:pt x="603" y="388"/>
                  </a:lnTo>
                  <a:lnTo>
                    <a:pt x="596" y="300"/>
                  </a:lnTo>
                  <a:lnTo>
                    <a:pt x="574" y="230"/>
                  </a:lnTo>
                  <a:lnTo>
                    <a:pt x="541" y="172"/>
                  </a:lnTo>
                  <a:lnTo>
                    <a:pt x="493" y="131"/>
                  </a:lnTo>
                  <a:lnTo>
                    <a:pt x="435" y="106"/>
                  </a:lnTo>
                  <a:lnTo>
                    <a:pt x="365" y="98"/>
                  </a:lnTo>
                  <a:close/>
                  <a:moveTo>
                    <a:pt x="373" y="0"/>
                  </a:moveTo>
                  <a:lnTo>
                    <a:pt x="449" y="3"/>
                  </a:lnTo>
                  <a:lnTo>
                    <a:pt x="519" y="25"/>
                  </a:lnTo>
                  <a:lnTo>
                    <a:pt x="577" y="54"/>
                  </a:lnTo>
                  <a:lnTo>
                    <a:pt x="629" y="102"/>
                  </a:lnTo>
                  <a:lnTo>
                    <a:pt x="669" y="157"/>
                  </a:lnTo>
                  <a:lnTo>
                    <a:pt x="698" y="223"/>
                  </a:lnTo>
                  <a:lnTo>
                    <a:pt x="716" y="296"/>
                  </a:lnTo>
                  <a:lnTo>
                    <a:pt x="724" y="381"/>
                  </a:lnTo>
                  <a:lnTo>
                    <a:pt x="716" y="465"/>
                  </a:lnTo>
                  <a:lnTo>
                    <a:pt x="698" y="542"/>
                  </a:lnTo>
                  <a:lnTo>
                    <a:pt x="665" y="608"/>
                  </a:lnTo>
                  <a:lnTo>
                    <a:pt x="621" y="663"/>
                  </a:lnTo>
                  <a:lnTo>
                    <a:pt x="570" y="710"/>
                  </a:lnTo>
                  <a:lnTo>
                    <a:pt x="508" y="743"/>
                  </a:lnTo>
                  <a:lnTo>
                    <a:pt x="435" y="765"/>
                  </a:lnTo>
                  <a:lnTo>
                    <a:pt x="354" y="773"/>
                  </a:lnTo>
                  <a:lnTo>
                    <a:pt x="278" y="765"/>
                  </a:lnTo>
                  <a:lnTo>
                    <a:pt x="208" y="747"/>
                  </a:lnTo>
                  <a:lnTo>
                    <a:pt x="150" y="714"/>
                  </a:lnTo>
                  <a:lnTo>
                    <a:pt x="95" y="666"/>
                  </a:lnTo>
                  <a:lnTo>
                    <a:pt x="55" y="611"/>
                  </a:lnTo>
                  <a:lnTo>
                    <a:pt x="22" y="545"/>
                  </a:lnTo>
                  <a:lnTo>
                    <a:pt x="3" y="476"/>
                  </a:lnTo>
                  <a:lnTo>
                    <a:pt x="0" y="392"/>
                  </a:lnTo>
                  <a:lnTo>
                    <a:pt x="3" y="307"/>
                  </a:lnTo>
                  <a:lnTo>
                    <a:pt x="22" y="230"/>
                  </a:lnTo>
                  <a:lnTo>
                    <a:pt x="55" y="161"/>
                  </a:lnTo>
                  <a:lnTo>
                    <a:pt x="98" y="106"/>
                  </a:lnTo>
                  <a:lnTo>
                    <a:pt x="153" y="58"/>
                  </a:lnTo>
                  <a:lnTo>
                    <a:pt x="215" y="25"/>
                  </a:lnTo>
                  <a:lnTo>
                    <a:pt x="289" y="3"/>
                  </a:lnTo>
                  <a:lnTo>
                    <a:pt x="3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80" name="Freeform 42"/>
            <p:cNvSpPr>
              <a:spLocks/>
            </p:cNvSpPr>
            <p:nvPr userDrawn="1"/>
          </p:nvSpPr>
          <p:spPr bwMode="auto">
            <a:xfrm>
              <a:off x="2901950" y="-600075"/>
              <a:ext cx="1630363" cy="1168400"/>
            </a:xfrm>
            <a:custGeom>
              <a:avLst/>
              <a:gdLst>
                <a:gd name="T0" fmla="*/ 0 w 1027"/>
                <a:gd name="T1" fmla="*/ 0 h 736"/>
                <a:gd name="T2" fmla="*/ 124 w 1027"/>
                <a:gd name="T3" fmla="*/ 0 h 736"/>
                <a:gd name="T4" fmla="*/ 274 w 1027"/>
                <a:gd name="T5" fmla="*/ 553 h 736"/>
                <a:gd name="T6" fmla="*/ 285 w 1027"/>
                <a:gd name="T7" fmla="*/ 619 h 736"/>
                <a:gd name="T8" fmla="*/ 288 w 1027"/>
                <a:gd name="T9" fmla="*/ 619 h 736"/>
                <a:gd name="T10" fmla="*/ 292 w 1027"/>
                <a:gd name="T11" fmla="*/ 590 h 736"/>
                <a:gd name="T12" fmla="*/ 303 w 1027"/>
                <a:gd name="T13" fmla="*/ 549 h 736"/>
                <a:gd name="T14" fmla="*/ 471 w 1027"/>
                <a:gd name="T15" fmla="*/ 0 h 736"/>
                <a:gd name="T16" fmla="*/ 581 w 1027"/>
                <a:gd name="T17" fmla="*/ 0 h 736"/>
                <a:gd name="T18" fmla="*/ 731 w 1027"/>
                <a:gd name="T19" fmla="*/ 553 h 736"/>
                <a:gd name="T20" fmla="*/ 738 w 1027"/>
                <a:gd name="T21" fmla="*/ 586 h 736"/>
                <a:gd name="T22" fmla="*/ 742 w 1027"/>
                <a:gd name="T23" fmla="*/ 619 h 736"/>
                <a:gd name="T24" fmla="*/ 749 w 1027"/>
                <a:gd name="T25" fmla="*/ 619 h 736"/>
                <a:gd name="T26" fmla="*/ 760 w 1027"/>
                <a:gd name="T27" fmla="*/ 553 h 736"/>
                <a:gd name="T28" fmla="*/ 910 w 1027"/>
                <a:gd name="T29" fmla="*/ 0 h 736"/>
                <a:gd name="T30" fmla="*/ 1027 w 1027"/>
                <a:gd name="T31" fmla="*/ 0 h 736"/>
                <a:gd name="T32" fmla="*/ 808 w 1027"/>
                <a:gd name="T33" fmla="*/ 736 h 736"/>
                <a:gd name="T34" fmla="*/ 683 w 1027"/>
                <a:gd name="T35" fmla="*/ 736 h 736"/>
                <a:gd name="T36" fmla="*/ 533 w 1027"/>
                <a:gd name="T37" fmla="*/ 209 h 736"/>
                <a:gd name="T38" fmla="*/ 526 w 1027"/>
                <a:gd name="T39" fmla="*/ 176 h 736"/>
                <a:gd name="T40" fmla="*/ 522 w 1027"/>
                <a:gd name="T41" fmla="*/ 139 h 736"/>
                <a:gd name="T42" fmla="*/ 519 w 1027"/>
                <a:gd name="T43" fmla="*/ 139 h 736"/>
                <a:gd name="T44" fmla="*/ 511 w 1027"/>
                <a:gd name="T45" fmla="*/ 168 h 736"/>
                <a:gd name="T46" fmla="*/ 504 w 1027"/>
                <a:gd name="T47" fmla="*/ 205 h 736"/>
                <a:gd name="T48" fmla="*/ 340 w 1027"/>
                <a:gd name="T49" fmla="*/ 736 h 736"/>
                <a:gd name="T50" fmla="*/ 219 w 1027"/>
                <a:gd name="T51" fmla="*/ 736 h 736"/>
                <a:gd name="T52" fmla="*/ 0 w 1027"/>
                <a:gd name="T53"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7" h="736">
                  <a:moveTo>
                    <a:pt x="0" y="0"/>
                  </a:moveTo>
                  <a:lnTo>
                    <a:pt x="124" y="0"/>
                  </a:lnTo>
                  <a:lnTo>
                    <a:pt x="274" y="553"/>
                  </a:lnTo>
                  <a:lnTo>
                    <a:pt x="285" y="619"/>
                  </a:lnTo>
                  <a:lnTo>
                    <a:pt x="288" y="619"/>
                  </a:lnTo>
                  <a:lnTo>
                    <a:pt x="292" y="590"/>
                  </a:lnTo>
                  <a:lnTo>
                    <a:pt x="303" y="549"/>
                  </a:lnTo>
                  <a:lnTo>
                    <a:pt x="471" y="0"/>
                  </a:lnTo>
                  <a:lnTo>
                    <a:pt x="581" y="0"/>
                  </a:lnTo>
                  <a:lnTo>
                    <a:pt x="731" y="553"/>
                  </a:lnTo>
                  <a:lnTo>
                    <a:pt x="738" y="586"/>
                  </a:lnTo>
                  <a:lnTo>
                    <a:pt x="742" y="619"/>
                  </a:lnTo>
                  <a:lnTo>
                    <a:pt x="749" y="619"/>
                  </a:lnTo>
                  <a:lnTo>
                    <a:pt x="760" y="553"/>
                  </a:lnTo>
                  <a:lnTo>
                    <a:pt x="910" y="0"/>
                  </a:lnTo>
                  <a:lnTo>
                    <a:pt x="1027" y="0"/>
                  </a:lnTo>
                  <a:lnTo>
                    <a:pt x="808" y="736"/>
                  </a:lnTo>
                  <a:lnTo>
                    <a:pt x="683" y="736"/>
                  </a:lnTo>
                  <a:lnTo>
                    <a:pt x="533" y="209"/>
                  </a:lnTo>
                  <a:lnTo>
                    <a:pt x="526" y="176"/>
                  </a:lnTo>
                  <a:lnTo>
                    <a:pt x="522" y="139"/>
                  </a:lnTo>
                  <a:lnTo>
                    <a:pt x="519" y="139"/>
                  </a:lnTo>
                  <a:lnTo>
                    <a:pt x="511" y="168"/>
                  </a:lnTo>
                  <a:lnTo>
                    <a:pt x="504" y="205"/>
                  </a:lnTo>
                  <a:lnTo>
                    <a:pt x="340" y="736"/>
                  </a:lnTo>
                  <a:lnTo>
                    <a:pt x="219" y="73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81" name="Freeform 43"/>
            <p:cNvSpPr>
              <a:spLocks/>
            </p:cNvSpPr>
            <p:nvPr userDrawn="1"/>
          </p:nvSpPr>
          <p:spPr bwMode="auto">
            <a:xfrm>
              <a:off x="4613275" y="-628650"/>
              <a:ext cx="714375" cy="1227138"/>
            </a:xfrm>
            <a:custGeom>
              <a:avLst/>
              <a:gdLst>
                <a:gd name="T0" fmla="*/ 260 w 450"/>
                <a:gd name="T1" fmla="*/ 0 h 773"/>
                <a:gd name="T2" fmla="*/ 340 w 450"/>
                <a:gd name="T3" fmla="*/ 7 h 773"/>
                <a:gd name="T4" fmla="*/ 417 w 450"/>
                <a:gd name="T5" fmla="*/ 32 h 773"/>
                <a:gd name="T6" fmla="*/ 417 w 450"/>
                <a:gd name="T7" fmla="*/ 150 h 773"/>
                <a:gd name="T8" fmla="*/ 366 w 450"/>
                <a:gd name="T9" fmla="*/ 124 h 773"/>
                <a:gd name="T10" fmla="*/ 311 w 450"/>
                <a:gd name="T11" fmla="*/ 106 h 773"/>
                <a:gd name="T12" fmla="*/ 249 w 450"/>
                <a:gd name="T13" fmla="*/ 98 h 773"/>
                <a:gd name="T14" fmla="*/ 198 w 450"/>
                <a:gd name="T15" fmla="*/ 106 h 773"/>
                <a:gd name="T16" fmla="*/ 157 w 450"/>
                <a:gd name="T17" fmla="*/ 128 h 773"/>
                <a:gd name="T18" fmla="*/ 128 w 450"/>
                <a:gd name="T19" fmla="*/ 161 h 773"/>
                <a:gd name="T20" fmla="*/ 121 w 450"/>
                <a:gd name="T21" fmla="*/ 201 h 773"/>
                <a:gd name="T22" fmla="*/ 128 w 450"/>
                <a:gd name="T23" fmla="*/ 245 h 773"/>
                <a:gd name="T24" fmla="*/ 146 w 450"/>
                <a:gd name="T25" fmla="*/ 278 h 773"/>
                <a:gd name="T26" fmla="*/ 172 w 450"/>
                <a:gd name="T27" fmla="*/ 296 h 773"/>
                <a:gd name="T28" fmla="*/ 209 w 450"/>
                <a:gd name="T29" fmla="*/ 318 h 773"/>
                <a:gd name="T30" fmla="*/ 260 w 450"/>
                <a:gd name="T31" fmla="*/ 340 h 773"/>
                <a:gd name="T32" fmla="*/ 322 w 450"/>
                <a:gd name="T33" fmla="*/ 370 h 773"/>
                <a:gd name="T34" fmla="*/ 373 w 450"/>
                <a:gd name="T35" fmla="*/ 403 h 773"/>
                <a:gd name="T36" fmla="*/ 406 w 450"/>
                <a:gd name="T37" fmla="*/ 432 h 773"/>
                <a:gd name="T38" fmla="*/ 432 w 450"/>
                <a:gd name="T39" fmla="*/ 468 h 773"/>
                <a:gd name="T40" fmla="*/ 446 w 450"/>
                <a:gd name="T41" fmla="*/ 509 h 773"/>
                <a:gd name="T42" fmla="*/ 450 w 450"/>
                <a:gd name="T43" fmla="*/ 556 h 773"/>
                <a:gd name="T44" fmla="*/ 443 w 450"/>
                <a:gd name="T45" fmla="*/ 615 h 773"/>
                <a:gd name="T46" fmla="*/ 417 w 450"/>
                <a:gd name="T47" fmla="*/ 666 h 773"/>
                <a:gd name="T48" fmla="*/ 377 w 450"/>
                <a:gd name="T49" fmla="*/ 710 h 773"/>
                <a:gd name="T50" fmla="*/ 322 w 450"/>
                <a:gd name="T51" fmla="*/ 743 h 773"/>
                <a:gd name="T52" fmla="*/ 256 w 450"/>
                <a:gd name="T53" fmla="*/ 765 h 773"/>
                <a:gd name="T54" fmla="*/ 179 w 450"/>
                <a:gd name="T55" fmla="*/ 773 h 773"/>
                <a:gd name="T56" fmla="*/ 114 w 450"/>
                <a:gd name="T57" fmla="*/ 765 h 773"/>
                <a:gd name="T58" fmla="*/ 55 w 450"/>
                <a:gd name="T59" fmla="*/ 751 h 773"/>
                <a:gd name="T60" fmla="*/ 0 w 450"/>
                <a:gd name="T61" fmla="*/ 725 h 773"/>
                <a:gd name="T62" fmla="*/ 0 w 450"/>
                <a:gd name="T63" fmla="*/ 600 h 773"/>
                <a:gd name="T64" fmla="*/ 59 w 450"/>
                <a:gd name="T65" fmla="*/ 641 h 773"/>
                <a:gd name="T66" fmla="*/ 121 w 450"/>
                <a:gd name="T67" fmla="*/ 663 h 773"/>
                <a:gd name="T68" fmla="*/ 190 w 450"/>
                <a:gd name="T69" fmla="*/ 670 h 773"/>
                <a:gd name="T70" fmla="*/ 242 w 450"/>
                <a:gd name="T71" fmla="*/ 666 h 773"/>
                <a:gd name="T72" fmla="*/ 278 w 450"/>
                <a:gd name="T73" fmla="*/ 655 h 773"/>
                <a:gd name="T74" fmla="*/ 307 w 450"/>
                <a:gd name="T75" fmla="*/ 633 h 773"/>
                <a:gd name="T76" fmla="*/ 326 w 450"/>
                <a:gd name="T77" fmla="*/ 604 h 773"/>
                <a:gd name="T78" fmla="*/ 329 w 450"/>
                <a:gd name="T79" fmla="*/ 567 h 773"/>
                <a:gd name="T80" fmla="*/ 322 w 450"/>
                <a:gd name="T81" fmla="*/ 531 h 773"/>
                <a:gd name="T82" fmla="*/ 304 w 450"/>
                <a:gd name="T83" fmla="*/ 498 h 773"/>
                <a:gd name="T84" fmla="*/ 278 w 450"/>
                <a:gd name="T85" fmla="*/ 479 h 773"/>
                <a:gd name="T86" fmla="*/ 234 w 450"/>
                <a:gd name="T87" fmla="*/ 457 h 773"/>
                <a:gd name="T88" fmla="*/ 179 w 450"/>
                <a:gd name="T89" fmla="*/ 428 h 773"/>
                <a:gd name="T90" fmla="*/ 121 w 450"/>
                <a:gd name="T91" fmla="*/ 399 h 773"/>
                <a:gd name="T92" fmla="*/ 73 w 450"/>
                <a:gd name="T93" fmla="*/ 370 h 773"/>
                <a:gd name="T94" fmla="*/ 40 w 450"/>
                <a:gd name="T95" fmla="*/ 340 h 773"/>
                <a:gd name="T96" fmla="*/ 18 w 450"/>
                <a:gd name="T97" fmla="*/ 304 h 773"/>
                <a:gd name="T98" fmla="*/ 4 w 450"/>
                <a:gd name="T99" fmla="*/ 260 h 773"/>
                <a:gd name="T100" fmla="*/ 0 w 450"/>
                <a:gd name="T101" fmla="*/ 212 h 773"/>
                <a:gd name="T102" fmla="*/ 8 w 450"/>
                <a:gd name="T103" fmla="*/ 153 h 773"/>
                <a:gd name="T104" fmla="*/ 33 w 450"/>
                <a:gd name="T105" fmla="*/ 102 h 773"/>
                <a:gd name="T106" fmla="*/ 73 w 450"/>
                <a:gd name="T107" fmla="*/ 58 h 773"/>
                <a:gd name="T108" fmla="*/ 128 w 450"/>
                <a:gd name="T109" fmla="*/ 25 h 773"/>
                <a:gd name="T110" fmla="*/ 187 w 450"/>
                <a:gd name="T111" fmla="*/ 3 h 773"/>
                <a:gd name="T112" fmla="*/ 260 w 450"/>
                <a:gd name="T113"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0" h="773">
                  <a:moveTo>
                    <a:pt x="260" y="0"/>
                  </a:moveTo>
                  <a:lnTo>
                    <a:pt x="340" y="7"/>
                  </a:lnTo>
                  <a:lnTo>
                    <a:pt x="417" y="32"/>
                  </a:lnTo>
                  <a:lnTo>
                    <a:pt x="417" y="150"/>
                  </a:lnTo>
                  <a:lnTo>
                    <a:pt x="366" y="124"/>
                  </a:lnTo>
                  <a:lnTo>
                    <a:pt x="311" y="106"/>
                  </a:lnTo>
                  <a:lnTo>
                    <a:pt x="249" y="98"/>
                  </a:lnTo>
                  <a:lnTo>
                    <a:pt x="198" y="106"/>
                  </a:lnTo>
                  <a:lnTo>
                    <a:pt x="157" y="128"/>
                  </a:lnTo>
                  <a:lnTo>
                    <a:pt x="128" y="161"/>
                  </a:lnTo>
                  <a:lnTo>
                    <a:pt x="121" y="201"/>
                  </a:lnTo>
                  <a:lnTo>
                    <a:pt x="128" y="245"/>
                  </a:lnTo>
                  <a:lnTo>
                    <a:pt x="146" y="278"/>
                  </a:lnTo>
                  <a:lnTo>
                    <a:pt x="172" y="296"/>
                  </a:lnTo>
                  <a:lnTo>
                    <a:pt x="209" y="318"/>
                  </a:lnTo>
                  <a:lnTo>
                    <a:pt x="260" y="340"/>
                  </a:lnTo>
                  <a:lnTo>
                    <a:pt x="322" y="370"/>
                  </a:lnTo>
                  <a:lnTo>
                    <a:pt x="373" y="403"/>
                  </a:lnTo>
                  <a:lnTo>
                    <a:pt x="406" y="432"/>
                  </a:lnTo>
                  <a:lnTo>
                    <a:pt x="432" y="468"/>
                  </a:lnTo>
                  <a:lnTo>
                    <a:pt x="446" y="509"/>
                  </a:lnTo>
                  <a:lnTo>
                    <a:pt x="450" y="556"/>
                  </a:lnTo>
                  <a:lnTo>
                    <a:pt x="443" y="615"/>
                  </a:lnTo>
                  <a:lnTo>
                    <a:pt x="417" y="666"/>
                  </a:lnTo>
                  <a:lnTo>
                    <a:pt x="377" y="710"/>
                  </a:lnTo>
                  <a:lnTo>
                    <a:pt x="322" y="743"/>
                  </a:lnTo>
                  <a:lnTo>
                    <a:pt x="256" y="765"/>
                  </a:lnTo>
                  <a:lnTo>
                    <a:pt x="179" y="773"/>
                  </a:lnTo>
                  <a:lnTo>
                    <a:pt x="114" y="765"/>
                  </a:lnTo>
                  <a:lnTo>
                    <a:pt x="55" y="751"/>
                  </a:lnTo>
                  <a:lnTo>
                    <a:pt x="0" y="725"/>
                  </a:lnTo>
                  <a:lnTo>
                    <a:pt x="0" y="600"/>
                  </a:lnTo>
                  <a:lnTo>
                    <a:pt x="59" y="641"/>
                  </a:lnTo>
                  <a:lnTo>
                    <a:pt x="121" y="663"/>
                  </a:lnTo>
                  <a:lnTo>
                    <a:pt x="190" y="670"/>
                  </a:lnTo>
                  <a:lnTo>
                    <a:pt x="242" y="666"/>
                  </a:lnTo>
                  <a:lnTo>
                    <a:pt x="278" y="655"/>
                  </a:lnTo>
                  <a:lnTo>
                    <a:pt x="307" y="633"/>
                  </a:lnTo>
                  <a:lnTo>
                    <a:pt x="326" y="604"/>
                  </a:lnTo>
                  <a:lnTo>
                    <a:pt x="329" y="567"/>
                  </a:lnTo>
                  <a:lnTo>
                    <a:pt x="322" y="531"/>
                  </a:lnTo>
                  <a:lnTo>
                    <a:pt x="304" y="498"/>
                  </a:lnTo>
                  <a:lnTo>
                    <a:pt x="278" y="479"/>
                  </a:lnTo>
                  <a:lnTo>
                    <a:pt x="234" y="457"/>
                  </a:lnTo>
                  <a:lnTo>
                    <a:pt x="179" y="428"/>
                  </a:lnTo>
                  <a:lnTo>
                    <a:pt x="121" y="399"/>
                  </a:lnTo>
                  <a:lnTo>
                    <a:pt x="73" y="370"/>
                  </a:lnTo>
                  <a:lnTo>
                    <a:pt x="40" y="340"/>
                  </a:lnTo>
                  <a:lnTo>
                    <a:pt x="18" y="304"/>
                  </a:lnTo>
                  <a:lnTo>
                    <a:pt x="4" y="260"/>
                  </a:lnTo>
                  <a:lnTo>
                    <a:pt x="0" y="212"/>
                  </a:lnTo>
                  <a:lnTo>
                    <a:pt x="8" y="153"/>
                  </a:lnTo>
                  <a:lnTo>
                    <a:pt x="33" y="102"/>
                  </a:lnTo>
                  <a:lnTo>
                    <a:pt x="73" y="58"/>
                  </a:lnTo>
                  <a:lnTo>
                    <a:pt x="128" y="25"/>
                  </a:lnTo>
                  <a:lnTo>
                    <a:pt x="187" y="3"/>
                  </a:lnTo>
                  <a:lnTo>
                    <a:pt x="2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grpSp>
    </p:spTree>
    <p:extLst>
      <p:ext uri="{BB962C8B-B14F-4D97-AF65-F5344CB8AC3E}">
        <p14:creationId xmlns:p14="http://schemas.microsoft.com/office/powerpoint/2010/main" val="13872747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7" name="Text Placeholder 16"/>
          <p:cNvSpPr>
            <a:spLocks noGrp="1"/>
          </p:cNvSpPr>
          <p:nvPr>
            <p:ph type="body" sz="quarter" idx="21" hasCustomPrompt="1"/>
          </p:nvPr>
        </p:nvSpPr>
        <p:spPr>
          <a:xfrm>
            <a:off x="621824" y="2372526"/>
            <a:ext cx="11192828" cy="3747684"/>
          </a:xfrm>
        </p:spPr>
        <p:txBody>
          <a:bodyPr/>
          <a:lstStyle>
            <a:lvl2pPr marL="781501" indent="-155437">
              <a:defRPr/>
            </a:lvl2pPr>
            <a:lvl3pPr marL="1398929" indent="-155437">
              <a:defRPr/>
            </a:lvl3pPr>
            <a:lvl4pPr marL="2024993" indent="-155437">
              <a:defRPr/>
            </a:lvl4pPr>
            <a:lvl5pPr marL="2642422" indent="-155437">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0"/>
          <p:cNvSpPr>
            <a:spLocks noGrp="1"/>
          </p:cNvSpPr>
          <p:nvPr>
            <p:ph type="title" hasCustomPrompt="1"/>
          </p:nvPr>
        </p:nvSpPr>
        <p:spPr>
          <a:xfrm>
            <a:off x="621824" y="546609"/>
            <a:ext cx="11192828" cy="527452"/>
          </a:xfrm>
        </p:spPr>
        <p:txBody>
          <a:bodyPr/>
          <a:lstStyle/>
          <a:p>
            <a:r>
              <a:rPr lang="en-US" dirty="0" smtClean="0"/>
              <a:t>Click to edit title</a:t>
            </a:r>
            <a:endParaRPr lang="en-US" dirty="0"/>
          </a:p>
        </p:txBody>
      </p:sp>
      <p:sp>
        <p:nvSpPr>
          <p:cNvPr id="12" name="Text Placeholder 13"/>
          <p:cNvSpPr>
            <a:spLocks noGrp="1"/>
          </p:cNvSpPr>
          <p:nvPr>
            <p:ph type="body" sz="quarter" idx="17" hasCustomPrompt="1"/>
          </p:nvPr>
        </p:nvSpPr>
        <p:spPr>
          <a:xfrm>
            <a:off x="621824" y="1100991"/>
            <a:ext cx="11192828" cy="315185"/>
          </a:xfrm>
        </p:spPr>
        <p:txBody>
          <a:bodyPr/>
          <a:lstStyle>
            <a:lvl1pPr marL="0" indent="0">
              <a:buNone/>
              <a:defRPr sz="1632">
                <a:solidFill>
                  <a:schemeClr val="tx1"/>
                </a:solidFill>
              </a:defRPr>
            </a:lvl1pPr>
            <a:lvl2pPr marL="237473" indent="0">
              <a:buNone/>
              <a:defRPr sz="1632">
                <a:solidFill>
                  <a:schemeClr val="tx1"/>
                </a:solidFill>
              </a:defRPr>
            </a:lvl2pPr>
            <a:lvl3pPr marL="466310" indent="0">
              <a:buNone/>
              <a:defRPr sz="1632">
                <a:solidFill>
                  <a:schemeClr val="tx1"/>
                </a:solidFill>
              </a:defRPr>
            </a:lvl3pPr>
            <a:lvl4pPr marL="703782" indent="0">
              <a:buNone/>
              <a:defRPr sz="1632">
                <a:solidFill>
                  <a:schemeClr val="tx1"/>
                </a:solidFill>
              </a:defRPr>
            </a:lvl4pPr>
            <a:lvl5pPr marL="932619" indent="0">
              <a:buNone/>
              <a:defRPr sz="1632">
                <a:solidFill>
                  <a:schemeClr val="tx1"/>
                </a:solidFill>
              </a:defRPr>
            </a:lvl5pPr>
          </a:lstStyle>
          <a:p>
            <a:pPr lvl="0"/>
            <a:r>
              <a:rPr lang="en-US" dirty="0" smtClean="0"/>
              <a:t>Click to edit text</a:t>
            </a:r>
            <a:endParaRPr lang="en-US" dirty="0"/>
          </a:p>
        </p:txBody>
      </p:sp>
      <p:sp>
        <p:nvSpPr>
          <p:cNvPr id="13" name="Date Placeholder 12"/>
          <p:cNvSpPr>
            <a:spLocks noGrp="1"/>
          </p:cNvSpPr>
          <p:nvPr>
            <p:ph type="dt" sz="half" idx="18"/>
          </p:nvPr>
        </p:nvSpPr>
        <p:spPr/>
        <p:txBody>
          <a:bodyPr/>
          <a:lstStyle/>
          <a:p>
            <a:fld id="{6DD3B76A-C5DE-4B9A-BEAE-BBF0DC17AAA8}" type="datetime1">
              <a:rPr lang="en-US" smtClean="0">
                <a:solidFill>
                  <a:srgbClr val="979796">
                    <a:lumMod val="40000"/>
                    <a:lumOff val="60000"/>
                  </a:srgbClr>
                </a:solidFill>
              </a:rPr>
              <a:pPr/>
              <a:t>6/28/2013</a:t>
            </a:fld>
            <a:endParaRPr lang="en-US" dirty="0">
              <a:solidFill>
                <a:srgbClr val="979796">
                  <a:lumMod val="40000"/>
                  <a:lumOff val="60000"/>
                </a:srgbClr>
              </a:solidFill>
            </a:endParaRPr>
          </a:p>
        </p:txBody>
      </p:sp>
      <p:sp>
        <p:nvSpPr>
          <p:cNvPr id="14" name="Footer Placeholder 13"/>
          <p:cNvSpPr>
            <a:spLocks noGrp="1"/>
          </p:cNvSpPr>
          <p:nvPr>
            <p:ph type="ftr" sz="quarter" idx="19"/>
          </p:nvPr>
        </p:nvSpPr>
        <p:spPr/>
        <p:txBody>
          <a:bodyPr/>
          <a:lstStyle/>
          <a:p>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15" name="Slide Number Placeholder 14"/>
          <p:cNvSpPr>
            <a:spLocks noGrp="1"/>
          </p:cNvSpPr>
          <p:nvPr>
            <p:ph type="sldNum" sz="quarter" idx="20"/>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Tree>
    <p:extLst>
      <p:ext uri="{BB962C8B-B14F-4D97-AF65-F5344CB8AC3E}">
        <p14:creationId xmlns:p14="http://schemas.microsoft.com/office/powerpoint/2010/main" val="3505320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5" name="Text Placeholder 21"/>
          <p:cNvSpPr>
            <a:spLocks noGrp="1"/>
          </p:cNvSpPr>
          <p:nvPr>
            <p:ph type="body" sz="quarter" idx="22" hasCustomPrompt="1"/>
          </p:nvPr>
        </p:nvSpPr>
        <p:spPr>
          <a:xfrm>
            <a:off x="5514368" y="2372526"/>
            <a:ext cx="4670156" cy="3747684"/>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1"/>
          <p:cNvSpPr>
            <a:spLocks noGrp="1"/>
          </p:cNvSpPr>
          <p:nvPr>
            <p:ph type="body" sz="quarter" idx="21" hasCustomPrompt="1"/>
          </p:nvPr>
        </p:nvSpPr>
        <p:spPr>
          <a:xfrm>
            <a:off x="621824" y="2372526"/>
            <a:ext cx="4670156" cy="3747684"/>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13"/>
          <p:cNvSpPr>
            <a:spLocks noGrp="1"/>
          </p:cNvSpPr>
          <p:nvPr>
            <p:ph type="body" sz="quarter" idx="17" hasCustomPrompt="1"/>
          </p:nvPr>
        </p:nvSpPr>
        <p:spPr>
          <a:xfrm>
            <a:off x="621824" y="1100991"/>
            <a:ext cx="11192828" cy="315185"/>
          </a:xfrm>
        </p:spPr>
        <p:txBody>
          <a:bodyPr/>
          <a:lstStyle>
            <a:lvl1pPr marL="0" indent="0">
              <a:buNone/>
              <a:defRPr sz="1632">
                <a:solidFill>
                  <a:schemeClr val="tx1"/>
                </a:solidFill>
              </a:defRPr>
            </a:lvl1pPr>
            <a:lvl2pPr marL="237473" indent="0">
              <a:buNone/>
              <a:defRPr sz="1632">
                <a:solidFill>
                  <a:schemeClr val="tx1"/>
                </a:solidFill>
              </a:defRPr>
            </a:lvl2pPr>
            <a:lvl3pPr marL="466310" indent="0">
              <a:buNone/>
              <a:defRPr sz="1632">
                <a:solidFill>
                  <a:schemeClr val="tx1"/>
                </a:solidFill>
              </a:defRPr>
            </a:lvl3pPr>
            <a:lvl4pPr marL="703782" indent="0">
              <a:buNone/>
              <a:defRPr sz="1632">
                <a:solidFill>
                  <a:schemeClr val="tx1"/>
                </a:solidFill>
              </a:defRPr>
            </a:lvl4pPr>
            <a:lvl5pPr marL="932619" indent="0">
              <a:buNone/>
              <a:defRPr sz="1632">
                <a:solidFill>
                  <a:schemeClr val="tx1"/>
                </a:solidFill>
              </a:defRPr>
            </a:lvl5pPr>
          </a:lstStyle>
          <a:p>
            <a:pPr lvl="0"/>
            <a:r>
              <a:rPr lang="en-US" dirty="0" smtClean="0"/>
              <a:t>Click to edit text</a:t>
            </a:r>
            <a:endParaRPr lang="en-US" dirty="0"/>
          </a:p>
        </p:txBody>
      </p:sp>
      <p:sp>
        <p:nvSpPr>
          <p:cNvPr id="16" name="Date Placeholder 15"/>
          <p:cNvSpPr>
            <a:spLocks noGrp="1"/>
          </p:cNvSpPr>
          <p:nvPr>
            <p:ph type="dt" sz="half" idx="18"/>
          </p:nvPr>
        </p:nvSpPr>
        <p:spPr/>
        <p:txBody>
          <a:bodyPr/>
          <a:lstStyle/>
          <a:p>
            <a:fld id="{E7AB34F0-2EF5-4F59-83F0-0A2CA5B1ABC0}" type="datetime1">
              <a:rPr lang="en-US" smtClean="0">
                <a:solidFill>
                  <a:srgbClr val="979796">
                    <a:lumMod val="40000"/>
                    <a:lumOff val="60000"/>
                  </a:srgbClr>
                </a:solidFill>
              </a:rPr>
              <a:pPr/>
              <a:t>6/28/2013</a:t>
            </a:fld>
            <a:endParaRPr lang="en-US" dirty="0">
              <a:solidFill>
                <a:srgbClr val="979796">
                  <a:lumMod val="40000"/>
                  <a:lumOff val="60000"/>
                </a:srgbClr>
              </a:solidFill>
            </a:endParaRPr>
          </a:p>
        </p:txBody>
      </p:sp>
      <p:sp>
        <p:nvSpPr>
          <p:cNvPr id="17" name="Footer Placeholder 16"/>
          <p:cNvSpPr>
            <a:spLocks noGrp="1"/>
          </p:cNvSpPr>
          <p:nvPr>
            <p:ph type="ftr" sz="quarter" idx="19"/>
          </p:nvPr>
        </p:nvSpPr>
        <p:spPr/>
        <p:txBody>
          <a:bodyPr/>
          <a:lstStyle/>
          <a:p>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19" name="Slide Number Placeholder 18"/>
          <p:cNvSpPr>
            <a:spLocks noGrp="1"/>
          </p:cNvSpPr>
          <p:nvPr>
            <p:ph type="sldNum" sz="quarter" idx="20"/>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20" name="Title 19"/>
          <p:cNvSpPr>
            <a:spLocks noGrp="1"/>
          </p:cNvSpPr>
          <p:nvPr>
            <p:ph type="title" hasCustomPrompt="1"/>
          </p:nvPr>
        </p:nvSpPr>
        <p:spPr>
          <a:xfrm>
            <a:off x="621824" y="546609"/>
            <a:ext cx="11192828" cy="527452"/>
          </a:xfrm>
        </p:spPr>
        <p:txBody>
          <a:bodyPr/>
          <a:lstStyle/>
          <a:p>
            <a:r>
              <a:rPr lang="en-US" dirty="0" smtClean="0"/>
              <a:t>Click to edit title</a:t>
            </a:r>
            <a:endParaRPr lang="en-US" dirty="0"/>
          </a:p>
        </p:txBody>
      </p:sp>
    </p:spTree>
    <p:extLst>
      <p:ext uri="{BB962C8B-B14F-4D97-AF65-F5344CB8AC3E}">
        <p14:creationId xmlns:p14="http://schemas.microsoft.com/office/powerpoint/2010/main" val="87122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6" name="Text Placeholder 13"/>
          <p:cNvSpPr>
            <a:spLocks noGrp="1"/>
          </p:cNvSpPr>
          <p:nvPr>
            <p:ph type="body" sz="quarter" idx="19" hasCustomPrompt="1"/>
          </p:nvPr>
        </p:nvSpPr>
        <p:spPr>
          <a:xfrm>
            <a:off x="621824" y="1100991"/>
            <a:ext cx="11192828" cy="315185"/>
          </a:xfrm>
        </p:spPr>
        <p:txBody>
          <a:bodyPr/>
          <a:lstStyle>
            <a:lvl1pPr marL="0" indent="0">
              <a:buNone/>
              <a:defRPr sz="1632">
                <a:solidFill>
                  <a:schemeClr val="tx1"/>
                </a:solidFill>
              </a:defRPr>
            </a:lvl1pPr>
            <a:lvl2pPr marL="237473" indent="0">
              <a:buNone/>
              <a:defRPr sz="1632">
                <a:solidFill>
                  <a:schemeClr val="tx1"/>
                </a:solidFill>
              </a:defRPr>
            </a:lvl2pPr>
            <a:lvl3pPr marL="466310" indent="0">
              <a:buNone/>
              <a:defRPr sz="1632">
                <a:solidFill>
                  <a:schemeClr val="tx1"/>
                </a:solidFill>
              </a:defRPr>
            </a:lvl3pPr>
            <a:lvl4pPr marL="703782" indent="0">
              <a:buNone/>
              <a:defRPr sz="1632">
                <a:solidFill>
                  <a:schemeClr val="tx1"/>
                </a:solidFill>
              </a:defRPr>
            </a:lvl4pPr>
            <a:lvl5pPr marL="932619" indent="0">
              <a:buNone/>
              <a:defRPr sz="1632">
                <a:solidFill>
                  <a:schemeClr val="tx1"/>
                </a:solidFill>
              </a:defRPr>
            </a:lvl5pPr>
          </a:lstStyle>
          <a:p>
            <a:pPr lvl="0"/>
            <a:r>
              <a:rPr lang="en-US" dirty="0" smtClean="0"/>
              <a:t>Click to edit text</a:t>
            </a:r>
            <a:endParaRPr lang="en-US" dirty="0"/>
          </a:p>
        </p:txBody>
      </p:sp>
      <p:sp>
        <p:nvSpPr>
          <p:cNvPr id="18" name="Date Placeholder 17"/>
          <p:cNvSpPr>
            <a:spLocks noGrp="1"/>
          </p:cNvSpPr>
          <p:nvPr>
            <p:ph type="dt" sz="half" idx="20"/>
          </p:nvPr>
        </p:nvSpPr>
        <p:spPr/>
        <p:txBody>
          <a:bodyPr/>
          <a:lstStyle/>
          <a:p>
            <a:fld id="{519E6589-18A9-445E-BF30-CD70E2BF8219}" type="datetime1">
              <a:rPr lang="en-US" smtClean="0">
                <a:solidFill>
                  <a:srgbClr val="979796">
                    <a:lumMod val="40000"/>
                    <a:lumOff val="60000"/>
                  </a:srgbClr>
                </a:solidFill>
              </a:rPr>
              <a:pPr/>
              <a:t>6/28/2013</a:t>
            </a:fld>
            <a:endParaRPr lang="en-US" dirty="0">
              <a:solidFill>
                <a:srgbClr val="979796">
                  <a:lumMod val="40000"/>
                  <a:lumOff val="60000"/>
                </a:srgbClr>
              </a:solidFill>
            </a:endParaRPr>
          </a:p>
        </p:txBody>
      </p:sp>
      <p:sp>
        <p:nvSpPr>
          <p:cNvPr id="25" name="Footer Placeholder 24"/>
          <p:cNvSpPr>
            <a:spLocks noGrp="1"/>
          </p:cNvSpPr>
          <p:nvPr>
            <p:ph type="ftr" sz="quarter" idx="21"/>
          </p:nvPr>
        </p:nvSpPr>
        <p:spPr/>
        <p:txBody>
          <a:bodyPr/>
          <a:lstStyle/>
          <a:p>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27" name="Slide Number Placeholder 26"/>
          <p:cNvSpPr>
            <a:spLocks noGrp="1"/>
          </p:cNvSpPr>
          <p:nvPr>
            <p:ph type="sldNum" sz="quarter" idx="22"/>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28" name="Title 27"/>
          <p:cNvSpPr>
            <a:spLocks noGrp="1"/>
          </p:cNvSpPr>
          <p:nvPr>
            <p:ph type="title" hasCustomPrompt="1"/>
          </p:nvPr>
        </p:nvSpPr>
        <p:spPr>
          <a:xfrm>
            <a:off x="621824" y="546609"/>
            <a:ext cx="11192828" cy="527452"/>
          </a:xfrm>
        </p:spPr>
        <p:txBody>
          <a:bodyPr/>
          <a:lstStyle/>
          <a:p>
            <a:r>
              <a:rPr lang="en-US" dirty="0" smtClean="0"/>
              <a:t>Click to edit title</a:t>
            </a:r>
            <a:endParaRPr lang="en-US" dirty="0"/>
          </a:p>
        </p:txBody>
      </p:sp>
      <p:sp>
        <p:nvSpPr>
          <p:cNvPr id="39" name="Text Placeholder 24"/>
          <p:cNvSpPr>
            <a:spLocks noGrp="1"/>
          </p:cNvSpPr>
          <p:nvPr>
            <p:ph type="body" sz="quarter" idx="25" hasCustomPrompt="1"/>
          </p:nvPr>
        </p:nvSpPr>
        <p:spPr>
          <a:xfrm>
            <a:off x="621823" y="2437292"/>
            <a:ext cx="4670157" cy="347185"/>
          </a:xfrm>
        </p:spPr>
        <p:txBody>
          <a:bodyPr/>
          <a:lstStyle>
            <a:lvl1pPr marL="0" indent="0">
              <a:lnSpc>
                <a:spcPct val="105000"/>
              </a:lnSpc>
              <a:buNone/>
              <a:defRPr>
                <a:solidFill>
                  <a:schemeClr val="accent1"/>
                </a:solidFill>
              </a:defRPr>
            </a:lvl1pPr>
            <a:lvl2pPr marL="0" indent="0">
              <a:buNone/>
              <a:defRPr sz="1632"/>
            </a:lvl2pPr>
            <a:lvl3pPr marL="388591" indent="-155437">
              <a:defRPr sz="1632"/>
            </a:lvl3pPr>
            <a:lvl4pPr marL="626064" indent="-155437">
              <a:defRPr sz="1632"/>
            </a:lvl4pPr>
            <a:lvl5pPr marL="854901" indent="-155437">
              <a:defRPr sz="1632"/>
            </a:lvl5pPr>
          </a:lstStyle>
          <a:p>
            <a:pPr lvl="0"/>
            <a:r>
              <a:rPr lang="en-US" dirty="0" smtClean="0"/>
              <a:t>Click to edit text</a:t>
            </a:r>
          </a:p>
        </p:txBody>
      </p:sp>
      <p:sp>
        <p:nvSpPr>
          <p:cNvPr id="51" name="Text Placeholder 21"/>
          <p:cNvSpPr>
            <a:spLocks noGrp="1"/>
          </p:cNvSpPr>
          <p:nvPr>
            <p:ph type="body" sz="quarter" idx="26" hasCustomPrompt="1"/>
          </p:nvPr>
        </p:nvSpPr>
        <p:spPr>
          <a:xfrm>
            <a:off x="621823" y="2784476"/>
            <a:ext cx="4670156" cy="3335734"/>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Text Placeholder 24"/>
          <p:cNvSpPr>
            <a:spLocks noGrp="1"/>
          </p:cNvSpPr>
          <p:nvPr>
            <p:ph type="body" sz="quarter" idx="27" hasCustomPrompt="1"/>
          </p:nvPr>
        </p:nvSpPr>
        <p:spPr>
          <a:xfrm>
            <a:off x="5514368" y="2437292"/>
            <a:ext cx="4670157" cy="347185"/>
          </a:xfrm>
        </p:spPr>
        <p:txBody>
          <a:bodyPr/>
          <a:lstStyle>
            <a:lvl1pPr marL="0" indent="0">
              <a:lnSpc>
                <a:spcPct val="105000"/>
              </a:lnSpc>
              <a:buNone/>
              <a:defRPr>
                <a:solidFill>
                  <a:schemeClr val="accent1"/>
                </a:solidFill>
              </a:defRPr>
            </a:lvl1pPr>
            <a:lvl2pPr marL="0" indent="0">
              <a:buNone/>
              <a:defRPr sz="1632"/>
            </a:lvl2pPr>
            <a:lvl3pPr marL="388591" indent="-155437">
              <a:defRPr sz="1632"/>
            </a:lvl3pPr>
            <a:lvl4pPr marL="626064" indent="-155437">
              <a:defRPr sz="1632"/>
            </a:lvl4pPr>
            <a:lvl5pPr marL="854901" indent="-155437">
              <a:defRPr sz="1632"/>
            </a:lvl5pPr>
          </a:lstStyle>
          <a:p>
            <a:pPr lvl="0"/>
            <a:r>
              <a:rPr lang="en-US" dirty="0" smtClean="0"/>
              <a:t>Click to edit text</a:t>
            </a:r>
          </a:p>
        </p:txBody>
      </p:sp>
      <p:sp>
        <p:nvSpPr>
          <p:cNvPr id="54" name="Text Placeholder 21"/>
          <p:cNvSpPr>
            <a:spLocks noGrp="1"/>
          </p:cNvSpPr>
          <p:nvPr>
            <p:ph type="body" sz="quarter" idx="28" hasCustomPrompt="1"/>
          </p:nvPr>
        </p:nvSpPr>
        <p:spPr>
          <a:xfrm>
            <a:off x="5514368" y="2784476"/>
            <a:ext cx="4670156" cy="3335734"/>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Text Placeholder 2"/>
          <p:cNvSpPr>
            <a:spLocks noGrp="1"/>
          </p:cNvSpPr>
          <p:nvPr>
            <p:ph type="body" sz="quarter" idx="24" hasCustomPrompt="1"/>
          </p:nvPr>
        </p:nvSpPr>
        <p:spPr>
          <a:xfrm>
            <a:off x="10393957" y="2784477"/>
            <a:ext cx="1420695" cy="1330203"/>
          </a:xfrm>
        </p:spPr>
        <p:txBody>
          <a:bodyPr/>
          <a:lstStyle>
            <a:lvl1pPr marL="0" indent="0">
              <a:buNone/>
              <a:defRPr sz="1224">
                <a:solidFill>
                  <a:schemeClr val="tx2">
                    <a:lumMod val="40000"/>
                    <a:lumOff val="60000"/>
                  </a:schemeClr>
                </a:solidFill>
              </a:defRPr>
            </a:lvl1pPr>
            <a:lvl2pPr>
              <a:defRPr sz="1224">
                <a:solidFill>
                  <a:schemeClr val="tx2">
                    <a:lumMod val="40000"/>
                    <a:lumOff val="60000"/>
                  </a:schemeClr>
                </a:solidFill>
              </a:defRPr>
            </a:lvl2pPr>
            <a:lvl3pPr>
              <a:defRPr sz="1224">
                <a:solidFill>
                  <a:schemeClr val="tx2">
                    <a:lumMod val="40000"/>
                    <a:lumOff val="60000"/>
                  </a:schemeClr>
                </a:solidFill>
              </a:defRPr>
            </a:lvl3pPr>
            <a:lvl4pPr>
              <a:defRPr sz="1224">
                <a:solidFill>
                  <a:schemeClr val="tx2">
                    <a:lumMod val="40000"/>
                    <a:lumOff val="60000"/>
                  </a:schemeClr>
                </a:solidFill>
              </a:defRPr>
            </a:lvl4pPr>
            <a:lvl5pPr marL="932619" indent="0">
              <a:buNone/>
              <a:defRPr sz="1224">
                <a:solidFill>
                  <a:schemeClr val="tx2">
                    <a:lumMod val="40000"/>
                    <a:lumOff val="60000"/>
                  </a:schemeClr>
                </a:solidFill>
              </a:defRPr>
            </a:lvl5pPr>
          </a:lstStyle>
          <a:p>
            <a:pPr lvl="0"/>
            <a:r>
              <a:rPr lang="en-US" dirty="0" smtClean="0"/>
              <a:t>Click to edit text</a:t>
            </a:r>
          </a:p>
        </p:txBody>
      </p:sp>
    </p:spTree>
    <p:extLst>
      <p:ext uri="{BB962C8B-B14F-4D97-AF65-F5344CB8AC3E}">
        <p14:creationId xmlns:p14="http://schemas.microsoft.com/office/powerpoint/2010/main" val="216926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16" name="Text Placeholder 13"/>
          <p:cNvSpPr>
            <a:spLocks noGrp="1"/>
          </p:cNvSpPr>
          <p:nvPr>
            <p:ph type="body" sz="quarter" idx="17" hasCustomPrompt="1"/>
          </p:nvPr>
        </p:nvSpPr>
        <p:spPr>
          <a:xfrm>
            <a:off x="621824" y="1100991"/>
            <a:ext cx="11192828" cy="315185"/>
          </a:xfrm>
        </p:spPr>
        <p:txBody>
          <a:bodyPr/>
          <a:lstStyle>
            <a:lvl1pPr marL="0" indent="0">
              <a:buNone/>
              <a:defRPr sz="1632">
                <a:solidFill>
                  <a:schemeClr val="tx1"/>
                </a:solidFill>
              </a:defRPr>
            </a:lvl1pPr>
            <a:lvl2pPr marL="237473" indent="0">
              <a:buNone/>
              <a:defRPr sz="1632">
                <a:solidFill>
                  <a:schemeClr val="tx1"/>
                </a:solidFill>
              </a:defRPr>
            </a:lvl2pPr>
            <a:lvl3pPr marL="466310" indent="0">
              <a:buNone/>
              <a:defRPr sz="1632">
                <a:solidFill>
                  <a:schemeClr val="tx1"/>
                </a:solidFill>
              </a:defRPr>
            </a:lvl3pPr>
            <a:lvl4pPr marL="703782" indent="0">
              <a:buNone/>
              <a:defRPr sz="1632">
                <a:solidFill>
                  <a:schemeClr val="tx1"/>
                </a:solidFill>
              </a:defRPr>
            </a:lvl4pPr>
            <a:lvl5pPr marL="932619" indent="0">
              <a:buNone/>
              <a:defRPr sz="1632">
                <a:solidFill>
                  <a:schemeClr val="tx1"/>
                </a:solidFill>
              </a:defRPr>
            </a:lvl5pPr>
          </a:lstStyle>
          <a:p>
            <a:pPr lvl="0"/>
            <a:r>
              <a:rPr lang="en-US" dirty="0" smtClean="0"/>
              <a:t>Click to edit text</a:t>
            </a:r>
            <a:endParaRPr lang="en-US" dirty="0"/>
          </a:p>
        </p:txBody>
      </p:sp>
      <p:sp>
        <p:nvSpPr>
          <p:cNvPr id="12" name="Date Placeholder 11"/>
          <p:cNvSpPr>
            <a:spLocks noGrp="1"/>
          </p:cNvSpPr>
          <p:nvPr>
            <p:ph type="dt" sz="half" idx="18"/>
          </p:nvPr>
        </p:nvSpPr>
        <p:spPr/>
        <p:txBody>
          <a:bodyPr/>
          <a:lstStyle/>
          <a:p>
            <a:fld id="{EA11D8F8-949A-4CAC-AC7F-13C501155253}" type="datetime1">
              <a:rPr lang="en-US" smtClean="0">
                <a:solidFill>
                  <a:srgbClr val="979796">
                    <a:lumMod val="40000"/>
                    <a:lumOff val="60000"/>
                  </a:srgbClr>
                </a:solidFill>
              </a:rPr>
              <a:pPr/>
              <a:t>6/28/2013</a:t>
            </a:fld>
            <a:endParaRPr lang="en-US" dirty="0">
              <a:solidFill>
                <a:srgbClr val="979796">
                  <a:lumMod val="40000"/>
                  <a:lumOff val="60000"/>
                </a:srgbClr>
              </a:solidFill>
            </a:endParaRPr>
          </a:p>
        </p:txBody>
      </p:sp>
      <p:sp>
        <p:nvSpPr>
          <p:cNvPr id="17" name="Footer Placeholder 16"/>
          <p:cNvSpPr>
            <a:spLocks noGrp="1"/>
          </p:cNvSpPr>
          <p:nvPr>
            <p:ph type="ftr" sz="quarter" idx="19"/>
          </p:nvPr>
        </p:nvSpPr>
        <p:spPr/>
        <p:txBody>
          <a:bodyPr/>
          <a:lstStyle/>
          <a:p>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18" name="Slide Number Placeholder 17"/>
          <p:cNvSpPr>
            <a:spLocks noGrp="1"/>
          </p:cNvSpPr>
          <p:nvPr>
            <p:ph type="sldNum" sz="quarter" idx="20"/>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19" name="Title 18"/>
          <p:cNvSpPr>
            <a:spLocks noGrp="1"/>
          </p:cNvSpPr>
          <p:nvPr>
            <p:ph type="title" hasCustomPrompt="1"/>
          </p:nvPr>
        </p:nvSpPr>
        <p:spPr>
          <a:xfrm>
            <a:off x="621824" y="546609"/>
            <a:ext cx="11192828" cy="527452"/>
          </a:xfrm>
        </p:spPr>
        <p:txBody>
          <a:bodyPr/>
          <a:lstStyle/>
          <a:p>
            <a:r>
              <a:rPr lang="en-US" dirty="0" smtClean="0"/>
              <a:t>Click to edit title</a:t>
            </a:r>
            <a:endParaRPr lang="en-US" dirty="0"/>
          </a:p>
        </p:txBody>
      </p:sp>
      <p:sp>
        <p:nvSpPr>
          <p:cNvPr id="23" name="Text Placeholder 2"/>
          <p:cNvSpPr>
            <a:spLocks noGrp="1"/>
          </p:cNvSpPr>
          <p:nvPr>
            <p:ph type="body" sz="quarter" idx="22" hasCustomPrompt="1"/>
          </p:nvPr>
        </p:nvSpPr>
        <p:spPr>
          <a:xfrm>
            <a:off x="621824" y="2404908"/>
            <a:ext cx="3048664" cy="3715301"/>
          </a:xfrm>
        </p:spPr>
        <p:txBody>
          <a:bodyPr/>
          <a:lstStyle>
            <a:lvl1pPr marL="0" indent="0">
              <a:lnSpc>
                <a:spcPct val="105000"/>
              </a:lnSpc>
              <a:buNone/>
              <a:defRPr sz="3264">
                <a:solidFill>
                  <a:schemeClr val="accent1"/>
                </a:solidFill>
              </a:defRPr>
            </a:lvl1pPr>
            <a:lvl2pPr marL="0" indent="0">
              <a:buNone/>
              <a:defRPr/>
            </a:lvl2pPr>
            <a:lvl3pPr marL="388591" indent="-155437">
              <a:defRPr/>
            </a:lvl3pPr>
            <a:lvl4pPr marL="626064" indent="-155437">
              <a:defRPr/>
            </a:lvl4pPr>
            <a:lvl5pPr marL="854901" indent="-155437">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Text Placeholder 21"/>
          <p:cNvSpPr>
            <a:spLocks noGrp="1"/>
          </p:cNvSpPr>
          <p:nvPr>
            <p:ph type="body" sz="quarter" idx="23" hasCustomPrompt="1"/>
          </p:nvPr>
        </p:nvSpPr>
        <p:spPr>
          <a:xfrm>
            <a:off x="5514368" y="2372526"/>
            <a:ext cx="6300284" cy="3747684"/>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90108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19" name="Text Placeholder 13"/>
          <p:cNvSpPr>
            <a:spLocks noGrp="1"/>
          </p:cNvSpPr>
          <p:nvPr>
            <p:ph type="body" sz="quarter" idx="17" hasCustomPrompt="1"/>
          </p:nvPr>
        </p:nvSpPr>
        <p:spPr>
          <a:xfrm>
            <a:off x="621824" y="1100991"/>
            <a:ext cx="11192828" cy="315185"/>
          </a:xfrm>
        </p:spPr>
        <p:txBody>
          <a:bodyPr/>
          <a:lstStyle>
            <a:lvl1pPr marL="0" indent="0">
              <a:buNone/>
              <a:defRPr sz="1632">
                <a:solidFill>
                  <a:schemeClr val="tx1"/>
                </a:solidFill>
              </a:defRPr>
            </a:lvl1pPr>
            <a:lvl2pPr marL="237473" indent="0">
              <a:buNone/>
              <a:defRPr sz="1632">
                <a:solidFill>
                  <a:schemeClr val="tx1"/>
                </a:solidFill>
              </a:defRPr>
            </a:lvl2pPr>
            <a:lvl3pPr marL="466310" indent="0">
              <a:buNone/>
              <a:defRPr sz="1632">
                <a:solidFill>
                  <a:schemeClr val="tx1"/>
                </a:solidFill>
              </a:defRPr>
            </a:lvl3pPr>
            <a:lvl4pPr marL="703782" indent="0">
              <a:buNone/>
              <a:defRPr sz="1632">
                <a:solidFill>
                  <a:schemeClr val="tx1"/>
                </a:solidFill>
              </a:defRPr>
            </a:lvl4pPr>
            <a:lvl5pPr marL="932619" indent="0">
              <a:buNone/>
              <a:defRPr sz="1632">
                <a:solidFill>
                  <a:schemeClr val="tx1"/>
                </a:solidFill>
              </a:defRPr>
            </a:lvl5pPr>
          </a:lstStyle>
          <a:p>
            <a:pPr lvl="0"/>
            <a:r>
              <a:rPr lang="en-US" dirty="0" smtClean="0"/>
              <a:t>Click to edit text</a:t>
            </a:r>
            <a:endParaRPr lang="en-US" dirty="0"/>
          </a:p>
        </p:txBody>
      </p:sp>
      <p:sp>
        <p:nvSpPr>
          <p:cNvPr id="2" name="Date Placeholder 1"/>
          <p:cNvSpPr>
            <a:spLocks noGrp="1"/>
          </p:cNvSpPr>
          <p:nvPr>
            <p:ph type="dt" sz="half" idx="22"/>
          </p:nvPr>
        </p:nvSpPr>
        <p:spPr/>
        <p:txBody>
          <a:bodyPr/>
          <a:lstStyle/>
          <a:p>
            <a:fld id="{F0EA47CC-68D0-47CA-B57C-F3FEDF0941F3}" type="datetime1">
              <a:rPr lang="en-US" smtClean="0">
                <a:solidFill>
                  <a:srgbClr val="979796">
                    <a:lumMod val="40000"/>
                    <a:lumOff val="60000"/>
                  </a:srgbClr>
                </a:solidFill>
              </a:rPr>
              <a:pPr/>
              <a:t>6/28/2013</a:t>
            </a:fld>
            <a:endParaRPr lang="en-US" dirty="0">
              <a:solidFill>
                <a:srgbClr val="979796">
                  <a:lumMod val="40000"/>
                  <a:lumOff val="60000"/>
                </a:srgbClr>
              </a:solidFill>
            </a:endParaRPr>
          </a:p>
        </p:txBody>
      </p:sp>
      <p:sp>
        <p:nvSpPr>
          <p:cNvPr id="10" name="Footer Placeholder 9"/>
          <p:cNvSpPr>
            <a:spLocks noGrp="1"/>
          </p:cNvSpPr>
          <p:nvPr>
            <p:ph type="ftr" sz="quarter" idx="23"/>
          </p:nvPr>
        </p:nvSpPr>
        <p:spPr/>
        <p:txBody>
          <a:bodyPr/>
          <a:lstStyle/>
          <a:p>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20" name="Slide Number Placeholder 19"/>
          <p:cNvSpPr>
            <a:spLocks noGrp="1"/>
          </p:cNvSpPr>
          <p:nvPr>
            <p:ph type="sldNum" sz="quarter" idx="24"/>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21" name="Title 20"/>
          <p:cNvSpPr>
            <a:spLocks noGrp="1"/>
          </p:cNvSpPr>
          <p:nvPr>
            <p:ph type="title" hasCustomPrompt="1"/>
          </p:nvPr>
        </p:nvSpPr>
        <p:spPr>
          <a:xfrm>
            <a:off x="621824" y="546609"/>
            <a:ext cx="11192828" cy="527452"/>
          </a:xfrm>
        </p:spPr>
        <p:txBody>
          <a:bodyPr/>
          <a:lstStyle/>
          <a:p>
            <a:r>
              <a:rPr lang="en-US" dirty="0" smtClean="0"/>
              <a:t>Click to edit title</a:t>
            </a:r>
            <a:endParaRPr lang="en-US" dirty="0"/>
          </a:p>
        </p:txBody>
      </p:sp>
      <p:sp>
        <p:nvSpPr>
          <p:cNvPr id="25" name="Text Placeholder 24"/>
          <p:cNvSpPr>
            <a:spLocks noGrp="1"/>
          </p:cNvSpPr>
          <p:nvPr>
            <p:ph type="body" sz="quarter" idx="25" hasCustomPrompt="1"/>
          </p:nvPr>
        </p:nvSpPr>
        <p:spPr>
          <a:xfrm>
            <a:off x="621824" y="2437291"/>
            <a:ext cx="3048664" cy="347186"/>
          </a:xfrm>
        </p:spPr>
        <p:txBody>
          <a:bodyPr/>
          <a:lstStyle>
            <a:lvl1pPr marL="0" indent="0">
              <a:lnSpc>
                <a:spcPct val="105000"/>
              </a:lnSpc>
              <a:buNone/>
              <a:defRPr>
                <a:solidFill>
                  <a:schemeClr val="accent1"/>
                </a:solidFill>
              </a:defRPr>
            </a:lvl1pPr>
            <a:lvl2pPr marL="0" indent="0">
              <a:buNone/>
              <a:defRPr sz="1632"/>
            </a:lvl2pPr>
            <a:lvl3pPr marL="388591" indent="-155437">
              <a:defRPr sz="1632"/>
            </a:lvl3pPr>
            <a:lvl4pPr marL="626064" indent="-155437">
              <a:defRPr sz="1632"/>
            </a:lvl4pPr>
            <a:lvl5pPr marL="854901" indent="-155437">
              <a:defRPr sz="1632"/>
            </a:lvl5pPr>
          </a:lstStyle>
          <a:p>
            <a:pPr lvl="0"/>
            <a:r>
              <a:rPr lang="en-US" dirty="0" smtClean="0"/>
              <a:t>Click to edit text</a:t>
            </a:r>
          </a:p>
        </p:txBody>
      </p:sp>
      <p:sp>
        <p:nvSpPr>
          <p:cNvPr id="33" name="Text Placeholder 21"/>
          <p:cNvSpPr>
            <a:spLocks noGrp="1"/>
          </p:cNvSpPr>
          <p:nvPr>
            <p:ph type="body" sz="quarter" idx="26" hasCustomPrompt="1"/>
          </p:nvPr>
        </p:nvSpPr>
        <p:spPr>
          <a:xfrm>
            <a:off x="621824" y="2784476"/>
            <a:ext cx="3048664" cy="3335734"/>
          </a:xfrm>
        </p:spPr>
        <p:txBody>
          <a:bodyPr/>
          <a:lstStyle>
            <a:lvl1pPr marL="0" indent="0">
              <a:buNone/>
              <a:defRPr sz="1632">
                <a:solidFill>
                  <a:schemeClr val="tx1"/>
                </a:solidFill>
              </a:defRPr>
            </a:lvl1pPr>
            <a:lvl2pPr>
              <a:defRPr sz="1632"/>
            </a:lvl2pPr>
            <a:lvl3pPr>
              <a:defRPr sz="1632"/>
            </a:lvl3pPr>
            <a:lvl4pPr>
              <a:defRPr sz="1632"/>
            </a:lvl4pPr>
            <a:lvl5pPr>
              <a:defRPr sz="1632"/>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Text Placeholder 24"/>
          <p:cNvSpPr>
            <a:spLocks noGrp="1"/>
          </p:cNvSpPr>
          <p:nvPr>
            <p:ph type="body" sz="quarter" idx="27" hasCustomPrompt="1"/>
          </p:nvPr>
        </p:nvSpPr>
        <p:spPr>
          <a:xfrm>
            <a:off x="3875603" y="2437291"/>
            <a:ext cx="3048664" cy="347186"/>
          </a:xfrm>
        </p:spPr>
        <p:txBody>
          <a:bodyPr/>
          <a:lstStyle>
            <a:lvl1pPr marL="0" indent="0">
              <a:lnSpc>
                <a:spcPct val="105000"/>
              </a:lnSpc>
              <a:buNone/>
              <a:defRPr>
                <a:solidFill>
                  <a:schemeClr val="accent1"/>
                </a:solidFill>
              </a:defRPr>
            </a:lvl1pPr>
            <a:lvl2pPr marL="0" indent="0">
              <a:buNone/>
              <a:defRPr sz="1632"/>
            </a:lvl2pPr>
            <a:lvl3pPr marL="388591" indent="-155437">
              <a:defRPr sz="1632"/>
            </a:lvl3pPr>
            <a:lvl4pPr marL="626064" indent="-155437">
              <a:defRPr sz="1632"/>
            </a:lvl4pPr>
            <a:lvl5pPr marL="854901" indent="-155437">
              <a:defRPr sz="1632"/>
            </a:lvl5pPr>
          </a:lstStyle>
          <a:p>
            <a:pPr lvl="0"/>
            <a:r>
              <a:rPr lang="en-US" dirty="0" smtClean="0"/>
              <a:t>Click to edit text</a:t>
            </a:r>
          </a:p>
        </p:txBody>
      </p:sp>
      <p:sp>
        <p:nvSpPr>
          <p:cNvPr id="35" name="Text Placeholder 21"/>
          <p:cNvSpPr>
            <a:spLocks noGrp="1"/>
          </p:cNvSpPr>
          <p:nvPr>
            <p:ph type="body" sz="quarter" idx="28" hasCustomPrompt="1"/>
          </p:nvPr>
        </p:nvSpPr>
        <p:spPr>
          <a:xfrm>
            <a:off x="3875603" y="2784476"/>
            <a:ext cx="3048664" cy="3335734"/>
          </a:xfrm>
        </p:spPr>
        <p:txBody>
          <a:bodyPr/>
          <a:lstStyle>
            <a:lvl1pPr marL="0" indent="0">
              <a:buNone/>
              <a:defRPr sz="1632">
                <a:solidFill>
                  <a:schemeClr val="tx1"/>
                </a:solidFill>
              </a:defRPr>
            </a:lvl1pPr>
            <a:lvl2pPr>
              <a:defRPr sz="1632"/>
            </a:lvl2pPr>
            <a:lvl3pPr>
              <a:defRPr sz="1632"/>
            </a:lvl3pPr>
            <a:lvl4pPr>
              <a:defRPr sz="1632"/>
            </a:lvl4pPr>
            <a:lvl5pPr>
              <a:defRPr sz="1632"/>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Text Placeholder 24"/>
          <p:cNvSpPr>
            <a:spLocks noGrp="1"/>
          </p:cNvSpPr>
          <p:nvPr>
            <p:ph type="body" sz="quarter" idx="29" hasCustomPrompt="1"/>
          </p:nvPr>
        </p:nvSpPr>
        <p:spPr>
          <a:xfrm>
            <a:off x="7131542" y="2437291"/>
            <a:ext cx="3048664" cy="347186"/>
          </a:xfrm>
        </p:spPr>
        <p:txBody>
          <a:bodyPr/>
          <a:lstStyle>
            <a:lvl1pPr marL="0" indent="0">
              <a:lnSpc>
                <a:spcPct val="105000"/>
              </a:lnSpc>
              <a:buNone/>
              <a:defRPr>
                <a:solidFill>
                  <a:schemeClr val="accent1"/>
                </a:solidFill>
              </a:defRPr>
            </a:lvl1pPr>
            <a:lvl2pPr marL="0" indent="0">
              <a:buNone/>
              <a:defRPr sz="1632"/>
            </a:lvl2pPr>
            <a:lvl3pPr marL="388591" indent="-155437">
              <a:defRPr sz="1632"/>
            </a:lvl3pPr>
            <a:lvl4pPr marL="626064" indent="-155437">
              <a:defRPr sz="1632"/>
            </a:lvl4pPr>
            <a:lvl5pPr marL="854901" indent="-155437">
              <a:defRPr sz="1632"/>
            </a:lvl5pPr>
          </a:lstStyle>
          <a:p>
            <a:pPr lvl="0"/>
            <a:r>
              <a:rPr lang="en-US" dirty="0" smtClean="0"/>
              <a:t>Click to edit text</a:t>
            </a:r>
          </a:p>
        </p:txBody>
      </p:sp>
      <p:sp>
        <p:nvSpPr>
          <p:cNvPr id="37" name="Text Placeholder 21"/>
          <p:cNvSpPr>
            <a:spLocks noGrp="1"/>
          </p:cNvSpPr>
          <p:nvPr>
            <p:ph type="body" sz="quarter" idx="30" hasCustomPrompt="1"/>
          </p:nvPr>
        </p:nvSpPr>
        <p:spPr>
          <a:xfrm>
            <a:off x="7131542" y="2784476"/>
            <a:ext cx="3048664" cy="3335734"/>
          </a:xfrm>
        </p:spPr>
        <p:txBody>
          <a:bodyPr/>
          <a:lstStyle>
            <a:lvl1pPr marL="0" indent="0">
              <a:buNone/>
              <a:defRPr sz="1632">
                <a:solidFill>
                  <a:schemeClr val="tx1"/>
                </a:solidFill>
              </a:defRPr>
            </a:lvl1pPr>
            <a:lvl2pPr>
              <a:defRPr sz="1632"/>
            </a:lvl2pPr>
            <a:lvl3pPr>
              <a:defRPr sz="1632"/>
            </a:lvl3pPr>
            <a:lvl4pPr>
              <a:defRPr sz="1632"/>
            </a:lvl4pPr>
            <a:lvl5pPr>
              <a:defRPr sz="1632"/>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Text Placeholder 2"/>
          <p:cNvSpPr>
            <a:spLocks noGrp="1"/>
          </p:cNvSpPr>
          <p:nvPr>
            <p:ph type="body" sz="quarter" idx="31" hasCustomPrompt="1"/>
          </p:nvPr>
        </p:nvSpPr>
        <p:spPr>
          <a:xfrm>
            <a:off x="10393957" y="2784477"/>
            <a:ext cx="1420695" cy="1330203"/>
          </a:xfrm>
        </p:spPr>
        <p:txBody>
          <a:bodyPr/>
          <a:lstStyle>
            <a:lvl1pPr marL="0" indent="0">
              <a:buNone/>
              <a:defRPr sz="1224">
                <a:solidFill>
                  <a:schemeClr val="tx2">
                    <a:lumMod val="40000"/>
                    <a:lumOff val="60000"/>
                  </a:schemeClr>
                </a:solidFill>
              </a:defRPr>
            </a:lvl1pPr>
            <a:lvl2pPr>
              <a:defRPr sz="1224">
                <a:solidFill>
                  <a:schemeClr val="tx2">
                    <a:lumMod val="40000"/>
                    <a:lumOff val="60000"/>
                  </a:schemeClr>
                </a:solidFill>
              </a:defRPr>
            </a:lvl2pPr>
            <a:lvl3pPr>
              <a:defRPr sz="1224">
                <a:solidFill>
                  <a:schemeClr val="tx2">
                    <a:lumMod val="40000"/>
                    <a:lumOff val="60000"/>
                  </a:schemeClr>
                </a:solidFill>
              </a:defRPr>
            </a:lvl3pPr>
            <a:lvl4pPr>
              <a:defRPr sz="1224">
                <a:solidFill>
                  <a:schemeClr val="tx2">
                    <a:lumMod val="40000"/>
                    <a:lumOff val="60000"/>
                  </a:schemeClr>
                </a:solidFill>
              </a:defRPr>
            </a:lvl4pPr>
            <a:lvl5pPr marL="932619" indent="0">
              <a:buNone/>
              <a:defRPr sz="1224">
                <a:solidFill>
                  <a:schemeClr val="tx2">
                    <a:lumMod val="40000"/>
                    <a:lumOff val="60000"/>
                  </a:schemeClr>
                </a:solidFill>
              </a:defRPr>
            </a:lvl5pPr>
          </a:lstStyle>
          <a:p>
            <a:pPr lvl="0"/>
            <a:r>
              <a:rPr lang="en-US" dirty="0" smtClean="0"/>
              <a:t>Click to edit text</a:t>
            </a:r>
          </a:p>
        </p:txBody>
      </p:sp>
    </p:spTree>
    <p:extLst>
      <p:ext uri="{BB962C8B-B14F-4D97-AF65-F5344CB8AC3E}">
        <p14:creationId xmlns:p14="http://schemas.microsoft.com/office/powerpoint/2010/main" val="162528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ree Columns With Graphics">
    <p:spTree>
      <p:nvGrpSpPr>
        <p:cNvPr id="1" name=""/>
        <p:cNvGrpSpPr/>
        <p:nvPr/>
      </p:nvGrpSpPr>
      <p:grpSpPr>
        <a:xfrm>
          <a:off x="0" y="0"/>
          <a:ext cx="0" cy="0"/>
          <a:chOff x="0" y="0"/>
          <a:chExt cx="0" cy="0"/>
        </a:xfrm>
      </p:grpSpPr>
      <p:sp>
        <p:nvSpPr>
          <p:cNvPr id="22" name="Text Placeholder 13"/>
          <p:cNvSpPr>
            <a:spLocks noGrp="1"/>
          </p:cNvSpPr>
          <p:nvPr>
            <p:ph type="body" sz="quarter" idx="21" hasCustomPrompt="1"/>
          </p:nvPr>
        </p:nvSpPr>
        <p:spPr>
          <a:xfrm>
            <a:off x="621824" y="1100991"/>
            <a:ext cx="11192828" cy="315185"/>
          </a:xfrm>
        </p:spPr>
        <p:txBody>
          <a:bodyPr/>
          <a:lstStyle>
            <a:lvl1pPr marL="0" indent="0">
              <a:buNone/>
              <a:defRPr sz="1632">
                <a:solidFill>
                  <a:schemeClr val="tx1"/>
                </a:solidFill>
              </a:defRPr>
            </a:lvl1pPr>
            <a:lvl2pPr marL="237473" indent="0">
              <a:buNone/>
              <a:defRPr sz="1632">
                <a:solidFill>
                  <a:schemeClr val="tx1"/>
                </a:solidFill>
              </a:defRPr>
            </a:lvl2pPr>
            <a:lvl3pPr marL="466310" indent="0">
              <a:buNone/>
              <a:defRPr sz="1632">
                <a:solidFill>
                  <a:schemeClr val="tx1"/>
                </a:solidFill>
              </a:defRPr>
            </a:lvl3pPr>
            <a:lvl4pPr marL="703782" indent="0">
              <a:buNone/>
              <a:defRPr sz="1632">
                <a:solidFill>
                  <a:schemeClr val="tx1"/>
                </a:solidFill>
              </a:defRPr>
            </a:lvl4pPr>
            <a:lvl5pPr marL="932619" indent="0">
              <a:buNone/>
              <a:defRPr sz="1632">
                <a:solidFill>
                  <a:schemeClr val="tx1"/>
                </a:solidFill>
              </a:defRPr>
            </a:lvl5pPr>
          </a:lstStyle>
          <a:p>
            <a:pPr lvl="0"/>
            <a:r>
              <a:rPr lang="en-US" dirty="0" smtClean="0"/>
              <a:t>Click to edit text</a:t>
            </a:r>
            <a:endParaRPr lang="en-US" dirty="0"/>
          </a:p>
        </p:txBody>
      </p:sp>
      <p:sp>
        <p:nvSpPr>
          <p:cNvPr id="20" name="Date Placeholder 19"/>
          <p:cNvSpPr>
            <a:spLocks noGrp="1"/>
          </p:cNvSpPr>
          <p:nvPr>
            <p:ph type="dt" sz="half" idx="22"/>
          </p:nvPr>
        </p:nvSpPr>
        <p:spPr/>
        <p:txBody>
          <a:bodyPr/>
          <a:lstStyle/>
          <a:p>
            <a:fld id="{119AA97A-F775-4FF6-9353-771770504224}" type="datetime1">
              <a:rPr lang="en-US" smtClean="0">
                <a:solidFill>
                  <a:srgbClr val="979796">
                    <a:lumMod val="40000"/>
                    <a:lumOff val="60000"/>
                  </a:srgbClr>
                </a:solidFill>
              </a:rPr>
              <a:pPr/>
              <a:t>6/28/2013</a:t>
            </a:fld>
            <a:endParaRPr lang="en-US" dirty="0">
              <a:solidFill>
                <a:srgbClr val="979796">
                  <a:lumMod val="40000"/>
                  <a:lumOff val="60000"/>
                </a:srgbClr>
              </a:solidFill>
            </a:endParaRPr>
          </a:p>
        </p:txBody>
      </p:sp>
      <p:sp>
        <p:nvSpPr>
          <p:cNvPr id="23" name="Footer Placeholder 22"/>
          <p:cNvSpPr>
            <a:spLocks noGrp="1"/>
          </p:cNvSpPr>
          <p:nvPr>
            <p:ph type="ftr" sz="quarter" idx="23"/>
          </p:nvPr>
        </p:nvSpPr>
        <p:spPr/>
        <p:txBody>
          <a:bodyPr/>
          <a:lstStyle/>
          <a:p>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24" name="Slide Number Placeholder 23"/>
          <p:cNvSpPr>
            <a:spLocks noGrp="1"/>
          </p:cNvSpPr>
          <p:nvPr>
            <p:ph type="sldNum" sz="quarter" idx="24"/>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25" name="Title 24"/>
          <p:cNvSpPr>
            <a:spLocks noGrp="1"/>
          </p:cNvSpPr>
          <p:nvPr>
            <p:ph type="title" hasCustomPrompt="1"/>
          </p:nvPr>
        </p:nvSpPr>
        <p:spPr>
          <a:xfrm>
            <a:off x="621824" y="546609"/>
            <a:ext cx="11192828" cy="527452"/>
          </a:xfrm>
        </p:spPr>
        <p:txBody>
          <a:bodyPr/>
          <a:lstStyle/>
          <a:p>
            <a:r>
              <a:rPr lang="en-US" dirty="0" smtClean="0"/>
              <a:t>Click to edit title</a:t>
            </a:r>
            <a:endParaRPr lang="en-US" dirty="0"/>
          </a:p>
        </p:txBody>
      </p:sp>
      <p:sp>
        <p:nvSpPr>
          <p:cNvPr id="27" name="Content Placeholder 9"/>
          <p:cNvSpPr>
            <a:spLocks noGrp="1"/>
          </p:cNvSpPr>
          <p:nvPr>
            <p:ph sz="quarter" idx="18" hasCustomPrompt="1"/>
          </p:nvPr>
        </p:nvSpPr>
        <p:spPr>
          <a:xfrm>
            <a:off x="621824" y="1660121"/>
            <a:ext cx="3048664" cy="1843619"/>
          </a:xfrm>
          <a:solidFill>
            <a:schemeClr val="accent3"/>
          </a:solidFill>
        </p:spPr>
        <p:txBody>
          <a:bodyPr anchor="ctr" anchorCtr="0">
            <a:normAutofit/>
          </a:bodyPr>
          <a:lstStyle>
            <a:lvl1pPr marL="0" indent="0" algn="ctr">
              <a:buNone/>
              <a:defRPr sz="1904">
                <a:solidFill>
                  <a:schemeClr val="tx2"/>
                </a:solidFill>
              </a:defRPr>
            </a:lvl1pPr>
          </a:lstStyle>
          <a:p>
            <a:pPr lvl="0"/>
            <a:r>
              <a:rPr lang="en-US" dirty="0" smtClean="0"/>
              <a:t>Click to place</a:t>
            </a:r>
            <a:br>
              <a:rPr lang="en-US" dirty="0" smtClean="0"/>
            </a:br>
            <a:r>
              <a:rPr lang="en-US" dirty="0" smtClean="0"/>
              <a:t>graphic/photo</a:t>
            </a:r>
            <a:endParaRPr lang="en-US" dirty="0"/>
          </a:p>
        </p:txBody>
      </p:sp>
      <p:sp>
        <p:nvSpPr>
          <p:cNvPr id="28" name="Content Placeholder 9"/>
          <p:cNvSpPr>
            <a:spLocks noGrp="1"/>
          </p:cNvSpPr>
          <p:nvPr>
            <p:ph sz="quarter" idx="25" hasCustomPrompt="1"/>
          </p:nvPr>
        </p:nvSpPr>
        <p:spPr>
          <a:xfrm>
            <a:off x="3876683" y="1660121"/>
            <a:ext cx="3048664" cy="1843619"/>
          </a:xfrm>
          <a:solidFill>
            <a:schemeClr val="accent3"/>
          </a:solidFill>
        </p:spPr>
        <p:txBody>
          <a:bodyPr anchor="ctr" anchorCtr="0">
            <a:normAutofit/>
          </a:bodyPr>
          <a:lstStyle>
            <a:lvl1pPr marL="0" indent="0" algn="ctr">
              <a:buNone/>
              <a:defRPr sz="1904">
                <a:solidFill>
                  <a:schemeClr val="tx2"/>
                </a:solidFill>
              </a:defRPr>
            </a:lvl1pPr>
          </a:lstStyle>
          <a:p>
            <a:pPr lvl="0"/>
            <a:r>
              <a:rPr lang="en-US" dirty="0" smtClean="0"/>
              <a:t>Click to place</a:t>
            </a:r>
            <a:br>
              <a:rPr lang="en-US" dirty="0" smtClean="0"/>
            </a:br>
            <a:r>
              <a:rPr lang="en-US" dirty="0" smtClean="0"/>
              <a:t>graphic/photo</a:t>
            </a:r>
            <a:endParaRPr lang="en-US" dirty="0"/>
          </a:p>
        </p:txBody>
      </p:sp>
      <p:sp>
        <p:nvSpPr>
          <p:cNvPr id="29" name="Content Placeholder 9"/>
          <p:cNvSpPr>
            <a:spLocks noGrp="1"/>
          </p:cNvSpPr>
          <p:nvPr>
            <p:ph sz="quarter" idx="26" hasCustomPrompt="1"/>
          </p:nvPr>
        </p:nvSpPr>
        <p:spPr>
          <a:xfrm>
            <a:off x="7131542" y="1660121"/>
            <a:ext cx="3048664" cy="1843619"/>
          </a:xfrm>
          <a:solidFill>
            <a:schemeClr val="accent3"/>
          </a:solidFill>
        </p:spPr>
        <p:txBody>
          <a:bodyPr anchor="ctr" anchorCtr="0">
            <a:normAutofit/>
          </a:bodyPr>
          <a:lstStyle>
            <a:lvl1pPr marL="0" indent="0" algn="ctr">
              <a:buNone/>
              <a:defRPr sz="1904">
                <a:solidFill>
                  <a:schemeClr val="tx2"/>
                </a:solidFill>
              </a:defRPr>
            </a:lvl1pPr>
          </a:lstStyle>
          <a:p>
            <a:pPr lvl="0"/>
            <a:r>
              <a:rPr lang="en-US" dirty="0" smtClean="0"/>
              <a:t>Click to place</a:t>
            </a:r>
            <a:br>
              <a:rPr lang="en-US" dirty="0" smtClean="0"/>
            </a:br>
            <a:r>
              <a:rPr lang="en-US" dirty="0" smtClean="0"/>
              <a:t>graphic/photo</a:t>
            </a:r>
            <a:endParaRPr lang="en-US" dirty="0"/>
          </a:p>
        </p:txBody>
      </p:sp>
      <p:sp>
        <p:nvSpPr>
          <p:cNvPr id="36" name="Text Placeholder 24"/>
          <p:cNvSpPr>
            <a:spLocks noGrp="1"/>
          </p:cNvSpPr>
          <p:nvPr>
            <p:ph type="body" sz="quarter" idx="27" hasCustomPrompt="1"/>
          </p:nvPr>
        </p:nvSpPr>
        <p:spPr>
          <a:xfrm>
            <a:off x="621824" y="3679364"/>
            <a:ext cx="3048664" cy="347186"/>
          </a:xfrm>
        </p:spPr>
        <p:txBody>
          <a:bodyPr/>
          <a:lstStyle>
            <a:lvl1pPr marL="0" indent="0">
              <a:lnSpc>
                <a:spcPct val="105000"/>
              </a:lnSpc>
              <a:buNone/>
              <a:defRPr>
                <a:solidFill>
                  <a:schemeClr val="accent1"/>
                </a:solidFill>
              </a:defRPr>
            </a:lvl1pPr>
            <a:lvl2pPr marL="0" indent="0">
              <a:buNone/>
              <a:defRPr sz="1632"/>
            </a:lvl2pPr>
            <a:lvl3pPr marL="388591" indent="-155437">
              <a:defRPr sz="1632"/>
            </a:lvl3pPr>
            <a:lvl4pPr marL="626064" indent="-155437">
              <a:defRPr sz="1632"/>
            </a:lvl4pPr>
            <a:lvl5pPr marL="854901" indent="-155437">
              <a:defRPr sz="1632"/>
            </a:lvl5pPr>
          </a:lstStyle>
          <a:p>
            <a:pPr lvl="0"/>
            <a:r>
              <a:rPr lang="en-US" dirty="0" smtClean="0"/>
              <a:t>Click to edit text</a:t>
            </a:r>
          </a:p>
        </p:txBody>
      </p:sp>
      <p:sp>
        <p:nvSpPr>
          <p:cNvPr id="37" name="Text Placeholder 21"/>
          <p:cNvSpPr>
            <a:spLocks noGrp="1"/>
          </p:cNvSpPr>
          <p:nvPr>
            <p:ph type="body" sz="quarter" idx="28" hasCustomPrompt="1"/>
          </p:nvPr>
        </p:nvSpPr>
        <p:spPr>
          <a:xfrm>
            <a:off x="621825" y="4026550"/>
            <a:ext cx="3048664" cy="2093660"/>
          </a:xfrm>
        </p:spPr>
        <p:txBody>
          <a:bodyPr/>
          <a:lstStyle>
            <a:lvl1pPr marL="0" indent="0">
              <a:buNone/>
              <a:defRPr sz="1632">
                <a:solidFill>
                  <a:schemeClr val="tx1"/>
                </a:solidFill>
              </a:defRPr>
            </a:lvl1pPr>
            <a:lvl2pPr>
              <a:defRPr sz="1632"/>
            </a:lvl2pPr>
            <a:lvl3pPr>
              <a:defRPr sz="1632"/>
            </a:lvl3pPr>
            <a:lvl4pPr>
              <a:defRPr sz="1632"/>
            </a:lvl4pPr>
            <a:lvl5pPr>
              <a:defRPr sz="1632"/>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Text Placeholder 24"/>
          <p:cNvSpPr>
            <a:spLocks noGrp="1"/>
          </p:cNvSpPr>
          <p:nvPr>
            <p:ph type="body" sz="quarter" idx="29" hasCustomPrompt="1"/>
          </p:nvPr>
        </p:nvSpPr>
        <p:spPr>
          <a:xfrm>
            <a:off x="3876683" y="3679364"/>
            <a:ext cx="3048664" cy="347186"/>
          </a:xfrm>
        </p:spPr>
        <p:txBody>
          <a:bodyPr/>
          <a:lstStyle>
            <a:lvl1pPr marL="0" indent="0">
              <a:lnSpc>
                <a:spcPct val="105000"/>
              </a:lnSpc>
              <a:buNone/>
              <a:defRPr>
                <a:solidFill>
                  <a:schemeClr val="accent1"/>
                </a:solidFill>
              </a:defRPr>
            </a:lvl1pPr>
            <a:lvl2pPr marL="0" indent="0">
              <a:buNone/>
              <a:defRPr sz="1632"/>
            </a:lvl2pPr>
            <a:lvl3pPr marL="388591" indent="-155437">
              <a:defRPr sz="1632"/>
            </a:lvl3pPr>
            <a:lvl4pPr marL="626064" indent="-155437">
              <a:defRPr sz="1632"/>
            </a:lvl4pPr>
            <a:lvl5pPr marL="854901" indent="-155437">
              <a:defRPr sz="1632"/>
            </a:lvl5pPr>
          </a:lstStyle>
          <a:p>
            <a:pPr lvl="0"/>
            <a:r>
              <a:rPr lang="en-US" dirty="0" smtClean="0"/>
              <a:t>Click to edit text</a:t>
            </a:r>
          </a:p>
        </p:txBody>
      </p:sp>
      <p:sp>
        <p:nvSpPr>
          <p:cNvPr id="39" name="Text Placeholder 21"/>
          <p:cNvSpPr>
            <a:spLocks noGrp="1"/>
          </p:cNvSpPr>
          <p:nvPr>
            <p:ph type="body" sz="quarter" idx="30" hasCustomPrompt="1"/>
          </p:nvPr>
        </p:nvSpPr>
        <p:spPr>
          <a:xfrm>
            <a:off x="3876683" y="4026550"/>
            <a:ext cx="3048664" cy="2093660"/>
          </a:xfrm>
        </p:spPr>
        <p:txBody>
          <a:bodyPr/>
          <a:lstStyle>
            <a:lvl1pPr marL="0" indent="0">
              <a:buNone/>
              <a:defRPr sz="1632">
                <a:solidFill>
                  <a:schemeClr val="tx1"/>
                </a:solidFill>
              </a:defRPr>
            </a:lvl1pPr>
            <a:lvl2pPr>
              <a:defRPr sz="1632"/>
            </a:lvl2pPr>
            <a:lvl3pPr>
              <a:defRPr sz="1632"/>
            </a:lvl3pPr>
            <a:lvl4pPr>
              <a:defRPr sz="1632"/>
            </a:lvl4pPr>
            <a:lvl5pPr>
              <a:defRPr sz="1632"/>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Text Placeholder 24"/>
          <p:cNvSpPr>
            <a:spLocks noGrp="1"/>
          </p:cNvSpPr>
          <p:nvPr>
            <p:ph type="body" sz="quarter" idx="31" hasCustomPrompt="1"/>
          </p:nvPr>
        </p:nvSpPr>
        <p:spPr>
          <a:xfrm>
            <a:off x="7131542" y="3679364"/>
            <a:ext cx="3048664" cy="347186"/>
          </a:xfrm>
        </p:spPr>
        <p:txBody>
          <a:bodyPr/>
          <a:lstStyle>
            <a:lvl1pPr marL="0" indent="0">
              <a:lnSpc>
                <a:spcPct val="105000"/>
              </a:lnSpc>
              <a:buNone/>
              <a:defRPr>
                <a:solidFill>
                  <a:schemeClr val="accent1"/>
                </a:solidFill>
              </a:defRPr>
            </a:lvl1pPr>
            <a:lvl2pPr marL="0" indent="0">
              <a:buNone/>
              <a:defRPr sz="1632"/>
            </a:lvl2pPr>
            <a:lvl3pPr marL="388591" indent="-155437">
              <a:defRPr sz="1632"/>
            </a:lvl3pPr>
            <a:lvl4pPr marL="626064" indent="-155437">
              <a:defRPr sz="1632"/>
            </a:lvl4pPr>
            <a:lvl5pPr marL="854901" indent="-155437">
              <a:defRPr sz="1632"/>
            </a:lvl5pPr>
          </a:lstStyle>
          <a:p>
            <a:pPr lvl="0"/>
            <a:r>
              <a:rPr lang="en-US" dirty="0" smtClean="0"/>
              <a:t>Click to edit text</a:t>
            </a:r>
          </a:p>
        </p:txBody>
      </p:sp>
      <p:sp>
        <p:nvSpPr>
          <p:cNvPr id="41" name="Text Placeholder 21"/>
          <p:cNvSpPr>
            <a:spLocks noGrp="1"/>
          </p:cNvSpPr>
          <p:nvPr>
            <p:ph type="body" sz="quarter" idx="32" hasCustomPrompt="1"/>
          </p:nvPr>
        </p:nvSpPr>
        <p:spPr>
          <a:xfrm>
            <a:off x="7131542" y="4026550"/>
            <a:ext cx="3048664" cy="2093660"/>
          </a:xfrm>
        </p:spPr>
        <p:txBody>
          <a:bodyPr/>
          <a:lstStyle>
            <a:lvl1pPr marL="0" indent="0">
              <a:buNone/>
              <a:defRPr sz="1632">
                <a:solidFill>
                  <a:schemeClr val="tx1"/>
                </a:solidFill>
              </a:defRPr>
            </a:lvl1pPr>
            <a:lvl2pPr>
              <a:defRPr sz="1632"/>
            </a:lvl2pPr>
            <a:lvl3pPr>
              <a:defRPr sz="1632"/>
            </a:lvl3pPr>
            <a:lvl4pPr>
              <a:defRPr sz="1632"/>
            </a:lvl4pPr>
            <a:lvl5pPr>
              <a:defRPr sz="1632"/>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939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3" name="Text Placeholder 13"/>
          <p:cNvSpPr>
            <a:spLocks noGrp="1"/>
          </p:cNvSpPr>
          <p:nvPr>
            <p:ph type="body" sz="quarter" idx="17" hasCustomPrompt="1"/>
          </p:nvPr>
        </p:nvSpPr>
        <p:spPr>
          <a:xfrm>
            <a:off x="621824" y="1100991"/>
            <a:ext cx="11192828" cy="315185"/>
          </a:xfrm>
        </p:spPr>
        <p:txBody>
          <a:bodyPr/>
          <a:lstStyle>
            <a:lvl1pPr marL="0" indent="0">
              <a:buNone/>
              <a:defRPr sz="1632">
                <a:solidFill>
                  <a:schemeClr val="tx1"/>
                </a:solidFill>
              </a:defRPr>
            </a:lvl1pPr>
            <a:lvl2pPr marL="237473" indent="0">
              <a:buNone/>
              <a:defRPr sz="1632">
                <a:solidFill>
                  <a:schemeClr val="tx1"/>
                </a:solidFill>
              </a:defRPr>
            </a:lvl2pPr>
            <a:lvl3pPr marL="466310" indent="0">
              <a:buNone/>
              <a:defRPr sz="1632">
                <a:solidFill>
                  <a:schemeClr val="tx1"/>
                </a:solidFill>
              </a:defRPr>
            </a:lvl3pPr>
            <a:lvl4pPr marL="703782" indent="0">
              <a:buNone/>
              <a:defRPr sz="1632">
                <a:solidFill>
                  <a:schemeClr val="tx1"/>
                </a:solidFill>
              </a:defRPr>
            </a:lvl4pPr>
            <a:lvl5pPr marL="932619" indent="0">
              <a:buNone/>
              <a:defRPr sz="1632">
                <a:solidFill>
                  <a:schemeClr val="tx1"/>
                </a:solidFill>
              </a:defRPr>
            </a:lvl5pPr>
          </a:lstStyle>
          <a:p>
            <a:pPr lvl="0"/>
            <a:r>
              <a:rPr lang="en-US" dirty="0" smtClean="0"/>
              <a:t>Click to edit text</a:t>
            </a:r>
            <a:endParaRPr lang="en-US" dirty="0"/>
          </a:p>
        </p:txBody>
      </p:sp>
      <p:sp>
        <p:nvSpPr>
          <p:cNvPr id="2" name="Date Placeholder 1"/>
          <p:cNvSpPr>
            <a:spLocks noGrp="1"/>
          </p:cNvSpPr>
          <p:nvPr>
            <p:ph type="dt" sz="half" idx="20"/>
          </p:nvPr>
        </p:nvSpPr>
        <p:spPr/>
        <p:txBody>
          <a:bodyPr/>
          <a:lstStyle/>
          <a:p>
            <a:fld id="{6C4956D0-E5CC-4A8E-A915-89DC1B80EAA0}" type="datetime1">
              <a:rPr lang="en-US" smtClean="0">
                <a:solidFill>
                  <a:srgbClr val="979796">
                    <a:lumMod val="40000"/>
                    <a:lumOff val="60000"/>
                  </a:srgbClr>
                </a:solidFill>
              </a:rPr>
              <a:pPr/>
              <a:t>6/28/2013</a:t>
            </a:fld>
            <a:endParaRPr lang="en-US" dirty="0">
              <a:solidFill>
                <a:srgbClr val="979796">
                  <a:lumMod val="40000"/>
                  <a:lumOff val="60000"/>
                </a:srgbClr>
              </a:solidFill>
            </a:endParaRPr>
          </a:p>
        </p:txBody>
      </p:sp>
      <p:sp>
        <p:nvSpPr>
          <p:cNvPr id="3" name="Footer Placeholder 2"/>
          <p:cNvSpPr>
            <a:spLocks noGrp="1"/>
          </p:cNvSpPr>
          <p:nvPr>
            <p:ph type="ftr" sz="quarter" idx="21"/>
          </p:nvPr>
        </p:nvSpPr>
        <p:spPr/>
        <p:txBody>
          <a:bodyPr/>
          <a:lstStyle/>
          <a:p>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9" name="Slide Number Placeholder 8"/>
          <p:cNvSpPr>
            <a:spLocks noGrp="1"/>
          </p:cNvSpPr>
          <p:nvPr>
            <p:ph type="sldNum" sz="quarter" idx="22"/>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24" name="Text Placeholder 2"/>
          <p:cNvSpPr>
            <a:spLocks noGrp="1"/>
          </p:cNvSpPr>
          <p:nvPr>
            <p:ph type="body" sz="quarter" idx="23" hasCustomPrompt="1"/>
          </p:nvPr>
        </p:nvSpPr>
        <p:spPr>
          <a:xfrm>
            <a:off x="621824" y="1567291"/>
            <a:ext cx="9558382" cy="1722726"/>
          </a:xfrm>
        </p:spPr>
        <p:txBody>
          <a:bodyPr/>
          <a:lstStyle>
            <a:lvl1pPr marL="0" indent="0">
              <a:lnSpc>
                <a:spcPct val="105000"/>
              </a:lnSpc>
              <a:buNone/>
              <a:defRPr sz="3264">
                <a:solidFill>
                  <a:schemeClr val="tx1"/>
                </a:solidFill>
              </a:defRPr>
            </a:lvl1pPr>
            <a:lvl2pPr marL="0" indent="0">
              <a:buNone/>
              <a:defRPr/>
            </a:lvl2pPr>
            <a:lvl3pPr marL="388591" indent="-155437">
              <a:defRPr/>
            </a:lvl3pPr>
            <a:lvl4pPr marL="626064" indent="-155437">
              <a:defRPr/>
            </a:lvl4pPr>
            <a:lvl5pPr marL="854901" indent="-155437">
              <a:defRPr/>
            </a:lvl5pPr>
          </a:lstStyle>
          <a:p>
            <a:pPr lvl="0"/>
            <a:r>
              <a:rPr lang="en-US" dirty="0" smtClean="0"/>
              <a:t>Click to edit text</a:t>
            </a:r>
          </a:p>
        </p:txBody>
      </p:sp>
      <p:sp>
        <p:nvSpPr>
          <p:cNvPr id="14" name="Title 13"/>
          <p:cNvSpPr>
            <a:spLocks noGrp="1"/>
          </p:cNvSpPr>
          <p:nvPr>
            <p:ph type="title" hasCustomPrompt="1"/>
          </p:nvPr>
        </p:nvSpPr>
        <p:spPr>
          <a:xfrm>
            <a:off x="621824" y="546609"/>
            <a:ext cx="11192828" cy="527452"/>
          </a:xfrm>
        </p:spPr>
        <p:txBody>
          <a:bodyPr/>
          <a:lstStyle/>
          <a:p>
            <a:r>
              <a:rPr lang="en-US" dirty="0" smtClean="0"/>
              <a:t>Click to edit title</a:t>
            </a:r>
            <a:endParaRPr lang="en-US" dirty="0"/>
          </a:p>
        </p:txBody>
      </p:sp>
      <p:sp>
        <p:nvSpPr>
          <p:cNvPr id="26" name="Text Placeholder 25"/>
          <p:cNvSpPr>
            <a:spLocks noGrp="1"/>
          </p:cNvSpPr>
          <p:nvPr>
            <p:ph type="body" sz="quarter" idx="24"/>
          </p:nvPr>
        </p:nvSpPr>
        <p:spPr>
          <a:xfrm>
            <a:off x="621824" y="3501580"/>
            <a:ext cx="3048664" cy="2618630"/>
          </a:xfrm>
        </p:spPr>
        <p:txBody>
          <a:bodyPr/>
          <a:lstStyle>
            <a:lvl1pPr marL="0" indent="0">
              <a:buNone/>
              <a:defRPr sz="1632">
                <a:solidFill>
                  <a:schemeClr val="tx1"/>
                </a:solidFill>
              </a:defRPr>
            </a:lvl1pPr>
            <a:lvl2pPr>
              <a:defRPr sz="1632"/>
            </a:lvl2pPr>
            <a:lvl3pPr>
              <a:defRPr sz="1632"/>
            </a:lvl3pPr>
            <a:lvl4pPr>
              <a:defRPr sz="1632"/>
            </a:lvl4pPr>
            <a:lvl5pPr>
              <a:defRPr sz="1632"/>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Text Placeholder 25"/>
          <p:cNvSpPr>
            <a:spLocks noGrp="1"/>
          </p:cNvSpPr>
          <p:nvPr>
            <p:ph type="body" sz="quarter" idx="25"/>
          </p:nvPr>
        </p:nvSpPr>
        <p:spPr>
          <a:xfrm>
            <a:off x="3876683" y="3501580"/>
            <a:ext cx="3048664" cy="2618630"/>
          </a:xfrm>
        </p:spPr>
        <p:txBody>
          <a:bodyPr/>
          <a:lstStyle>
            <a:lvl1pPr marL="0" indent="0">
              <a:buNone/>
              <a:defRPr sz="1632">
                <a:solidFill>
                  <a:schemeClr val="tx1"/>
                </a:solidFill>
              </a:defRPr>
            </a:lvl1pPr>
            <a:lvl2pPr>
              <a:defRPr sz="1632"/>
            </a:lvl2pPr>
            <a:lvl3pPr>
              <a:defRPr sz="1632"/>
            </a:lvl3pPr>
            <a:lvl4pPr>
              <a:defRPr sz="1632"/>
            </a:lvl4pPr>
            <a:lvl5pPr>
              <a:defRPr sz="1632"/>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Text Placeholder 25"/>
          <p:cNvSpPr>
            <a:spLocks noGrp="1"/>
          </p:cNvSpPr>
          <p:nvPr>
            <p:ph type="body" sz="quarter" idx="26"/>
          </p:nvPr>
        </p:nvSpPr>
        <p:spPr>
          <a:xfrm>
            <a:off x="7131542" y="3501580"/>
            <a:ext cx="3048664" cy="2618630"/>
          </a:xfrm>
        </p:spPr>
        <p:txBody>
          <a:bodyPr/>
          <a:lstStyle>
            <a:lvl1pPr marL="0" indent="0">
              <a:buNone/>
              <a:defRPr sz="1632">
                <a:solidFill>
                  <a:schemeClr val="tx1"/>
                </a:solidFill>
              </a:defRPr>
            </a:lvl1pPr>
            <a:lvl2pPr>
              <a:defRPr sz="1632"/>
            </a:lvl2pPr>
            <a:lvl3pPr>
              <a:defRPr sz="1632"/>
            </a:lvl3pPr>
            <a:lvl4pPr>
              <a:defRPr sz="1632"/>
            </a:lvl4pPr>
            <a:lvl5pPr>
              <a:defRPr sz="1632"/>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924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les">
    <p:spTree>
      <p:nvGrpSpPr>
        <p:cNvPr id="1" name=""/>
        <p:cNvGrpSpPr/>
        <p:nvPr/>
      </p:nvGrpSpPr>
      <p:grpSpPr>
        <a:xfrm>
          <a:off x="0" y="0"/>
          <a:ext cx="0" cy="0"/>
          <a:chOff x="0" y="0"/>
          <a:chExt cx="0" cy="0"/>
        </a:xfrm>
      </p:grpSpPr>
      <p:sp>
        <p:nvSpPr>
          <p:cNvPr id="49" name="Text Placeholder 13"/>
          <p:cNvSpPr>
            <a:spLocks noGrp="1"/>
          </p:cNvSpPr>
          <p:nvPr>
            <p:ph type="body" sz="quarter" idx="17" hasCustomPrompt="1"/>
          </p:nvPr>
        </p:nvSpPr>
        <p:spPr>
          <a:xfrm>
            <a:off x="621824" y="1100991"/>
            <a:ext cx="11192828" cy="315185"/>
          </a:xfrm>
        </p:spPr>
        <p:txBody>
          <a:bodyPr/>
          <a:lstStyle>
            <a:lvl1pPr marL="0" indent="0">
              <a:buNone/>
              <a:defRPr sz="1632">
                <a:solidFill>
                  <a:schemeClr val="tx1"/>
                </a:solidFill>
              </a:defRPr>
            </a:lvl1pPr>
            <a:lvl2pPr marL="237473" indent="0">
              <a:buNone/>
              <a:defRPr sz="1632">
                <a:solidFill>
                  <a:schemeClr val="tx1"/>
                </a:solidFill>
              </a:defRPr>
            </a:lvl2pPr>
            <a:lvl3pPr marL="466310" indent="0">
              <a:buNone/>
              <a:defRPr sz="1632">
                <a:solidFill>
                  <a:schemeClr val="tx1"/>
                </a:solidFill>
              </a:defRPr>
            </a:lvl3pPr>
            <a:lvl4pPr marL="703782" indent="0">
              <a:buNone/>
              <a:defRPr sz="1632">
                <a:solidFill>
                  <a:schemeClr val="tx1"/>
                </a:solidFill>
              </a:defRPr>
            </a:lvl4pPr>
            <a:lvl5pPr marL="932619" indent="0">
              <a:buNone/>
              <a:defRPr sz="1632">
                <a:solidFill>
                  <a:schemeClr val="tx1"/>
                </a:solidFill>
              </a:defRPr>
            </a:lvl5pPr>
          </a:lstStyle>
          <a:p>
            <a:pPr lvl="0"/>
            <a:r>
              <a:rPr lang="en-US" dirty="0" smtClean="0"/>
              <a:t>Click to edit text</a:t>
            </a:r>
            <a:endParaRPr lang="en-US" dirty="0"/>
          </a:p>
        </p:txBody>
      </p:sp>
      <p:sp>
        <p:nvSpPr>
          <p:cNvPr id="25" name="Date Placeholder 24"/>
          <p:cNvSpPr>
            <a:spLocks noGrp="1"/>
          </p:cNvSpPr>
          <p:nvPr>
            <p:ph type="dt" sz="half" idx="46"/>
          </p:nvPr>
        </p:nvSpPr>
        <p:spPr/>
        <p:txBody>
          <a:bodyPr/>
          <a:lstStyle/>
          <a:p>
            <a:fld id="{7E85A313-FC2D-40B3-881E-BDEE37C9DB5B}" type="datetime1">
              <a:rPr lang="en-US" smtClean="0">
                <a:solidFill>
                  <a:srgbClr val="979796">
                    <a:lumMod val="40000"/>
                    <a:lumOff val="60000"/>
                  </a:srgbClr>
                </a:solidFill>
              </a:rPr>
              <a:pPr/>
              <a:t>6/28/2013</a:t>
            </a:fld>
            <a:endParaRPr lang="en-US" dirty="0">
              <a:solidFill>
                <a:srgbClr val="979796">
                  <a:lumMod val="40000"/>
                  <a:lumOff val="60000"/>
                </a:srgbClr>
              </a:solidFill>
            </a:endParaRPr>
          </a:p>
        </p:txBody>
      </p:sp>
      <p:sp>
        <p:nvSpPr>
          <p:cNvPr id="26" name="Footer Placeholder 25"/>
          <p:cNvSpPr>
            <a:spLocks noGrp="1"/>
          </p:cNvSpPr>
          <p:nvPr>
            <p:ph type="ftr" sz="quarter" idx="47"/>
          </p:nvPr>
        </p:nvSpPr>
        <p:spPr/>
        <p:txBody>
          <a:bodyPr/>
          <a:lstStyle/>
          <a:p>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48" name="Slide Number Placeholder 47"/>
          <p:cNvSpPr>
            <a:spLocks noGrp="1"/>
          </p:cNvSpPr>
          <p:nvPr>
            <p:ph type="sldNum" sz="quarter" idx="48"/>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50" name="Title 49"/>
          <p:cNvSpPr>
            <a:spLocks noGrp="1"/>
          </p:cNvSpPr>
          <p:nvPr>
            <p:ph type="title" hasCustomPrompt="1"/>
          </p:nvPr>
        </p:nvSpPr>
        <p:spPr>
          <a:xfrm>
            <a:off x="621824" y="546609"/>
            <a:ext cx="11192828" cy="527452"/>
          </a:xfrm>
        </p:spPr>
        <p:txBody>
          <a:bodyPr/>
          <a:lstStyle/>
          <a:p>
            <a:r>
              <a:rPr lang="en-US" dirty="0" smtClean="0"/>
              <a:t>Click to edit title</a:t>
            </a:r>
            <a:endParaRPr lang="en-US" dirty="0"/>
          </a:p>
        </p:txBody>
      </p:sp>
      <p:sp>
        <p:nvSpPr>
          <p:cNvPr id="54" name="Text Placeholder 23"/>
          <p:cNvSpPr>
            <a:spLocks noGrp="1"/>
          </p:cNvSpPr>
          <p:nvPr>
            <p:ph type="body" sz="quarter" idx="32" hasCustomPrompt="1"/>
          </p:nvPr>
        </p:nvSpPr>
        <p:spPr>
          <a:xfrm>
            <a:off x="621822" y="2476149"/>
            <a:ext cx="1417758" cy="1418334"/>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621746" indent="0" algn="ctr">
              <a:buNone/>
              <a:defRPr/>
            </a:lvl2pPr>
            <a:lvl3pPr marL="1243493" indent="0" algn="ctr">
              <a:buNone/>
              <a:defRPr/>
            </a:lvl3pPr>
            <a:lvl4pPr marL="1865239" indent="0" algn="ctr">
              <a:buNone/>
              <a:defRPr/>
            </a:lvl4pPr>
            <a:lvl5pPr marL="2486985" indent="0" algn="ctr">
              <a:buNone/>
              <a:defRPr/>
            </a:lvl5pPr>
          </a:lstStyle>
          <a:p>
            <a:pPr lvl="0"/>
            <a:r>
              <a:rPr lang="en-US" dirty="0" smtClean="0"/>
              <a:t>Click to edit text</a:t>
            </a:r>
          </a:p>
        </p:txBody>
      </p:sp>
      <p:sp>
        <p:nvSpPr>
          <p:cNvPr id="55" name="Text Placeholder 23"/>
          <p:cNvSpPr>
            <a:spLocks noGrp="1"/>
          </p:cNvSpPr>
          <p:nvPr>
            <p:ph type="body" sz="quarter" idx="49" hasCustomPrompt="1"/>
          </p:nvPr>
        </p:nvSpPr>
        <p:spPr>
          <a:xfrm>
            <a:off x="2251001" y="2476149"/>
            <a:ext cx="1417758" cy="1418334"/>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621746" indent="0" algn="ctr">
              <a:buNone/>
              <a:defRPr/>
            </a:lvl2pPr>
            <a:lvl3pPr marL="1243493" indent="0" algn="ctr">
              <a:buNone/>
              <a:defRPr/>
            </a:lvl3pPr>
            <a:lvl4pPr marL="1865239" indent="0" algn="ctr">
              <a:buNone/>
              <a:defRPr/>
            </a:lvl4pPr>
            <a:lvl5pPr marL="2486985" indent="0" algn="ctr">
              <a:buNone/>
              <a:defRPr/>
            </a:lvl5pPr>
          </a:lstStyle>
          <a:p>
            <a:pPr lvl="0"/>
            <a:r>
              <a:rPr lang="en-US" dirty="0" smtClean="0"/>
              <a:t>Click to edit text</a:t>
            </a:r>
          </a:p>
        </p:txBody>
      </p:sp>
      <p:sp>
        <p:nvSpPr>
          <p:cNvPr id="56" name="Text Placeholder 23"/>
          <p:cNvSpPr>
            <a:spLocks noGrp="1"/>
          </p:cNvSpPr>
          <p:nvPr>
            <p:ph type="body" sz="quarter" idx="50" hasCustomPrompt="1"/>
          </p:nvPr>
        </p:nvSpPr>
        <p:spPr>
          <a:xfrm>
            <a:off x="3880179" y="2476149"/>
            <a:ext cx="1417758" cy="1418334"/>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621746" indent="0" algn="ctr">
              <a:buNone/>
              <a:defRPr/>
            </a:lvl2pPr>
            <a:lvl3pPr marL="1243493" indent="0" algn="ctr">
              <a:buNone/>
              <a:defRPr/>
            </a:lvl3pPr>
            <a:lvl4pPr marL="1865239" indent="0" algn="ctr">
              <a:buNone/>
              <a:defRPr/>
            </a:lvl4pPr>
            <a:lvl5pPr marL="2486985" indent="0" algn="ctr">
              <a:buNone/>
              <a:defRPr/>
            </a:lvl5pPr>
          </a:lstStyle>
          <a:p>
            <a:pPr lvl="0"/>
            <a:r>
              <a:rPr lang="en-US" dirty="0" smtClean="0"/>
              <a:t>Click to edit text</a:t>
            </a:r>
          </a:p>
        </p:txBody>
      </p:sp>
      <p:sp>
        <p:nvSpPr>
          <p:cNvPr id="57" name="Text Placeholder 23"/>
          <p:cNvSpPr>
            <a:spLocks noGrp="1"/>
          </p:cNvSpPr>
          <p:nvPr>
            <p:ph type="body" sz="quarter" idx="51" hasCustomPrompt="1"/>
          </p:nvPr>
        </p:nvSpPr>
        <p:spPr>
          <a:xfrm>
            <a:off x="5509357" y="2476149"/>
            <a:ext cx="1417758" cy="1418334"/>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621746" indent="0" algn="ctr">
              <a:buNone/>
              <a:defRPr/>
            </a:lvl2pPr>
            <a:lvl3pPr marL="1243493" indent="0" algn="ctr">
              <a:buNone/>
              <a:defRPr/>
            </a:lvl3pPr>
            <a:lvl4pPr marL="1865239" indent="0" algn="ctr">
              <a:buNone/>
              <a:defRPr/>
            </a:lvl4pPr>
            <a:lvl5pPr marL="2486985" indent="0" algn="ctr">
              <a:buNone/>
              <a:defRPr/>
            </a:lvl5pPr>
          </a:lstStyle>
          <a:p>
            <a:pPr lvl="0"/>
            <a:r>
              <a:rPr lang="en-US" dirty="0" smtClean="0"/>
              <a:t>Click to edit text</a:t>
            </a:r>
          </a:p>
        </p:txBody>
      </p:sp>
      <p:sp>
        <p:nvSpPr>
          <p:cNvPr id="58" name="Text Placeholder 23"/>
          <p:cNvSpPr>
            <a:spLocks noGrp="1"/>
          </p:cNvSpPr>
          <p:nvPr>
            <p:ph type="body" sz="quarter" idx="52" hasCustomPrompt="1"/>
          </p:nvPr>
        </p:nvSpPr>
        <p:spPr>
          <a:xfrm>
            <a:off x="7138535" y="2476149"/>
            <a:ext cx="1417758" cy="1418334"/>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621746" indent="0" algn="ctr">
              <a:buNone/>
              <a:defRPr/>
            </a:lvl2pPr>
            <a:lvl3pPr marL="1243493" indent="0" algn="ctr">
              <a:buNone/>
              <a:defRPr/>
            </a:lvl3pPr>
            <a:lvl4pPr marL="1865239" indent="0" algn="ctr">
              <a:buNone/>
              <a:defRPr/>
            </a:lvl4pPr>
            <a:lvl5pPr marL="2486985" indent="0" algn="ctr">
              <a:buNone/>
              <a:defRPr/>
            </a:lvl5pPr>
          </a:lstStyle>
          <a:p>
            <a:pPr lvl="0"/>
            <a:r>
              <a:rPr lang="en-US" dirty="0" smtClean="0"/>
              <a:t>Click to edit text</a:t>
            </a:r>
          </a:p>
        </p:txBody>
      </p:sp>
      <p:sp>
        <p:nvSpPr>
          <p:cNvPr id="59" name="Text Placeholder 23"/>
          <p:cNvSpPr>
            <a:spLocks noGrp="1"/>
          </p:cNvSpPr>
          <p:nvPr>
            <p:ph type="body" sz="quarter" idx="53" hasCustomPrompt="1"/>
          </p:nvPr>
        </p:nvSpPr>
        <p:spPr>
          <a:xfrm>
            <a:off x="8767714" y="2476149"/>
            <a:ext cx="1417758" cy="1418334"/>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621746" indent="0" algn="ctr">
              <a:buNone/>
              <a:defRPr/>
            </a:lvl2pPr>
            <a:lvl3pPr marL="1243493" indent="0" algn="ctr">
              <a:buNone/>
              <a:defRPr/>
            </a:lvl3pPr>
            <a:lvl4pPr marL="1865239" indent="0" algn="ctr">
              <a:buNone/>
              <a:defRPr/>
            </a:lvl4pPr>
            <a:lvl5pPr marL="2486985" indent="0" algn="ctr">
              <a:buNone/>
              <a:defRPr/>
            </a:lvl5pPr>
          </a:lstStyle>
          <a:p>
            <a:pPr lvl="0"/>
            <a:r>
              <a:rPr lang="en-US" dirty="0" smtClean="0"/>
              <a:t>Click to edit text</a:t>
            </a:r>
          </a:p>
        </p:txBody>
      </p:sp>
      <p:sp>
        <p:nvSpPr>
          <p:cNvPr id="60" name="Text Placeholder 23"/>
          <p:cNvSpPr>
            <a:spLocks noGrp="1"/>
          </p:cNvSpPr>
          <p:nvPr>
            <p:ph type="body" sz="quarter" idx="54" hasCustomPrompt="1"/>
          </p:nvPr>
        </p:nvSpPr>
        <p:spPr>
          <a:xfrm>
            <a:off x="10396893" y="2476149"/>
            <a:ext cx="1417758" cy="1418334"/>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621746" indent="0" algn="ctr">
              <a:buNone/>
              <a:defRPr/>
            </a:lvl2pPr>
            <a:lvl3pPr marL="1243493" indent="0" algn="ctr">
              <a:buNone/>
              <a:defRPr/>
            </a:lvl3pPr>
            <a:lvl4pPr marL="1865239" indent="0" algn="ctr">
              <a:buNone/>
              <a:defRPr/>
            </a:lvl4pPr>
            <a:lvl5pPr marL="2486985" indent="0" algn="ctr">
              <a:buNone/>
              <a:defRPr/>
            </a:lvl5pPr>
          </a:lstStyle>
          <a:p>
            <a:pPr lvl="0"/>
            <a:r>
              <a:rPr lang="en-US" dirty="0" smtClean="0"/>
              <a:t>Click to edit text</a:t>
            </a:r>
          </a:p>
        </p:txBody>
      </p:sp>
      <p:sp>
        <p:nvSpPr>
          <p:cNvPr id="61" name="Text Placeholder 23"/>
          <p:cNvSpPr>
            <a:spLocks noGrp="1"/>
          </p:cNvSpPr>
          <p:nvPr>
            <p:ph type="body" sz="quarter" idx="55" hasCustomPrompt="1"/>
          </p:nvPr>
        </p:nvSpPr>
        <p:spPr>
          <a:xfrm>
            <a:off x="616124" y="4114681"/>
            <a:ext cx="1417758" cy="1418334"/>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621746" indent="0" algn="ctr">
              <a:buNone/>
              <a:defRPr/>
            </a:lvl2pPr>
            <a:lvl3pPr marL="1243493" indent="0" algn="ctr">
              <a:buNone/>
              <a:defRPr/>
            </a:lvl3pPr>
            <a:lvl4pPr marL="1865239" indent="0" algn="ctr">
              <a:buNone/>
              <a:defRPr/>
            </a:lvl4pPr>
            <a:lvl5pPr marL="2486985" indent="0" algn="ctr">
              <a:buNone/>
              <a:defRPr/>
            </a:lvl5pPr>
          </a:lstStyle>
          <a:p>
            <a:pPr lvl="0"/>
            <a:r>
              <a:rPr lang="en-US" dirty="0" smtClean="0"/>
              <a:t>Click to edit text</a:t>
            </a:r>
          </a:p>
        </p:txBody>
      </p:sp>
      <p:sp>
        <p:nvSpPr>
          <p:cNvPr id="62" name="Text Placeholder 23"/>
          <p:cNvSpPr>
            <a:spLocks noGrp="1"/>
          </p:cNvSpPr>
          <p:nvPr>
            <p:ph type="body" sz="quarter" idx="56" hasCustomPrompt="1"/>
          </p:nvPr>
        </p:nvSpPr>
        <p:spPr>
          <a:xfrm>
            <a:off x="2246251" y="4114681"/>
            <a:ext cx="1417758" cy="1418334"/>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621746" indent="0" algn="ctr">
              <a:buNone/>
              <a:defRPr/>
            </a:lvl2pPr>
            <a:lvl3pPr marL="1243493" indent="0" algn="ctr">
              <a:buNone/>
              <a:defRPr/>
            </a:lvl3pPr>
            <a:lvl4pPr marL="1865239" indent="0" algn="ctr">
              <a:buNone/>
              <a:defRPr/>
            </a:lvl4pPr>
            <a:lvl5pPr marL="2486985" indent="0" algn="ctr">
              <a:buNone/>
              <a:defRPr/>
            </a:lvl5pPr>
          </a:lstStyle>
          <a:p>
            <a:pPr lvl="0"/>
            <a:r>
              <a:rPr lang="en-US" dirty="0" smtClean="0"/>
              <a:t>Click to edit text</a:t>
            </a:r>
          </a:p>
        </p:txBody>
      </p:sp>
      <p:sp>
        <p:nvSpPr>
          <p:cNvPr id="63" name="Text Placeholder 23"/>
          <p:cNvSpPr>
            <a:spLocks noGrp="1"/>
          </p:cNvSpPr>
          <p:nvPr>
            <p:ph type="body" sz="quarter" idx="57" hasCustomPrompt="1"/>
          </p:nvPr>
        </p:nvSpPr>
        <p:spPr>
          <a:xfrm>
            <a:off x="3876379" y="4114681"/>
            <a:ext cx="1417758" cy="1418334"/>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621746" indent="0" algn="ctr">
              <a:buNone/>
              <a:defRPr/>
            </a:lvl2pPr>
            <a:lvl3pPr marL="1243493" indent="0" algn="ctr">
              <a:buNone/>
              <a:defRPr/>
            </a:lvl3pPr>
            <a:lvl4pPr marL="1865239" indent="0" algn="ctr">
              <a:buNone/>
              <a:defRPr/>
            </a:lvl4pPr>
            <a:lvl5pPr marL="2486985" indent="0" algn="ctr">
              <a:buNone/>
              <a:defRPr/>
            </a:lvl5pPr>
          </a:lstStyle>
          <a:p>
            <a:pPr lvl="0"/>
            <a:r>
              <a:rPr lang="en-US" dirty="0" smtClean="0"/>
              <a:t>Click to edit text</a:t>
            </a:r>
          </a:p>
        </p:txBody>
      </p:sp>
      <p:sp>
        <p:nvSpPr>
          <p:cNvPr id="64" name="Text Placeholder 23"/>
          <p:cNvSpPr>
            <a:spLocks noGrp="1"/>
          </p:cNvSpPr>
          <p:nvPr>
            <p:ph type="body" sz="quarter" idx="58" hasCustomPrompt="1"/>
          </p:nvPr>
        </p:nvSpPr>
        <p:spPr>
          <a:xfrm>
            <a:off x="5506506" y="4114681"/>
            <a:ext cx="1417758" cy="1418334"/>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621746" indent="0" algn="ctr">
              <a:buNone/>
              <a:defRPr/>
            </a:lvl2pPr>
            <a:lvl3pPr marL="1243493" indent="0" algn="ctr">
              <a:buNone/>
              <a:defRPr/>
            </a:lvl3pPr>
            <a:lvl4pPr marL="1865239" indent="0" algn="ctr">
              <a:buNone/>
              <a:defRPr/>
            </a:lvl4pPr>
            <a:lvl5pPr marL="2486985" indent="0" algn="ctr">
              <a:buNone/>
              <a:defRPr/>
            </a:lvl5pPr>
          </a:lstStyle>
          <a:p>
            <a:pPr lvl="0"/>
            <a:r>
              <a:rPr lang="en-US" dirty="0" smtClean="0"/>
              <a:t>Click to edit text</a:t>
            </a:r>
          </a:p>
        </p:txBody>
      </p:sp>
      <p:sp>
        <p:nvSpPr>
          <p:cNvPr id="65" name="Text Placeholder 23"/>
          <p:cNvSpPr>
            <a:spLocks noGrp="1"/>
          </p:cNvSpPr>
          <p:nvPr>
            <p:ph type="body" sz="quarter" idx="59" hasCustomPrompt="1"/>
          </p:nvPr>
        </p:nvSpPr>
        <p:spPr>
          <a:xfrm>
            <a:off x="7136634" y="4114681"/>
            <a:ext cx="1417758" cy="1418334"/>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621746" indent="0" algn="ctr">
              <a:buNone/>
              <a:defRPr/>
            </a:lvl2pPr>
            <a:lvl3pPr marL="1243493" indent="0" algn="ctr">
              <a:buNone/>
              <a:defRPr/>
            </a:lvl3pPr>
            <a:lvl4pPr marL="1865239" indent="0" algn="ctr">
              <a:buNone/>
              <a:defRPr/>
            </a:lvl4pPr>
            <a:lvl5pPr marL="2486985" indent="0" algn="ctr">
              <a:buNone/>
              <a:defRPr/>
            </a:lvl5pPr>
          </a:lstStyle>
          <a:p>
            <a:pPr lvl="0"/>
            <a:r>
              <a:rPr lang="en-US" dirty="0" smtClean="0"/>
              <a:t>Click to edit text</a:t>
            </a:r>
          </a:p>
        </p:txBody>
      </p:sp>
      <p:sp>
        <p:nvSpPr>
          <p:cNvPr id="66" name="Text Placeholder 23"/>
          <p:cNvSpPr>
            <a:spLocks noGrp="1"/>
          </p:cNvSpPr>
          <p:nvPr>
            <p:ph type="body" sz="quarter" idx="60" hasCustomPrompt="1"/>
          </p:nvPr>
        </p:nvSpPr>
        <p:spPr>
          <a:xfrm>
            <a:off x="8766762" y="4114681"/>
            <a:ext cx="1417758" cy="1418334"/>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621746" indent="0" algn="ctr">
              <a:buNone/>
              <a:defRPr/>
            </a:lvl2pPr>
            <a:lvl3pPr marL="1243493" indent="0" algn="ctr">
              <a:buNone/>
              <a:defRPr/>
            </a:lvl3pPr>
            <a:lvl4pPr marL="1865239" indent="0" algn="ctr">
              <a:buNone/>
              <a:defRPr/>
            </a:lvl4pPr>
            <a:lvl5pPr marL="2486985" indent="0" algn="ctr">
              <a:buNone/>
              <a:defRPr/>
            </a:lvl5pPr>
          </a:lstStyle>
          <a:p>
            <a:pPr lvl="0"/>
            <a:r>
              <a:rPr lang="en-US" dirty="0" smtClean="0"/>
              <a:t>Click to edit text</a:t>
            </a:r>
          </a:p>
        </p:txBody>
      </p:sp>
      <p:sp>
        <p:nvSpPr>
          <p:cNvPr id="67" name="Text Placeholder 23"/>
          <p:cNvSpPr>
            <a:spLocks noGrp="1"/>
          </p:cNvSpPr>
          <p:nvPr>
            <p:ph type="body" sz="quarter" idx="61" hasCustomPrompt="1"/>
          </p:nvPr>
        </p:nvSpPr>
        <p:spPr>
          <a:xfrm>
            <a:off x="10396893" y="4114681"/>
            <a:ext cx="1417758" cy="1418334"/>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621746" indent="0" algn="ctr">
              <a:buNone/>
              <a:defRPr/>
            </a:lvl2pPr>
            <a:lvl3pPr marL="1243493" indent="0" algn="ctr">
              <a:buNone/>
              <a:defRPr/>
            </a:lvl3pPr>
            <a:lvl4pPr marL="1865239" indent="0" algn="ctr">
              <a:buNone/>
              <a:defRPr/>
            </a:lvl4pPr>
            <a:lvl5pPr marL="2486985" indent="0" algn="ctr">
              <a:buNone/>
              <a:defRPr/>
            </a:lvl5pPr>
          </a:lstStyle>
          <a:p>
            <a:pPr lvl="0"/>
            <a:r>
              <a:rPr lang="en-US" dirty="0" smtClean="0"/>
              <a:t>Click to edit text</a:t>
            </a:r>
          </a:p>
        </p:txBody>
      </p:sp>
    </p:spTree>
    <p:extLst>
      <p:ext uri="{BB962C8B-B14F-4D97-AF65-F5344CB8AC3E}">
        <p14:creationId xmlns:p14="http://schemas.microsoft.com/office/powerpoint/2010/main" val="96389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9" name="Chart Placeholder 8"/>
          <p:cNvSpPr>
            <a:spLocks noGrp="1"/>
          </p:cNvSpPr>
          <p:nvPr>
            <p:ph type="chart" sz="quarter" idx="16" hasCustomPrompt="1"/>
          </p:nvPr>
        </p:nvSpPr>
        <p:spPr>
          <a:xfrm>
            <a:off x="621824" y="2489103"/>
            <a:ext cx="7939049" cy="3631107"/>
          </a:xfrm>
        </p:spPr>
        <p:txBody>
          <a:bodyPr/>
          <a:lstStyle>
            <a:lvl1pPr marL="0" indent="0">
              <a:buNone/>
              <a:defRPr/>
            </a:lvl1pPr>
          </a:lstStyle>
          <a:p>
            <a:r>
              <a:rPr lang="en-US" dirty="0" smtClean="0"/>
              <a:t>Click to add chart</a:t>
            </a:r>
            <a:endParaRPr lang="en-US" dirty="0"/>
          </a:p>
        </p:txBody>
      </p:sp>
      <p:sp>
        <p:nvSpPr>
          <p:cNvPr id="19" name="Text Placeholder 13"/>
          <p:cNvSpPr>
            <a:spLocks noGrp="1"/>
          </p:cNvSpPr>
          <p:nvPr>
            <p:ph type="body" sz="quarter" idx="19" hasCustomPrompt="1"/>
          </p:nvPr>
        </p:nvSpPr>
        <p:spPr>
          <a:xfrm>
            <a:off x="621824" y="1100991"/>
            <a:ext cx="11192828" cy="315185"/>
          </a:xfrm>
        </p:spPr>
        <p:txBody>
          <a:bodyPr/>
          <a:lstStyle>
            <a:lvl1pPr marL="0" indent="0">
              <a:buNone/>
              <a:defRPr sz="1632">
                <a:solidFill>
                  <a:schemeClr val="tx1"/>
                </a:solidFill>
              </a:defRPr>
            </a:lvl1pPr>
            <a:lvl2pPr marL="237473" indent="0">
              <a:buNone/>
              <a:defRPr sz="1632">
                <a:solidFill>
                  <a:schemeClr val="tx1"/>
                </a:solidFill>
              </a:defRPr>
            </a:lvl2pPr>
            <a:lvl3pPr marL="466310" indent="0">
              <a:buNone/>
              <a:defRPr sz="1632">
                <a:solidFill>
                  <a:schemeClr val="tx1"/>
                </a:solidFill>
              </a:defRPr>
            </a:lvl3pPr>
            <a:lvl4pPr marL="703782" indent="0">
              <a:buNone/>
              <a:defRPr sz="1632">
                <a:solidFill>
                  <a:schemeClr val="tx1"/>
                </a:solidFill>
              </a:defRPr>
            </a:lvl4pPr>
            <a:lvl5pPr marL="932619" indent="0">
              <a:buNone/>
              <a:defRPr sz="1632">
                <a:solidFill>
                  <a:schemeClr val="tx1"/>
                </a:solidFill>
              </a:defRPr>
            </a:lvl5pPr>
          </a:lstStyle>
          <a:p>
            <a:pPr lvl="0"/>
            <a:r>
              <a:rPr lang="en-US" dirty="0" smtClean="0"/>
              <a:t>Click to edit text</a:t>
            </a:r>
            <a:endParaRPr lang="en-US" dirty="0"/>
          </a:p>
        </p:txBody>
      </p:sp>
      <p:sp>
        <p:nvSpPr>
          <p:cNvPr id="10" name="Date Placeholder 9"/>
          <p:cNvSpPr>
            <a:spLocks noGrp="1"/>
          </p:cNvSpPr>
          <p:nvPr>
            <p:ph type="dt" sz="half" idx="20"/>
          </p:nvPr>
        </p:nvSpPr>
        <p:spPr/>
        <p:txBody>
          <a:bodyPr/>
          <a:lstStyle/>
          <a:p>
            <a:fld id="{0652562F-02D1-433B-B06A-AEC78FA435C6}" type="datetime1">
              <a:rPr lang="en-US" smtClean="0">
                <a:solidFill>
                  <a:srgbClr val="979796">
                    <a:lumMod val="40000"/>
                    <a:lumOff val="60000"/>
                  </a:srgbClr>
                </a:solidFill>
              </a:rPr>
              <a:pPr/>
              <a:t>6/28/2013</a:t>
            </a:fld>
            <a:endParaRPr lang="en-US" dirty="0">
              <a:solidFill>
                <a:srgbClr val="979796">
                  <a:lumMod val="40000"/>
                  <a:lumOff val="60000"/>
                </a:srgbClr>
              </a:solidFill>
            </a:endParaRPr>
          </a:p>
        </p:txBody>
      </p:sp>
      <p:sp>
        <p:nvSpPr>
          <p:cNvPr id="20" name="Footer Placeholder 19"/>
          <p:cNvSpPr>
            <a:spLocks noGrp="1"/>
          </p:cNvSpPr>
          <p:nvPr>
            <p:ph type="ftr" sz="quarter" idx="21"/>
          </p:nvPr>
        </p:nvSpPr>
        <p:spPr/>
        <p:txBody>
          <a:bodyPr/>
          <a:lstStyle/>
          <a:p>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21" name="Slide Number Placeholder 20"/>
          <p:cNvSpPr>
            <a:spLocks noGrp="1"/>
          </p:cNvSpPr>
          <p:nvPr>
            <p:ph type="sldNum" sz="quarter" idx="22"/>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22" name="Title 21"/>
          <p:cNvSpPr>
            <a:spLocks noGrp="1"/>
          </p:cNvSpPr>
          <p:nvPr>
            <p:ph type="title" hasCustomPrompt="1"/>
          </p:nvPr>
        </p:nvSpPr>
        <p:spPr>
          <a:xfrm>
            <a:off x="621824" y="546609"/>
            <a:ext cx="11192828" cy="527452"/>
          </a:xfrm>
        </p:spPr>
        <p:txBody>
          <a:bodyPr/>
          <a:lstStyle/>
          <a:p>
            <a:r>
              <a:rPr lang="en-US" dirty="0" smtClean="0"/>
              <a:t>Click to edit title</a:t>
            </a:r>
            <a:endParaRPr lang="en-US" dirty="0"/>
          </a:p>
        </p:txBody>
      </p:sp>
      <p:sp>
        <p:nvSpPr>
          <p:cNvPr id="26" name="Text Placeholder 24"/>
          <p:cNvSpPr>
            <a:spLocks noGrp="1"/>
          </p:cNvSpPr>
          <p:nvPr>
            <p:ph type="body" sz="quarter" idx="25" hasCustomPrompt="1"/>
          </p:nvPr>
        </p:nvSpPr>
        <p:spPr>
          <a:xfrm>
            <a:off x="8768147" y="2437291"/>
            <a:ext cx="3048664" cy="347186"/>
          </a:xfrm>
        </p:spPr>
        <p:txBody>
          <a:bodyPr/>
          <a:lstStyle>
            <a:lvl1pPr marL="0" indent="0">
              <a:lnSpc>
                <a:spcPct val="105000"/>
              </a:lnSpc>
              <a:buNone/>
              <a:defRPr>
                <a:solidFill>
                  <a:schemeClr val="accent1"/>
                </a:solidFill>
              </a:defRPr>
            </a:lvl1pPr>
            <a:lvl2pPr marL="0" indent="0">
              <a:buNone/>
              <a:defRPr sz="1632"/>
            </a:lvl2pPr>
            <a:lvl3pPr marL="388591" indent="-155437">
              <a:defRPr sz="1632"/>
            </a:lvl3pPr>
            <a:lvl4pPr marL="626064" indent="-155437">
              <a:defRPr sz="1632"/>
            </a:lvl4pPr>
            <a:lvl5pPr marL="854901" indent="-155437">
              <a:defRPr sz="1632"/>
            </a:lvl5pPr>
          </a:lstStyle>
          <a:p>
            <a:pPr lvl="0"/>
            <a:r>
              <a:rPr lang="en-US" dirty="0" smtClean="0"/>
              <a:t>Click to edit text</a:t>
            </a:r>
          </a:p>
        </p:txBody>
      </p:sp>
      <p:sp>
        <p:nvSpPr>
          <p:cNvPr id="27" name="Text Placeholder 21"/>
          <p:cNvSpPr>
            <a:spLocks noGrp="1"/>
          </p:cNvSpPr>
          <p:nvPr>
            <p:ph type="body" sz="quarter" idx="26" hasCustomPrompt="1"/>
          </p:nvPr>
        </p:nvSpPr>
        <p:spPr>
          <a:xfrm>
            <a:off x="8768147" y="2784477"/>
            <a:ext cx="3048664" cy="1826730"/>
          </a:xfrm>
        </p:spPr>
        <p:txBody>
          <a:bodyPr/>
          <a:lstStyle>
            <a:lvl1pPr marL="0" indent="0">
              <a:buNone/>
              <a:defRPr sz="1632">
                <a:solidFill>
                  <a:schemeClr val="tx1"/>
                </a:solidFill>
              </a:defRPr>
            </a:lvl1pPr>
            <a:lvl2pPr>
              <a:defRPr sz="1632"/>
            </a:lvl2pPr>
            <a:lvl3pPr>
              <a:defRPr sz="1632"/>
            </a:lvl3pPr>
            <a:lvl4pPr>
              <a:defRPr sz="1632"/>
            </a:lvl4pPr>
            <a:lvl5pPr>
              <a:defRPr sz="1632"/>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2" name="Text Placeholder 2"/>
          <p:cNvSpPr>
            <a:spLocks noGrp="1"/>
          </p:cNvSpPr>
          <p:nvPr>
            <p:ph type="body" sz="quarter" idx="24" hasCustomPrompt="1"/>
          </p:nvPr>
        </p:nvSpPr>
        <p:spPr>
          <a:xfrm>
            <a:off x="8768149" y="4824927"/>
            <a:ext cx="3046504" cy="1295284"/>
          </a:xfrm>
        </p:spPr>
        <p:txBody>
          <a:bodyPr/>
          <a:lstStyle>
            <a:lvl1pPr marL="0" indent="0">
              <a:buNone/>
              <a:defRPr sz="1224">
                <a:solidFill>
                  <a:schemeClr val="tx2">
                    <a:lumMod val="40000"/>
                    <a:lumOff val="60000"/>
                  </a:schemeClr>
                </a:solidFill>
              </a:defRPr>
            </a:lvl1pPr>
            <a:lvl2pPr>
              <a:defRPr sz="1224">
                <a:solidFill>
                  <a:schemeClr val="tx2">
                    <a:lumMod val="40000"/>
                    <a:lumOff val="60000"/>
                  </a:schemeClr>
                </a:solidFill>
              </a:defRPr>
            </a:lvl2pPr>
            <a:lvl3pPr>
              <a:defRPr sz="1224">
                <a:solidFill>
                  <a:schemeClr val="tx2">
                    <a:lumMod val="40000"/>
                    <a:lumOff val="60000"/>
                  </a:schemeClr>
                </a:solidFill>
              </a:defRPr>
            </a:lvl3pPr>
            <a:lvl4pPr>
              <a:defRPr sz="1224">
                <a:solidFill>
                  <a:schemeClr val="tx2">
                    <a:lumMod val="40000"/>
                    <a:lumOff val="60000"/>
                  </a:schemeClr>
                </a:solidFill>
              </a:defRPr>
            </a:lvl4pPr>
            <a:lvl5pPr marL="932619" indent="0">
              <a:buNone/>
              <a:defRPr sz="1224">
                <a:solidFill>
                  <a:schemeClr val="tx2">
                    <a:lumMod val="40000"/>
                    <a:lumOff val="60000"/>
                  </a:schemeClr>
                </a:solidFill>
              </a:defRPr>
            </a:lvl5pPr>
          </a:lstStyle>
          <a:p>
            <a:pPr lvl="0"/>
            <a:r>
              <a:rPr lang="en-US" dirty="0" smtClean="0"/>
              <a:t>Click to edit text</a:t>
            </a:r>
          </a:p>
        </p:txBody>
      </p:sp>
    </p:spTree>
    <p:extLst>
      <p:ext uri="{BB962C8B-B14F-4D97-AF65-F5344CB8AC3E}">
        <p14:creationId xmlns:p14="http://schemas.microsoft.com/office/powerpoint/2010/main" val="165447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hart Large">
    <p:spTree>
      <p:nvGrpSpPr>
        <p:cNvPr id="1" name=""/>
        <p:cNvGrpSpPr/>
        <p:nvPr/>
      </p:nvGrpSpPr>
      <p:grpSpPr>
        <a:xfrm>
          <a:off x="0" y="0"/>
          <a:ext cx="0" cy="0"/>
          <a:chOff x="0" y="0"/>
          <a:chExt cx="0" cy="0"/>
        </a:xfrm>
      </p:grpSpPr>
      <p:sp>
        <p:nvSpPr>
          <p:cNvPr id="9" name="Chart Placeholder 8"/>
          <p:cNvSpPr>
            <a:spLocks noGrp="1"/>
          </p:cNvSpPr>
          <p:nvPr>
            <p:ph type="chart" sz="quarter" idx="16" hasCustomPrompt="1"/>
          </p:nvPr>
        </p:nvSpPr>
        <p:spPr>
          <a:xfrm>
            <a:off x="621824" y="2489102"/>
            <a:ext cx="11192828" cy="3624630"/>
          </a:xfrm>
        </p:spPr>
        <p:txBody>
          <a:bodyPr/>
          <a:lstStyle>
            <a:lvl1pPr marL="0" indent="0">
              <a:buNone/>
              <a:defRPr/>
            </a:lvl1pPr>
          </a:lstStyle>
          <a:p>
            <a:r>
              <a:rPr lang="en-US" dirty="0" smtClean="0"/>
              <a:t>Click to add chart</a:t>
            </a:r>
            <a:endParaRPr lang="en-US" dirty="0"/>
          </a:p>
        </p:txBody>
      </p:sp>
      <p:sp>
        <p:nvSpPr>
          <p:cNvPr id="15" name="Text Placeholder 13"/>
          <p:cNvSpPr>
            <a:spLocks noGrp="1"/>
          </p:cNvSpPr>
          <p:nvPr>
            <p:ph type="body" sz="quarter" idx="17" hasCustomPrompt="1"/>
          </p:nvPr>
        </p:nvSpPr>
        <p:spPr>
          <a:xfrm>
            <a:off x="621824" y="1100991"/>
            <a:ext cx="11192828" cy="315185"/>
          </a:xfrm>
        </p:spPr>
        <p:txBody>
          <a:bodyPr/>
          <a:lstStyle>
            <a:lvl1pPr marL="0" indent="0">
              <a:buNone/>
              <a:defRPr sz="1632">
                <a:solidFill>
                  <a:schemeClr val="tx1"/>
                </a:solidFill>
              </a:defRPr>
            </a:lvl1pPr>
            <a:lvl2pPr marL="237473" indent="0">
              <a:buNone/>
              <a:defRPr sz="1632">
                <a:solidFill>
                  <a:schemeClr val="tx1"/>
                </a:solidFill>
              </a:defRPr>
            </a:lvl2pPr>
            <a:lvl3pPr marL="466310" indent="0">
              <a:buNone/>
              <a:defRPr sz="1632">
                <a:solidFill>
                  <a:schemeClr val="tx1"/>
                </a:solidFill>
              </a:defRPr>
            </a:lvl3pPr>
            <a:lvl4pPr marL="703782" indent="0">
              <a:buNone/>
              <a:defRPr sz="1632">
                <a:solidFill>
                  <a:schemeClr val="tx1"/>
                </a:solidFill>
              </a:defRPr>
            </a:lvl4pPr>
            <a:lvl5pPr marL="932619" indent="0">
              <a:buNone/>
              <a:defRPr sz="1632">
                <a:solidFill>
                  <a:schemeClr val="tx1"/>
                </a:solidFill>
              </a:defRPr>
            </a:lvl5pPr>
          </a:lstStyle>
          <a:p>
            <a:pPr lvl="0"/>
            <a:r>
              <a:rPr lang="en-US" dirty="0" smtClean="0"/>
              <a:t>Click to edit text</a:t>
            </a:r>
            <a:endParaRPr lang="en-US" dirty="0"/>
          </a:p>
        </p:txBody>
      </p:sp>
      <p:sp>
        <p:nvSpPr>
          <p:cNvPr id="3" name="Date Placeholder 2"/>
          <p:cNvSpPr>
            <a:spLocks noGrp="1"/>
          </p:cNvSpPr>
          <p:nvPr>
            <p:ph type="dt" sz="half" idx="19"/>
          </p:nvPr>
        </p:nvSpPr>
        <p:spPr/>
        <p:txBody>
          <a:bodyPr/>
          <a:lstStyle/>
          <a:p>
            <a:fld id="{D06A26AA-BAD1-48B9-8D8B-92EB053398E0}" type="datetime1">
              <a:rPr lang="en-US" smtClean="0">
                <a:solidFill>
                  <a:srgbClr val="979796">
                    <a:lumMod val="40000"/>
                    <a:lumOff val="60000"/>
                  </a:srgbClr>
                </a:solidFill>
              </a:rPr>
              <a:pPr/>
              <a:t>6/28/2013</a:t>
            </a:fld>
            <a:endParaRPr lang="en-US" dirty="0">
              <a:solidFill>
                <a:srgbClr val="979796">
                  <a:lumMod val="40000"/>
                  <a:lumOff val="60000"/>
                </a:srgbClr>
              </a:solidFill>
            </a:endParaRPr>
          </a:p>
        </p:txBody>
      </p:sp>
      <p:sp>
        <p:nvSpPr>
          <p:cNvPr id="7" name="Footer Placeholder 6"/>
          <p:cNvSpPr>
            <a:spLocks noGrp="1"/>
          </p:cNvSpPr>
          <p:nvPr>
            <p:ph type="ftr" sz="quarter" idx="20"/>
          </p:nvPr>
        </p:nvSpPr>
        <p:spPr/>
        <p:txBody>
          <a:bodyPr/>
          <a:lstStyle/>
          <a:p>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10" name="Slide Number Placeholder 9"/>
          <p:cNvSpPr>
            <a:spLocks noGrp="1"/>
          </p:cNvSpPr>
          <p:nvPr>
            <p:ph type="sldNum" sz="quarter" idx="21"/>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16" name="Title 15"/>
          <p:cNvSpPr>
            <a:spLocks noGrp="1"/>
          </p:cNvSpPr>
          <p:nvPr>
            <p:ph type="title" hasCustomPrompt="1"/>
          </p:nvPr>
        </p:nvSpPr>
        <p:spPr>
          <a:xfrm>
            <a:off x="621824" y="546609"/>
            <a:ext cx="11192828" cy="527452"/>
          </a:xfrm>
        </p:spPr>
        <p:txBody>
          <a:bodyPr/>
          <a:lstStyle/>
          <a:p>
            <a:r>
              <a:rPr lang="en-US" dirty="0" smtClean="0"/>
              <a:t>Click to edit title</a:t>
            </a:r>
            <a:endParaRPr lang="en-US" dirty="0"/>
          </a:p>
        </p:txBody>
      </p:sp>
      <p:sp>
        <p:nvSpPr>
          <p:cNvPr id="20" name="Text Placeholder 2"/>
          <p:cNvSpPr>
            <a:spLocks noGrp="1"/>
          </p:cNvSpPr>
          <p:nvPr>
            <p:ph type="body" sz="quarter" idx="24" hasCustomPrompt="1"/>
          </p:nvPr>
        </p:nvSpPr>
        <p:spPr>
          <a:xfrm>
            <a:off x="10393957" y="2489102"/>
            <a:ext cx="1420696" cy="1625579"/>
          </a:xfrm>
        </p:spPr>
        <p:txBody>
          <a:bodyPr/>
          <a:lstStyle>
            <a:lvl1pPr marL="0" indent="0">
              <a:buNone/>
              <a:defRPr sz="1224">
                <a:solidFill>
                  <a:schemeClr val="tx2">
                    <a:lumMod val="40000"/>
                    <a:lumOff val="60000"/>
                  </a:schemeClr>
                </a:solidFill>
              </a:defRPr>
            </a:lvl1pPr>
            <a:lvl2pPr>
              <a:defRPr sz="1224">
                <a:solidFill>
                  <a:schemeClr val="tx2">
                    <a:lumMod val="40000"/>
                    <a:lumOff val="60000"/>
                  </a:schemeClr>
                </a:solidFill>
              </a:defRPr>
            </a:lvl2pPr>
            <a:lvl3pPr>
              <a:defRPr sz="1224">
                <a:solidFill>
                  <a:schemeClr val="tx2">
                    <a:lumMod val="40000"/>
                    <a:lumOff val="60000"/>
                  </a:schemeClr>
                </a:solidFill>
              </a:defRPr>
            </a:lvl3pPr>
            <a:lvl4pPr>
              <a:defRPr sz="1224">
                <a:solidFill>
                  <a:schemeClr val="tx2">
                    <a:lumMod val="40000"/>
                    <a:lumOff val="60000"/>
                  </a:schemeClr>
                </a:solidFill>
              </a:defRPr>
            </a:lvl4pPr>
            <a:lvl5pPr marL="932619" indent="0">
              <a:buNone/>
              <a:defRPr sz="1224">
                <a:solidFill>
                  <a:schemeClr val="tx2">
                    <a:lumMod val="40000"/>
                    <a:lumOff val="60000"/>
                  </a:schemeClr>
                </a:solidFill>
              </a:defRPr>
            </a:lvl5pPr>
          </a:lstStyle>
          <a:p>
            <a:pPr lvl="0"/>
            <a:r>
              <a:rPr lang="en-US" dirty="0" smtClean="0"/>
              <a:t>Click to edit text</a:t>
            </a:r>
          </a:p>
        </p:txBody>
      </p:sp>
    </p:spTree>
    <p:extLst>
      <p:ext uri="{BB962C8B-B14F-4D97-AF65-F5344CB8AC3E}">
        <p14:creationId xmlns:p14="http://schemas.microsoft.com/office/powerpoint/2010/main" val="133471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hart With Two Columns Text">
    <p:spTree>
      <p:nvGrpSpPr>
        <p:cNvPr id="1" name=""/>
        <p:cNvGrpSpPr/>
        <p:nvPr/>
      </p:nvGrpSpPr>
      <p:grpSpPr>
        <a:xfrm>
          <a:off x="0" y="0"/>
          <a:ext cx="0" cy="0"/>
          <a:chOff x="0" y="0"/>
          <a:chExt cx="0" cy="0"/>
        </a:xfrm>
      </p:grpSpPr>
      <p:sp>
        <p:nvSpPr>
          <p:cNvPr id="9" name="Chart Placeholder 8"/>
          <p:cNvSpPr>
            <a:spLocks noGrp="1"/>
          </p:cNvSpPr>
          <p:nvPr>
            <p:ph type="chart" sz="quarter" idx="16" hasCustomPrompt="1"/>
          </p:nvPr>
        </p:nvSpPr>
        <p:spPr>
          <a:xfrm>
            <a:off x="621824" y="1660121"/>
            <a:ext cx="7939049" cy="4453611"/>
          </a:xfrm>
        </p:spPr>
        <p:txBody>
          <a:bodyPr/>
          <a:lstStyle>
            <a:lvl1pPr marL="0" indent="0">
              <a:buNone/>
              <a:defRPr/>
            </a:lvl1pPr>
          </a:lstStyle>
          <a:p>
            <a:r>
              <a:rPr lang="en-US" dirty="0" smtClean="0"/>
              <a:t>Click to add chart</a:t>
            </a:r>
            <a:endParaRPr lang="en-US" dirty="0"/>
          </a:p>
        </p:txBody>
      </p:sp>
      <p:sp>
        <p:nvSpPr>
          <p:cNvPr id="16" name="Text Placeholder 13"/>
          <p:cNvSpPr>
            <a:spLocks noGrp="1"/>
          </p:cNvSpPr>
          <p:nvPr>
            <p:ph type="body" sz="quarter" idx="20" hasCustomPrompt="1"/>
          </p:nvPr>
        </p:nvSpPr>
        <p:spPr>
          <a:xfrm>
            <a:off x="621824" y="1100991"/>
            <a:ext cx="11192828" cy="315185"/>
          </a:xfrm>
        </p:spPr>
        <p:txBody>
          <a:bodyPr/>
          <a:lstStyle>
            <a:lvl1pPr marL="0" indent="0">
              <a:buNone/>
              <a:defRPr sz="1632">
                <a:solidFill>
                  <a:schemeClr val="tx1"/>
                </a:solidFill>
              </a:defRPr>
            </a:lvl1pPr>
            <a:lvl2pPr marL="237473" indent="0">
              <a:buNone/>
              <a:defRPr sz="1632">
                <a:solidFill>
                  <a:schemeClr val="tx1"/>
                </a:solidFill>
              </a:defRPr>
            </a:lvl2pPr>
            <a:lvl3pPr marL="466310" indent="0">
              <a:buNone/>
              <a:defRPr sz="1632">
                <a:solidFill>
                  <a:schemeClr val="tx1"/>
                </a:solidFill>
              </a:defRPr>
            </a:lvl3pPr>
            <a:lvl4pPr marL="703782" indent="0">
              <a:buNone/>
              <a:defRPr sz="1632">
                <a:solidFill>
                  <a:schemeClr val="tx1"/>
                </a:solidFill>
              </a:defRPr>
            </a:lvl4pPr>
            <a:lvl5pPr marL="932619" indent="0">
              <a:buNone/>
              <a:defRPr sz="1632">
                <a:solidFill>
                  <a:schemeClr val="tx1"/>
                </a:solidFill>
              </a:defRPr>
            </a:lvl5pPr>
          </a:lstStyle>
          <a:p>
            <a:pPr lvl="0"/>
            <a:r>
              <a:rPr lang="en-US" dirty="0" smtClean="0"/>
              <a:t>Click to edit text</a:t>
            </a:r>
            <a:endParaRPr lang="en-US" dirty="0"/>
          </a:p>
        </p:txBody>
      </p:sp>
      <p:sp>
        <p:nvSpPr>
          <p:cNvPr id="2" name="Date Placeholder 1"/>
          <p:cNvSpPr>
            <a:spLocks noGrp="1"/>
          </p:cNvSpPr>
          <p:nvPr>
            <p:ph type="dt" sz="half" idx="21"/>
          </p:nvPr>
        </p:nvSpPr>
        <p:spPr/>
        <p:txBody>
          <a:bodyPr/>
          <a:lstStyle/>
          <a:p>
            <a:fld id="{5A038477-B658-4B9B-AB30-645FCD07706C}" type="datetime1">
              <a:rPr lang="en-US" smtClean="0">
                <a:solidFill>
                  <a:srgbClr val="979796">
                    <a:lumMod val="40000"/>
                    <a:lumOff val="60000"/>
                  </a:srgbClr>
                </a:solidFill>
              </a:rPr>
              <a:pPr/>
              <a:t>6/28/2013</a:t>
            </a:fld>
            <a:endParaRPr lang="en-US" dirty="0">
              <a:solidFill>
                <a:srgbClr val="979796">
                  <a:lumMod val="40000"/>
                  <a:lumOff val="60000"/>
                </a:srgbClr>
              </a:solidFill>
            </a:endParaRPr>
          </a:p>
        </p:txBody>
      </p:sp>
      <p:sp>
        <p:nvSpPr>
          <p:cNvPr id="3" name="Footer Placeholder 2"/>
          <p:cNvSpPr>
            <a:spLocks noGrp="1"/>
          </p:cNvSpPr>
          <p:nvPr>
            <p:ph type="ftr" sz="quarter" idx="22"/>
          </p:nvPr>
        </p:nvSpPr>
        <p:spPr/>
        <p:txBody>
          <a:bodyPr/>
          <a:lstStyle/>
          <a:p>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7" name="Slide Number Placeholder 6"/>
          <p:cNvSpPr>
            <a:spLocks noGrp="1"/>
          </p:cNvSpPr>
          <p:nvPr>
            <p:ph type="sldNum" sz="quarter" idx="23"/>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10" name="Title 9"/>
          <p:cNvSpPr>
            <a:spLocks noGrp="1"/>
          </p:cNvSpPr>
          <p:nvPr>
            <p:ph type="title" hasCustomPrompt="1"/>
          </p:nvPr>
        </p:nvSpPr>
        <p:spPr>
          <a:xfrm>
            <a:off x="621824" y="546609"/>
            <a:ext cx="11192828" cy="527452"/>
          </a:xfrm>
        </p:spPr>
        <p:txBody>
          <a:bodyPr/>
          <a:lstStyle/>
          <a:p>
            <a:r>
              <a:rPr lang="en-US" dirty="0" smtClean="0"/>
              <a:t>Click to edit title</a:t>
            </a:r>
            <a:endParaRPr lang="en-US" dirty="0"/>
          </a:p>
        </p:txBody>
      </p:sp>
      <p:sp>
        <p:nvSpPr>
          <p:cNvPr id="21" name="Text Placeholder 24"/>
          <p:cNvSpPr>
            <a:spLocks noGrp="1"/>
          </p:cNvSpPr>
          <p:nvPr>
            <p:ph type="body" sz="quarter" idx="25" hasCustomPrompt="1"/>
          </p:nvPr>
        </p:nvSpPr>
        <p:spPr>
          <a:xfrm>
            <a:off x="5512209" y="1594977"/>
            <a:ext cx="3048664" cy="347186"/>
          </a:xfrm>
        </p:spPr>
        <p:txBody>
          <a:bodyPr/>
          <a:lstStyle>
            <a:lvl1pPr marL="0" indent="0">
              <a:lnSpc>
                <a:spcPct val="105000"/>
              </a:lnSpc>
              <a:buNone/>
              <a:defRPr>
                <a:solidFill>
                  <a:schemeClr val="accent1"/>
                </a:solidFill>
              </a:defRPr>
            </a:lvl1pPr>
            <a:lvl2pPr marL="0" indent="0">
              <a:buNone/>
              <a:defRPr sz="1632"/>
            </a:lvl2pPr>
            <a:lvl3pPr marL="388591" indent="-155437">
              <a:defRPr sz="1632"/>
            </a:lvl3pPr>
            <a:lvl4pPr marL="626064" indent="-155437">
              <a:defRPr sz="1632"/>
            </a:lvl4pPr>
            <a:lvl5pPr marL="854901" indent="-155437">
              <a:defRPr sz="1632"/>
            </a:lvl5pPr>
          </a:lstStyle>
          <a:p>
            <a:pPr lvl="0"/>
            <a:r>
              <a:rPr lang="en-US" dirty="0" smtClean="0"/>
              <a:t>Click to edit text</a:t>
            </a:r>
          </a:p>
        </p:txBody>
      </p:sp>
      <p:sp>
        <p:nvSpPr>
          <p:cNvPr id="22" name="Text Placeholder 21"/>
          <p:cNvSpPr>
            <a:spLocks noGrp="1"/>
          </p:cNvSpPr>
          <p:nvPr>
            <p:ph type="body" sz="quarter" idx="26" hasCustomPrompt="1"/>
          </p:nvPr>
        </p:nvSpPr>
        <p:spPr>
          <a:xfrm>
            <a:off x="5512209" y="1942163"/>
            <a:ext cx="3048664" cy="1839683"/>
          </a:xfrm>
        </p:spPr>
        <p:txBody>
          <a:bodyPr/>
          <a:lstStyle>
            <a:lvl1pPr marL="0" indent="0">
              <a:buNone/>
              <a:defRPr sz="1632">
                <a:solidFill>
                  <a:schemeClr val="tx1"/>
                </a:solidFill>
              </a:defRPr>
            </a:lvl1pPr>
            <a:lvl2pPr>
              <a:defRPr sz="1632"/>
            </a:lvl2pPr>
            <a:lvl3pPr>
              <a:defRPr sz="1632"/>
            </a:lvl3pPr>
            <a:lvl4pPr>
              <a:defRPr sz="1632"/>
            </a:lvl4pPr>
            <a:lvl5pPr>
              <a:defRPr sz="1632"/>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Text Placeholder 24"/>
          <p:cNvSpPr>
            <a:spLocks noGrp="1"/>
          </p:cNvSpPr>
          <p:nvPr>
            <p:ph type="body" sz="quarter" idx="27" hasCustomPrompt="1"/>
          </p:nvPr>
        </p:nvSpPr>
        <p:spPr>
          <a:xfrm>
            <a:off x="8765987" y="1594977"/>
            <a:ext cx="3048664" cy="347186"/>
          </a:xfrm>
        </p:spPr>
        <p:txBody>
          <a:bodyPr/>
          <a:lstStyle>
            <a:lvl1pPr marL="0" indent="0">
              <a:lnSpc>
                <a:spcPct val="105000"/>
              </a:lnSpc>
              <a:buNone/>
              <a:defRPr>
                <a:solidFill>
                  <a:schemeClr val="accent1"/>
                </a:solidFill>
              </a:defRPr>
            </a:lvl1pPr>
            <a:lvl2pPr marL="0" indent="0">
              <a:buNone/>
              <a:defRPr sz="1632"/>
            </a:lvl2pPr>
            <a:lvl3pPr marL="388591" indent="-155437">
              <a:defRPr sz="1632"/>
            </a:lvl3pPr>
            <a:lvl4pPr marL="626064" indent="-155437">
              <a:defRPr sz="1632"/>
            </a:lvl4pPr>
            <a:lvl5pPr marL="854901" indent="-155437">
              <a:defRPr sz="1632"/>
            </a:lvl5pPr>
          </a:lstStyle>
          <a:p>
            <a:pPr lvl="0"/>
            <a:r>
              <a:rPr lang="en-US" dirty="0" smtClean="0"/>
              <a:t>Click to edit text</a:t>
            </a:r>
          </a:p>
        </p:txBody>
      </p:sp>
      <p:sp>
        <p:nvSpPr>
          <p:cNvPr id="24" name="Text Placeholder 21"/>
          <p:cNvSpPr>
            <a:spLocks noGrp="1"/>
          </p:cNvSpPr>
          <p:nvPr>
            <p:ph type="body" sz="quarter" idx="28" hasCustomPrompt="1"/>
          </p:nvPr>
        </p:nvSpPr>
        <p:spPr>
          <a:xfrm>
            <a:off x="8765987" y="1942163"/>
            <a:ext cx="3048664" cy="1839683"/>
          </a:xfrm>
        </p:spPr>
        <p:txBody>
          <a:bodyPr/>
          <a:lstStyle>
            <a:lvl1pPr marL="0" indent="0">
              <a:buNone/>
              <a:defRPr sz="1632">
                <a:solidFill>
                  <a:schemeClr val="tx1"/>
                </a:solidFill>
              </a:defRPr>
            </a:lvl1pPr>
            <a:lvl2pPr>
              <a:defRPr sz="1632"/>
            </a:lvl2pPr>
            <a:lvl3pPr>
              <a:defRPr sz="1632"/>
            </a:lvl3pPr>
            <a:lvl4pPr>
              <a:defRPr sz="1632"/>
            </a:lvl4pPr>
            <a:lvl5pPr>
              <a:defRPr sz="1632"/>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Text Placeholder 2"/>
          <p:cNvSpPr>
            <a:spLocks noGrp="1"/>
          </p:cNvSpPr>
          <p:nvPr>
            <p:ph type="body" sz="quarter" idx="24" hasCustomPrompt="1"/>
          </p:nvPr>
        </p:nvSpPr>
        <p:spPr>
          <a:xfrm>
            <a:off x="8768150" y="5453141"/>
            <a:ext cx="3048662" cy="660591"/>
          </a:xfrm>
        </p:spPr>
        <p:txBody>
          <a:bodyPr/>
          <a:lstStyle>
            <a:lvl1pPr marL="0" indent="0">
              <a:buNone/>
              <a:defRPr sz="1224">
                <a:solidFill>
                  <a:schemeClr val="tx2">
                    <a:lumMod val="40000"/>
                    <a:lumOff val="60000"/>
                  </a:schemeClr>
                </a:solidFill>
              </a:defRPr>
            </a:lvl1pPr>
            <a:lvl2pPr>
              <a:defRPr sz="1224">
                <a:solidFill>
                  <a:schemeClr val="tx2">
                    <a:lumMod val="40000"/>
                    <a:lumOff val="60000"/>
                  </a:schemeClr>
                </a:solidFill>
              </a:defRPr>
            </a:lvl2pPr>
            <a:lvl3pPr>
              <a:defRPr sz="1224">
                <a:solidFill>
                  <a:schemeClr val="tx2">
                    <a:lumMod val="40000"/>
                    <a:lumOff val="60000"/>
                  </a:schemeClr>
                </a:solidFill>
              </a:defRPr>
            </a:lvl3pPr>
            <a:lvl4pPr>
              <a:defRPr sz="1224">
                <a:solidFill>
                  <a:schemeClr val="tx2">
                    <a:lumMod val="40000"/>
                    <a:lumOff val="60000"/>
                  </a:schemeClr>
                </a:solidFill>
              </a:defRPr>
            </a:lvl4pPr>
            <a:lvl5pPr marL="932619" indent="0">
              <a:buNone/>
              <a:defRPr sz="1224">
                <a:solidFill>
                  <a:schemeClr val="tx2">
                    <a:lumMod val="40000"/>
                    <a:lumOff val="60000"/>
                  </a:schemeClr>
                </a:solidFill>
              </a:defRPr>
            </a:lvl5pPr>
          </a:lstStyle>
          <a:p>
            <a:pPr lvl="0"/>
            <a:r>
              <a:rPr lang="en-US" dirty="0" smtClean="0"/>
              <a:t>Click to edit text</a:t>
            </a:r>
          </a:p>
        </p:txBody>
      </p:sp>
    </p:spTree>
    <p:extLst>
      <p:ext uri="{BB962C8B-B14F-4D97-AF65-F5344CB8AC3E}">
        <p14:creationId xmlns:p14="http://schemas.microsoft.com/office/powerpoint/2010/main" val="351140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hart With Subcharts">
    <p:spTree>
      <p:nvGrpSpPr>
        <p:cNvPr id="1" name=""/>
        <p:cNvGrpSpPr/>
        <p:nvPr/>
      </p:nvGrpSpPr>
      <p:grpSpPr>
        <a:xfrm>
          <a:off x="0" y="0"/>
          <a:ext cx="0" cy="0"/>
          <a:chOff x="0" y="0"/>
          <a:chExt cx="0" cy="0"/>
        </a:xfrm>
      </p:grpSpPr>
      <p:sp>
        <p:nvSpPr>
          <p:cNvPr id="9" name="Chart Placeholder 8"/>
          <p:cNvSpPr>
            <a:spLocks noGrp="1"/>
          </p:cNvSpPr>
          <p:nvPr>
            <p:ph type="chart" sz="quarter" idx="16" hasCustomPrompt="1"/>
          </p:nvPr>
        </p:nvSpPr>
        <p:spPr>
          <a:xfrm>
            <a:off x="621824" y="1657962"/>
            <a:ext cx="11192828" cy="4455770"/>
          </a:xfrm>
        </p:spPr>
        <p:txBody>
          <a:bodyPr/>
          <a:lstStyle>
            <a:lvl1pPr marL="0" indent="0">
              <a:buNone/>
              <a:defRPr/>
            </a:lvl1pPr>
          </a:lstStyle>
          <a:p>
            <a:r>
              <a:rPr lang="en-US" dirty="0" smtClean="0"/>
              <a:t>Click to add chart</a:t>
            </a:r>
            <a:endParaRPr lang="en-US" dirty="0"/>
          </a:p>
        </p:txBody>
      </p:sp>
      <p:sp>
        <p:nvSpPr>
          <p:cNvPr id="16" name="Chart Placeholder 8"/>
          <p:cNvSpPr>
            <a:spLocks noGrp="1"/>
          </p:cNvSpPr>
          <p:nvPr>
            <p:ph type="chart" sz="quarter" idx="19" hasCustomPrompt="1"/>
          </p:nvPr>
        </p:nvSpPr>
        <p:spPr>
          <a:xfrm>
            <a:off x="5514367" y="1657964"/>
            <a:ext cx="4673177" cy="2093175"/>
          </a:xfrm>
        </p:spPr>
        <p:txBody>
          <a:bodyPr/>
          <a:lstStyle>
            <a:lvl1pPr marL="0" indent="0">
              <a:buNone/>
              <a:defRPr/>
            </a:lvl1pPr>
          </a:lstStyle>
          <a:p>
            <a:r>
              <a:rPr lang="en-US" dirty="0" smtClean="0"/>
              <a:t>Click to add chart</a:t>
            </a:r>
            <a:endParaRPr lang="en-US" dirty="0"/>
          </a:p>
        </p:txBody>
      </p:sp>
      <p:sp>
        <p:nvSpPr>
          <p:cNvPr id="17" name="Chart Placeholder 8"/>
          <p:cNvSpPr>
            <a:spLocks noGrp="1"/>
          </p:cNvSpPr>
          <p:nvPr>
            <p:ph type="chart" sz="quarter" idx="20" hasCustomPrompt="1"/>
          </p:nvPr>
        </p:nvSpPr>
        <p:spPr>
          <a:xfrm>
            <a:off x="5514367" y="4020557"/>
            <a:ext cx="4673177" cy="2093175"/>
          </a:xfrm>
        </p:spPr>
        <p:txBody>
          <a:bodyPr/>
          <a:lstStyle>
            <a:lvl1pPr marL="0" indent="0">
              <a:buNone/>
              <a:defRPr/>
            </a:lvl1pPr>
          </a:lstStyle>
          <a:p>
            <a:r>
              <a:rPr lang="en-US" dirty="0" smtClean="0"/>
              <a:t>Click to add chart</a:t>
            </a:r>
            <a:endParaRPr lang="en-US" dirty="0"/>
          </a:p>
        </p:txBody>
      </p:sp>
      <p:sp>
        <p:nvSpPr>
          <p:cNvPr id="20" name="Text Placeholder 13"/>
          <p:cNvSpPr>
            <a:spLocks noGrp="1"/>
          </p:cNvSpPr>
          <p:nvPr>
            <p:ph type="body" sz="quarter" idx="17" hasCustomPrompt="1"/>
          </p:nvPr>
        </p:nvSpPr>
        <p:spPr>
          <a:xfrm>
            <a:off x="621824" y="1100991"/>
            <a:ext cx="11192828" cy="315185"/>
          </a:xfrm>
        </p:spPr>
        <p:txBody>
          <a:bodyPr/>
          <a:lstStyle>
            <a:lvl1pPr marL="0" indent="0">
              <a:buNone/>
              <a:defRPr sz="1632">
                <a:solidFill>
                  <a:schemeClr val="tx1"/>
                </a:solidFill>
              </a:defRPr>
            </a:lvl1pPr>
            <a:lvl2pPr marL="237473" indent="0">
              <a:buNone/>
              <a:defRPr sz="1632">
                <a:solidFill>
                  <a:schemeClr val="tx1"/>
                </a:solidFill>
              </a:defRPr>
            </a:lvl2pPr>
            <a:lvl3pPr marL="466310" indent="0">
              <a:buNone/>
              <a:defRPr sz="1632">
                <a:solidFill>
                  <a:schemeClr val="tx1"/>
                </a:solidFill>
              </a:defRPr>
            </a:lvl3pPr>
            <a:lvl4pPr marL="703782" indent="0">
              <a:buNone/>
              <a:defRPr sz="1632">
                <a:solidFill>
                  <a:schemeClr val="tx1"/>
                </a:solidFill>
              </a:defRPr>
            </a:lvl4pPr>
            <a:lvl5pPr marL="932619" indent="0">
              <a:buNone/>
              <a:defRPr sz="1632">
                <a:solidFill>
                  <a:schemeClr val="tx1"/>
                </a:solidFill>
              </a:defRPr>
            </a:lvl5pPr>
          </a:lstStyle>
          <a:p>
            <a:pPr lvl="0"/>
            <a:r>
              <a:rPr lang="en-US" dirty="0" smtClean="0"/>
              <a:t>Click to edit text</a:t>
            </a:r>
            <a:endParaRPr lang="en-US" dirty="0"/>
          </a:p>
        </p:txBody>
      </p:sp>
      <p:sp>
        <p:nvSpPr>
          <p:cNvPr id="2" name="Date Placeholder 1"/>
          <p:cNvSpPr>
            <a:spLocks noGrp="1"/>
          </p:cNvSpPr>
          <p:nvPr>
            <p:ph type="dt" sz="half" idx="21"/>
          </p:nvPr>
        </p:nvSpPr>
        <p:spPr/>
        <p:txBody>
          <a:bodyPr/>
          <a:lstStyle/>
          <a:p>
            <a:fld id="{9AAC1120-BD83-4048-BA00-779A6377666C}" type="datetime1">
              <a:rPr lang="en-US" smtClean="0">
                <a:solidFill>
                  <a:srgbClr val="979796">
                    <a:lumMod val="40000"/>
                    <a:lumOff val="60000"/>
                  </a:srgbClr>
                </a:solidFill>
              </a:rPr>
              <a:pPr/>
              <a:t>6/28/2013</a:t>
            </a:fld>
            <a:endParaRPr lang="en-US" dirty="0">
              <a:solidFill>
                <a:srgbClr val="979796">
                  <a:lumMod val="40000"/>
                  <a:lumOff val="60000"/>
                </a:srgbClr>
              </a:solidFill>
            </a:endParaRPr>
          </a:p>
        </p:txBody>
      </p:sp>
      <p:sp>
        <p:nvSpPr>
          <p:cNvPr id="3" name="Footer Placeholder 2"/>
          <p:cNvSpPr>
            <a:spLocks noGrp="1"/>
          </p:cNvSpPr>
          <p:nvPr>
            <p:ph type="ftr" sz="quarter" idx="22"/>
          </p:nvPr>
        </p:nvSpPr>
        <p:spPr/>
        <p:txBody>
          <a:bodyPr/>
          <a:lstStyle/>
          <a:p>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7" name="Slide Number Placeholder 6"/>
          <p:cNvSpPr>
            <a:spLocks noGrp="1"/>
          </p:cNvSpPr>
          <p:nvPr>
            <p:ph type="sldNum" sz="quarter" idx="23"/>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10" name="Title 9"/>
          <p:cNvSpPr>
            <a:spLocks noGrp="1"/>
          </p:cNvSpPr>
          <p:nvPr>
            <p:ph type="title" hasCustomPrompt="1"/>
          </p:nvPr>
        </p:nvSpPr>
        <p:spPr>
          <a:xfrm>
            <a:off x="621824" y="546609"/>
            <a:ext cx="11192828" cy="527452"/>
          </a:xfrm>
        </p:spPr>
        <p:txBody>
          <a:bodyPr/>
          <a:lstStyle/>
          <a:p>
            <a:r>
              <a:rPr lang="en-US" dirty="0" smtClean="0"/>
              <a:t>Click to edit title</a:t>
            </a:r>
            <a:endParaRPr lang="en-US" dirty="0"/>
          </a:p>
        </p:txBody>
      </p:sp>
      <p:sp>
        <p:nvSpPr>
          <p:cNvPr id="23" name="Text Placeholder 2"/>
          <p:cNvSpPr>
            <a:spLocks noGrp="1"/>
          </p:cNvSpPr>
          <p:nvPr>
            <p:ph type="body" sz="quarter" idx="24" hasCustomPrompt="1"/>
          </p:nvPr>
        </p:nvSpPr>
        <p:spPr>
          <a:xfrm>
            <a:off x="10393957" y="1657962"/>
            <a:ext cx="1420696" cy="1625579"/>
          </a:xfrm>
        </p:spPr>
        <p:txBody>
          <a:bodyPr/>
          <a:lstStyle>
            <a:lvl1pPr marL="0" indent="0">
              <a:buNone/>
              <a:defRPr sz="1224">
                <a:solidFill>
                  <a:schemeClr val="tx2">
                    <a:lumMod val="40000"/>
                    <a:lumOff val="60000"/>
                  </a:schemeClr>
                </a:solidFill>
              </a:defRPr>
            </a:lvl1pPr>
            <a:lvl2pPr>
              <a:defRPr sz="1224">
                <a:solidFill>
                  <a:schemeClr val="tx2">
                    <a:lumMod val="40000"/>
                    <a:lumOff val="60000"/>
                  </a:schemeClr>
                </a:solidFill>
              </a:defRPr>
            </a:lvl2pPr>
            <a:lvl3pPr>
              <a:defRPr sz="1224">
                <a:solidFill>
                  <a:schemeClr val="tx2">
                    <a:lumMod val="40000"/>
                    <a:lumOff val="60000"/>
                  </a:schemeClr>
                </a:solidFill>
              </a:defRPr>
            </a:lvl3pPr>
            <a:lvl4pPr>
              <a:defRPr sz="1224">
                <a:solidFill>
                  <a:schemeClr val="tx2">
                    <a:lumMod val="40000"/>
                    <a:lumOff val="60000"/>
                  </a:schemeClr>
                </a:solidFill>
              </a:defRPr>
            </a:lvl4pPr>
            <a:lvl5pPr marL="932619" indent="0">
              <a:buNone/>
              <a:defRPr sz="1224">
                <a:solidFill>
                  <a:schemeClr val="tx2">
                    <a:lumMod val="40000"/>
                    <a:lumOff val="60000"/>
                  </a:schemeClr>
                </a:solidFill>
              </a:defRPr>
            </a:lvl5pPr>
          </a:lstStyle>
          <a:p>
            <a:pPr lvl="0"/>
            <a:r>
              <a:rPr lang="en-US" dirty="0" smtClean="0"/>
              <a:t>Click to edit text</a:t>
            </a:r>
          </a:p>
        </p:txBody>
      </p:sp>
    </p:spTree>
    <p:extLst>
      <p:ext uri="{BB962C8B-B14F-4D97-AF65-F5344CB8AC3E}">
        <p14:creationId xmlns:p14="http://schemas.microsoft.com/office/powerpoint/2010/main" val="1901199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Table Placeholder 6"/>
          <p:cNvSpPr>
            <a:spLocks noGrp="1"/>
          </p:cNvSpPr>
          <p:nvPr>
            <p:ph type="tbl" sz="quarter" idx="14" hasCustomPrompt="1"/>
          </p:nvPr>
        </p:nvSpPr>
        <p:spPr>
          <a:xfrm>
            <a:off x="621824" y="1657962"/>
            <a:ext cx="11192828" cy="4455771"/>
          </a:xfrm>
        </p:spPr>
        <p:txBody>
          <a:bodyPr/>
          <a:lstStyle>
            <a:lvl1pPr marL="0" indent="0">
              <a:buNone/>
              <a:defRPr/>
            </a:lvl1pPr>
          </a:lstStyle>
          <a:p>
            <a:r>
              <a:rPr lang="en-US" dirty="0" smtClean="0"/>
              <a:t>Click to add table</a:t>
            </a:r>
            <a:endParaRPr lang="en-US" dirty="0"/>
          </a:p>
        </p:txBody>
      </p:sp>
      <p:sp>
        <p:nvSpPr>
          <p:cNvPr id="12" name="Text Placeholder 13"/>
          <p:cNvSpPr>
            <a:spLocks noGrp="1"/>
          </p:cNvSpPr>
          <p:nvPr>
            <p:ph type="body" sz="quarter" idx="17" hasCustomPrompt="1"/>
          </p:nvPr>
        </p:nvSpPr>
        <p:spPr>
          <a:xfrm>
            <a:off x="621824" y="1100991"/>
            <a:ext cx="11192828" cy="315185"/>
          </a:xfrm>
        </p:spPr>
        <p:txBody>
          <a:bodyPr/>
          <a:lstStyle>
            <a:lvl1pPr marL="0" indent="0">
              <a:buNone/>
              <a:defRPr sz="1632">
                <a:solidFill>
                  <a:schemeClr val="tx1"/>
                </a:solidFill>
              </a:defRPr>
            </a:lvl1pPr>
            <a:lvl2pPr marL="237473" indent="0">
              <a:buNone/>
              <a:defRPr sz="1632">
                <a:solidFill>
                  <a:schemeClr val="tx1"/>
                </a:solidFill>
              </a:defRPr>
            </a:lvl2pPr>
            <a:lvl3pPr marL="466310" indent="0">
              <a:buNone/>
              <a:defRPr sz="1632">
                <a:solidFill>
                  <a:schemeClr val="tx1"/>
                </a:solidFill>
              </a:defRPr>
            </a:lvl3pPr>
            <a:lvl4pPr marL="703782" indent="0">
              <a:buNone/>
              <a:defRPr sz="1632">
                <a:solidFill>
                  <a:schemeClr val="tx1"/>
                </a:solidFill>
              </a:defRPr>
            </a:lvl4pPr>
            <a:lvl5pPr marL="932619" indent="0">
              <a:buNone/>
              <a:defRPr sz="1632">
                <a:solidFill>
                  <a:schemeClr val="tx1"/>
                </a:solidFill>
              </a:defRPr>
            </a:lvl5pPr>
          </a:lstStyle>
          <a:p>
            <a:pPr lvl="0"/>
            <a:r>
              <a:rPr lang="en-US" dirty="0" smtClean="0"/>
              <a:t>Click to edit text</a:t>
            </a:r>
            <a:endParaRPr lang="en-US" dirty="0"/>
          </a:p>
        </p:txBody>
      </p:sp>
      <p:sp>
        <p:nvSpPr>
          <p:cNvPr id="10" name="Date Placeholder 9"/>
          <p:cNvSpPr>
            <a:spLocks noGrp="1"/>
          </p:cNvSpPr>
          <p:nvPr>
            <p:ph type="dt" sz="half" idx="18"/>
          </p:nvPr>
        </p:nvSpPr>
        <p:spPr/>
        <p:txBody>
          <a:bodyPr/>
          <a:lstStyle/>
          <a:p>
            <a:fld id="{4AAE9F12-DBCD-49EB-AF87-30E9CAE69888}" type="datetime1">
              <a:rPr lang="en-US" smtClean="0">
                <a:solidFill>
                  <a:srgbClr val="979796">
                    <a:lumMod val="40000"/>
                    <a:lumOff val="60000"/>
                  </a:srgbClr>
                </a:solidFill>
              </a:rPr>
              <a:pPr/>
              <a:t>6/28/2013</a:t>
            </a:fld>
            <a:endParaRPr lang="en-US" dirty="0">
              <a:solidFill>
                <a:srgbClr val="979796">
                  <a:lumMod val="40000"/>
                  <a:lumOff val="60000"/>
                </a:srgbClr>
              </a:solidFill>
            </a:endParaRPr>
          </a:p>
        </p:txBody>
      </p:sp>
      <p:sp>
        <p:nvSpPr>
          <p:cNvPr id="13" name="Footer Placeholder 12"/>
          <p:cNvSpPr>
            <a:spLocks noGrp="1"/>
          </p:cNvSpPr>
          <p:nvPr>
            <p:ph type="ftr" sz="quarter" idx="19"/>
          </p:nvPr>
        </p:nvSpPr>
        <p:spPr/>
        <p:txBody>
          <a:bodyPr/>
          <a:lstStyle/>
          <a:p>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14" name="Slide Number Placeholder 13"/>
          <p:cNvSpPr>
            <a:spLocks noGrp="1"/>
          </p:cNvSpPr>
          <p:nvPr>
            <p:ph type="sldNum" sz="quarter" idx="20"/>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15" name="Title 14"/>
          <p:cNvSpPr>
            <a:spLocks noGrp="1"/>
          </p:cNvSpPr>
          <p:nvPr>
            <p:ph type="title" hasCustomPrompt="1"/>
          </p:nvPr>
        </p:nvSpPr>
        <p:spPr>
          <a:xfrm>
            <a:off x="621824" y="546609"/>
            <a:ext cx="11192828" cy="527452"/>
          </a:xfrm>
        </p:spPr>
        <p:txBody>
          <a:bodyPr/>
          <a:lstStyle/>
          <a:p>
            <a:r>
              <a:rPr lang="en-US" dirty="0" smtClean="0"/>
              <a:t>Click to edit title</a:t>
            </a:r>
            <a:endParaRPr lang="en-US" dirty="0"/>
          </a:p>
        </p:txBody>
      </p:sp>
    </p:spTree>
    <p:extLst>
      <p:ext uri="{BB962C8B-B14F-4D97-AF65-F5344CB8AC3E}">
        <p14:creationId xmlns:p14="http://schemas.microsoft.com/office/powerpoint/2010/main" val="363745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Graphics">
    <p:spTree>
      <p:nvGrpSpPr>
        <p:cNvPr id="1" name=""/>
        <p:cNvGrpSpPr/>
        <p:nvPr/>
      </p:nvGrpSpPr>
      <p:grpSpPr>
        <a:xfrm>
          <a:off x="0" y="0"/>
          <a:ext cx="0" cy="0"/>
          <a:chOff x="0" y="0"/>
          <a:chExt cx="0" cy="0"/>
        </a:xfrm>
      </p:grpSpPr>
      <p:sp>
        <p:nvSpPr>
          <p:cNvPr id="10" name="Content Placeholder 9"/>
          <p:cNvSpPr>
            <a:spLocks noGrp="1"/>
          </p:cNvSpPr>
          <p:nvPr>
            <p:ph sz="quarter" idx="18" hasCustomPrompt="1"/>
          </p:nvPr>
        </p:nvSpPr>
        <p:spPr>
          <a:xfrm>
            <a:off x="621825" y="2489103"/>
            <a:ext cx="6302443" cy="3631108"/>
          </a:xfrm>
          <a:solidFill>
            <a:schemeClr val="accent3"/>
          </a:solidFill>
        </p:spPr>
        <p:txBody>
          <a:bodyPr anchor="ctr" anchorCtr="0">
            <a:normAutofit/>
          </a:bodyPr>
          <a:lstStyle>
            <a:lvl1pPr marL="0" indent="0" algn="ctr">
              <a:buNone/>
              <a:defRPr sz="1904">
                <a:solidFill>
                  <a:schemeClr val="tx2"/>
                </a:solidFill>
              </a:defRPr>
            </a:lvl1pPr>
          </a:lstStyle>
          <a:p>
            <a:pPr lvl="0"/>
            <a:r>
              <a:rPr lang="en-US" dirty="0" smtClean="0"/>
              <a:t>Click to place graphic/photo</a:t>
            </a:r>
            <a:endParaRPr lang="en-US" dirty="0"/>
          </a:p>
        </p:txBody>
      </p:sp>
      <p:sp>
        <p:nvSpPr>
          <p:cNvPr id="17" name="Text Placeholder 13"/>
          <p:cNvSpPr>
            <a:spLocks noGrp="1"/>
          </p:cNvSpPr>
          <p:nvPr>
            <p:ph type="body" sz="quarter" idx="17" hasCustomPrompt="1"/>
          </p:nvPr>
        </p:nvSpPr>
        <p:spPr>
          <a:xfrm>
            <a:off x="621824" y="1100991"/>
            <a:ext cx="11192828" cy="315185"/>
          </a:xfrm>
        </p:spPr>
        <p:txBody>
          <a:bodyPr/>
          <a:lstStyle>
            <a:lvl1pPr marL="0" indent="0">
              <a:buNone/>
              <a:defRPr sz="1632">
                <a:solidFill>
                  <a:schemeClr val="tx1"/>
                </a:solidFill>
              </a:defRPr>
            </a:lvl1pPr>
            <a:lvl2pPr marL="237473" indent="0">
              <a:buNone/>
              <a:defRPr sz="1632">
                <a:solidFill>
                  <a:schemeClr val="tx1"/>
                </a:solidFill>
              </a:defRPr>
            </a:lvl2pPr>
            <a:lvl3pPr marL="466310" indent="0">
              <a:buNone/>
              <a:defRPr sz="1632">
                <a:solidFill>
                  <a:schemeClr val="tx1"/>
                </a:solidFill>
              </a:defRPr>
            </a:lvl3pPr>
            <a:lvl4pPr marL="703782" indent="0">
              <a:buNone/>
              <a:defRPr sz="1632">
                <a:solidFill>
                  <a:schemeClr val="tx1"/>
                </a:solidFill>
              </a:defRPr>
            </a:lvl4pPr>
            <a:lvl5pPr marL="932619" indent="0">
              <a:buNone/>
              <a:defRPr sz="1632">
                <a:solidFill>
                  <a:schemeClr val="tx1"/>
                </a:solidFill>
              </a:defRPr>
            </a:lvl5pPr>
          </a:lstStyle>
          <a:p>
            <a:pPr lvl="0"/>
            <a:r>
              <a:rPr lang="en-US" dirty="0" smtClean="0"/>
              <a:t>Click to edit text</a:t>
            </a:r>
            <a:endParaRPr lang="en-US" dirty="0"/>
          </a:p>
        </p:txBody>
      </p:sp>
      <p:sp>
        <p:nvSpPr>
          <p:cNvPr id="9" name="Date Placeholder 8"/>
          <p:cNvSpPr>
            <a:spLocks noGrp="1"/>
          </p:cNvSpPr>
          <p:nvPr>
            <p:ph type="dt" sz="half" idx="22"/>
          </p:nvPr>
        </p:nvSpPr>
        <p:spPr/>
        <p:txBody>
          <a:bodyPr/>
          <a:lstStyle/>
          <a:p>
            <a:fld id="{B144B47E-32F1-4376-B255-AACC18F7F628}" type="datetime1">
              <a:rPr lang="en-US" smtClean="0">
                <a:solidFill>
                  <a:srgbClr val="979796">
                    <a:lumMod val="40000"/>
                    <a:lumOff val="60000"/>
                  </a:srgbClr>
                </a:solidFill>
              </a:rPr>
              <a:pPr/>
              <a:t>6/28/2013</a:t>
            </a:fld>
            <a:endParaRPr lang="en-US" dirty="0">
              <a:solidFill>
                <a:srgbClr val="979796">
                  <a:lumMod val="40000"/>
                  <a:lumOff val="60000"/>
                </a:srgbClr>
              </a:solidFill>
            </a:endParaRPr>
          </a:p>
        </p:txBody>
      </p:sp>
      <p:sp>
        <p:nvSpPr>
          <p:cNvPr id="18" name="Footer Placeholder 17"/>
          <p:cNvSpPr>
            <a:spLocks noGrp="1"/>
          </p:cNvSpPr>
          <p:nvPr>
            <p:ph type="ftr" sz="quarter" idx="23"/>
          </p:nvPr>
        </p:nvSpPr>
        <p:spPr/>
        <p:txBody>
          <a:bodyPr/>
          <a:lstStyle/>
          <a:p>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19" name="Slide Number Placeholder 18"/>
          <p:cNvSpPr>
            <a:spLocks noGrp="1"/>
          </p:cNvSpPr>
          <p:nvPr>
            <p:ph type="sldNum" sz="quarter" idx="24"/>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20" name="Title 19"/>
          <p:cNvSpPr>
            <a:spLocks noGrp="1"/>
          </p:cNvSpPr>
          <p:nvPr>
            <p:ph type="title" hasCustomPrompt="1"/>
          </p:nvPr>
        </p:nvSpPr>
        <p:spPr>
          <a:xfrm>
            <a:off x="621824" y="546609"/>
            <a:ext cx="11192828" cy="527452"/>
          </a:xfrm>
        </p:spPr>
        <p:txBody>
          <a:bodyPr/>
          <a:lstStyle/>
          <a:p>
            <a:r>
              <a:rPr lang="en-US" dirty="0" smtClean="0"/>
              <a:t>Click to edit title</a:t>
            </a:r>
            <a:endParaRPr lang="en-US" dirty="0"/>
          </a:p>
        </p:txBody>
      </p:sp>
      <p:sp>
        <p:nvSpPr>
          <p:cNvPr id="22" name="Content Placeholder 9"/>
          <p:cNvSpPr>
            <a:spLocks noGrp="1"/>
          </p:cNvSpPr>
          <p:nvPr>
            <p:ph sz="quarter" idx="25" hasCustomPrompt="1"/>
          </p:nvPr>
        </p:nvSpPr>
        <p:spPr>
          <a:xfrm>
            <a:off x="7140179" y="2489103"/>
            <a:ext cx="4674473" cy="3631108"/>
          </a:xfrm>
          <a:solidFill>
            <a:schemeClr val="accent3"/>
          </a:solidFill>
        </p:spPr>
        <p:txBody>
          <a:bodyPr anchor="ctr" anchorCtr="0">
            <a:normAutofit/>
          </a:bodyPr>
          <a:lstStyle>
            <a:lvl1pPr marL="0" indent="0" algn="ctr">
              <a:buNone/>
              <a:defRPr sz="1904">
                <a:solidFill>
                  <a:schemeClr val="tx2"/>
                </a:solidFill>
              </a:defRPr>
            </a:lvl1pPr>
          </a:lstStyle>
          <a:p>
            <a:pPr lvl="0"/>
            <a:r>
              <a:rPr lang="en-US" dirty="0" smtClean="0"/>
              <a:t>Click to place graphic/photo</a:t>
            </a:r>
            <a:endParaRPr lang="en-US" dirty="0"/>
          </a:p>
        </p:txBody>
      </p:sp>
    </p:spTree>
    <p:extLst>
      <p:ext uri="{BB962C8B-B14F-4D97-AF65-F5344CB8AC3E}">
        <p14:creationId xmlns:p14="http://schemas.microsoft.com/office/powerpoint/2010/main" val="126629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Graphic and Text">
    <p:spTree>
      <p:nvGrpSpPr>
        <p:cNvPr id="1" name=""/>
        <p:cNvGrpSpPr/>
        <p:nvPr/>
      </p:nvGrpSpPr>
      <p:grpSpPr>
        <a:xfrm>
          <a:off x="0" y="0"/>
          <a:ext cx="0" cy="0"/>
          <a:chOff x="0" y="0"/>
          <a:chExt cx="0" cy="0"/>
        </a:xfrm>
      </p:grpSpPr>
      <p:sp>
        <p:nvSpPr>
          <p:cNvPr id="17" name="Text Placeholder 13"/>
          <p:cNvSpPr>
            <a:spLocks noGrp="1"/>
          </p:cNvSpPr>
          <p:nvPr>
            <p:ph type="body" sz="quarter" idx="20" hasCustomPrompt="1"/>
          </p:nvPr>
        </p:nvSpPr>
        <p:spPr>
          <a:xfrm>
            <a:off x="621824" y="1100991"/>
            <a:ext cx="11192828" cy="315185"/>
          </a:xfrm>
        </p:spPr>
        <p:txBody>
          <a:bodyPr/>
          <a:lstStyle>
            <a:lvl1pPr marL="0" indent="0">
              <a:buNone/>
              <a:defRPr sz="1632">
                <a:solidFill>
                  <a:schemeClr val="tx1"/>
                </a:solidFill>
              </a:defRPr>
            </a:lvl1pPr>
            <a:lvl2pPr marL="237473" indent="0">
              <a:buNone/>
              <a:defRPr sz="1632">
                <a:solidFill>
                  <a:schemeClr val="tx1"/>
                </a:solidFill>
              </a:defRPr>
            </a:lvl2pPr>
            <a:lvl3pPr marL="466310" indent="0">
              <a:buNone/>
              <a:defRPr sz="1632">
                <a:solidFill>
                  <a:schemeClr val="tx1"/>
                </a:solidFill>
              </a:defRPr>
            </a:lvl3pPr>
            <a:lvl4pPr marL="703782" indent="0">
              <a:buNone/>
              <a:defRPr sz="1632">
                <a:solidFill>
                  <a:schemeClr val="tx1"/>
                </a:solidFill>
              </a:defRPr>
            </a:lvl4pPr>
            <a:lvl5pPr marL="932619" indent="0">
              <a:buNone/>
              <a:defRPr sz="1632">
                <a:solidFill>
                  <a:schemeClr val="tx1"/>
                </a:solidFill>
              </a:defRPr>
            </a:lvl5pPr>
          </a:lstStyle>
          <a:p>
            <a:pPr lvl="0"/>
            <a:r>
              <a:rPr lang="en-US" dirty="0" smtClean="0"/>
              <a:t>Click to edit text</a:t>
            </a:r>
            <a:endParaRPr lang="en-US" dirty="0"/>
          </a:p>
        </p:txBody>
      </p:sp>
      <p:sp>
        <p:nvSpPr>
          <p:cNvPr id="7" name="Date Placeholder 6"/>
          <p:cNvSpPr>
            <a:spLocks noGrp="1"/>
          </p:cNvSpPr>
          <p:nvPr>
            <p:ph type="dt" sz="half" idx="21"/>
          </p:nvPr>
        </p:nvSpPr>
        <p:spPr/>
        <p:txBody>
          <a:bodyPr/>
          <a:lstStyle/>
          <a:p>
            <a:fld id="{65FDB837-B1D3-4DC9-B088-0224C3358ECE}" type="datetime1">
              <a:rPr lang="en-US" smtClean="0">
                <a:solidFill>
                  <a:srgbClr val="979796">
                    <a:lumMod val="40000"/>
                    <a:lumOff val="60000"/>
                  </a:srgbClr>
                </a:solidFill>
              </a:rPr>
              <a:pPr/>
              <a:t>6/28/2013</a:t>
            </a:fld>
            <a:endParaRPr lang="en-US" dirty="0">
              <a:solidFill>
                <a:srgbClr val="979796">
                  <a:lumMod val="40000"/>
                  <a:lumOff val="60000"/>
                </a:srgbClr>
              </a:solidFill>
            </a:endParaRPr>
          </a:p>
        </p:txBody>
      </p:sp>
      <p:sp>
        <p:nvSpPr>
          <p:cNvPr id="8" name="Footer Placeholder 7"/>
          <p:cNvSpPr>
            <a:spLocks noGrp="1"/>
          </p:cNvSpPr>
          <p:nvPr>
            <p:ph type="ftr" sz="quarter" idx="22"/>
          </p:nvPr>
        </p:nvSpPr>
        <p:spPr/>
        <p:txBody>
          <a:bodyPr/>
          <a:lstStyle/>
          <a:p>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18" name="Slide Number Placeholder 17"/>
          <p:cNvSpPr>
            <a:spLocks noGrp="1"/>
          </p:cNvSpPr>
          <p:nvPr>
            <p:ph type="sldNum" sz="quarter" idx="23"/>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19" name="Title 18"/>
          <p:cNvSpPr>
            <a:spLocks noGrp="1"/>
          </p:cNvSpPr>
          <p:nvPr>
            <p:ph type="title" hasCustomPrompt="1"/>
          </p:nvPr>
        </p:nvSpPr>
        <p:spPr>
          <a:xfrm>
            <a:off x="621824" y="546609"/>
            <a:ext cx="11192828" cy="527452"/>
          </a:xfrm>
        </p:spPr>
        <p:txBody>
          <a:bodyPr/>
          <a:lstStyle/>
          <a:p>
            <a:r>
              <a:rPr lang="en-US" dirty="0" smtClean="0"/>
              <a:t>Click to edit title</a:t>
            </a:r>
            <a:endParaRPr lang="en-US" dirty="0"/>
          </a:p>
        </p:txBody>
      </p:sp>
      <p:sp>
        <p:nvSpPr>
          <p:cNvPr id="20" name="Content Placeholder 9"/>
          <p:cNvSpPr>
            <a:spLocks noGrp="1"/>
          </p:cNvSpPr>
          <p:nvPr>
            <p:ph sz="quarter" idx="18" hasCustomPrompt="1"/>
          </p:nvPr>
        </p:nvSpPr>
        <p:spPr>
          <a:xfrm>
            <a:off x="621825" y="2489103"/>
            <a:ext cx="6302443" cy="3631108"/>
          </a:xfrm>
          <a:solidFill>
            <a:schemeClr val="accent3"/>
          </a:solidFill>
        </p:spPr>
        <p:txBody>
          <a:bodyPr anchor="ctr" anchorCtr="0">
            <a:normAutofit/>
          </a:bodyPr>
          <a:lstStyle>
            <a:lvl1pPr marL="0" indent="0" algn="ctr">
              <a:buNone/>
              <a:defRPr sz="1904">
                <a:solidFill>
                  <a:schemeClr val="tx2"/>
                </a:solidFill>
              </a:defRPr>
            </a:lvl1pPr>
          </a:lstStyle>
          <a:p>
            <a:pPr lvl="0"/>
            <a:r>
              <a:rPr lang="en-US" dirty="0" smtClean="0"/>
              <a:t>Click to place graphic/photo</a:t>
            </a:r>
          </a:p>
        </p:txBody>
      </p:sp>
      <p:sp>
        <p:nvSpPr>
          <p:cNvPr id="24" name="Text Placeholder 24"/>
          <p:cNvSpPr>
            <a:spLocks noGrp="1"/>
          </p:cNvSpPr>
          <p:nvPr>
            <p:ph type="body" sz="quarter" idx="29" hasCustomPrompt="1"/>
          </p:nvPr>
        </p:nvSpPr>
        <p:spPr>
          <a:xfrm>
            <a:off x="7131542" y="2437291"/>
            <a:ext cx="3048664" cy="347186"/>
          </a:xfrm>
        </p:spPr>
        <p:txBody>
          <a:bodyPr/>
          <a:lstStyle>
            <a:lvl1pPr marL="0" indent="0">
              <a:lnSpc>
                <a:spcPct val="105000"/>
              </a:lnSpc>
              <a:buNone/>
              <a:defRPr>
                <a:solidFill>
                  <a:schemeClr val="accent1"/>
                </a:solidFill>
              </a:defRPr>
            </a:lvl1pPr>
            <a:lvl2pPr marL="0" indent="0">
              <a:buNone/>
              <a:defRPr sz="1632"/>
            </a:lvl2pPr>
            <a:lvl3pPr marL="388591" indent="-155437">
              <a:defRPr sz="1632"/>
            </a:lvl3pPr>
            <a:lvl4pPr marL="626064" indent="-155437">
              <a:defRPr sz="1632"/>
            </a:lvl4pPr>
            <a:lvl5pPr marL="854901" indent="-155437">
              <a:defRPr sz="1632"/>
            </a:lvl5pPr>
          </a:lstStyle>
          <a:p>
            <a:pPr lvl="0"/>
            <a:r>
              <a:rPr lang="en-US" dirty="0" smtClean="0"/>
              <a:t>Click to edit text</a:t>
            </a:r>
          </a:p>
        </p:txBody>
      </p:sp>
      <p:sp>
        <p:nvSpPr>
          <p:cNvPr id="25" name="Text Placeholder 21"/>
          <p:cNvSpPr>
            <a:spLocks noGrp="1"/>
          </p:cNvSpPr>
          <p:nvPr>
            <p:ph type="body" sz="quarter" idx="30" hasCustomPrompt="1"/>
          </p:nvPr>
        </p:nvSpPr>
        <p:spPr>
          <a:xfrm>
            <a:off x="7131542" y="2784477"/>
            <a:ext cx="3048664" cy="1736059"/>
          </a:xfrm>
        </p:spPr>
        <p:txBody>
          <a:bodyPr/>
          <a:lstStyle>
            <a:lvl1pPr marL="0" indent="0">
              <a:buNone/>
              <a:defRPr sz="1632">
                <a:solidFill>
                  <a:schemeClr val="tx1"/>
                </a:solidFill>
              </a:defRPr>
            </a:lvl1pPr>
            <a:lvl2pPr>
              <a:defRPr sz="1632"/>
            </a:lvl2pPr>
            <a:lvl3pPr>
              <a:defRPr sz="1632"/>
            </a:lvl3pPr>
            <a:lvl4pPr>
              <a:defRPr sz="1632"/>
            </a:lvl4pPr>
            <a:lvl5pPr>
              <a:defRPr sz="1632"/>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Text Placeholder 2"/>
          <p:cNvSpPr>
            <a:spLocks noGrp="1"/>
          </p:cNvSpPr>
          <p:nvPr>
            <p:ph type="body" sz="quarter" idx="24" hasCustomPrompt="1"/>
          </p:nvPr>
        </p:nvSpPr>
        <p:spPr>
          <a:xfrm>
            <a:off x="7131543" y="4727782"/>
            <a:ext cx="1420693" cy="1392429"/>
          </a:xfrm>
        </p:spPr>
        <p:txBody>
          <a:bodyPr/>
          <a:lstStyle>
            <a:lvl1pPr marL="0" indent="0">
              <a:buNone/>
              <a:defRPr sz="1224">
                <a:solidFill>
                  <a:schemeClr val="tx2">
                    <a:lumMod val="40000"/>
                    <a:lumOff val="60000"/>
                  </a:schemeClr>
                </a:solidFill>
              </a:defRPr>
            </a:lvl1pPr>
            <a:lvl2pPr>
              <a:defRPr sz="1224">
                <a:solidFill>
                  <a:schemeClr val="tx2">
                    <a:lumMod val="40000"/>
                    <a:lumOff val="60000"/>
                  </a:schemeClr>
                </a:solidFill>
              </a:defRPr>
            </a:lvl2pPr>
            <a:lvl3pPr>
              <a:defRPr sz="1224">
                <a:solidFill>
                  <a:schemeClr val="tx2">
                    <a:lumMod val="40000"/>
                    <a:lumOff val="60000"/>
                  </a:schemeClr>
                </a:solidFill>
              </a:defRPr>
            </a:lvl3pPr>
            <a:lvl4pPr>
              <a:defRPr sz="1224">
                <a:solidFill>
                  <a:schemeClr val="tx2">
                    <a:lumMod val="40000"/>
                    <a:lumOff val="60000"/>
                  </a:schemeClr>
                </a:solidFill>
              </a:defRPr>
            </a:lvl4pPr>
            <a:lvl5pPr marL="932619" indent="0">
              <a:buNone/>
              <a:defRPr sz="1224">
                <a:solidFill>
                  <a:schemeClr val="tx2">
                    <a:lumMod val="40000"/>
                    <a:lumOff val="60000"/>
                  </a:schemeClr>
                </a:solidFill>
              </a:defRPr>
            </a:lvl5pPr>
          </a:lstStyle>
          <a:p>
            <a:pPr lvl="0"/>
            <a:r>
              <a:rPr lang="en-US" dirty="0" smtClean="0"/>
              <a:t>Click to edit text</a:t>
            </a:r>
          </a:p>
        </p:txBody>
      </p:sp>
    </p:spTree>
    <p:extLst>
      <p:ext uri="{BB962C8B-B14F-4D97-AF65-F5344CB8AC3E}">
        <p14:creationId xmlns:p14="http://schemas.microsoft.com/office/powerpoint/2010/main" val="28103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Graphic and Quote">
    <p:spTree>
      <p:nvGrpSpPr>
        <p:cNvPr id="1" name=""/>
        <p:cNvGrpSpPr/>
        <p:nvPr/>
      </p:nvGrpSpPr>
      <p:grpSpPr>
        <a:xfrm>
          <a:off x="0" y="0"/>
          <a:ext cx="0" cy="0"/>
          <a:chOff x="0" y="0"/>
          <a:chExt cx="0" cy="0"/>
        </a:xfrm>
      </p:grpSpPr>
      <p:sp>
        <p:nvSpPr>
          <p:cNvPr id="15" name="Text Placeholder 13"/>
          <p:cNvSpPr>
            <a:spLocks noGrp="1"/>
          </p:cNvSpPr>
          <p:nvPr>
            <p:ph type="body" sz="quarter" idx="17" hasCustomPrompt="1"/>
          </p:nvPr>
        </p:nvSpPr>
        <p:spPr>
          <a:xfrm>
            <a:off x="621824" y="1100991"/>
            <a:ext cx="11192828" cy="315185"/>
          </a:xfrm>
        </p:spPr>
        <p:txBody>
          <a:bodyPr/>
          <a:lstStyle>
            <a:lvl1pPr marL="0" indent="0">
              <a:buNone/>
              <a:defRPr sz="1632">
                <a:solidFill>
                  <a:schemeClr val="tx1"/>
                </a:solidFill>
              </a:defRPr>
            </a:lvl1pPr>
            <a:lvl2pPr marL="237473" indent="0">
              <a:buNone/>
              <a:defRPr sz="1632">
                <a:solidFill>
                  <a:schemeClr val="tx1"/>
                </a:solidFill>
              </a:defRPr>
            </a:lvl2pPr>
            <a:lvl3pPr marL="466310" indent="0">
              <a:buNone/>
              <a:defRPr sz="1632">
                <a:solidFill>
                  <a:schemeClr val="tx1"/>
                </a:solidFill>
              </a:defRPr>
            </a:lvl3pPr>
            <a:lvl4pPr marL="703782" indent="0">
              <a:buNone/>
              <a:defRPr sz="1632">
                <a:solidFill>
                  <a:schemeClr val="tx1"/>
                </a:solidFill>
              </a:defRPr>
            </a:lvl4pPr>
            <a:lvl5pPr marL="932619" indent="0">
              <a:buNone/>
              <a:defRPr sz="1632">
                <a:solidFill>
                  <a:schemeClr val="tx1"/>
                </a:solidFill>
              </a:defRPr>
            </a:lvl5pPr>
          </a:lstStyle>
          <a:p>
            <a:pPr lvl="0"/>
            <a:r>
              <a:rPr lang="en-US" dirty="0" smtClean="0"/>
              <a:t>Click to edit text</a:t>
            </a:r>
            <a:endParaRPr lang="en-US" dirty="0"/>
          </a:p>
        </p:txBody>
      </p:sp>
      <p:sp>
        <p:nvSpPr>
          <p:cNvPr id="7" name="Date Placeholder 6"/>
          <p:cNvSpPr>
            <a:spLocks noGrp="1"/>
          </p:cNvSpPr>
          <p:nvPr>
            <p:ph type="dt" sz="half" idx="20"/>
          </p:nvPr>
        </p:nvSpPr>
        <p:spPr/>
        <p:txBody>
          <a:bodyPr/>
          <a:lstStyle/>
          <a:p>
            <a:fld id="{31E433CC-2B7D-4C81-9AC0-6A3D9C047EA4}" type="datetime1">
              <a:rPr lang="en-US" smtClean="0">
                <a:solidFill>
                  <a:srgbClr val="979796">
                    <a:lumMod val="40000"/>
                    <a:lumOff val="60000"/>
                  </a:srgbClr>
                </a:solidFill>
              </a:rPr>
              <a:pPr/>
              <a:t>6/28/2013</a:t>
            </a:fld>
            <a:endParaRPr lang="en-US" dirty="0">
              <a:solidFill>
                <a:srgbClr val="979796">
                  <a:lumMod val="40000"/>
                  <a:lumOff val="60000"/>
                </a:srgbClr>
              </a:solidFill>
            </a:endParaRPr>
          </a:p>
        </p:txBody>
      </p:sp>
      <p:sp>
        <p:nvSpPr>
          <p:cNvPr id="8" name="Footer Placeholder 7"/>
          <p:cNvSpPr>
            <a:spLocks noGrp="1"/>
          </p:cNvSpPr>
          <p:nvPr>
            <p:ph type="ftr" sz="quarter" idx="21"/>
          </p:nvPr>
        </p:nvSpPr>
        <p:spPr/>
        <p:txBody>
          <a:bodyPr/>
          <a:lstStyle/>
          <a:p>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16" name="Slide Number Placeholder 15"/>
          <p:cNvSpPr>
            <a:spLocks noGrp="1"/>
          </p:cNvSpPr>
          <p:nvPr>
            <p:ph type="sldNum" sz="quarter" idx="22"/>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17" name="Title 16"/>
          <p:cNvSpPr>
            <a:spLocks noGrp="1"/>
          </p:cNvSpPr>
          <p:nvPr>
            <p:ph type="title" hasCustomPrompt="1"/>
          </p:nvPr>
        </p:nvSpPr>
        <p:spPr>
          <a:xfrm>
            <a:off x="621824" y="546609"/>
            <a:ext cx="11192828" cy="527452"/>
          </a:xfrm>
        </p:spPr>
        <p:txBody>
          <a:bodyPr/>
          <a:lstStyle/>
          <a:p>
            <a:r>
              <a:rPr lang="en-US" dirty="0" smtClean="0"/>
              <a:t>Click to edit title</a:t>
            </a:r>
            <a:endParaRPr lang="en-US" dirty="0"/>
          </a:p>
        </p:txBody>
      </p:sp>
      <p:sp>
        <p:nvSpPr>
          <p:cNvPr id="19" name="Content Placeholder 9"/>
          <p:cNvSpPr>
            <a:spLocks noGrp="1"/>
          </p:cNvSpPr>
          <p:nvPr>
            <p:ph sz="quarter" idx="18" hasCustomPrompt="1"/>
          </p:nvPr>
        </p:nvSpPr>
        <p:spPr>
          <a:xfrm>
            <a:off x="3875604" y="2489103"/>
            <a:ext cx="6302443" cy="3631108"/>
          </a:xfrm>
          <a:solidFill>
            <a:schemeClr val="accent3"/>
          </a:solidFill>
        </p:spPr>
        <p:txBody>
          <a:bodyPr anchor="ctr" anchorCtr="0">
            <a:normAutofit/>
          </a:bodyPr>
          <a:lstStyle>
            <a:lvl1pPr marL="0" indent="0" algn="ctr">
              <a:buNone/>
              <a:defRPr sz="1904" baseline="0">
                <a:solidFill>
                  <a:schemeClr val="tx2"/>
                </a:solidFill>
              </a:defRPr>
            </a:lvl1pPr>
          </a:lstStyle>
          <a:p>
            <a:pPr lvl="0"/>
            <a:r>
              <a:rPr lang="en-US" dirty="0" smtClean="0"/>
              <a:t>Click to place graphic/photo</a:t>
            </a:r>
            <a:endParaRPr lang="en-US" dirty="0"/>
          </a:p>
        </p:txBody>
      </p:sp>
      <p:sp>
        <p:nvSpPr>
          <p:cNvPr id="21" name="Text Placeholder 2"/>
          <p:cNvSpPr>
            <a:spLocks noGrp="1"/>
          </p:cNvSpPr>
          <p:nvPr>
            <p:ph type="body" sz="quarter" idx="29" hasCustomPrompt="1"/>
          </p:nvPr>
        </p:nvSpPr>
        <p:spPr>
          <a:xfrm>
            <a:off x="621824" y="2404908"/>
            <a:ext cx="3048664" cy="3715301"/>
          </a:xfrm>
        </p:spPr>
        <p:txBody>
          <a:bodyPr/>
          <a:lstStyle>
            <a:lvl1pPr marL="0" indent="0">
              <a:lnSpc>
                <a:spcPct val="105000"/>
              </a:lnSpc>
              <a:buNone/>
              <a:defRPr sz="3264">
                <a:solidFill>
                  <a:schemeClr val="tx2"/>
                </a:solidFill>
              </a:defRPr>
            </a:lvl1pPr>
            <a:lvl2pPr marL="0" indent="0">
              <a:buNone/>
              <a:defRPr/>
            </a:lvl2pPr>
            <a:lvl3pPr marL="388591" indent="-155437">
              <a:defRPr/>
            </a:lvl3pPr>
            <a:lvl4pPr marL="626064" indent="-155437">
              <a:defRPr/>
            </a:lvl4pPr>
            <a:lvl5pPr marL="854901" indent="-155437">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Text Placeholder 2"/>
          <p:cNvSpPr>
            <a:spLocks noGrp="1"/>
          </p:cNvSpPr>
          <p:nvPr>
            <p:ph type="body" sz="quarter" idx="24" hasCustomPrompt="1"/>
          </p:nvPr>
        </p:nvSpPr>
        <p:spPr>
          <a:xfrm>
            <a:off x="10393957" y="2489102"/>
            <a:ext cx="1420696" cy="1625579"/>
          </a:xfrm>
        </p:spPr>
        <p:txBody>
          <a:bodyPr/>
          <a:lstStyle>
            <a:lvl1pPr marL="0" indent="0">
              <a:buNone/>
              <a:defRPr sz="1224">
                <a:solidFill>
                  <a:schemeClr val="tx2">
                    <a:lumMod val="40000"/>
                    <a:lumOff val="60000"/>
                  </a:schemeClr>
                </a:solidFill>
              </a:defRPr>
            </a:lvl1pPr>
            <a:lvl2pPr>
              <a:defRPr sz="1224">
                <a:solidFill>
                  <a:schemeClr val="tx2">
                    <a:lumMod val="40000"/>
                    <a:lumOff val="60000"/>
                  </a:schemeClr>
                </a:solidFill>
              </a:defRPr>
            </a:lvl2pPr>
            <a:lvl3pPr>
              <a:defRPr sz="1224">
                <a:solidFill>
                  <a:schemeClr val="tx2">
                    <a:lumMod val="40000"/>
                    <a:lumOff val="60000"/>
                  </a:schemeClr>
                </a:solidFill>
              </a:defRPr>
            </a:lvl3pPr>
            <a:lvl4pPr>
              <a:defRPr sz="1224">
                <a:solidFill>
                  <a:schemeClr val="tx2">
                    <a:lumMod val="40000"/>
                    <a:lumOff val="60000"/>
                  </a:schemeClr>
                </a:solidFill>
              </a:defRPr>
            </a:lvl4pPr>
            <a:lvl5pPr marL="932619" indent="0">
              <a:buNone/>
              <a:defRPr sz="1224">
                <a:solidFill>
                  <a:schemeClr val="tx2">
                    <a:lumMod val="40000"/>
                    <a:lumOff val="60000"/>
                  </a:schemeClr>
                </a:solidFill>
              </a:defRPr>
            </a:lvl5pPr>
          </a:lstStyle>
          <a:p>
            <a:pPr lvl="0"/>
            <a:r>
              <a:rPr lang="en-US" dirty="0" smtClean="0"/>
              <a:t>Click to edit text</a:t>
            </a:r>
          </a:p>
        </p:txBody>
      </p:sp>
    </p:spTree>
    <p:extLst>
      <p:ext uri="{BB962C8B-B14F-4D97-AF65-F5344CB8AC3E}">
        <p14:creationId xmlns:p14="http://schemas.microsoft.com/office/powerpoint/2010/main" val="2932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17" name="Text Placeholder 13"/>
          <p:cNvSpPr>
            <a:spLocks noGrp="1"/>
          </p:cNvSpPr>
          <p:nvPr>
            <p:ph type="body" sz="quarter" idx="17" hasCustomPrompt="1"/>
          </p:nvPr>
        </p:nvSpPr>
        <p:spPr>
          <a:xfrm>
            <a:off x="621824" y="1100991"/>
            <a:ext cx="11192828" cy="315185"/>
          </a:xfrm>
        </p:spPr>
        <p:txBody>
          <a:bodyPr/>
          <a:lstStyle>
            <a:lvl1pPr marL="0" indent="0">
              <a:buNone/>
              <a:defRPr sz="1632">
                <a:solidFill>
                  <a:schemeClr val="tx1"/>
                </a:solidFill>
              </a:defRPr>
            </a:lvl1pPr>
            <a:lvl2pPr marL="237473" indent="0">
              <a:buNone/>
              <a:defRPr sz="1632">
                <a:solidFill>
                  <a:schemeClr val="tx1"/>
                </a:solidFill>
              </a:defRPr>
            </a:lvl2pPr>
            <a:lvl3pPr marL="466310" indent="0">
              <a:buNone/>
              <a:defRPr sz="1632">
                <a:solidFill>
                  <a:schemeClr val="tx1"/>
                </a:solidFill>
              </a:defRPr>
            </a:lvl3pPr>
            <a:lvl4pPr marL="703782" indent="0">
              <a:buNone/>
              <a:defRPr sz="1632">
                <a:solidFill>
                  <a:schemeClr val="tx1"/>
                </a:solidFill>
              </a:defRPr>
            </a:lvl4pPr>
            <a:lvl5pPr marL="932619" indent="0">
              <a:buNone/>
              <a:defRPr sz="1632">
                <a:solidFill>
                  <a:schemeClr val="tx1"/>
                </a:solidFill>
              </a:defRPr>
            </a:lvl5pPr>
          </a:lstStyle>
          <a:p>
            <a:pPr lvl="0"/>
            <a:r>
              <a:rPr lang="en-US" dirty="0" smtClean="0"/>
              <a:t>Click to edit text</a:t>
            </a:r>
            <a:endParaRPr lang="en-US" dirty="0"/>
          </a:p>
        </p:txBody>
      </p:sp>
      <p:sp>
        <p:nvSpPr>
          <p:cNvPr id="2" name="Date Placeholder 1"/>
          <p:cNvSpPr>
            <a:spLocks noGrp="1"/>
          </p:cNvSpPr>
          <p:nvPr>
            <p:ph type="dt" sz="half" idx="39"/>
          </p:nvPr>
        </p:nvSpPr>
        <p:spPr/>
        <p:txBody>
          <a:bodyPr/>
          <a:lstStyle/>
          <a:p>
            <a:fld id="{0B759D98-EAE2-45FF-92FC-E8016F3BA88C}" type="datetime1">
              <a:rPr lang="en-US" smtClean="0">
                <a:solidFill>
                  <a:srgbClr val="979796">
                    <a:lumMod val="40000"/>
                    <a:lumOff val="60000"/>
                  </a:srgbClr>
                </a:solidFill>
              </a:rPr>
              <a:pPr/>
              <a:t>6/28/2013</a:t>
            </a:fld>
            <a:endParaRPr lang="en-US" dirty="0">
              <a:solidFill>
                <a:srgbClr val="979796">
                  <a:lumMod val="40000"/>
                  <a:lumOff val="60000"/>
                </a:srgbClr>
              </a:solidFill>
            </a:endParaRPr>
          </a:p>
        </p:txBody>
      </p:sp>
      <p:sp>
        <p:nvSpPr>
          <p:cNvPr id="7" name="Footer Placeholder 6"/>
          <p:cNvSpPr>
            <a:spLocks noGrp="1"/>
          </p:cNvSpPr>
          <p:nvPr>
            <p:ph type="ftr" sz="quarter" idx="40"/>
          </p:nvPr>
        </p:nvSpPr>
        <p:spPr/>
        <p:txBody>
          <a:bodyPr/>
          <a:lstStyle/>
          <a:p>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9" name="Slide Number Placeholder 8"/>
          <p:cNvSpPr>
            <a:spLocks noGrp="1"/>
          </p:cNvSpPr>
          <p:nvPr>
            <p:ph type="sldNum" sz="quarter" idx="41"/>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12" name="Title 11"/>
          <p:cNvSpPr>
            <a:spLocks noGrp="1"/>
          </p:cNvSpPr>
          <p:nvPr>
            <p:ph type="title" hasCustomPrompt="1"/>
          </p:nvPr>
        </p:nvSpPr>
        <p:spPr>
          <a:xfrm>
            <a:off x="621824" y="546609"/>
            <a:ext cx="11192828" cy="527452"/>
          </a:xfrm>
        </p:spPr>
        <p:txBody>
          <a:bodyPr/>
          <a:lstStyle/>
          <a:p>
            <a:r>
              <a:rPr lang="en-US" dirty="0" smtClean="0"/>
              <a:t>Click to edit title</a:t>
            </a:r>
            <a:endParaRPr lang="en-US" dirty="0"/>
          </a:p>
        </p:txBody>
      </p:sp>
      <p:sp>
        <p:nvSpPr>
          <p:cNvPr id="30" name="Picture Placeholder 9"/>
          <p:cNvSpPr>
            <a:spLocks noGrp="1"/>
          </p:cNvSpPr>
          <p:nvPr>
            <p:ph type="pic" sz="quarter" idx="42" hasCustomPrompt="1"/>
          </p:nvPr>
        </p:nvSpPr>
        <p:spPr>
          <a:xfrm>
            <a:off x="621824" y="1657963"/>
            <a:ext cx="1412058" cy="1233106"/>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a:t>
            </a:r>
            <a:br>
              <a:rPr lang="en-US" dirty="0" smtClean="0"/>
            </a:br>
            <a:r>
              <a:rPr lang="en-US" dirty="0" smtClean="0"/>
              <a:t>photo</a:t>
            </a:r>
            <a:endParaRPr lang="en-US" dirty="0"/>
          </a:p>
        </p:txBody>
      </p:sp>
      <p:sp>
        <p:nvSpPr>
          <p:cNvPr id="31" name="Picture Placeholder 9"/>
          <p:cNvSpPr>
            <a:spLocks noGrp="1"/>
          </p:cNvSpPr>
          <p:nvPr>
            <p:ph type="pic" sz="quarter" idx="43" hasCustomPrompt="1"/>
          </p:nvPr>
        </p:nvSpPr>
        <p:spPr>
          <a:xfrm>
            <a:off x="621824" y="3102459"/>
            <a:ext cx="1412058" cy="1233106"/>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a:t>
            </a:r>
            <a:br>
              <a:rPr lang="en-US" dirty="0" smtClean="0"/>
            </a:br>
            <a:r>
              <a:rPr lang="en-US" dirty="0" smtClean="0"/>
              <a:t>photo</a:t>
            </a:r>
            <a:endParaRPr lang="en-US" dirty="0"/>
          </a:p>
        </p:txBody>
      </p:sp>
      <p:sp>
        <p:nvSpPr>
          <p:cNvPr id="32" name="Picture Placeholder 9"/>
          <p:cNvSpPr>
            <a:spLocks noGrp="1"/>
          </p:cNvSpPr>
          <p:nvPr>
            <p:ph type="pic" sz="quarter" idx="44" hasCustomPrompt="1"/>
          </p:nvPr>
        </p:nvSpPr>
        <p:spPr>
          <a:xfrm>
            <a:off x="621824" y="4564570"/>
            <a:ext cx="1412058" cy="1233106"/>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a:t>
            </a:r>
            <a:br>
              <a:rPr lang="en-US" dirty="0" smtClean="0"/>
            </a:br>
            <a:r>
              <a:rPr lang="en-US" dirty="0" smtClean="0"/>
              <a:t>photo</a:t>
            </a:r>
            <a:endParaRPr lang="en-US" dirty="0"/>
          </a:p>
        </p:txBody>
      </p:sp>
      <p:sp>
        <p:nvSpPr>
          <p:cNvPr id="15" name="Text Placeholder 14"/>
          <p:cNvSpPr>
            <a:spLocks noGrp="1"/>
          </p:cNvSpPr>
          <p:nvPr>
            <p:ph type="body" sz="quarter" idx="45" hasCustomPrompt="1"/>
          </p:nvPr>
        </p:nvSpPr>
        <p:spPr>
          <a:xfrm>
            <a:off x="2249793" y="1657962"/>
            <a:ext cx="3042187" cy="1232678"/>
          </a:xfrm>
          <a:solidFill>
            <a:schemeClr val="bg2"/>
          </a:solidFill>
        </p:spPr>
        <p:txBody>
          <a:bodyPr lIns="137160" tIns="91440" rIns="137160" bIns="91440"/>
          <a:lstStyle>
            <a:lvl1pPr marL="0" indent="0">
              <a:lnSpc>
                <a:spcPct val="105000"/>
              </a:lnSpc>
              <a:spcBef>
                <a:spcPts val="544"/>
              </a:spcBef>
              <a:buNone/>
              <a:defRPr>
                <a:solidFill>
                  <a:schemeClr val="tx2"/>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3" name="Text Placeholder 14"/>
          <p:cNvSpPr>
            <a:spLocks noGrp="1"/>
          </p:cNvSpPr>
          <p:nvPr>
            <p:ph type="body" sz="quarter" idx="46" hasCustomPrompt="1"/>
          </p:nvPr>
        </p:nvSpPr>
        <p:spPr>
          <a:xfrm>
            <a:off x="5514368" y="1657962"/>
            <a:ext cx="3042187" cy="1232678"/>
          </a:xfrm>
          <a:solidFill>
            <a:schemeClr val="bg2"/>
          </a:solidFill>
        </p:spPr>
        <p:txBody>
          <a:bodyPr lIns="137160" tIns="91440" rIns="137160" bIns="91440"/>
          <a:lstStyle>
            <a:lvl1pPr marL="0" indent="0">
              <a:lnSpc>
                <a:spcPct val="105000"/>
              </a:lnSpc>
              <a:spcBef>
                <a:spcPts val="544"/>
              </a:spcBef>
              <a:buNone/>
              <a:defRPr>
                <a:solidFill>
                  <a:schemeClr val="tx1"/>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4" name="Text Placeholder 14"/>
          <p:cNvSpPr>
            <a:spLocks noGrp="1"/>
          </p:cNvSpPr>
          <p:nvPr>
            <p:ph type="body" sz="quarter" idx="47" hasCustomPrompt="1"/>
          </p:nvPr>
        </p:nvSpPr>
        <p:spPr>
          <a:xfrm>
            <a:off x="2249793" y="3102888"/>
            <a:ext cx="3042187" cy="1232678"/>
          </a:xfrm>
          <a:solidFill>
            <a:schemeClr val="bg2"/>
          </a:solidFill>
        </p:spPr>
        <p:txBody>
          <a:bodyPr lIns="137160" tIns="91440" rIns="137160" bIns="91440"/>
          <a:lstStyle>
            <a:lvl1pPr marL="0" indent="0">
              <a:lnSpc>
                <a:spcPct val="105000"/>
              </a:lnSpc>
              <a:spcBef>
                <a:spcPts val="544"/>
              </a:spcBef>
              <a:buNone/>
              <a:defRPr>
                <a:solidFill>
                  <a:schemeClr val="tx2"/>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5" name="Text Placeholder 14"/>
          <p:cNvSpPr>
            <a:spLocks noGrp="1"/>
          </p:cNvSpPr>
          <p:nvPr>
            <p:ph type="body" sz="quarter" idx="48" hasCustomPrompt="1"/>
          </p:nvPr>
        </p:nvSpPr>
        <p:spPr>
          <a:xfrm>
            <a:off x="5518686" y="3102888"/>
            <a:ext cx="3042187" cy="1232678"/>
          </a:xfrm>
          <a:solidFill>
            <a:schemeClr val="bg2"/>
          </a:solidFill>
        </p:spPr>
        <p:txBody>
          <a:bodyPr lIns="137160" tIns="91440" rIns="137160" bIns="91440"/>
          <a:lstStyle>
            <a:lvl1pPr marL="0" indent="0">
              <a:lnSpc>
                <a:spcPct val="105000"/>
              </a:lnSpc>
              <a:spcBef>
                <a:spcPts val="544"/>
              </a:spcBef>
              <a:buNone/>
              <a:defRPr>
                <a:solidFill>
                  <a:schemeClr val="tx1"/>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6" name="Text Placeholder 14"/>
          <p:cNvSpPr>
            <a:spLocks noGrp="1"/>
          </p:cNvSpPr>
          <p:nvPr>
            <p:ph type="body" sz="quarter" idx="49" hasCustomPrompt="1"/>
          </p:nvPr>
        </p:nvSpPr>
        <p:spPr>
          <a:xfrm>
            <a:off x="2249793" y="4564999"/>
            <a:ext cx="3042187" cy="1232678"/>
          </a:xfrm>
          <a:solidFill>
            <a:schemeClr val="bg2"/>
          </a:solidFill>
        </p:spPr>
        <p:txBody>
          <a:bodyPr lIns="137160" tIns="91440" rIns="137160" bIns="91440"/>
          <a:lstStyle>
            <a:lvl1pPr marL="0" indent="0">
              <a:lnSpc>
                <a:spcPct val="105000"/>
              </a:lnSpc>
              <a:spcBef>
                <a:spcPts val="544"/>
              </a:spcBef>
              <a:buNone/>
              <a:defRPr>
                <a:solidFill>
                  <a:schemeClr val="tx2"/>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7" name="Text Placeholder 14"/>
          <p:cNvSpPr>
            <a:spLocks noGrp="1"/>
          </p:cNvSpPr>
          <p:nvPr>
            <p:ph type="body" sz="quarter" idx="50" hasCustomPrompt="1"/>
          </p:nvPr>
        </p:nvSpPr>
        <p:spPr>
          <a:xfrm>
            <a:off x="5518686" y="4564999"/>
            <a:ext cx="3042187" cy="1232678"/>
          </a:xfrm>
          <a:solidFill>
            <a:schemeClr val="bg2"/>
          </a:solidFill>
        </p:spPr>
        <p:txBody>
          <a:bodyPr lIns="137160" tIns="91440" rIns="137160" bIns="91440"/>
          <a:lstStyle>
            <a:lvl1pPr marL="0" indent="0">
              <a:lnSpc>
                <a:spcPct val="105000"/>
              </a:lnSpc>
              <a:spcBef>
                <a:spcPts val="544"/>
              </a:spcBef>
              <a:buNone/>
              <a:defRPr>
                <a:solidFill>
                  <a:schemeClr val="tx1"/>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8" name="Text Placeholder 2"/>
          <p:cNvSpPr>
            <a:spLocks noGrp="1"/>
          </p:cNvSpPr>
          <p:nvPr>
            <p:ph type="body" sz="quarter" idx="38" hasCustomPrompt="1"/>
          </p:nvPr>
        </p:nvSpPr>
        <p:spPr>
          <a:xfrm>
            <a:off x="8768148" y="1657962"/>
            <a:ext cx="3046503" cy="4139714"/>
          </a:xfrm>
          <a:solidFill>
            <a:schemeClr val="accent1"/>
          </a:solidFill>
        </p:spPr>
        <p:txBody>
          <a:bodyPr lIns="137160" tIns="91440" rIns="137160" bIns="91440"/>
          <a:lstStyle>
            <a:lvl1pPr marL="0" indent="0">
              <a:lnSpc>
                <a:spcPct val="105000"/>
              </a:lnSpc>
              <a:spcBef>
                <a:spcPts val="272"/>
              </a:spcBef>
              <a:spcAft>
                <a:spcPts val="272"/>
              </a:spcAft>
              <a:buNone/>
              <a:defRPr sz="1224" b="0">
                <a:solidFill>
                  <a:schemeClr val="bg1"/>
                </a:solidFill>
              </a:defRPr>
            </a:lvl1pPr>
            <a:lvl2pPr marL="155437" indent="-155437">
              <a:lnSpc>
                <a:spcPct val="105000"/>
              </a:lnSpc>
              <a:buFont typeface="Arial" pitchFamily="34" charset="0"/>
              <a:buChar char="•"/>
              <a:defRPr sz="1224">
                <a:solidFill>
                  <a:schemeClr val="bg1"/>
                </a:solidFill>
              </a:defRPr>
            </a:lvl2pPr>
            <a:lvl3pPr marL="392909" indent="-155437">
              <a:lnSpc>
                <a:spcPct val="105000"/>
              </a:lnSpc>
              <a:defRPr sz="1224">
                <a:solidFill>
                  <a:schemeClr val="bg1"/>
                </a:solidFill>
              </a:defRPr>
            </a:lvl3pPr>
            <a:lvl4pPr marL="621746" indent="-155437">
              <a:lnSpc>
                <a:spcPct val="105000"/>
              </a:lnSpc>
              <a:defRPr sz="1224">
                <a:solidFill>
                  <a:schemeClr val="bg1"/>
                </a:solidFill>
              </a:defRPr>
            </a:lvl4pPr>
            <a:lvl5pPr marL="859219" indent="-155437">
              <a:lnSpc>
                <a:spcPct val="105000"/>
              </a:lnSpc>
              <a:defRPr sz="1224">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460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Grid Highlight Top">
    <p:spTree>
      <p:nvGrpSpPr>
        <p:cNvPr id="1" name=""/>
        <p:cNvGrpSpPr/>
        <p:nvPr/>
      </p:nvGrpSpPr>
      <p:grpSpPr>
        <a:xfrm>
          <a:off x="0" y="0"/>
          <a:ext cx="0" cy="0"/>
          <a:chOff x="0" y="0"/>
          <a:chExt cx="0" cy="0"/>
        </a:xfrm>
      </p:grpSpPr>
      <p:sp>
        <p:nvSpPr>
          <p:cNvPr id="17" name="Text Placeholder 13"/>
          <p:cNvSpPr>
            <a:spLocks noGrp="1"/>
          </p:cNvSpPr>
          <p:nvPr>
            <p:ph type="body" sz="quarter" idx="17" hasCustomPrompt="1"/>
          </p:nvPr>
        </p:nvSpPr>
        <p:spPr>
          <a:xfrm>
            <a:off x="621824" y="1100991"/>
            <a:ext cx="11192828" cy="315185"/>
          </a:xfrm>
        </p:spPr>
        <p:txBody>
          <a:bodyPr/>
          <a:lstStyle>
            <a:lvl1pPr marL="0" indent="0">
              <a:buNone/>
              <a:defRPr sz="1632">
                <a:solidFill>
                  <a:schemeClr val="tx1"/>
                </a:solidFill>
              </a:defRPr>
            </a:lvl1pPr>
            <a:lvl2pPr marL="237473" indent="0">
              <a:buNone/>
              <a:defRPr sz="1632">
                <a:solidFill>
                  <a:schemeClr val="tx1"/>
                </a:solidFill>
              </a:defRPr>
            </a:lvl2pPr>
            <a:lvl3pPr marL="466310" indent="0">
              <a:buNone/>
              <a:defRPr sz="1632">
                <a:solidFill>
                  <a:schemeClr val="tx1"/>
                </a:solidFill>
              </a:defRPr>
            </a:lvl3pPr>
            <a:lvl4pPr marL="703782" indent="0">
              <a:buNone/>
              <a:defRPr sz="1632">
                <a:solidFill>
                  <a:schemeClr val="tx1"/>
                </a:solidFill>
              </a:defRPr>
            </a:lvl4pPr>
            <a:lvl5pPr marL="932619" indent="0">
              <a:buNone/>
              <a:defRPr sz="1632">
                <a:solidFill>
                  <a:schemeClr val="tx1"/>
                </a:solidFill>
              </a:defRPr>
            </a:lvl5pPr>
          </a:lstStyle>
          <a:p>
            <a:pPr lvl="0"/>
            <a:r>
              <a:rPr lang="en-US" dirty="0" smtClean="0"/>
              <a:t>Click to edit text</a:t>
            </a:r>
            <a:endParaRPr lang="en-US" dirty="0"/>
          </a:p>
        </p:txBody>
      </p:sp>
      <p:sp>
        <p:nvSpPr>
          <p:cNvPr id="2" name="Date Placeholder 1"/>
          <p:cNvSpPr>
            <a:spLocks noGrp="1"/>
          </p:cNvSpPr>
          <p:nvPr>
            <p:ph type="dt" sz="half" idx="39"/>
          </p:nvPr>
        </p:nvSpPr>
        <p:spPr/>
        <p:txBody>
          <a:bodyPr/>
          <a:lstStyle/>
          <a:p>
            <a:fld id="{01CF3759-0E2D-418B-9F1D-D47669AF3638}" type="datetime1">
              <a:rPr lang="en-US" smtClean="0">
                <a:solidFill>
                  <a:srgbClr val="979796">
                    <a:lumMod val="40000"/>
                    <a:lumOff val="60000"/>
                  </a:srgbClr>
                </a:solidFill>
              </a:rPr>
              <a:pPr/>
              <a:t>6/28/2013</a:t>
            </a:fld>
            <a:endParaRPr lang="en-US" dirty="0">
              <a:solidFill>
                <a:srgbClr val="979796">
                  <a:lumMod val="40000"/>
                  <a:lumOff val="60000"/>
                </a:srgbClr>
              </a:solidFill>
            </a:endParaRPr>
          </a:p>
        </p:txBody>
      </p:sp>
      <p:sp>
        <p:nvSpPr>
          <p:cNvPr id="7" name="Footer Placeholder 6"/>
          <p:cNvSpPr>
            <a:spLocks noGrp="1"/>
          </p:cNvSpPr>
          <p:nvPr>
            <p:ph type="ftr" sz="quarter" idx="40"/>
          </p:nvPr>
        </p:nvSpPr>
        <p:spPr/>
        <p:txBody>
          <a:bodyPr/>
          <a:lstStyle/>
          <a:p>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9" name="Slide Number Placeholder 8"/>
          <p:cNvSpPr>
            <a:spLocks noGrp="1"/>
          </p:cNvSpPr>
          <p:nvPr>
            <p:ph type="sldNum" sz="quarter" idx="41"/>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12" name="Title 11"/>
          <p:cNvSpPr>
            <a:spLocks noGrp="1"/>
          </p:cNvSpPr>
          <p:nvPr>
            <p:ph type="title" hasCustomPrompt="1"/>
          </p:nvPr>
        </p:nvSpPr>
        <p:spPr>
          <a:xfrm>
            <a:off x="621824" y="546609"/>
            <a:ext cx="11192828" cy="527452"/>
          </a:xfrm>
        </p:spPr>
        <p:txBody>
          <a:bodyPr/>
          <a:lstStyle/>
          <a:p>
            <a:r>
              <a:rPr lang="en-US" dirty="0" smtClean="0"/>
              <a:t>Click to edit title</a:t>
            </a:r>
            <a:endParaRPr lang="en-US" dirty="0"/>
          </a:p>
        </p:txBody>
      </p:sp>
      <p:sp>
        <p:nvSpPr>
          <p:cNvPr id="30" name="Picture Placeholder 9"/>
          <p:cNvSpPr>
            <a:spLocks noGrp="1"/>
          </p:cNvSpPr>
          <p:nvPr>
            <p:ph type="pic" sz="quarter" idx="42" hasCustomPrompt="1"/>
          </p:nvPr>
        </p:nvSpPr>
        <p:spPr>
          <a:xfrm>
            <a:off x="621824" y="1657963"/>
            <a:ext cx="1412058" cy="1233106"/>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a:t>
            </a:r>
            <a:br>
              <a:rPr lang="en-US" dirty="0" smtClean="0"/>
            </a:br>
            <a:r>
              <a:rPr lang="en-US" dirty="0" smtClean="0"/>
              <a:t>photo</a:t>
            </a:r>
            <a:endParaRPr lang="en-US" dirty="0"/>
          </a:p>
        </p:txBody>
      </p:sp>
      <p:sp>
        <p:nvSpPr>
          <p:cNvPr id="31" name="Picture Placeholder 9"/>
          <p:cNvSpPr>
            <a:spLocks noGrp="1"/>
          </p:cNvSpPr>
          <p:nvPr>
            <p:ph type="pic" sz="quarter" idx="43" hasCustomPrompt="1"/>
          </p:nvPr>
        </p:nvSpPr>
        <p:spPr>
          <a:xfrm>
            <a:off x="621824" y="3102459"/>
            <a:ext cx="1412058" cy="1233106"/>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a:t>
            </a:r>
            <a:br>
              <a:rPr lang="en-US" dirty="0" smtClean="0"/>
            </a:br>
            <a:r>
              <a:rPr lang="en-US" dirty="0" smtClean="0"/>
              <a:t>photo</a:t>
            </a:r>
            <a:endParaRPr lang="en-US" dirty="0"/>
          </a:p>
        </p:txBody>
      </p:sp>
      <p:sp>
        <p:nvSpPr>
          <p:cNvPr id="32" name="Picture Placeholder 9"/>
          <p:cNvSpPr>
            <a:spLocks noGrp="1"/>
          </p:cNvSpPr>
          <p:nvPr>
            <p:ph type="pic" sz="quarter" idx="44" hasCustomPrompt="1"/>
          </p:nvPr>
        </p:nvSpPr>
        <p:spPr>
          <a:xfrm>
            <a:off x="621824" y="4564570"/>
            <a:ext cx="1412058" cy="1233106"/>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a:t>
            </a:r>
            <a:br>
              <a:rPr lang="en-US" dirty="0" smtClean="0"/>
            </a:br>
            <a:r>
              <a:rPr lang="en-US" dirty="0" smtClean="0"/>
              <a:t>photo</a:t>
            </a:r>
            <a:endParaRPr lang="en-US" dirty="0"/>
          </a:p>
        </p:txBody>
      </p:sp>
      <p:sp>
        <p:nvSpPr>
          <p:cNvPr id="15" name="Text Placeholder 14"/>
          <p:cNvSpPr>
            <a:spLocks noGrp="1"/>
          </p:cNvSpPr>
          <p:nvPr>
            <p:ph type="body" sz="quarter" idx="45" hasCustomPrompt="1"/>
          </p:nvPr>
        </p:nvSpPr>
        <p:spPr>
          <a:xfrm>
            <a:off x="2249793" y="1657962"/>
            <a:ext cx="3264575" cy="1232678"/>
          </a:xfrm>
          <a:solidFill>
            <a:schemeClr val="accent1"/>
          </a:solidFill>
        </p:spPr>
        <p:txBody>
          <a:bodyPr lIns="137160" tIns="91440" rIns="292608" bIns="91440"/>
          <a:lstStyle>
            <a:lvl1pPr marL="0" indent="0">
              <a:lnSpc>
                <a:spcPct val="105000"/>
              </a:lnSpc>
              <a:spcBef>
                <a:spcPts val="544"/>
              </a:spcBef>
              <a:buNone/>
              <a:defRPr>
                <a:solidFill>
                  <a:schemeClr val="bg1"/>
                </a:solidFill>
              </a:defRPr>
            </a:lvl1pPr>
            <a:lvl2pPr>
              <a:lnSpc>
                <a:spcPct val="105000"/>
              </a:lnSpc>
              <a:defRPr>
                <a:solidFill>
                  <a:schemeClr val="bg1"/>
                </a:solidFill>
              </a:defRPr>
            </a:lvl2pPr>
            <a:lvl3pPr>
              <a:lnSpc>
                <a:spcPct val="105000"/>
              </a:lnSpc>
              <a:defRPr>
                <a:solidFill>
                  <a:schemeClr val="bg1"/>
                </a:solidFill>
              </a:defRPr>
            </a:lvl3pPr>
            <a:lvl4pPr>
              <a:lnSpc>
                <a:spcPct val="105000"/>
              </a:lnSpc>
              <a:defRPr>
                <a:solidFill>
                  <a:schemeClr val="bg1"/>
                </a:solidFill>
              </a:defRPr>
            </a:lvl4pPr>
            <a:lvl5pPr>
              <a:lnSpc>
                <a:spcPct val="105000"/>
              </a:lnSpc>
              <a:defRPr>
                <a:solidFill>
                  <a:schemeClr val="bg1"/>
                </a:solidFill>
              </a:defRPr>
            </a:lvl5pPr>
          </a:lstStyle>
          <a:p>
            <a:pPr lvl="0"/>
            <a:r>
              <a:rPr lang="en-US" dirty="0" smtClean="0"/>
              <a:t>Click to edit text</a:t>
            </a:r>
          </a:p>
        </p:txBody>
      </p:sp>
      <p:sp>
        <p:nvSpPr>
          <p:cNvPr id="33" name="Text Placeholder 14"/>
          <p:cNvSpPr>
            <a:spLocks noGrp="1"/>
          </p:cNvSpPr>
          <p:nvPr>
            <p:ph type="body" sz="quarter" idx="46" hasCustomPrompt="1"/>
          </p:nvPr>
        </p:nvSpPr>
        <p:spPr>
          <a:xfrm>
            <a:off x="5514367" y="1657962"/>
            <a:ext cx="3264575" cy="1232678"/>
          </a:xfrm>
          <a:solidFill>
            <a:schemeClr val="accent1"/>
          </a:solidFill>
        </p:spPr>
        <p:txBody>
          <a:bodyPr lIns="137160" tIns="91440" rIns="292608" bIns="91440"/>
          <a:lstStyle>
            <a:lvl1pPr marL="0" indent="0">
              <a:lnSpc>
                <a:spcPct val="105000"/>
              </a:lnSpc>
              <a:spcBef>
                <a:spcPts val="544"/>
              </a:spcBef>
              <a:buNone/>
              <a:defRPr>
                <a:solidFill>
                  <a:schemeClr val="bg1"/>
                </a:solidFill>
              </a:defRPr>
            </a:lvl1pPr>
            <a:lvl2pPr>
              <a:lnSpc>
                <a:spcPct val="105000"/>
              </a:lnSpc>
              <a:defRPr>
                <a:solidFill>
                  <a:schemeClr val="bg1"/>
                </a:solidFill>
              </a:defRPr>
            </a:lvl2pPr>
            <a:lvl3pPr>
              <a:lnSpc>
                <a:spcPct val="105000"/>
              </a:lnSpc>
              <a:defRPr>
                <a:solidFill>
                  <a:schemeClr val="bg1"/>
                </a:solidFill>
              </a:defRPr>
            </a:lvl3pPr>
            <a:lvl4pPr>
              <a:lnSpc>
                <a:spcPct val="105000"/>
              </a:lnSpc>
              <a:defRPr>
                <a:solidFill>
                  <a:schemeClr val="bg1"/>
                </a:solidFill>
              </a:defRPr>
            </a:lvl4pPr>
            <a:lvl5pPr marL="932619" indent="0">
              <a:lnSpc>
                <a:spcPct val="105000"/>
              </a:lnSpc>
              <a:buNone/>
              <a:defRPr>
                <a:solidFill>
                  <a:schemeClr val="bg1"/>
                </a:solidFill>
              </a:defRPr>
            </a:lvl5pPr>
          </a:lstStyle>
          <a:p>
            <a:pPr lvl="0"/>
            <a:r>
              <a:rPr lang="en-US" dirty="0" smtClean="0"/>
              <a:t>Click to edit text</a:t>
            </a:r>
          </a:p>
        </p:txBody>
      </p:sp>
      <p:sp>
        <p:nvSpPr>
          <p:cNvPr id="34" name="Text Placeholder 14"/>
          <p:cNvSpPr>
            <a:spLocks noGrp="1"/>
          </p:cNvSpPr>
          <p:nvPr>
            <p:ph type="body" sz="quarter" idx="47" hasCustomPrompt="1"/>
          </p:nvPr>
        </p:nvSpPr>
        <p:spPr>
          <a:xfrm>
            <a:off x="2249793" y="3102888"/>
            <a:ext cx="3042187" cy="1232678"/>
          </a:xfrm>
          <a:solidFill>
            <a:schemeClr val="bg2"/>
          </a:solidFill>
        </p:spPr>
        <p:txBody>
          <a:bodyPr lIns="137160" tIns="91440" rIns="137160" bIns="91440"/>
          <a:lstStyle>
            <a:lvl1pPr marL="0" indent="0">
              <a:lnSpc>
                <a:spcPct val="105000"/>
              </a:lnSpc>
              <a:spcBef>
                <a:spcPts val="544"/>
              </a:spcBef>
              <a:buNone/>
              <a:defRPr>
                <a:solidFill>
                  <a:schemeClr val="tx2"/>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5" name="Text Placeholder 14"/>
          <p:cNvSpPr>
            <a:spLocks noGrp="1"/>
          </p:cNvSpPr>
          <p:nvPr>
            <p:ph type="body" sz="quarter" idx="48" hasCustomPrompt="1"/>
          </p:nvPr>
        </p:nvSpPr>
        <p:spPr>
          <a:xfrm>
            <a:off x="5518686" y="3102888"/>
            <a:ext cx="3042187" cy="1232678"/>
          </a:xfrm>
          <a:solidFill>
            <a:schemeClr val="bg2"/>
          </a:solidFill>
        </p:spPr>
        <p:txBody>
          <a:bodyPr lIns="137160" tIns="91440" rIns="137160" bIns="91440"/>
          <a:lstStyle>
            <a:lvl1pPr marL="0" indent="0">
              <a:lnSpc>
                <a:spcPct val="105000"/>
              </a:lnSpc>
              <a:spcBef>
                <a:spcPts val="544"/>
              </a:spcBef>
              <a:buNone/>
              <a:defRPr>
                <a:solidFill>
                  <a:schemeClr val="tx1"/>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6" name="Text Placeholder 14"/>
          <p:cNvSpPr>
            <a:spLocks noGrp="1"/>
          </p:cNvSpPr>
          <p:nvPr>
            <p:ph type="body" sz="quarter" idx="49" hasCustomPrompt="1"/>
          </p:nvPr>
        </p:nvSpPr>
        <p:spPr>
          <a:xfrm>
            <a:off x="2249793" y="4564999"/>
            <a:ext cx="3042187" cy="1232678"/>
          </a:xfrm>
          <a:solidFill>
            <a:schemeClr val="bg2"/>
          </a:solidFill>
        </p:spPr>
        <p:txBody>
          <a:bodyPr lIns="137160" tIns="91440" rIns="137160" bIns="91440"/>
          <a:lstStyle>
            <a:lvl1pPr marL="0" indent="0">
              <a:lnSpc>
                <a:spcPct val="105000"/>
              </a:lnSpc>
              <a:spcBef>
                <a:spcPts val="544"/>
              </a:spcBef>
              <a:buNone/>
              <a:defRPr>
                <a:solidFill>
                  <a:schemeClr val="tx2"/>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7" name="Text Placeholder 14"/>
          <p:cNvSpPr>
            <a:spLocks noGrp="1"/>
          </p:cNvSpPr>
          <p:nvPr>
            <p:ph type="body" sz="quarter" idx="50" hasCustomPrompt="1"/>
          </p:nvPr>
        </p:nvSpPr>
        <p:spPr>
          <a:xfrm>
            <a:off x="5518686" y="4564999"/>
            <a:ext cx="3042187" cy="1232678"/>
          </a:xfrm>
          <a:solidFill>
            <a:schemeClr val="bg2"/>
          </a:solidFill>
        </p:spPr>
        <p:txBody>
          <a:bodyPr lIns="137160" tIns="91440" rIns="137160" bIns="91440"/>
          <a:lstStyle>
            <a:lvl1pPr marL="0" indent="0">
              <a:lnSpc>
                <a:spcPct val="105000"/>
              </a:lnSpc>
              <a:spcBef>
                <a:spcPts val="544"/>
              </a:spcBef>
              <a:buNone/>
              <a:defRPr>
                <a:solidFill>
                  <a:schemeClr val="tx1"/>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8" name="Text Placeholder 2"/>
          <p:cNvSpPr>
            <a:spLocks noGrp="1"/>
          </p:cNvSpPr>
          <p:nvPr>
            <p:ph type="body" sz="quarter" idx="38" hasCustomPrompt="1"/>
          </p:nvPr>
        </p:nvSpPr>
        <p:spPr>
          <a:xfrm>
            <a:off x="8768148" y="1657962"/>
            <a:ext cx="3046503" cy="4139714"/>
          </a:xfrm>
          <a:solidFill>
            <a:schemeClr val="accent1"/>
          </a:solidFill>
        </p:spPr>
        <p:txBody>
          <a:bodyPr lIns="137160" tIns="91440" rIns="137160" bIns="91440"/>
          <a:lstStyle>
            <a:lvl1pPr marL="0" indent="0">
              <a:lnSpc>
                <a:spcPct val="105000"/>
              </a:lnSpc>
              <a:spcBef>
                <a:spcPts val="272"/>
              </a:spcBef>
              <a:spcAft>
                <a:spcPts val="272"/>
              </a:spcAft>
              <a:buNone/>
              <a:defRPr sz="1224" b="0">
                <a:solidFill>
                  <a:schemeClr val="bg1"/>
                </a:solidFill>
              </a:defRPr>
            </a:lvl1pPr>
            <a:lvl2pPr marL="155437" indent="-155437">
              <a:lnSpc>
                <a:spcPct val="105000"/>
              </a:lnSpc>
              <a:buFont typeface="Arial" pitchFamily="34" charset="0"/>
              <a:buChar char="•"/>
              <a:defRPr sz="1224">
                <a:solidFill>
                  <a:schemeClr val="bg1"/>
                </a:solidFill>
              </a:defRPr>
            </a:lvl2pPr>
            <a:lvl3pPr marL="392909" indent="-155437">
              <a:lnSpc>
                <a:spcPct val="105000"/>
              </a:lnSpc>
              <a:defRPr sz="1224">
                <a:solidFill>
                  <a:schemeClr val="bg1"/>
                </a:solidFill>
              </a:defRPr>
            </a:lvl3pPr>
            <a:lvl4pPr marL="621746" indent="-155437">
              <a:lnSpc>
                <a:spcPct val="105000"/>
              </a:lnSpc>
              <a:defRPr sz="1224">
                <a:solidFill>
                  <a:schemeClr val="bg1"/>
                </a:solidFill>
              </a:defRPr>
            </a:lvl4pPr>
            <a:lvl5pPr marL="859219" indent="-155437">
              <a:lnSpc>
                <a:spcPct val="105000"/>
              </a:lnSpc>
              <a:defRPr sz="1224">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1509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Grid Highlight Middle">
    <p:spTree>
      <p:nvGrpSpPr>
        <p:cNvPr id="1" name=""/>
        <p:cNvGrpSpPr/>
        <p:nvPr/>
      </p:nvGrpSpPr>
      <p:grpSpPr>
        <a:xfrm>
          <a:off x="0" y="0"/>
          <a:ext cx="0" cy="0"/>
          <a:chOff x="0" y="0"/>
          <a:chExt cx="0" cy="0"/>
        </a:xfrm>
      </p:grpSpPr>
      <p:sp>
        <p:nvSpPr>
          <p:cNvPr id="17" name="Text Placeholder 13"/>
          <p:cNvSpPr>
            <a:spLocks noGrp="1"/>
          </p:cNvSpPr>
          <p:nvPr>
            <p:ph type="body" sz="quarter" idx="17" hasCustomPrompt="1"/>
          </p:nvPr>
        </p:nvSpPr>
        <p:spPr>
          <a:xfrm>
            <a:off x="621824" y="1100991"/>
            <a:ext cx="11192828" cy="315185"/>
          </a:xfrm>
        </p:spPr>
        <p:txBody>
          <a:bodyPr/>
          <a:lstStyle>
            <a:lvl1pPr marL="0" indent="0">
              <a:buNone/>
              <a:defRPr sz="1632">
                <a:solidFill>
                  <a:schemeClr val="tx1"/>
                </a:solidFill>
              </a:defRPr>
            </a:lvl1pPr>
            <a:lvl2pPr marL="237473" indent="0">
              <a:buNone/>
              <a:defRPr sz="1632">
                <a:solidFill>
                  <a:schemeClr val="tx1"/>
                </a:solidFill>
              </a:defRPr>
            </a:lvl2pPr>
            <a:lvl3pPr marL="466310" indent="0">
              <a:buNone/>
              <a:defRPr sz="1632">
                <a:solidFill>
                  <a:schemeClr val="tx1"/>
                </a:solidFill>
              </a:defRPr>
            </a:lvl3pPr>
            <a:lvl4pPr marL="703782" indent="0">
              <a:buNone/>
              <a:defRPr sz="1632">
                <a:solidFill>
                  <a:schemeClr val="tx1"/>
                </a:solidFill>
              </a:defRPr>
            </a:lvl4pPr>
            <a:lvl5pPr marL="932619" indent="0">
              <a:buNone/>
              <a:defRPr sz="1632">
                <a:solidFill>
                  <a:schemeClr val="tx1"/>
                </a:solidFill>
              </a:defRPr>
            </a:lvl5pPr>
          </a:lstStyle>
          <a:p>
            <a:pPr lvl="0"/>
            <a:r>
              <a:rPr lang="en-US" dirty="0" smtClean="0"/>
              <a:t>Click to edit text</a:t>
            </a:r>
            <a:endParaRPr lang="en-US" dirty="0"/>
          </a:p>
        </p:txBody>
      </p:sp>
      <p:sp>
        <p:nvSpPr>
          <p:cNvPr id="2" name="Date Placeholder 1"/>
          <p:cNvSpPr>
            <a:spLocks noGrp="1"/>
          </p:cNvSpPr>
          <p:nvPr>
            <p:ph type="dt" sz="half" idx="39"/>
          </p:nvPr>
        </p:nvSpPr>
        <p:spPr/>
        <p:txBody>
          <a:bodyPr/>
          <a:lstStyle/>
          <a:p>
            <a:fld id="{20A2AFA3-76B4-4F1D-925E-9100ACD37BD6}" type="datetime1">
              <a:rPr lang="en-US" smtClean="0">
                <a:solidFill>
                  <a:srgbClr val="979796">
                    <a:lumMod val="40000"/>
                    <a:lumOff val="60000"/>
                  </a:srgbClr>
                </a:solidFill>
              </a:rPr>
              <a:pPr/>
              <a:t>6/28/2013</a:t>
            </a:fld>
            <a:endParaRPr lang="en-US" dirty="0">
              <a:solidFill>
                <a:srgbClr val="979796">
                  <a:lumMod val="40000"/>
                  <a:lumOff val="60000"/>
                </a:srgbClr>
              </a:solidFill>
            </a:endParaRPr>
          </a:p>
        </p:txBody>
      </p:sp>
      <p:sp>
        <p:nvSpPr>
          <p:cNvPr id="7" name="Footer Placeholder 6"/>
          <p:cNvSpPr>
            <a:spLocks noGrp="1"/>
          </p:cNvSpPr>
          <p:nvPr>
            <p:ph type="ftr" sz="quarter" idx="40"/>
          </p:nvPr>
        </p:nvSpPr>
        <p:spPr/>
        <p:txBody>
          <a:bodyPr/>
          <a:lstStyle/>
          <a:p>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9" name="Slide Number Placeholder 8"/>
          <p:cNvSpPr>
            <a:spLocks noGrp="1"/>
          </p:cNvSpPr>
          <p:nvPr>
            <p:ph type="sldNum" sz="quarter" idx="41"/>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12" name="Title 11"/>
          <p:cNvSpPr>
            <a:spLocks noGrp="1"/>
          </p:cNvSpPr>
          <p:nvPr>
            <p:ph type="title" hasCustomPrompt="1"/>
          </p:nvPr>
        </p:nvSpPr>
        <p:spPr>
          <a:xfrm>
            <a:off x="621824" y="546609"/>
            <a:ext cx="11192828" cy="527452"/>
          </a:xfrm>
        </p:spPr>
        <p:txBody>
          <a:bodyPr/>
          <a:lstStyle/>
          <a:p>
            <a:r>
              <a:rPr lang="en-US" dirty="0" smtClean="0"/>
              <a:t>Click to edit title</a:t>
            </a:r>
            <a:endParaRPr lang="en-US" dirty="0"/>
          </a:p>
        </p:txBody>
      </p:sp>
      <p:sp>
        <p:nvSpPr>
          <p:cNvPr id="30" name="Picture Placeholder 9"/>
          <p:cNvSpPr>
            <a:spLocks noGrp="1"/>
          </p:cNvSpPr>
          <p:nvPr>
            <p:ph type="pic" sz="quarter" idx="42" hasCustomPrompt="1"/>
          </p:nvPr>
        </p:nvSpPr>
        <p:spPr>
          <a:xfrm>
            <a:off x="621824" y="1657963"/>
            <a:ext cx="1412058" cy="1233106"/>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a:t>
            </a:r>
            <a:br>
              <a:rPr lang="en-US" dirty="0" smtClean="0"/>
            </a:br>
            <a:r>
              <a:rPr lang="en-US" dirty="0" smtClean="0"/>
              <a:t>photo</a:t>
            </a:r>
            <a:endParaRPr lang="en-US" dirty="0"/>
          </a:p>
        </p:txBody>
      </p:sp>
      <p:sp>
        <p:nvSpPr>
          <p:cNvPr id="31" name="Picture Placeholder 9"/>
          <p:cNvSpPr>
            <a:spLocks noGrp="1"/>
          </p:cNvSpPr>
          <p:nvPr>
            <p:ph type="pic" sz="quarter" idx="43" hasCustomPrompt="1"/>
          </p:nvPr>
        </p:nvSpPr>
        <p:spPr>
          <a:xfrm>
            <a:off x="621824" y="3102459"/>
            <a:ext cx="1412058" cy="1233106"/>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a:t>
            </a:r>
            <a:br>
              <a:rPr lang="en-US" dirty="0" smtClean="0"/>
            </a:br>
            <a:r>
              <a:rPr lang="en-US" dirty="0" smtClean="0"/>
              <a:t>photo</a:t>
            </a:r>
            <a:endParaRPr lang="en-US" dirty="0"/>
          </a:p>
        </p:txBody>
      </p:sp>
      <p:sp>
        <p:nvSpPr>
          <p:cNvPr id="32" name="Picture Placeholder 9"/>
          <p:cNvSpPr>
            <a:spLocks noGrp="1"/>
          </p:cNvSpPr>
          <p:nvPr>
            <p:ph type="pic" sz="quarter" idx="44" hasCustomPrompt="1"/>
          </p:nvPr>
        </p:nvSpPr>
        <p:spPr>
          <a:xfrm>
            <a:off x="621824" y="4564570"/>
            <a:ext cx="1412058" cy="1233106"/>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a:t>
            </a:r>
            <a:br>
              <a:rPr lang="en-US" dirty="0" smtClean="0"/>
            </a:br>
            <a:r>
              <a:rPr lang="en-US" dirty="0" smtClean="0"/>
              <a:t>photo</a:t>
            </a:r>
            <a:endParaRPr lang="en-US" dirty="0"/>
          </a:p>
        </p:txBody>
      </p:sp>
      <p:sp>
        <p:nvSpPr>
          <p:cNvPr id="15" name="Text Placeholder 14"/>
          <p:cNvSpPr>
            <a:spLocks noGrp="1"/>
          </p:cNvSpPr>
          <p:nvPr>
            <p:ph type="body" sz="quarter" idx="45" hasCustomPrompt="1"/>
          </p:nvPr>
        </p:nvSpPr>
        <p:spPr>
          <a:xfrm>
            <a:off x="2249793" y="1657962"/>
            <a:ext cx="3042187" cy="1232678"/>
          </a:xfrm>
          <a:solidFill>
            <a:schemeClr val="bg2"/>
          </a:solidFill>
        </p:spPr>
        <p:txBody>
          <a:bodyPr lIns="137160" tIns="91440" rIns="137160" bIns="91440"/>
          <a:lstStyle>
            <a:lvl1pPr marL="0" indent="0">
              <a:lnSpc>
                <a:spcPct val="105000"/>
              </a:lnSpc>
              <a:spcBef>
                <a:spcPts val="544"/>
              </a:spcBef>
              <a:buNone/>
              <a:defRPr>
                <a:solidFill>
                  <a:schemeClr val="tx2"/>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3" name="Text Placeholder 14"/>
          <p:cNvSpPr>
            <a:spLocks noGrp="1"/>
          </p:cNvSpPr>
          <p:nvPr>
            <p:ph type="body" sz="quarter" idx="46" hasCustomPrompt="1"/>
          </p:nvPr>
        </p:nvSpPr>
        <p:spPr>
          <a:xfrm>
            <a:off x="5514368" y="1657962"/>
            <a:ext cx="3042187" cy="1232678"/>
          </a:xfrm>
          <a:solidFill>
            <a:schemeClr val="bg2"/>
          </a:solidFill>
        </p:spPr>
        <p:txBody>
          <a:bodyPr lIns="137160" tIns="91440" rIns="137160" bIns="91440"/>
          <a:lstStyle>
            <a:lvl1pPr marL="0" indent="0">
              <a:lnSpc>
                <a:spcPct val="105000"/>
              </a:lnSpc>
              <a:spcBef>
                <a:spcPts val="544"/>
              </a:spcBef>
              <a:buNone/>
              <a:defRPr>
                <a:solidFill>
                  <a:schemeClr val="tx1"/>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4" name="Text Placeholder 14"/>
          <p:cNvSpPr>
            <a:spLocks noGrp="1"/>
          </p:cNvSpPr>
          <p:nvPr>
            <p:ph type="body" sz="quarter" idx="47" hasCustomPrompt="1"/>
          </p:nvPr>
        </p:nvSpPr>
        <p:spPr>
          <a:xfrm>
            <a:off x="2249792" y="3102888"/>
            <a:ext cx="3268894" cy="1232678"/>
          </a:xfrm>
          <a:solidFill>
            <a:schemeClr val="accent1"/>
          </a:solidFill>
        </p:spPr>
        <p:txBody>
          <a:bodyPr lIns="137160" tIns="91440" rIns="292608" bIns="91440"/>
          <a:lstStyle>
            <a:lvl1pPr marL="0" indent="0">
              <a:lnSpc>
                <a:spcPct val="105000"/>
              </a:lnSpc>
              <a:spcBef>
                <a:spcPts val="544"/>
              </a:spcBef>
              <a:buNone/>
              <a:defRPr>
                <a:solidFill>
                  <a:schemeClr val="bg1"/>
                </a:solidFill>
              </a:defRPr>
            </a:lvl1pPr>
            <a:lvl2pPr>
              <a:lnSpc>
                <a:spcPct val="105000"/>
              </a:lnSpc>
              <a:defRPr>
                <a:solidFill>
                  <a:schemeClr val="bg1"/>
                </a:solidFill>
              </a:defRPr>
            </a:lvl2pPr>
            <a:lvl3pPr>
              <a:lnSpc>
                <a:spcPct val="105000"/>
              </a:lnSpc>
              <a:defRPr>
                <a:solidFill>
                  <a:schemeClr val="bg1"/>
                </a:solidFill>
              </a:defRPr>
            </a:lvl3pPr>
            <a:lvl4pPr>
              <a:lnSpc>
                <a:spcPct val="105000"/>
              </a:lnSpc>
              <a:defRPr>
                <a:solidFill>
                  <a:schemeClr val="bg1"/>
                </a:solidFill>
              </a:defRPr>
            </a:lvl4pPr>
            <a:lvl5pPr>
              <a:lnSpc>
                <a:spcPct val="105000"/>
              </a:lnSpc>
              <a:defRPr>
                <a:solidFill>
                  <a:schemeClr val="bg1"/>
                </a:solidFill>
              </a:defRPr>
            </a:lvl5pPr>
          </a:lstStyle>
          <a:p>
            <a:pPr lvl="0"/>
            <a:r>
              <a:rPr lang="en-US" dirty="0" smtClean="0"/>
              <a:t>Click to edit text</a:t>
            </a:r>
          </a:p>
        </p:txBody>
      </p:sp>
      <p:sp>
        <p:nvSpPr>
          <p:cNvPr id="35" name="Text Placeholder 14"/>
          <p:cNvSpPr>
            <a:spLocks noGrp="1"/>
          </p:cNvSpPr>
          <p:nvPr>
            <p:ph type="body" sz="quarter" idx="48" hasCustomPrompt="1"/>
          </p:nvPr>
        </p:nvSpPr>
        <p:spPr>
          <a:xfrm>
            <a:off x="5518685" y="3102888"/>
            <a:ext cx="3268894" cy="1232678"/>
          </a:xfrm>
          <a:solidFill>
            <a:schemeClr val="accent1"/>
          </a:solidFill>
        </p:spPr>
        <p:txBody>
          <a:bodyPr lIns="137160" tIns="91440" rIns="292608" bIns="91440"/>
          <a:lstStyle>
            <a:lvl1pPr marL="0" indent="0">
              <a:lnSpc>
                <a:spcPct val="105000"/>
              </a:lnSpc>
              <a:spcBef>
                <a:spcPts val="544"/>
              </a:spcBef>
              <a:buNone/>
              <a:defRPr>
                <a:solidFill>
                  <a:schemeClr val="bg1"/>
                </a:solidFill>
              </a:defRPr>
            </a:lvl1pPr>
            <a:lvl2pPr>
              <a:lnSpc>
                <a:spcPct val="105000"/>
              </a:lnSpc>
              <a:defRPr>
                <a:solidFill>
                  <a:schemeClr val="bg1"/>
                </a:solidFill>
              </a:defRPr>
            </a:lvl2pPr>
            <a:lvl3pPr>
              <a:lnSpc>
                <a:spcPct val="105000"/>
              </a:lnSpc>
              <a:defRPr>
                <a:solidFill>
                  <a:schemeClr val="bg1"/>
                </a:solidFill>
              </a:defRPr>
            </a:lvl3pPr>
            <a:lvl4pPr>
              <a:lnSpc>
                <a:spcPct val="105000"/>
              </a:lnSpc>
              <a:defRPr>
                <a:solidFill>
                  <a:schemeClr val="bg1"/>
                </a:solidFill>
              </a:defRPr>
            </a:lvl4pPr>
            <a:lvl5pPr>
              <a:lnSpc>
                <a:spcPct val="105000"/>
              </a:lnSpc>
              <a:defRPr>
                <a:solidFill>
                  <a:schemeClr val="bg1"/>
                </a:solidFill>
              </a:defRPr>
            </a:lvl5pPr>
          </a:lstStyle>
          <a:p>
            <a:pPr lvl="0"/>
            <a:r>
              <a:rPr lang="en-US" dirty="0" smtClean="0"/>
              <a:t>Click to edit text</a:t>
            </a:r>
          </a:p>
        </p:txBody>
      </p:sp>
      <p:sp>
        <p:nvSpPr>
          <p:cNvPr id="36" name="Text Placeholder 14"/>
          <p:cNvSpPr>
            <a:spLocks noGrp="1"/>
          </p:cNvSpPr>
          <p:nvPr>
            <p:ph type="body" sz="quarter" idx="49" hasCustomPrompt="1"/>
          </p:nvPr>
        </p:nvSpPr>
        <p:spPr>
          <a:xfrm>
            <a:off x="2249793" y="4564999"/>
            <a:ext cx="3042187" cy="1232678"/>
          </a:xfrm>
          <a:solidFill>
            <a:schemeClr val="bg2"/>
          </a:solidFill>
        </p:spPr>
        <p:txBody>
          <a:bodyPr lIns="137160" tIns="91440" rIns="137160" bIns="91440"/>
          <a:lstStyle>
            <a:lvl1pPr marL="0" indent="0">
              <a:lnSpc>
                <a:spcPct val="105000"/>
              </a:lnSpc>
              <a:spcBef>
                <a:spcPts val="544"/>
              </a:spcBef>
              <a:buNone/>
              <a:defRPr>
                <a:solidFill>
                  <a:schemeClr val="tx2"/>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7" name="Text Placeholder 14"/>
          <p:cNvSpPr>
            <a:spLocks noGrp="1"/>
          </p:cNvSpPr>
          <p:nvPr>
            <p:ph type="body" sz="quarter" idx="50" hasCustomPrompt="1"/>
          </p:nvPr>
        </p:nvSpPr>
        <p:spPr>
          <a:xfrm>
            <a:off x="5518686" y="4564999"/>
            <a:ext cx="3042187" cy="1232678"/>
          </a:xfrm>
          <a:solidFill>
            <a:schemeClr val="bg2"/>
          </a:solidFill>
        </p:spPr>
        <p:txBody>
          <a:bodyPr lIns="137160" tIns="91440" rIns="137160" bIns="91440"/>
          <a:lstStyle>
            <a:lvl1pPr marL="0" indent="0">
              <a:lnSpc>
                <a:spcPct val="105000"/>
              </a:lnSpc>
              <a:spcBef>
                <a:spcPts val="544"/>
              </a:spcBef>
              <a:buNone/>
              <a:defRPr>
                <a:solidFill>
                  <a:schemeClr val="tx1"/>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8" name="Text Placeholder 2"/>
          <p:cNvSpPr>
            <a:spLocks noGrp="1"/>
          </p:cNvSpPr>
          <p:nvPr>
            <p:ph type="body" sz="quarter" idx="38" hasCustomPrompt="1"/>
          </p:nvPr>
        </p:nvSpPr>
        <p:spPr>
          <a:xfrm>
            <a:off x="8768148" y="1657962"/>
            <a:ext cx="3046503" cy="4139714"/>
          </a:xfrm>
          <a:solidFill>
            <a:schemeClr val="accent1"/>
          </a:solidFill>
        </p:spPr>
        <p:txBody>
          <a:bodyPr lIns="137160" tIns="91440" rIns="137160" bIns="91440"/>
          <a:lstStyle>
            <a:lvl1pPr marL="0" indent="0">
              <a:lnSpc>
                <a:spcPct val="105000"/>
              </a:lnSpc>
              <a:spcBef>
                <a:spcPts val="272"/>
              </a:spcBef>
              <a:spcAft>
                <a:spcPts val="272"/>
              </a:spcAft>
              <a:buNone/>
              <a:defRPr sz="1224" b="0">
                <a:solidFill>
                  <a:schemeClr val="bg1"/>
                </a:solidFill>
              </a:defRPr>
            </a:lvl1pPr>
            <a:lvl2pPr marL="155437" indent="-155437">
              <a:lnSpc>
                <a:spcPct val="105000"/>
              </a:lnSpc>
              <a:buFont typeface="Arial" pitchFamily="34" charset="0"/>
              <a:buChar char="•"/>
              <a:defRPr sz="1224">
                <a:solidFill>
                  <a:schemeClr val="bg1"/>
                </a:solidFill>
              </a:defRPr>
            </a:lvl2pPr>
            <a:lvl3pPr marL="392909" indent="-155437">
              <a:lnSpc>
                <a:spcPct val="105000"/>
              </a:lnSpc>
              <a:defRPr sz="1224">
                <a:solidFill>
                  <a:schemeClr val="bg1"/>
                </a:solidFill>
              </a:defRPr>
            </a:lvl3pPr>
            <a:lvl4pPr marL="621746" indent="-155437">
              <a:lnSpc>
                <a:spcPct val="105000"/>
              </a:lnSpc>
              <a:defRPr sz="1224">
                <a:solidFill>
                  <a:schemeClr val="bg1"/>
                </a:solidFill>
              </a:defRPr>
            </a:lvl4pPr>
            <a:lvl5pPr marL="859219" indent="-155437">
              <a:lnSpc>
                <a:spcPct val="105000"/>
              </a:lnSpc>
              <a:defRPr sz="1224">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7200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Grid Highlight Bottom">
    <p:spTree>
      <p:nvGrpSpPr>
        <p:cNvPr id="1" name=""/>
        <p:cNvGrpSpPr/>
        <p:nvPr/>
      </p:nvGrpSpPr>
      <p:grpSpPr>
        <a:xfrm>
          <a:off x="0" y="0"/>
          <a:ext cx="0" cy="0"/>
          <a:chOff x="0" y="0"/>
          <a:chExt cx="0" cy="0"/>
        </a:xfrm>
      </p:grpSpPr>
      <p:sp>
        <p:nvSpPr>
          <p:cNvPr id="17" name="Text Placeholder 13"/>
          <p:cNvSpPr>
            <a:spLocks noGrp="1"/>
          </p:cNvSpPr>
          <p:nvPr>
            <p:ph type="body" sz="quarter" idx="17" hasCustomPrompt="1"/>
          </p:nvPr>
        </p:nvSpPr>
        <p:spPr>
          <a:xfrm>
            <a:off x="621824" y="1100991"/>
            <a:ext cx="11192828" cy="315185"/>
          </a:xfrm>
        </p:spPr>
        <p:txBody>
          <a:bodyPr/>
          <a:lstStyle>
            <a:lvl1pPr marL="0" indent="0">
              <a:buNone/>
              <a:defRPr sz="1632">
                <a:solidFill>
                  <a:schemeClr val="tx1"/>
                </a:solidFill>
              </a:defRPr>
            </a:lvl1pPr>
            <a:lvl2pPr marL="237473" indent="0">
              <a:buNone/>
              <a:defRPr sz="1632">
                <a:solidFill>
                  <a:schemeClr val="tx1"/>
                </a:solidFill>
              </a:defRPr>
            </a:lvl2pPr>
            <a:lvl3pPr marL="466310" indent="0">
              <a:buNone/>
              <a:defRPr sz="1632">
                <a:solidFill>
                  <a:schemeClr val="tx1"/>
                </a:solidFill>
              </a:defRPr>
            </a:lvl3pPr>
            <a:lvl4pPr marL="703782" indent="0">
              <a:buNone/>
              <a:defRPr sz="1632">
                <a:solidFill>
                  <a:schemeClr val="tx1"/>
                </a:solidFill>
              </a:defRPr>
            </a:lvl4pPr>
            <a:lvl5pPr marL="932619" indent="0">
              <a:buNone/>
              <a:defRPr sz="1632">
                <a:solidFill>
                  <a:schemeClr val="tx1"/>
                </a:solidFill>
              </a:defRPr>
            </a:lvl5pPr>
          </a:lstStyle>
          <a:p>
            <a:pPr lvl="0"/>
            <a:r>
              <a:rPr lang="en-US" dirty="0" smtClean="0"/>
              <a:t>Click to edit text</a:t>
            </a:r>
            <a:endParaRPr lang="en-US" dirty="0"/>
          </a:p>
        </p:txBody>
      </p:sp>
      <p:sp>
        <p:nvSpPr>
          <p:cNvPr id="2" name="Date Placeholder 1"/>
          <p:cNvSpPr>
            <a:spLocks noGrp="1"/>
          </p:cNvSpPr>
          <p:nvPr>
            <p:ph type="dt" sz="half" idx="39"/>
          </p:nvPr>
        </p:nvSpPr>
        <p:spPr/>
        <p:txBody>
          <a:bodyPr/>
          <a:lstStyle/>
          <a:p>
            <a:fld id="{C1376E6C-763E-4426-8F6F-FC3A6C338537}" type="datetime1">
              <a:rPr lang="en-US" smtClean="0">
                <a:solidFill>
                  <a:srgbClr val="979796">
                    <a:lumMod val="40000"/>
                    <a:lumOff val="60000"/>
                  </a:srgbClr>
                </a:solidFill>
              </a:rPr>
              <a:pPr/>
              <a:t>6/28/2013</a:t>
            </a:fld>
            <a:endParaRPr lang="en-US" dirty="0">
              <a:solidFill>
                <a:srgbClr val="979796">
                  <a:lumMod val="40000"/>
                  <a:lumOff val="60000"/>
                </a:srgbClr>
              </a:solidFill>
            </a:endParaRPr>
          </a:p>
        </p:txBody>
      </p:sp>
      <p:sp>
        <p:nvSpPr>
          <p:cNvPr id="7" name="Footer Placeholder 6"/>
          <p:cNvSpPr>
            <a:spLocks noGrp="1"/>
          </p:cNvSpPr>
          <p:nvPr>
            <p:ph type="ftr" sz="quarter" idx="40"/>
          </p:nvPr>
        </p:nvSpPr>
        <p:spPr/>
        <p:txBody>
          <a:bodyPr/>
          <a:lstStyle/>
          <a:p>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9" name="Slide Number Placeholder 8"/>
          <p:cNvSpPr>
            <a:spLocks noGrp="1"/>
          </p:cNvSpPr>
          <p:nvPr>
            <p:ph type="sldNum" sz="quarter" idx="41"/>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12" name="Title 11"/>
          <p:cNvSpPr>
            <a:spLocks noGrp="1"/>
          </p:cNvSpPr>
          <p:nvPr>
            <p:ph type="title" hasCustomPrompt="1"/>
          </p:nvPr>
        </p:nvSpPr>
        <p:spPr>
          <a:xfrm>
            <a:off x="621824" y="546609"/>
            <a:ext cx="11192828" cy="527452"/>
          </a:xfrm>
        </p:spPr>
        <p:txBody>
          <a:bodyPr/>
          <a:lstStyle/>
          <a:p>
            <a:r>
              <a:rPr lang="en-US" dirty="0" smtClean="0"/>
              <a:t>Click to edit title</a:t>
            </a:r>
            <a:endParaRPr lang="en-US" dirty="0"/>
          </a:p>
        </p:txBody>
      </p:sp>
      <p:sp>
        <p:nvSpPr>
          <p:cNvPr id="30" name="Picture Placeholder 9"/>
          <p:cNvSpPr>
            <a:spLocks noGrp="1"/>
          </p:cNvSpPr>
          <p:nvPr>
            <p:ph type="pic" sz="quarter" idx="42" hasCustomPrompt="1"/>
          </p:nvPr>
        </p:nvSpPr>
        <p:spPr>
          <a:xfrm>
            <a:off x="621824" y="1657963"/>
            <a:ext cx="1412058" cy="1233106"/>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a:t>
            </a:r>
            <a:br>
              <a:rPr lang="en-US" dirty="0" smtClean="0"/>
            </a:br>
            <a:r>
              <a:rPr lang="en-US" dirty="0" smtClean="0"/>
              <a:t>photo</a:t>
            </a:r>
            <a:endParaRPr lang="en-US" dirty="0"/>
          </a:p>
        </p:txBody>
      </p:sp>
      <p:sp>
        <p:nvSpPr>
          <p:cNvPr id="31" name="Picture Placeholder 9"/>
          <p:cNvSpPr>
            <a:spLocks noGrp="1"/>
          </p:cNvSpPr>
          <p:nvPr>
            <p:ph type="pic" sz="quarter" idx="43" hasCustomPrompt="1"/>
          </p:nvPr>
        </p:nvSpPr>
        <p:spPr>
          <a:xfrm>
            <a:off x="621824" y="3102459"/>
            <a:ext cx="1412058" cy="1233106"/>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a:t>
            </a:r>
            <a:br>
              <a:rPr lang="en-US" dirty="0" smtClean="0"/>
            </a:br>
            <a:r>
              <a:rPr lang="en-US" dirty="0" smtClean="0"/>
              <a:t>photo</a:t>
            </a:r>
            <a:endParaRPr lang="en-US" dirty="0"/>
          </a:p>
        </p:txBody>
      </p:sp>
      <p:sp>
        <p:nvSpPr>
          <p:cNvPr id="32" name="Picture Placeholder 9"/>
          <p:cNvSpPr>
            <a:spLocks noGrp="1"/>
          </p:cNvSpPr>
          <p:nvPr>
            <p:ph type="pic" sz="quarter" idx="44" hasCustomPrompt="1"/>
          </p:nvPr>
        </p:nvSpPr>
        <p:spPr>
          <a:xfrm>
            <a:off x="621824" y="4564570"/>
            <a:ext cx="1412058" cy="1233106"/>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a:t>
            </a:r>
            <a:br>
              <a:rPr lang="en-US" dirty="0" smtClean="0"/>
            </a:br>
            <a:r>
              <a:rPr lang="en-US" dirty="0" smtClean="0"/>
              <a:t>photo</a:t>
            </a:r>
            <a:endParaRPr lang="en-US" dirty="0"/>
          </a:p>
        </p:txBody>
      </p:sp>
      <p:sp>
        <p:nvSpPr>
          <p:cNvPr id="15" name="Text Placeholder 14"/>
          <p:cNvSpPr>
            <a:spLocks noGrp="1"/>
          </p:cNvSpPr>
          <p:nvPr>
            <p:ph type="body" sz="quarter" idx="45" hasCustomPrompt="1"/>
          </p:nvPr>
        </p:nvSpPr>
        <p:spPr>
          <a:xfrm>
            <a:off x="2249793" y="1657962"/>
            <a:ext cx="3042187" cy="1232678"/>
          </a:xfrm>
          <a:solidFill>
            <a:schemeClr val="bg2"/>
          </a:solidFill>
        </p:spPr>
        <p:txBody>
          <a:bodyPr lIns="137160" tIns="91440" rIns="137160" bIns="91440"/>
          <a:lstStyle>
            <a:lvl1pPr marL="0" indent="0">
              <a:lnSpc>
                <a:spcPct val="105000"/>
              </a:lnSpc>
              <a:spcBef>
                <a:spcPts val="544"/>
              </a:spcBef>
              <a:buNone/>
              <a:defRPr>
                <a:solidFill>
                  <a:schemeClr val="tx2"/>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3" name="Text Placeholder 14"/>
          <p:cNvSpPr>
            <a:spLocks noGrp="1"/>
          </p:cNvSpPr>
          <p:nvPr>
            <p:ph type="body" sz="quarter" idx="46" hasCustomPrompt="1"/>
          </p:nvPr>
        </p:nvSpPr>
        <p:spPr>
          <a:xfrm>
            <a:off x="5514368" y="1657962"/>
            <a:ext cx="3042187" cy="1232678"/>
          </a:xfrm>
          <a:solidFill>
            <a:schemeClr val="bg2"/>
          </a:solidFill>
        </p:spPr>
        <p:txBody>
          <a:bodyPr lIns="137160" tIns="91440" rIns="137160" bIns="91440"/>
          <a:lstStyle>
            <a:lvl1pPr marL="0" indent="0">
              <a:lnSpc>
                <a:spcPct val="105000"/>
              </a:lnSpc>
              <a:spcBef>
                <a:spcPts val="544"/>
              </a:spcBef>
              <a:buNone/>
              <a:defRPr>
                <a:solidFill>
                  <a:schemeClr val="tx1"/>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4" name="Text Placeholder 14"/>
          <p:cNvSpPr>
            <a:spLocks noGrp="1"/>
          </p:cNvSpPr>
          <p:nvPr>
            <p:ph type="body" sz="quarter" idx="47" hasCustomPrompt="1"/>
          </p:nvPr>
        </p:nvSpPr>
        <p:spPr>
          <a:xfrm>
            <a:off x="2249793" y="3102888"/>
            <a:ext cx="3042187" cy="1232678"/>
          </a:xfrm>
          <a:solidFill>
            <a:schemeClr val="bg2"/>
          </a:solidFill>
        </p:spPr>
        <p:txBody>
          <a:bodyPr lIns="137160" tIns="91440" rIns="137160" bIns="91440"/>
          <a:lstStyle>
            <a:lvl1pPr marL="0" indent="0">
              <a:lnSpc>
                <a:spcPct val="105000"/>
              </a:lnSpc>
              <a:spcBef>
                <a:spcPts val="544"/>
              </a:spcBef>
              <a:buNone/>
              <a:defRPr>
                <a:solidFill>
                  <a:schemeClr val="tx2"/>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5" name="Text Placeholder 14"/>
          <p:cNvSpPr>
            <a:spLocks noGrp="1"/>
          </p:cNvSpPr>
          <p:nvPr>
            <p:ph type="body" sz="quarter" idx="48" hasCustomPrompt="1"/>
          </p:nvPr>
        </p:nvSpPr>
        <p:spPr>
          <a:xfrm>
            <a:off x="5518686" y="3102888"/>
            <a:ext cx="3042187" cy="1232678"/>
          </a:xfrm>
          <a:solidFill>
            <a:schemeClr val="bg2"/>
          </a:solidFill>
        </p:spPr>
        <p:txBody>
          <a:bodyPr lIns="137160" tIns="91440" rIns="137160" bIns="91440"/>
          <a:lstStyle>
            <a:lvl1pPr marL="0" indent="0">
              <a:lnSpc>
                <a:spcPct val="105000"/>
              </a:lnSpc>
              <a:spcBef>
                <a:spcPts val="544"/>
              </a:spcBef>
              <a:buNone/>
              <a:defRPr>
                <a:solidFill>
                  <a:schemeClr val="tx1"/>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6" name="Text Placeholder 14"/>
          <p:cNvSpPr>
            <a:spLocks noGrp="1"/>
          </p:cNvSpPr>
          <p:nvPr>
            <p:ph type="body" sz="quarter" idx="49" hasCustomPrompt="1"/>
          </p:nvPr>
        </p:nvSpPr>
        <p:spPr>
          <a:xfrm>
            <a:off x="2249792" y="4564999"/>
            <a:ext cx="3268893" cy="1232678"/>
          </a:xfrm>
          <a:solidFill>
            <a:schemeClr val="accent1"/>
          </a:solidFill>
        </p:spPr>
        <p:txBody>
          <a:bodyPr lIns="137160" tIns="91440" rIns="292608" bIns="91440"/>
          <a:lstStyle>
            <a:lvl1pPr marL="0" indent="0">
              <a:lnSpc>
                <a:spcPct val="105000"/>
              </a:lnSpc>
              <a:spcBef>
                <a:spcPts val="544"/>
              </a:spcBef>
              <a:buNone/>
              <a:defRPr>
                <a:solidFill>
                  <a:schemeClr val="bg1"/>
                </a:solidFill>
              </a:defRPr>
            </a:lvl1pPr>
            <a:lvl2pPr>
              <a:lnSpc>
                <a:spcPct val="105000"/>
              </a:lnSpc>
              <a:defRPr>
                <a:solidFill>
                  <a:schemeClr val="bg1"/>
                </a:solidFill>
              </a:defRPr>
            </a:lvl2pPr>
            <a:lvl3pPr>
              <a:lnSpc>
                <a:spcPct val="105000"/>
              </a:lnSpc>
              <a:defRPr>
                <a:solidFill>
                  <a:schemeClr val="bg1"/>
                </a:solidFill>
              </a:defRPr>
            </a:lvl3pPr>
            <a:lvl4pPr>
              <a:lnSpc>
                <a:spcPct val="105000"/>
              </a:lnSpc>
              <a:defRPr>
                <a:solidFill>
                  <a:schemeClr val="bg1"/>
                </a:solidFill>
              </a:defRPr>
            </a:lvl4pPr>
            <a:lvl5pPr marL="932619" indent="0">
              <a:lnSpc>
                <a:spcPct val="105000"/>
              </a:lnSpc>
              <a:buNone/>
              <a:defRPr>
                <a:solidFill>
                  <a:schemeClr val="bg1"/>
                </a:solidFill>
              </a:defRPr>
            </a:lvl5pPr>
          </a:lstStyle>
          <a:p>
            <a:pPr lvl="0"/>
            <a:r>
              <a:rPr lang="en-US" dirty="0" smtClean="0"/>
              <a:t>Click to edit text</a:t>
            </a:r>
          </a:p>
        </p:txBody>
      </p:sp>
      <p:sp>
        <p:nvSpPr>
          <p:cNvPr id="37" name="Text Placeholder 14"/>
          <p:cNvSpPr>
            <a:spLocks noGrp="1"/>
          </p:cNvSpPr>
          <p:nvPr>
            <p:ph type="body" sz="quarter" idx="50" hasCustomPrompt="1"/>
          </p:nvPr>
        </p:nvSpPr>
        <p:spPr>
          <a:xfrm>
            <a:off x="5518685" y="4564999"/>
            <a:ext cx="3268893" cy="1232678"/>
          </a:xfrm>
          <a:solidFill>
            <a:schemeClr val="accent1"/>
          </a:solidFill>
        </p:spPr>
        <p:txBody>
          <a:bodyPr lIns="137160" tIns="91440" rIns="292608" bIns="91440"/>
          <a:lstStyle>
            <a:lvl1pPr marL="0" indent="0">
              <a:lnSpc>
                <a:spcPct val="105000"/>
              </a:lnSpc>
              <a:spcBef>
                <a:spcPts val="544"/>
              </a:spcBef>
              <a:buNone/>
              <a:defRPr>
                <a:solidFill>
                  <a:schemeClr val="bg1"/>
                </a:solidFill>
              </a:defRPr>
            </a:lvl1pPr>
            <a:lvl2pPr>
              <a:lnSpc>
                <a:spcPct val="105000"/>
              </a:lnSpc>
              <a:defRPr>
                <a:solidFill>
                  <a:schemeClr val="bg1"/>
                </a:solidFill>
              </a:defRPr>
            </a:lvl2pPr>
            <a:lvl3pPr>
              <a:lnSpc>
                <a:spcPct val="105000"/>
              </a:lnSpc>
              <a:defRPr>
                <a:solidFill>
                  <a:schemeClr val="bg1"/>
                </a:solidFill>
              </a:defRPr>
            </a:lvl3pPr>
            <a:lvl4pPr>
              <a:lnSpc>
                <a:spcPct val="105000"/>
              </a:lnSpc>
              <a:defRPr>
                <a:solidFill>
                  <a:schemeClr val="bg1"/>
                </a:solidFill>
              </a:defRPr>
            </a:lvl4pPr>
            <a:lvl5pPr>
              <a:lnSpc>
                <a:spcPct val="105000"/>
              </a:lnSpc>
              <a:defRPr>
                <a:solidFill>
                  <a:schemeClr val="bg1"/>
                </a:solidFill>
              </a:defRPr>
            </a:lvl5pPr>
          </a:lstStyle>
          <a:p>
            <a:pPr lvl="0"/>
            <a:r>
              <a:rPr lang="en-US" dirty="0" smtClean="0"/>
              <a:t>Click to edit text</a:t>
            </a:r>
          </a:p>
        </p:txBody>
      </p:sp>
      <p:sp>
        <p:nvSpPr>
          <p:cNvPr id="38" name="Text Placeholder 2"/>
          <p:cNvSpPr>
            <a:spLocks noGrp="1"/>
          </p:cNvSpPr>
          <p:nvPr>
            <p:ph type="body" sz="quarter" idx="38" hasCustomPrompt="1"/>
          </p:nvPr>
        </p:nvSpPr>
        <p:spPr>
          <a:xfrm>
            <a:off x="8768148" y="1657962"/>
            <a:ext cx="3046503" cy="4139714"/>
          </a:xfrm>
          <a:solidFill>
            <a:schemeClr val="accent1"/>
          </a:solidFill>
        </p:spPr>
        <p:txBody>
          <a:bodyPr lIns="137160" tIns="91440" rIns="137160" bIns="91440"/>
          <a:lstStyle>
            <a:lvl1pPr marL="0" indent="0">
              <a:lnSpc>
                <a:spcPct val="105000"/>
              </a:lnSpc>
              <a:spcBef>
                <a:spcPts val="272"/>
              </a:spcBef>
              <a:spcAft>
                <a:spcPts val="272"/>
              </a:spcAft>
              <a:buNone/>
              <a:defRPr sz="1224" b="0">
                <a:solidFill>
                  <a:schemeClr val="bg1"/>
                </a:solidFill>
              </a:defRPr>
            </a:lvl1pPr>
            <a:lvl2pPr marL="155437" indent="-155437">
              <a:lnSpc>
                <a:spcPct val="105000"/>
              </a:lnSpc>
              <a:buFont typeface="Arial" pitchFamily="34" charset="0"/>
              <a:buChar char="•"/>
              <a:defRPr sz="1224">
                <a:solidFill>
                  <a:schemeClr val="bg1"/>
                </a:solidFill>
              </a:defRPr>
            </a:lvl2pPr>
            <a:lvl3pPr marL="392909" indent="-155437">
              <a:lnSpc>
                <a:spcPct val="105000"/>
              </a:lnSpc>
              <a:defRPr sz="1224">
                <a:solidFill>
                  <a:schemeClr val="bg1"/>
                </a:solidFill>
              </a:defRPr>
            </a:lvl3pPr>
            <a:lvl4pPr marL="621746" indent="-155437">
              <a:lnSpc>
                <a:spcPct val="105000"/>
              </a:lnSpc>
              <a:defRPr sz="1224">
                <a:solidFill>
                  <a:schemeClr val="bg1"/>
                </a:solidFill>
              </a:defRPr>
            </a:lvl4pPr>
            <a:lvl5pPr marL="859219" indent="-155437">
              <a:lnSpc>
                <a:spcPct val="105000"/>
              </a:lnSpc>
              <a:defRPr sz="1224">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9515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Grid With Text">
    <p:spTree>
      <p:nvGrpSpPr>
        <p:cNvPr id="1" name=""/>
        <p:cNvGrpSpPr/>
        <p:nvPr/>
      </p:nvGrpSpPr>
      <p:grpSpPr>
        <a:xfrm>
          <a:off x="0" y="0"/>
          <a:ext cx="0" cy="0"/>
          <a:chOff x="0" y="0"/>
          <a:chExt cx="0" cy="0"/>
        </a:xfrm>
      </p:grpSpPr>
      <p:sp>
        <p:nvSpPr>
          <p:cNvPr id="17" name="Text Placeholder 13"/>
          <p:cNvSpPr>
            <a:spLocks noGrp="1"/>
          </p:cNvSpPr>
          <p:nvPr>
            <p:ph type="body" sz="quarter" idx="17" hasCustomPrompt="1"/>
          </p:nvPr>
        </p:nvSpPr>
        <p:spPr>
          <a:xfrm>
            <a:off x="621824" y="1100991"/>
            <a:ext cx="11192828" cy="315185"/>
          </a:xfrm>
        </p:spPr>
        <p:txBody>
          <a:bodyPr/>
          <a:lstStyle>
            <a:lvl1pPr marL="0" indent="0">
              <a:buNone/>
              <a:defRPr sz="1632">
                <a:solidFill>
                  <a:schemeClr val="tx1"/>
                </a:solidFill>
              </a:defRPr>
            </a:lvl1pPr>
            <a:lvl2pPr marL="237473" indent="0">
              <a:buNone/>
              <a:defRPr sz="1632">
                <a:solidFill>
                  <a:schemeClr val="tx1"/>
                </a:solidFill>
              </a:defRPr>
            </a:lvl2pPr>
            <a:lvl3pPr marL="466310" indent="0">
              <a:buNone/>
              <a:defRPr sz="1632">
                <a:solidFill>
                  <a:schemeClr val="tx1"/>
                </a:solidFill>
              </a:defRPr>
            </a:lvl3pPr>
            <a:lvl4pPr marL="703782" indent="0">
              <a:buNone/>
              <a:defRPr sz="1632">
                <a:solidFill>
                  <a:schemeClr val="tx1"/>
                </a:solidFill>
              </a:defRPr>
            </a:lvl4pPr>
            <a:lvl5pPr marL="932619" indent="0">
              <a:buNone/>
              <a:defRPr sz="1632">
                <a:solidFill>
                  <a:schemeClr val="tx1"/>
                </a:solidFill>
              </a:defRPr>
            </a:lvl5pPr>
          </a:lstStyle>
          <a:p>
            <a:pPr lvl="0"/>
            <a:r>
              <a:rPr lang="en-US" dirty="0" smtClean="0"/>
              <a:t>Click to edit text</a:t>
            </a:r>
            <a:endParaRPr lang="en-US" dirty="0"/>
          </a:p>
        </p:txBody>
      </p:sp>
      <p:sp>
        <p:nvSpPr>
          <p:cNvPr id="2" name="Date Placeholder 1"/>
          <p:cNvSpPr>
            <a:spLocks noGrp="1"/>
          </p:cNvSpPr>
          <p:nvPr>
            <p:ph type="dt" sz="half" idx="39"/>
          </p:nvPr>
        </p:nvSpPr>
        <p:spPr/>
        <p:txBody>
          <a:bodyPr/>
          <a:lstStyle/>
          <a:p>
            <a:fld id="{9FD724BF-CFC4-42FD-BE4C-7B6091CF9FDF}" type="datetime1">
              <a:rPr lang="en-US" smtClean="0">
                <a:solidFill>
                  <a:srgbClr val="979796">
                    <a:lumMod val="40000"/>
                    <a:lumOff val="60000"/>
                  </a:srgbClr>
                </a:solidFill>
              </a:rPr>
              <a:pPr/>
              <a:t>6/28/2013</a:t>
            </a:fld>
            <a:endParaRPr lang="en-US" dirty="0">
              <a:solidFill>
                <a:srgbClr val="979796">
                  <a:lumMod val="40000"/>
                  <a:lumOff val="60000"/>
                </a:srgbClr>
              </a:solidFill>
            </a:endParaRPr>
          </a:p>
        </p:txBody>
      </p:sp>
      <p:sp>
        <p:nvSpPr>
          <p:cNvPr id="7" name="Footer Placeholder 6"/>
          <p:cNvSpPr>
            <a:spLocks noGrp="1"/>
          </p:cNvSpPr>
          <p:nvPr>
            <p:ph type="ftr" sz="quarter" idx="40"/>
          </p:nvPr>
        </p:nvSpPr>
        <p:spPr/>
        <p:txBody>
          <a:bodyPr/>
          <a:lstStyle/>
          <a:p>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9" name="Slide Number Placeholder 8"/>
          <p:cNvSpPr>
            <a:spLocks noGrp="1"/>
          </p:cNvSpPr>
          <p:nvPr>
            <p:ph type="sldNum" sz="quarter" idx="41"/>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12" name="Title 11"/>
          <p:cNvSpPr>
            <a:spLocks noGrp="1"/>
          </p:cNvSpPr>
          <p:nvPr>
            <p:ph type="title" hasCustomPrompt="1"/>
          </p:nvPr>
        </p:nvSpPr>
        <p:spPr>
          <a:xfrm>
            <a:off x="621824" y="546609"/>
            <a:ext cx="11192828" cy="527452"/>
          </a:xfrm>
        </p:spPr>
        <p:txBody>
          <a:bodyPr/>
          <a:lstStyle/>
          <a:p>
            <a:r>
              <a:rPr lang="en-US" dirty="0" smtClean="0"/>
              <a:t>Click to edit title</a:t>
            </a:r>
            <a:endParaRPr lang="en-US" dirty="0"/>
          </a:p>
        </p:txBody>
      </p:sp>
      <p:sp>
        <p:nvSpPr>
          <p:cNvPr id="30" name="Picture Placeholder 9"/>
          <p:cNvSpPr>
            <a:spLocks noGrp="1"/>
          </p:cNvSpPr>
          <p:nvPr>
            <p:ph type="pic" sz="quarter" idx="42" hasCustomPrompt="1"/>
          </p:nvPr>
        </p:nvSpPr>
        <p:spPr>
          <a:xfrm>
            <a:off x="621824" y="1657963"/>
            <a:ext cx="1412058" cy="1233106"/>
          </a:xfrm>
          <a:solidFill>
            <a:schemeClr val="accent3"/>
          </a:solidFill>
        </p:spPr>
        <p:txBody>
          <a:bodyPr anchor="ctr" anchorCtr="0">
            <a:normAutofit/>
          </a:bodyPr>
          <a:lstStyle>
            <a:lvl1pPr marL="0" indent="0" algn="ctr">
              <a:lnSpc>
                <a:spcPct val="100000"/>
              </a:lnSpc>
              <a:buNone/>
              <a:defRPr sz="1904"/>
            </a:lvl1pPr>
          </a:lstStyle>
          <a:p>
            <a:r>
              <a:rPr lang="en-US" dirty="0" smtClean="0"/>
              <a:t>Click to place </a:t>
            </a:r>
            <a:br>
              <a:rPr lang="en-US" dirty="0" smtClean="0"/>
            </a:br>
            <a:r>
              <a:rPr lang="en-US" dirty="0" smtClean="0"/>
              <a:t>photo</a:t>
            </a:r>
            <a:endParaRPr lang="en-US" dirty="0"/>
          </a:p>
        </p:txBody>
      </p:sp>
      <p:sp>
        <p:nvSpPr>
          <p:cNvPr id="24" name="Text Placeholder 24"/>
          <p:cNvSpPr>
            <a:spLocks noGrp="1"/>
          </p:cNvSpPr>
          <p:nvPr>
            <p:ph type="body" sz="quarter" idx="25" hasCustomPrompt="1"/>
          </p:nvPr>
        </p:nvSpPr>
        <p:spPr>
          <a:xfrm>
            <a:off x="2243316" y="1594977"/>
            <a:ext cx="3048664" cy="347186"/>
          </a:xfrm>
        </p:spPr>
        <p:txBody>
          <a:bodyPr/>
          <a:lstStyle>
            <a:lvl1pPr marL="0" indent="0">
              <a:lnSpc>
                <a:spcPct val="105000"/>
              </a:lnSpc>
              <a:buNone/>
              <a:defRPr>
                <a:solidFill>
                  <a:schemeClr val="accent1"/>
                </a:solidFill>
              </a:defRPr>
            </a:lvl1pPr>
            <a:lvl2pPr marL="0" indent="0">
              <a:buNone/>
              <a:defRPr sz="1632"/>
            </a:lvl2pPr>
            <a:lvl3pPr marL="388591" indent="-155437">
              <a:defRPr sz="1632"/>
            </a:lvl3pPr>
            <a:lvl4pPr marL="626064" indent="-155437">
              <a:defRPr sz="1632"/>
            </a:lvl4pPr>
            <a:lvl5pPr marL="854901" indent="-155437">
              <a:defRPr sz="1632"/>
            </a:lvl5pPr>
          </a:lstStyle>
          <a:p>
            <a:pPr lvl="0"/>
            <a:r>
              <a:rPr lang="en-US" dirty="0" smtClean="0"/>
              <a:t>Click to edit text</a:t>
            </a:r>
          </a:p>
        </p:txBody>
      </p:sp>
      <p:sp>
        <p:nvSpPr>
          <p:cNvPr id="25" name="Text Placeholder 21"/>
          <p:cNvSpPr>
            <a:spLocks noGrp="1"/>
          </p:cNvSpPr>
          <p:nvPr>
            <p:ph type="body" sz="quarter" idx="26" hasCustomPrompt="1"/>
          </p:nvPr>
        </p:nvSpPr>
        <p:spPr>
          <a:xfrm>
            <a:off x="2243316" y="1942163"/>
            <a:ext cx="3048664" cy="1839683"/>
          </a:xfrm>
        </p:spPr>
        <p:txBody>
          <a:bodyPr/>
          <a:lstStyle>
            <a:lvl1pPr marL="0" indent="0">
              <a:buNone/>
              <a:defRPr sz="1632">
                <a:solidFill>
                  <a:schemeClr val="tx1"/>
                </a:solidFill>
              </a:defRPr>
            </a:lvl1pPr>
            <a:lvl2pPr>
              <a:defRPr sz="1632"/>
            </a:lvl2pPr>
            <a:lvl3pPr>
              <a:defRPr sz="1632"/>
            </a:lvl3pPr>
            <a:lvl4pPr>
              <a:defRPr sz="1632"/>
            </a:lvl4pPr>
            <a:lvl5pPr>
              <a:defRPr sz="1632"/>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Text Placeholder 14"/>
          <p:cNvSpPr>
            <a:spLocks noGrp="1"/>
          </p:cNvSpPr>
          <p:nvPr>
            <p:ph type="body" sz="quarter" idx="46" hasCustomPrompt="1"/>
          </p:nvPr>
        </p:nvSpPr>
        <p:spPr>
          <a:xfrm>
            <a:off x="5514368" y="1657962"/>
            <a:ext cx="3042187" cy="1232678"/>
          </a:xfrm>
          <a:solidFill>
            <a:schemeClr val="bg2"/>
          </a:solidFill>
        </p:spPr>
        <p:txBody>
          <a:bodyPr lIns="137160" tIns="91440" rIns="137160" bIns="91440"/>
          <a:lstStyle>
            <a:lvl1pPr marL="0" indent="0">
              <a:lnSpc>
                <a:spcPct val="105000"/>
              </a:lnSpc>
              <a:spcBef>
                <a:spcPts val="544"/>
              </a:spcBef>
              <a:buNone/>
              <a:defRPr>
                <a:solidFill>
                  <a:schemeClr val="tx1"/>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27" name="Text Placeholder 14"/>
          <p:cNvSpPr>
            <a:spLocks noGrp="1"/>
          </p:cNvSpPr>
          <p:nvPr>
            <p:ph type="body" sz="quarter" idx="48" hasCustomPrompt="1"/>
          </p:nvPr>
        </p:nvSpPr>
        <p:spPr>
          <a:xfrm>
            <a:off x="5518686" y="3102888"/>
            <a:ext cx="3042187" cy="1232678"/>
          </a:xfrm>
          <a:solidFill>
            <a:schemeClr val="bg2"/>
          </a:solidFill>
        </p:spPr>
        <p:txBody>
          <a:bodyPr lIns="137160" tIns="91440" rIns="137160" bIns="91440"/>
          <a:lstStyle>
            <a:lvl1pPr marL="0" indent="0">
              <a:lnSpc>
                <a:spcPct val="105000"/>
              </a:lnSpc>
              <a:spcBef>
                <a:spcPts val="544"/>
              </a:spcBef>
              <a:buNone/>
              <a:defRPr>
                <a:solidFill>
                  <a:schemeClr val="tx1"/>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28" name="Text Placeholder 14"/>
          <p:cNvSpPr>
            <a:spLocks noGrp="1"/>
          </p:cNvSpPr>
          <p:nvPr>
            <p:ph type="body" sz="quarter" idx="50" hasCustomPrompt="1"/>
          </p:nvPr>
        </p:nvSpPr>
        <p:spPr>
          <a:xfrm>
            <a:off x="5518686" y="4564999"/>
            <a:ext cx="3042187" cy="1232678"/>
          </a:xfrm>
          <a:solidFill>
            <a:schemeClr val="bg2"/>
          </a:solidFill>
        </p:spPr>
        <p:txBody>
          <a:bodyPr lIns="137160" tIns="91440" rIns="137160" bIns="91440"/>
          <a:lstStyle>
            <a:lvl1pPr marL="0" indent="0">
              <a:lnSpc>
                <a:spcPct val="105000"/>
              </a:lnSpc>
              <a:spcBef>
                <a:spcPts val="544"/>
              </a:spcBef>
              <a:buNone/>
              <a:defRPr>
                <a:solidFill>
                  <a:schemeClr val="tx1"/>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29" name="Text Placeholder 2"/>
          <p:cNvSpPr>
            <a:spLocks noGrp="1"/>
          </p:cNvSpPr>
          <p:nvPr>
            <p:ph type="body" sz="quarter" idx="38" hasCustomPrompt="1"/>
          </p:nvPr>
        </p:nvSpPr>
        <p:spPr>
          <a:xfrm>
            <a:off x="8768148" y="1657962"/>
            <a:ext cx="3046503" cy="4139714"/>
          </a:xfrm>
          <a:solidFill>
            <a:schemeClr val="accent1"/>
          </a:solidFill>
        </p:spPr>
        <p:txBody>
          <a:bodyPr lIns="137160" tIns="91440" rIns="137160" bIns="91440"/>
          <a:lstStyle>
            <a:lvl1pPr marL="0" indent="0">
              <a:lnSpc>
                <a:spcPct val="105000"/>
              </a:lnSpc>
              <a:spcBef>
                <a:spcPts val="272"/>
              </a:spcBef>
              <a:spcAft>
                <a:spcPts val="272"/>
              </a:spcAft>
              <a:buNone/>
              <a:defRPr sz="1224" b="0">
                <a:solidFill>
                  <a:schemeClr val="bg1"/>
                </a:solidFill>
              </a:defRPr>
            </a:lvl1pPr>
            <a:lvl2pPr marL="155437" indent="-155437">
              <a:lnSpc>
                <a:spcPct val="105000"/>
              </a:lnSpc>
              <a:buFont typeface="Arial" pitchFamily="34" charset="0"/>
              <a:buChar char="•"/>
              <a:defRPr sz="1224">
                <a:solidFill>
                  <a:schemeClr val="bg1"/>
                </a:solidFill>
              </a:defRPr>
            </a:lvl2pPr>
            <a:lvl3pPr marL="392909" indent="-155437">
              <a:lnSpc>
                <a:spcPct val="105000"/>
              </a:lnSpc>
              <a:defRPr sz="1224">
                <a:solidFill>
                  <a:schemeClr val="bg1"/>
                </a:solidFill>
              </a:defRPr>
            </a:lvl3pPr>
            <a:lvl4pPr marL="621746" indent="-155437">
              <a:lnSpc>
                <a:spcPct val="105000"/>
              </a:lnSpc>
              <a:defRPr sz="1224">
                <a:solidFill>
                  <a:schemeClr val="bg1"/>
                </a:solidFill>
              </a:defRPr>
            </a:lvl4pPr>
            <a:lvl5pPr marL="859219" indent="-155437">
              <a:lnSpc>
                <a:spcPct val="105000"/>
              </a:lnSpc>
              <a:defRPr sz="1224">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800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ext Placeholder 13"/>
          <p:cNvSpPr>
            <a:spLocks noGrp="1"/>
          </p:cNvSpPr>
          <p:nvPr>
            <p:ph type="body" sz="quarter" idx="17" hasCustomPrompt="1"/>
          </p:nvPr>
        </p:nvSpPr>
        <p:spPr>
          <a:xfrm>
            <a:off x="621824" y="1100991"/>
            <a:ext cx="11192828" cy="315185"/>
          </a:xfrm>
        </p:spPr>
        <p:txBody>
          <a:bodyPr/>
          <a:lstStyle>
            <a:lvl1pPr marL="0" indent="0">
              <a:buNone/>
              <a:defRPr sz="1632">
                <a:solidFill>
                  <a:schemeClr val="tx1"/>
                </a:solidFill>
              </a:defRPr>
            </a:lvl1pPr>
            <a:lvl2pPr marL="237473" indent="0">
              <a:buNone/>
              <a:defRPr sz="1632">
                <a:solidFill>
                  <a:schemeClr val="tx1"/>
                </a:solidFill>
              </a:defRPr>
            </a:lvl2pPr>
            <a:lvl3pPr marL="466310" indent="0">
              <a:buNone/>
              <a:defRPr sz="1632">
                <a:solidFill>
                  <a:schemeClr val="tx1"/>
                </a:solidFill>
              </a:defRPr>
            </a:lvl3pPr>
            <a:lvl4pPr marL="703782" indent="0">
              <a:buNone/>
              <a:defRPr sz="1632">
                <a:solidFill>
                  <a:schemeClr val="tx1"/>
                </a:solidFill>
              </a:defRPr>
            </a:lvl4pPr>
            <a:lvl5pPr marL="932619" indent="0">
              <a:buNone/>
              <a:defRPr sz="1632">
                <a:solidFill>
                  <a:schemeClr val="tx1"/>
                </a:solidFill>
              </a:defRPr>
            </a:lvl5pPr>
          </a:lstStyle>
          <a:p>
            <a:pPr lvl="0"/>
            <a:r>
              <a:rPr lang="en-US" dirty="0" smtClean="0"/>
              <a:t>Click to edit text</a:t>
            </a:r>
            <a:endParaRPr lang="en-US" dirty="0"/>
          </a:p>
        </p:txBody>
      </p:sp>
      <p:sp>
        <p:nvSpPr>
          <p:cNvPr id="8" name="Date Placeholder 7"/>
          <p:cNvSpPr>
            <a:spLocks noGrp="1"/>
          </p:cNvSpPr>
          <p:nvPr>
            <p:ph type="dt" sz="half" idx="18"/>
          </p:nvPr>
        </p:nvSpPr>
        <p:spPr/>
        <p:txBody>
          <a:bodyPr/>
          <a:lstStyle/>
          <a:p>
            <a:fld id="{5C4A0D7F-3A04-401B-B93A-D2B4A04D7D6E}" type="datetime1">
              <a:rPr lang="en-US" smtClean="0">
                <a:solidFill>
                  <a:srgbClr val="979796">
                    <a:lumMod val="40000"/>
                    <a:lumOff val="60000"/>
                  </a:srgbClr>
                </a:solidFill>
              </a:rPr>
              <a:pPr/>
              <a:t>6/28/2013</a:t>
            </a:fld>
            <a:endParaRPr lang="en-US" dirty="0">
              <a:solidFill>
                <a:srgbClr val="979796">
                  <a:lumMod val="40000"/>
                  <a:lumOff val="60000"/>
                </a:srgbClr>
              </a:solidFill>
            </a:endParaRPr>
          </a:p>
        </p:txBody>
      </p:sp>
      <p:sp>
        <p:nvSpPr>
          <p:cNvPr id="9" name="Footer Placeholder 8"/>
          <p:cNvSpPr>
            <a:spLocks noGrp="1"/>
          </p:cNvSpPr>
          <p:nvPr>
            <p:ph type="ftr" sz="quarter" idx="19"/>
          </p:nvPr>
        </p:nvSpPr>
        <p:spPr/>
        <p:txBody>
          <a:bodyPr/>
          <a:lstStyle/>
          <a:p>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10" name="Slide Number Placeholder 9"/>
          <p:cNvSpPr>
            <a:spLocks noGrp="1"/>
          </p:cNvSpPr>
          <p:nvPr>
            <p:ph type="sldNum" sz="quarter" idx="20"/>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11" name="Title 10"/>
          <p:cNvSpPr>
            <a:spLocks noGrp="1"/>
          </p:cNvSpPr>
          <p:nvPr>
            <p:ph type="title" hasCustomPrompt="1"/>
          </p:nvPr>
        </p:nvSpPr>
        <p:spPr>
          <a:xfrm>
            <a:off x="621824" y="546609"/>
            <a:ext cx="11192828" cy="527452"/>
          </a:xfrm>
        </p:spPr>
        <p:txBody>
          <a:bodyPr/>
          <a:lstStyle/>
          <a:p>
            <a:r>
              <a:rPr lang="en-US" dirty="0" smtClean="0"/>
              <a:t>Click to edit title</a:t>
            </a:r>
            <a:endParaRPr lang="en-US" dirty="0"/>
          </a:p>
        </p:txBody>
      </p:sp>
    </p:spTree>
    <p:extLst>
      <p:ext uri="{BB962C8B-B14F-4D97-AF65-F5344CB8AC3E}">
        <p14:creationId xmlns:p14="http://schemas.microsoft.com/office/powerpoint/2010/main" val="205150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our Graphics">
    <p:spTree>
      <p:nvGrpSpPr>
        <p:cNvPr id="1" name=""/>
        <p:cNvGrpSpPr/>
        <p:nvPr/>
      </p:nvGrpSpPr>
      <p:grpSpPr>
        <a:xfrm>
          <a:off x="0" y="0"/>
          <a:ext cx="0" cy="0"/>
          <a:chOff x="0" y="0"/>
          <a:chExt cx="0" cy="0"/>
        </a:xfrm>
      </p:grpSpPr>
      <p:sp>
        <p:nvSpPr>
          <p:cNvPr id="8" name="Date Placeholder 7"/>
          <p:cNvSpPr>
            <a:spLocks noGrp="1"/>
          </p:cNvSpPr>
          <p:nvPr>
            <p:ph type="dt" sz="half" idx="27"/>
          </p:nvPr>
        </p:nvSpPr>
        <p:spPr/>
        <p:txBody>
          <a:bodyPr/>
          <a:lstStyle/>
          <a:p>
            <a:fld id="{B4E39EC3-634A-464F-A373-6B000589DEC7}" type="datetime1">
              <a:rPr lang="en-US" smtClean="0">
                <a:solidFill>
                  <a:srgbClr val="979796">
                    <a:lumMod val="40000"/>
                    <a:lumOff val="60000"/>
                  </a:srgbClr>
                </a:solidFill>
              </a:rPr>
              <a:pPr/>
              <a:t>6/28/2013</a:t>
            </a:fld>
            <a:endParaRPr lang="en-US" dirty="0">
              <a:solidFill>
                <a:srgbClr val="979796">
                  <a:lumMod val="40000"/>
                  <a:lumOff val="60000"/>
                </a:srgbClr>
              </a:solidFill>
            </a:endParaRPr>
          </a:p>
        </p:txBody>
      </p:sp>
      <p:sp>
        <p:nvSpPr>
          <p:cNvPr id="9" name="Footer Placeholder 8"/>
          <p:cNvSpPr>
            <a:spLocks noGrp="1"/>
          </p:cNvSpPr>
          <p:nvPr>
            <p:ph type="ftr" sz="quarter" idx="28"/>
          </p:nvPr>
        </p:nvSpPr>
        <p:spPr/>
        <p:txBody>
          <a:bodyPr/>
          <a:lstStyle/>
          <a:p>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20" name="Slide Number Placeholder 19"/>
          <p:cNvSpPr>
            <a:spLocks noGrp="1"/>
          </p:cNvSpPr>
          <p:nvPr>
            <p:ph type="sldNum" sz="quarter" idx="29"/>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22" name="Content Placeholder 9"/>
          <p:cNvSpPr>
            <a:spLocks noGrp="1"/>
          </p:cNvSpPr>
          <p:nvPr>
            <p:ph sz="quarter" idx="18" hasCustomPrompt="1"/>
          </p:nvPr>
        </p:nvSpPr>
        <p:spPr>
          <a:xfrm>
            <a:off x="621824" y="634690"/>
            <a:ext cx="4670156" cy="5485522"/>
          </a:xfrm>
          <a:solidFill>
            <a:schemeClr val="accent3"/>
          </a:solidFill>
        </p:spPr>
        <p:txBody>
          <a:bodyPr anchor="ctr" anchorCtr="0">
            <a:normAutofit/>
          </a:bodyPr>
          <a:lstStyle>
            <a:lvl1pPr marL="0" indent="0" algn="ctr">
              <a:buNone/>
              <a:defRPr sz="1904">
                <a:solidFill>
                  <a:schemeClr val="tx2"/>
                </a:solidFill>
              </a:defRPr>
            </a:lvl1pPr>
          </a:lstStyle>
          <a:p>
            <a:pPr lvl="0"/>
            <a:r>
              <a:rPr lang="en-US" dirty="0" smtClean="0"/>
              <a:t>Click to place graphic/photo</a:t>
            </a:r>
            <a:endParaRPr lang="en-US" dirty="0"/>
          </a:p>
        </p:txBody>
      </p:sp>
      <p:sp>
        <p:nvSpPr>
          <p:cNvPr id="23" name="Content Placeholder 9"/>
          <p:cNvSpPr>
            <a:spLocks noGrp="1"/>
          </p:cNvSpPr>
          <p:nvPr>
            <p:ph sz="quarter" idx="30" hasCustomPrompt="1"/>
          </p:nvPr>
        </p:nvSpPr>
        <p:spPr>
          <a:xfrm>
            <a:off x="5510051" y="634690"/>
            <a:ext cx="3050823" cy="1854412"/>
          </a:xfrm>
          <a:solidFill>
            <a:schemeClr val="accent3"/>
          </a:solidFill>
        </p:spPr>
        <p:txBody>
          <a:bodyPr anchor="ctr" anchorCtr="0">
            <a:normAutofit/>
          </a:bodyPr>
          <a:lstStyle>
            <a:lvl1pPr marL="0" indent="0" algn="ctr">
              <a:buNone/>
              <a:defRPr sz="1904">
                <a:solidFill>
                  <a:schemeClr val="tx2"/>
                </a:solidFill>
              </a:defRPr>
            </a:lvl1pPr>
          </a:lstStyle>
          <a:p>
            <a:pPr lvl="0"/>
            <a:r>
              <a:rPr lang="en-US" dirty="0" smtClean="0"/>
              <a:t>Click to place graphic/photo</a:t>
            </a:r>
            <a:endParaRPr lang="en-US" dirty="0"/>
          </a:p>
        </p:txBody>
      </p:sp>
      <p:sp>
        <p:nvSpPr>
          <p:cNvPr id="24" name="Content Placeholder 9"/>
          <p:cNvSpPr>
            <a:spLocks noGrp="1"/>
          </p:cNvSpPr>
          <p:nvPr>
            <p:ph sz="quarter" idx="31" hasCustomPrompt="1"/>
          </p:nvPr>
        </p:nvSpPr>
        <p:spPr>
          <a:xfrm>
            <a:off x="8763828" y="634690"/>
            <a:ext cx="3050823" cy="1854412"/>
          </a:xfrm>
          <a:solidFill>
            <a:schemeClr val="accent3"/>
          </a:solidFill>
        </p:spPr>
        <p:txBody>
          <a:bodyPr anchor="ctr" anchorCtr="0">
            <a:normAutofit/>
          </a:bodyPr>
          <a:lstStyle>
            <a:lvl1pPr marL="0" indent="0" algn="ctr">
              <a:buNone/>
              <a:defRPr sz="1904">
                <a:solidFill>
                  <a:schemeClr val="tx2"/>
                </a:solidFill>
              </a:defRPr>
            </a:lvl1pPr>
          </a:lstStyle>
          <a:p>
            <a:pPr lvl="0"/>
            <a:r>
              <a:rPr lang="en-US" dirty="0" smtClean="0"/>
              <a:t>Click to place graphic/photo</a:t>
            </a:r>
            <a:endParaRPr lang="en-US" dirty="0"/>
          </a:p>
        </p:txBody>
      </p:sp>
      <p:sp>
        <p:nvSpPr>
          <p:cNvPr id="26" name="Content Placeholder 9"/>
          <p:cNvSpPr>
            <a:spLocks noGrp="1"/>
          </p:cNvSpPr>
          <p:nvPr>
            <p:ph sz="quarter" idx="32" hasCustomPrompt="1"/>
          </p:nvPr>
        </p:nvSpPr>
        <p:spPr>
          <a:xfrm>
            <a:off x="5510049" y="2700492"/>
            <a:ext cx="6304602" cy="3419720"/>
          </a:xfrm>
          <a:solidFill>
            <a:schemeClr val="accent3"/>
          </a:solidFill>
        </p:spPr>
        <p:txBody>
          <a:bodyPr anchor="ctr" anchorCtr="0">
            <a:normAutofit/>
          </a:bodyPr>
          <a:lstStyle>
            <a:lvl1pPr marL="0" indent="0" algn="ctr">
              <a:buNone/>
              <a:defRPr sz="1904">
                <a:solidFill>
                  <a:schemeClr val="tx2"/>
                </a:solidFill>
              </a:defRPr>
            </a:lvl1pPr>
          </a:lstStyle>
          <a:p>
            <a:pPr lvl="0"/>
            <a:r>
              <a:rPr lang="en-US" dirty="0" smtClean="0"/>
              <a:t>Click to place graphic/photo</a:t>
            </a:r>
            <a:endParaRPr lang="en-US" dirty="0"/>
          </a:p>
        </p:txBody>
      </p:sp>
    </p:spTree>
    <p:extLst>
      <p:ext uri="{BB962C8B-B14F-4D97-AF65-F5344CB8AC3E}">
        <p14:creationId xmlns:p14="http://schemas.microsoft.com/office/powerpoint/2010/main" val="97819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Five Graphics">
    <p:spTree>
      <p:nvGrpSpPr>
        <p:cNvPr id="1" name=""/>
        <p:cNvGrpSpPr/>
        <p:nvPr/>
      </p:nvGrpSpPr>
      <p:grpSpPr>
        <a:xfrm>
          <a:off x="0" y="0"/>
          <a:ext cx="0" cy="0"/>
          <a:chOff x="0" y="0"/>
          <a:chExt cx="0" cy="0"/>
        </a:xfrm>
      </p:grpSpPr>
      <p:sp>
        <p:nvSpPr>
          <p:cNvPr id="8" name="Date Placeholder 7"/>
          <p:cNvSpPr>
            <a:spLocks noGrp="1"/>
          </p:cNvSpPr>
          <p:nvPr>
            <p:ph type="dt" sz="half" idx="26"/>
          </p:nvPr>
        </p:nvSpPr>
        <p:spPr/>
        <p:txBody>
          <a:bodyPr/>
          <a:lstStyle/>
          <a:p>
            <a:fld id="{C6E05236-6230-454E-916E-90E0BFB81E08}" type="datetime1">
              <a:rPr lang="en-US" smtClean="0">
                <a:solidFill>
                  <a:srgbClr val="979796">
                    <a:lumMod val="40000"/>
                    <a:lumOff val="60000"/>
                  </a:srgbClr>
                </a:solidFill>
              </a:rPr>
              <a:pPr/>
              <a:t>6/28/2013</a:t>
            </a:fld>
            <a:endParaRPr lang="en-US" dirty="0">
              <a:solidFill>
                <a:srgbClr val="979796">
                  <a:lumMod val="40000"/>
                  <a:lumOff val="60000"/>
                </a:srgbClr>
              </a:solidFill>
            </a:endParaRPr>
          </a:p>
        </p:txBody>
      </p:sp>
      <p:sp>
        <p:nvSpPr>
          <p:cNvPr id="9" name="Footer Placeholder 8"/>
          <p:cNvSpPr>
            <a:spLocks noGrp="1"/>
          </p:cNvSpPr>
          <p:nvPr>
            <p:ph type="ftr" sz="quarter" idx="27"/>
          </p:nvPr>
        </p:nvSpPr>
        <p:spPr/>
        <p:txBody>
          <a:bodyPr/>
          <a:lstStyle/>
          <a:p>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22" name="Slide Number Placeholder 21"/>
          <p:cNvSpPr>
            <a:spLocks noGrp="1"/>
          </p:cNvSpPr>
          <p:nvPr>
            <p:ph type="sldNum" sz="quarter" idx="28"/>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24" name="Content Placeholder 9"/>
          <p:cNvSpPr>
            <a:spLocks noGrp="1"/>
          </p:cNvSpPr>
          <p:nvPr>
            <p:ph sz="quarter" idx="18" hasCustomPrompt="1"/>
          </p:nvPr>
        </p:nvSpPr>
        <p:spPr>
          <a:xfrm>
            <a:off x="621825" y="634690"/>
            <a:ext cx="6302443" cy="5485522"/>
          </a:xfrm>
          <a:solidFill>
            <a:schemeClr val="accent3"/>
          </a:solidFill>
        </p:spPr>
        <p:txBody>
          <a:bodyPr anchor="ctr" anchorCtr="0">
            <a:normAutofit/>
          </a:bodyPr>
          <a:lstStyle>
            <a:lvl1pPr marL="0" indent="0" algn="ctr">
              <a:buNone/>
              <a:defRPr sz="1904">
                <a:solidFill>
                  <a:schemeClr val="tx2"/>
                </a:solidFill>
              </a:defRPr>
            </a:lvl1pPr>
          </a:lstStyle>
          <a:p>
            <a:pPr lvl="0"/>
            <a:r>
              <a:rPr lang="en-US" dirty="0" smtClean="0"/>
              <a:t>Click to place graphic/photo</a:t>
            </a:r>
            <a:endParaRPr lang="en-US" dirty="0"/>
          </a:p>
        </p:txBody>
      </p:sp>
      <p:sp>
        <p:nvSpPr>
          <p:cNvPr id="25" name="Content Placeholder 9"/>
          <p:cNvSpPr>
            <a:spLocks noGrp="1"/>
          </p:cNvSpPr>
          <p:nvPr>
            <p:ph sz="quarter" idx="29" hasCustomPrompt="1"/>
          </p:nvPr>
        </p:nvSpPr>
        <p:spPr>
          <a:xfrm>
            <a:off x="7140179" y="634690"/>
            <a:ext cx="1420695" cy="1640691"/>
          </a:xfrm>
          <a:solidFill>
            <a:schemeClr val="accent3"/>
          </a:solidFill>
        </p:spPr>
        <p:txBody>
          <a:bodyPr anchor="ctr" anchorCtr="0">
            <a:normAutofit/>
          </a:bodyPr>
          <a:lstStyle>
            <a:lvl1pPr marL="0" indent="0" algn="ctr">
              <a:buNone/>
              <a:defRPr sz="1904">
                <a:solidFill>
                  <a:schemeClr val="tx2"/>
                </a:solidFill>
              </a:defRPr>
            </a:lvl1pPr>
          </a:lstStyle>
          <a:p>
            <a:pPr lvl="0"/>
            <a:r>
              <a:rPr lang="en-US" dirty="0" smtClean="0"/>
              <a:t>Click to </a:t>
            </a:r>
            <a:br>
              <a:rPr lang="en-US" dirty="0" smtClean="0"/>
            </a:br>
            <a:r>
              <a:rPr lang="en-US" dirty="0" smtClean="0"/>
              <a:t>place graphic/</a:t>
            </a:r>
            <a:br>
              <a:rPr lang="en-US" dirty="0" smtClean="0"/>
            </a:br>
            <a:r>
              <a:rPr lang="en-US" dirty="0" smtClean="0"/>
              <a:t>photo</a:t>
            </a:r>
            <a:endParaRPr lang="en-US" dirty="0"/>
          </a:p>
        </p:txBody>
      </p:sp>
      <p:sp>
        <p:nvSpPr>
          <p:cNvPr id="26" name="Content Placeholder 9"/>
          <p:cNvSpPr>
            <a:spLocks noGrp="1"/>
          </p:cNvSpPr>
          <p:nvPr>
            <p:ph sz="quarter" idx="30" hasCustomPrompt="1"/>
          </p:nvPr>
        </p:nvSpPr>
        <p:spPr>
          <a:xfrm>
            <a:off x="8767068" y="634690"/>
            <a:ext cx="1420695" cy="1640691"/>
          </a:xfrm>
          <a:solidFill>
            <a:schemeClr val="accent3"/>
          </a:solidFill>
        </p:spPr>
        <p:txBody>
          <a:bodyPr anchor="ctr" anchorCtr="0">
            <a:normAutofit/>
          </a:bodyPr>
          <a:lstStyle>
            <a:lvl1pPr marL="0" indent="0" algn="ctr">
              <a:buNone/>
              <a:defRPr sz="1904">
                <a:solidFill>
                  <a:schemeClr val="tx2"/>
                </a:solidFill>
              </a:defRPr>
            </a:lvl1pPr>
          </a:lstStyle>
          <a:p>
            <a:pPr lvl="0"/>
            <a:r>
              <a:rPr lang="en-US" dirty="0" smtClean="0"/>
              <a:t>Click to </a:t>
            </a:r>
            <a:br>
              <a:rPr lang="en-US" dirty="0" smtClean="0"/>
            </a:br>
            <a:r>
              <a:rPr lang="en-US" dirty="0" smtClean="0"/>
              <a:t>place graphic/</a:t>
            </a:r>
            <a:br>
              <a:rPr lang="en-US" dirty="0" smtClean="0"/>
            </a:br>
            <a:r>
              <a:rPr lang="en-US" dirty="0" smtClean="0"/>
              <a:t>photo</a:t>
            </a:r>
            <a:endParaRPr lang="en-US" dirty="0"/>
          </a:p>
        </p:txBody>
      </p:sp>
      <p:sp>
        <p:nvSpPr>
          <p:cNvPr id="27" name="Content Placeholder 9"/>
          <p:cNvSpPr>
            <a:spLocks noGrp="1"/>
          </p:cNvSpPr>
          <p:nvPr>
            <p:ph sz="quarter" idx="31" hasCustomPrompt="1"/>
          </p:nvPr>
        </p:nvSpPr>
        <p:spPr>
          <a:xfrm>
            <a:off x="10393957" y="634690"/>
            <a:ext cx="1420695" cy="1640691"/>
          </a:xfrm>
          <a:solidFill>
            <a:schemeClr val="accent3"/>
          </a:solidFill>
        </p:spPr>
        <p:txBody>
          <a:bodyPr anchor="ctr" anchorCtr="0">
            <a:normAutofit/>
          </a:bodyPr>
          <a:lstStyle>
            <a:lvl1pPr marL="0" indent="0" algn="ctr">
              <a:buNone/>
              <a:defRPr sz="1904">
                <a:solidFill>
                  <a:schemeClr val="tx2"/>
                </a:solidFill>
              </a:defRPr>
            </a:lvl1pPr>
          </a:lstStyle>
          <a:p>
            <a:pPr lvl="0"/>
            <a:r>
              <a:rPr lang="en-US" dirty="0" smtClean="0"/>
              <a:t>Click to </a:t>
            </a:r>
            <a:br>
              <a:rPr lang="en-US" dirty="0" smtClean="0"/>
            </a:br>
            <a:r>
              <a:rPr lang="en-US" dirty="0" smtClean="0"/>
              <a:t>place graphic/</a:t>
            </a:r>
            <a:br>
              <a:rPr lang="en-US" dirty="0" smtClean="0"/>
            </a:br>
            <a:r>
              <a:rPr lang="en-US" dirty="0" smtClean="0"/>
              <a:t>photo</a:t>
            </a:r>
            <a:endParaRPr lang="en-US" dirty="0"/>
          </a:p>
        </p:txBody>
      </p:sp>
      <p:sp>
        <p:nvSpPr>
          <p:cNvPr id="28" name="Content Placeholder 9"/>
          <p:cNvSpPr>
            <a:spLocks noGrp="1"/>
          </p:cNvSpPr>
          <p:nvPr>
            <p:ph sz="quarter" idx="32" hasCustomPrompt="1"/>
          </p:nvPr>
        </p:nvSpPr>
        <p:spPr>
          <a:xfrm>
            <a:off x="7140179" y="2489103"/>
            <a:ext cx="4674473" cy="3631108"/>
          </a:xfrm>
          <a:solidFill>
            <a:schemeClr val="accent3"/>
          </a:solidFill>
        </p:spPr>
        <p:txBody>
          <a:bodyPr anchor="ctr" anchorCtr="0">
            <a:normAutofit/>
          </a:bodyPr>
          <a:lstStyle>
            <a:lvl1pPr marL="0" indent="0" algn="ctr">
              <a:buNone/>
              <a:defRPr sz="1904">
                <a:solidFill>
                  <a:schemeClr val="tx2"/>
                </a:solidFill>
              </a:defRPr>
            </a:lvl1pPr>
          </a:lstStyle>
          <a:p>
            <a:pPr lvl="0"/>
            <a:r>
              <a:rPr lang="en-US" dirty="0" smtClean="0"/>
              <a:t>Click to place graphic/photo</a:t>
            </a:r>
            <a:endParaRPr lang="en-US" dirty="0"/>
          </a:p>
        </p:txBody>
      </p:sp>
    </p:spTree>
    <p:extLst>
      <p:ext uri="{BB962C8B-B14F-4D97-AF65-F5344CB8AC3E}">
        <p14:creationId xmlns:p14="http://schemas.microsoft.com/office/powerpoint/2010/main" val="74725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68905B7-0AF8-4311-A816-0736BC558407}" type="datetime1">
              <a:rPr lang="en-US" smtClean="0">
                <a:solidFill>
                  <a:srgbClr val="979796">
                    <a:lumMod val="40000"/>
                    <a:lumOff val="60000"/>
                  </a:srgbClr>
                </a:solidFill>
              </a:rPr>
              <a:pPr/>
              <a:t>6/28/2013</a:t>
            </a:fld>
            <a:endParaRPr lang="en-US" dirty="0">
              <a:solidFill>
                <a:srgbClr val="979796">
                  <a:lumMod val="40000"/>
                  <a:lumOff val="60000"/>
                </a:srgbClr>
              </a:solidFill>
            </a:endParaRPr>
          </a:p>
        </p:txBody>
      </p:sp>
      <p:sp>
        <p:nvSpPr>
          <p:cNvPr id="6" name="Footer Placeholder 5"/>
          <p:cNvSpPr>
            <a:spLocks noGrp="1"/>
          </p:cNvSpPr>
          <p:nvPr>
            <p:ph type="ftr" sz="quarter" idx="11"/>
          </p:nvPr>
        </p:nvSpPr>
        <p:spPr/>
        <p:txBody>
          <a:bodyPr/>
          <a:lstStyle/>
          <a:p>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Tree>
    <p:extLst>
      <p:ext uri="{BB962C8B-B14F-4D97-AF65-F5344CB8AC3E}">
        <p14:creationId xmlns:p14="http://schemas.microsoft.com/office/powerpoint/2010/main" val="103263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1"/>
        </a:solidFill>
        <a:effectLst/>
      </p:bgPr>
    </p:bg>
    <p:spTree>
      <p:nvGrpSpPr>
        <p:cNvPr id="1" name=""/>
        <p:cNvGrpSpPr/>
        <p:nvPr/>
      </p:nvGrpSpPr>
      <p:grpSpPr>
        <a:xfrm>
          <a:off x="0" y="0"/>
          <a:ext cx="0" cy="0"/>
          <a:chOff x="0" y="0"/>
          <a:chExt cx="0" cy="0"/>
        </a:xfrm>
      </p:grpSpPr>
      <p:sp>
        <p:nvSpPr>
          <p:cNvPr id="44" name="Title 43"/>
          <p:cNvSpPr>
            <a:spLocks noGrp="1"/>
          </p:cNvSpPr>
          <p:nvPr>
            <p:ph type="title" hasCustomPrompt="1"/>
          </p:nvPr>
        </p:nvSpPr>
        <p:spPr>
          <a:xfrm>
            <a:off x="621824" y="546609"/>
            <a:ext cx="11192828" cy="527452"/>
          </a:xfrm>
        </p:spPr>
        <p:txBody>
          <a:bodyPr/>
          <a:lstStyle>
            <a:lvl1pPr>
              <a:defRPr>
                <a:solidFill>
                  <a:schemeClr val="tx1"/>
                </a:solidFill>
              </a:defRPr>
            </a:lvl1pPr>
          </a:lstStyle>
          <a:p>
            <a:r>
              <a:rPr lang="en-US" dirty="0" smtClean="0"/>
              <a:t>Click to edit title</a:t>
            </a:r>
            <a:endParaRPr lang="en-US" dirty="0"/>
          </a:p>
        </p:txBody>
      </p:sp>
      <p:sp>
        <p:nvSpPr>
          <p:cNvPr id="50" name="Text Placeholder 13"/>
          <p:cNvSpPr>
            <a:spLocks noGrp="1"/>
          </p:cNvSpPr>
          <p:nvPr>
            <p:ph type="body" sz="quarter" idx="17" hasCustomPrompt="1"/>
          </p:nvPr>
        </p:nvSpPr>
        <p:spPr>
          <a:xfrm>
            <a:off x="621824" y="1100991"/>
            <a:ext cx="11192828" cy="315185"/>
          </a:xfrm>
        </p:spPr>
        <p:txBody>
          <a:bodyPr/>
          <a:lstStyle>
            <a:lvl1pPr marL="0" indent="0">
              <a:buNone/>
              <a:defRPr sz="1632">
                <a:solidFill>
                  <a:schemeClr val="tx1"/>
                </a:solidFill>
              </a:defRPr>
            </a:lvl1pPr>
            <a:lvl2pPr marL="237473" indent="0">
              <a:buNone/>
              <a:defRPr sz="1632">
                <a:solidFill>
                  <a:schemeClr val="tx1"/>
                </a:solidFill>
              </a:defRPr>
            </a:lvl2pPr>
            <a:lvl3pPr marL="466310" indent="0">
              <a:buNone/>
              <a:defRPr sz="1632">
                <a:solidFill>
                  <a:schemeClr val="tx1"/>
                </a:solidFill>
              </a:defRPr>
            </a:lvl3pPr>
            <a:lvl4pPr marL="703782" indent="0">
              <a:buNone/>
              <a:defRPr sz="1632">
                <a:solidFill>
                  <a:schemeClr val="tx1"/>
                </a:solidFill>
              </a:defRPr>
            </a:lvl4pPr>
            <a:lvl5pPr marL="932619" indent="0">
              <a:buNone/>
              <a:defRPr sz="1632">
                <a:solidFill>
                  <a:schemeClr val="tx1"/>
                </a:solidFill>
              </a:defRPr>
            </a:lvl5pPr>
          </a:lstStyle>
          <a:p>
            <a:pPr lvl="0"/>
            <a:r>
              <a:rPr lang="en-US" dirty="0" smtClean="0"/>
              <a:t>Click to edit text</a:t>
            </a:r>
            <a:endParaRPr lang="en-US" dirty="0"/>
          </a:p>
        </p:txBody>
      </p:sp>
      <p:sp>
        <p:nvSpPr>
          <p:cNvPr id="49" name="Date Placeholder 48"/>
          <p:cNvSpPr>
            <a:spLocks noGrp="1"/>
          </p:cNvSpPr>
          <p:nvPr>
            <p:ph type="dt" sz="half" idx="19"/>
          </p:nvPr>
        </p:nvSpPr>
        <p:spPr/>
        <p:txBody>
          <a:bodyPr/>
          <a:lstStyle/>
          <a:p>
            <a:fld id="{ABF883E0-5EA3-4D5E-89C2-DD41B77FA2EC}" type="datetime1">
              <a:rPr lang="en-US" smtClean="0">
                <a:solidFill>
                  <a:srgbClr val="FFFFFF">
                    <a:lumMod val="40000"/>
                    <a:lumOff val="60000"/>
                  </a:srgbClr>
                </a:solidFill>
              </a:rPr>
              <a:pPr/>
              <a:t>6/28/2013</a:t>
            </a:fld>
            <a:endParaRPr lang="en-US" dirty="0">
              <a:solidFill>
                <a:srgbClr val="FFFFFF">
                  <a:lumMod val="40000"/>
                  <a:lumOff val="60000"/>
                </a:srgbClr>
              </a:solidFill>
            </a:endParaRPr>
          </a:p>
        </p:txBody>
      </p:sp>
      <p:sp>
        <p:nvSpPr>
          <p:cNvPr id="53" name="Footer Placeholder 52"/>
          <p:cNvSpPr>
            <a:spLocks noGrp="1"/>
          </p:cNvSpPr>
          <p:nvPr>
            <p:ph type="ftr" sz="quarter" idx="20"/>
          </p:nvPr>
        </p:nvSpPr>
        <p:spPr/>
        <p:txBody>
          <a:bodyPr/>
          <a:lstStyle/>
          <a:p>
            <a:r>
              <a:rPr lang="en-US" smtClean="0">
                <a:solidFill>
                  <a:srgbClr val="FFFFFF">
                    <a:lumMod val="40000"/>
                    <a:lumOff val="60000"/>
                  </a:srgbClr>
                </a:solidFill>
              </a:rPr>
              <a:t>Microsoft confidential</a:t>
            </a:r>
            <a:endParaRPr lang="en-US" dirty="0">
              <a:solidFill>
                <a:srgbClr val="FFFFFF">
                  <a:lumMod val="40000"/>
                  <a:lumOff val="60000"/>
                </a:srgbClr>
              </a:solidFill>
            </a:endParaRPr>
          </a:p>
        </p:txBody>
      </p:sp>
      <p:sp>
        <p:nvSpPr>
          <p:cNvPr id="54" name="Slide Number Placeholder 53"/>
          <p:cNvSpPr>
            <a:spLocks noGrp="1"/>
          </p:cNvSpPr>
          <p:nvPr>
            <p:ph type="sldNum" sz="quarter" idx="21"/>
          </p:nvPr>
        </p:nvSpPr>
        <p:spPr/>
        <p:txBody>
          <a:bodyPr/>
          <a:lstStyle/>
          <a:p>
            <a:fld id="{B6F15528-21DE-4FAA-801E-634DDDAF4B2B}" type="slidenum">
              <a:rPr lang="en-US" smtClean="0">
                <a:solidFill>
                  <a:srgbClr val="FFFFFF">
                    <a:lumMod val="40000"/>
                    <a:lumOff val="60000"/>
                  </a:srgbClr>
                </a:solidFill>
              </a:rPr>
              <a:pPr/>
              <a:t>‹#›</a:t>
            </a:fld>
            <a:endParaRPr lang="en-US" dirty="0">
              <a:solidFill>
                <a:srgbClr val="FFFFFF">
                  <a:lumMod val="40000"/>
                  <a:lumOff val="60000"/>
                </a:srgbClr>
              </a:solidFill>
            </a:endParaRPr>
          </a:p>
        </p:txBody>
      </p:sp>
      <p:sp>
        <p:nvSpPr>
          <p:cNvPr id="74" name="Text Placeholder 2"/>
          <p:cNvSpPr>
            <a:spLocks noGrp="1"/>
          </p:cNvSpPr>
          <p:nvPr>
            <p:ph type="body" sz="quarter" idx="22" hasCustomPrompt="1"/>
          </p:nvPr>
        </p:nvSpPr>
        <p:spPr>
          <a:xfrm>
            <a:off x="621824" y="2404908"/>
            <a:ext cx="3048664" cy="3715301"/>
          </a:xfrm>
        </p:spPr>
        <p:txBody>
          <a:bodyPr/>
          <a:lstStyle>
            <a:lvl1pPr marL="0" indent="0">
              <a:lnSpc>
                <a:spcPct val="105000"/>
              </a:lnSpc>
              <a:buNone/>
              <a:defRPr sz="3264">
                <a:solidFill>
                  <a:schemeClr val="tx1"/>
                </a:solidFill>
              </a:defRPr>
            </a:lvl1pPr>
            <a:lvl2pPr marL="0" indent="0">
              <a:buNone/>
              <a:defRPr/>
            </a:lvl2pPr>
            <a:lvl3pPr marL="388591" indent="-155437">
              <a:defRPr/>
            </a:lvl3pPr>
            <a:lvl4pPr marL="626064" indent="-155437">
              <a:defRPr/>
            </a:lvl4pPr>
            <a:lvl5pPr marL="854901" indent="-155437">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5" name="Text Placeholder 2"/>
          <p:cNvSpPr>
            <a:spLocks noGrp="1"/>
          </p:cNvSpPr>
          <p:nvPr>
            <p:ph type="body" sz="quarter" idx="23" hasCustomPrompt="1"/>
          </p:nvPr>
        </p:nvSpPr>
        <p:spPr>
          <a:xfrm>
            <a:off x="5514368" y="2404908"/>
            <a:ext cx="6300284" cy="525550"/>
          </a:xfrm>
        </p:spPr>
        <p:txBody>
          <a:bodyPr/>
          <a:lstStyle>
            <a:lvl1pPr marL="0" indent="0">
              <a:lnSpc>
                <a:spcPct val="105000"/>
              </a:lnSpc>
              <a:buNone/>
              <a:defRPr sz="3264">
                <a:solidFill>
                  <a:schemeClr val="tx1"/>
                </a:solidFill>
              </a:defRPr>
            </a:lvl1pPr>
            <a:lvl2pPr marL="0" indent="0">
              <a:buNone/>
              <a:defRPr/>
            </a:lvl2pPr>
            <a:lvl3pPr marL="388591" indent="-155437">
              <a:defRPr/>
            </a:lvl3pPr>
            <a:lvl4pPr marL="626064" indent="-155437">
              <a:defRPr/>
            </a:lvl4pPr>
            <a:lvl5pPr marL="854901" indent="-155437">
              <a:defRPr/>
            </a:lvl5pPr>
          </a:lstStyle>
          <a:p>
            <a:pPr lvl="0"/>
            <a:r>
              <a:rPr lang="en-US" dirty="0" smtClean="0"/>
              <a:t>Click to edit text</a:t>
            </a:r>
            <a:endParaRPr lang="en-US" dirty="0"/>
          </a:p>
        </p:txBody>
      </p:sp>
      <p:sp>
        <p:nvSpPr>
          <p:cNvPr id="76" name="Text Placeholder 2"/>
          <p:cNvSpPr>
            <a:spLocks noGrp="1"/>
          </p:cNvSpPr>
          <p:nvPr>
            <p:ph type="body" sz="quarter" idx="24" hasCustomPrompt="1"/>
          </p:nvPr>
        </p:nvSpPr>
        <p:spPr>
          <a:xfrm>
            <a:off x="5514368" y="2930459"/>
            <a:ext cx="6300284" cy="3189752"/>
          </a:xfrm>
        </p:spPr>
        <p:txBody>
          <a:bodyPr/>
          <a:lstStyle>
            <a:lvl1pPr marL="0" indent="0">
              <a:lnSpc>
                <a:spcPct val="125000"/>
              </a:lnSpc>
              <a:spcBef>
                <a:spcPts val="0"/>
              </a:spcBef>
              <a:buNone/>
              <a:defRPr sz="1632">
                <a:solidFill>
                  <a:schemeClr val="tx1"/>
                </a:solidFill>
              </a:defRPr>
            </a:lvl1pPr>
            <a:lvl2pPr marL="388591" indent="-155437">
              <a:buFont typeface="Arial" pitchFamily="34" charset="0"/>
              <a:buChar char="•"/>
              <a:defRPr sz="1632"/>
            </a:lvl2pPr>
            <a:lvl3pPr marL="621746" indent="-155437">
              <a:defRPr sz="1632"/>
            </a:lvl3pPr>
            <a:lvl4pPr marL="859219" indent="-155437">
              <a:defRPr sz="1632"/>
            </a:lvl4pPr>
            <a:lvl5pPr marL="1088056" indent="-155437">
              <a:defRPr sz="1632"/>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26" name="Group 25"/>
          <p:cNvGrpSpPr/>
          <p:nvPr userDrawn="1"/>
        </p:nvGrpSpPr>
        <p:grpSpPr>
          <a:xfrm>
            <a:off x="10635778" y="6491334"/>
            <a:ext cx="1178874" cy="167884"/>
            <a:chOff x="-7105650" y="-1617663"/>
            <a:chExt cx="19148426" cy="2727326"/>
          </a:xfrm>
          <a:solidFill>
            <a:schemeClr val="tx1"/>
          </a:solidFill>
        </p:grpSpPr>
        <p:sp>
          <p:nvSpPr>
            <p:cNvPr id="27" name="Freeform 28"/>
            <p:cNvSpPr>
              <a:spLocks/>
            </p:cNvSpPr>
            <p:nvPr userDrawn="1"/>
          </p:nvSpPr>
          <p:spPr bwMode="auto">
            <a:xfrm>
              <a:off x="-7105650" y="-1397000"/>
              <a:ext cx="1131888" cy="1087438"/>
            </a:xfrm>
            <a:custGeom>
              <a:avLst/>
              <a:gdLst>
                <a:gd name="T0" fmla="*/ 713 w 713"/>
                <a:gd name="T1" fmla="*/ 0 h 685"/>
                <a:gd name="T2" fmla="*/ 713 w 713"/>
                <a:gd name="T3" fmla="*/ 685 h 685"/>
                <a:gd name="T4" fmla="*/ 0 w 713"/>
                <a:gd name="T5" fmla="*/ 685 h 685"/>
                <a:gd name="T6" fmla="*/ 0 w 713"/>
                <a:gd name="T7" fmla="*/ 99 h 685"/>
                <a:gd name="T8" fmla="*/ 713 w 713"/>
                <a:gd name="T9" fmla="*/ 0 h 685"/>
              </a:gdLst>
              <a:ahLst/>
              <a:cxnLst>
                <a:cxn ang="0">
                  <a:pos x="T0" y="T1"/>
                </a:cxn>
                <a:cxn ang="0">
                  <a:pos x="T2" y="T3"/>
                </a:cxn>
                <a:cxn ang="0">
                  <a:pos x="T4" y="T5"/>
                </a:cxn>
                <a:cxn ang="0">
                  <a:pos x="T6" y="T7"/>
                </a:cxn>
                <a:cxn ang="0">
                  <a:pos x="T8" y="T9"/>
                </a:cxn>
              </a:cxnLst>
              <a:rect l="0" t="0" r="r" b="b"/>
              <a:pathLst>
                <a:path w="713" h="685">
                  <a:moveTo>
                    <a:pt x="713" y="0"/>
                  </a:moveTo>
                  <a:lnTo>
                    <a:pt x="713" y="685"/>
                  </a:lnTo>
                  <a:lnTo>
                    <a:pt x="0" y="685"/>
                  </a:lnTo>
                  <a:lnTo>
                    <a:pt x="0" y="99"/>
                  </a:lnTo>
                  <a:lnTo>
                    <a:pt x="7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28" name="Freeform 29"/>
            <p:cNvSpPr>
              <a:spLocks/>
            </p:cNvSpPr>
            <p:nvPr userDrawn="1"/>
          </p:nvSpPr>
          <p:spPr bwMode="auto">
            <a:xfrm>
              <a:off x="-5868988" y="-1617663"/>
              <a:ext cx="1490663" cy="1308100"/>
            </a:xfrm>
            <a:custGeom>
              <a:avLst/>
              <a:gdLst>
                <a:gd name="T0" fmla="*/ 939 w 939"/>
                <a:gd name="T1" fmla="*/ 0 h 824"/>
                <a:gd name="T2" fmla="*/ 939 w 939"/>
                <a:gd name="T3" fmla="*/ 824 h 824"/>
                <a:gd name="T4" fmla="*/ 0 w 939"/>
                <a:gd name="T5" fmla="*/ 824 h 824"/>
                <a:gd name="T6" fmla="*/ 0 w 939"/>
                <a:gd name="T7" fmla="*/ 132 h 824"/>
                <a:gd name="T8" fmla="*/ 939 w 939"/>
                <a:gd name="T9" fmla="*/ 0 h 824"/>
              </a:gdLst>
              <a:ahLst/>
              <a:cxnLst>
                <a:cxn ang="0">
                  <a:pos x="T0" y="T1"/>
                </a:cxn>
                <a:cxn ang="0">
                  <a:pos x="T2" y="T3"/>
                </a:cxn>
                <a:cxn ang="0">
                  <a:pos x="T4" y="T5"/>
                </a:cxn>
                <a:cxn ang="0">
                  <a:pos x="T6" y="T7"/>
                </a:cxn>
                <a:cxn ang="0">
                  <a:pos x="T8" y="T9"/>
                </a:cxn>
              </a:cxnLst>
              <a:rect l="0" t="0" r="r" b="b"/>
              <a:pathLst>
                <a:path w="939" h="824">
                  <a:moveTo>
                    <a:pt x="939" y="0"/>
                  </a:moveTo>
                  <a:lnTo>
                    <a:pt x="939" y="824"/>
                  </a:lnTo>
                  <a:lnTo>
                    <a:pt x="0" y="824"/>
                  </a:lnTo>
                  <a:lnTo>
                    <a:pt x="0" y="132"/>
                  </a:lnTo>
                  <a:lnTo>
                    <a:pt x="9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29" name="Freeform 30"/>
            <p:cNvSpPr>
              <a:spLocks/>
            </p:cNvSpPr>
            <p:nvPr userDrawn="1"/>
          </p:nvSpPr>
          <p:spPr bwMode="auto">
            <a:xfrm>
              <a:off x="-7105650" y="-198437"/>
              <a:ext cx="1131888" cy="1087438"/>
            </a:xfrm>
            <a:custGeom>
              <a:avLst/>
              <a:gdLst>
                <a:gd name="T0" fmla="*/ 0 w 713"/>
                <a:gd name="T1" fmla="*/ 0 h 685"/>
                <a:gd name="T2" fmla="*/ 713 w 713"/>
                <a:gd name="T3" fmla="*/ 0 h 685"/>
                <a:gd name="T4" fmla="*/ 713 w 713"/>
                <a:gd name="T5" fmla="*/ 685 h 685"/>
                <a:gd name="T6" fmla="*/ 0 w 713"/>
                <a:gd name="T7" fmla="*/ 586 h 685"/>
                <a:gd name="T8" fmla="*/ 0 w 713"/>
                <a:gd name="T9" fmla="*/ 0 h 685"/>
              </a:gdLst>
              <a:ahLst/>
              <a:cxnLst>
                <a:cxn ang="0">
                  <a:pos x="T0" y="T1"/>
                </a:cxn>
                <a:cxn ang="0">
                  <a:pos x="T2" y="T3"/>
                </a:cxn>
                <a:cxn ang="0">
                  <a:pos x="T4" y="T5"/>
                </a:cxn>
                <a:cxn ang="0">
                  <a:pos x="T6" y="T7"/>
                </a:cxn>
                <a:cxn ang="0">
                  <a:pos x="T8" y="T9"/>
                </a:cxn>
              </a:cxnLst>
              <a:rect l="0" t="0" r="r" b="b"/>
              <a:pathLst>
                <a:path w="713" h="685">
                  <a:moveTo>
                    <a:pt x="0" y="0"/>
                  </a:moveTo>
                  <a:lnTo>
                    <a:pt x="713" y="0"/>
                  </a:lnTo>
                  <a:lnTo>
                    <a:pt x="713" y="685"/>
                  </a:lnTo>
                  <a:lnTo>
                    <a:pt x="0" y="58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0" name="Freeform 31"/>
            <p:cNvSpPr>
              <a:spLocks/>
            </p:cNvSpPr>
            <p:nvPr userDrawn="1"/>
          </p:nvSpPr>
          <p:spPr bwMode="auto">
            <a:xfrm>
              <a:off x="-5868988" y="-198437"/>
              <a:ext cx="1490663" cy="1308100"/>
            </a:xfrm>
            <a:custGeom>
              <a:avLst/>
              <a:gdLst>
                <a:gd name="T0" fmla="*/ 0 w 939"/>
                <a:gd name="T1" fmla="*/ 0 h 824"/>
                <a:gd name="T2" fmla="*/ 939 w 939"/>
                <a:gd name="T3" fmla="*/ 0 h 824"/>
                <a:gd name="T4" fmla="*/ 939 w 939"/>
                <a:gd name="T5" fmla="*/ 824 h 824"/>
                <a:gd name="T6" fmla="*/ 0 w 939"/>
                <a:gd name="T7" fmla="*/ 696 h 824"/>
                <a:gd name="T8" fmla="*/ 0 w 939"/>
                <a:gd name="T9" fmla="*/ 0 h 824"/>
              </a:gdLst>
              <a:ahLst/>
              <a:cxnLst>
                <a:cxn ang="0">
                  <a:pos x="T0" y="T1"/>
                </a:cxn>
                <a:cxn ang="0">
                  <a:pos x="T2" y="T3"/>
                </a:cxn>
                <a:cxn ang="0">
                  <a:pos x="T4" y="T5"/>
                </a:cxn>
                <a:cxn ang="0">
                  <a:pos x="T6" y="T7"/>
                </a:cxn>
                <a:cxn ang="0">
                  <a:pos x="T8" y="T9"/>
                </a:cxn>
              </a:cxnLst>
              <a:rect l="0" t="0" r="r" b="b"/>
              <a:pathLst>
                <a:path w="939" h="824">
                  <a:moveTo>
                    <a:pt x="0" y="0"/>
                  </a:moveTo>
                  <a:lnTo>
                    <a:pt x="939" y="0"/>
                  </a:lnTo>
                  <a:lnTo>
                    <a:pt x="939" y="824"/>
                  </a:lnTo>
                  <a:lnTo>
                    <a:pt x="0" y="69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1" name="Freeform 32"/>
            <p:cNvSpPr>
              <a:spLocks noEditPoints="1"/>
            </p:cNvSpPr>
            <p:nvPr userDrawn="1"/>
          </p:nvSpPr>
          <p:spPr bwMode="auto">
            <a:xfrm>
              <a:off x="6035675" y="-1071563"/>
              <a:ext cx="998538" cy="1639888"/>
            </a:xfrm>
            <a:custGeom>
              <a:avLst/>
              <a:gdLst>
                <a:gd name="T0" fmla="*/ 121 w 629"/>
                <a:gd name="T1" fmla="*/ 110 h 1033"/>
                <a:gd name="T2" fmla="*/ 121 w 629"/>
                <a:gd name="T3" fmla="*/ 531 h 1033"/>
                <a:gd name="T4" fmla="*/ 245 w 629"/>
                <a:gd name="T5" fmla="*/ 531 h 1033"/>
                <a:gd name="T6" fmla="*/ 322 w 629"/>
                <a:gd name="T7" fmla="*/ 528 h 1033"/>
                <a:gd name="T8" fmla="*/ 384 w 629"/>
                <a:gd name="T9" fmla="*/ 509 h 1033"/>
                <a:gd name="T10" fmla="*/ 435 w 629"/>
                <a:gd name="T11" fmla="*/ 476 h 1033"/>
                <a:gd name="T12" fmla="*/ 472 w 629"/>
                <a:gd name="T13" fmla="*/ 432 h 1033"/>
                <a:gd name="T14" fmla="*/ 494 w 629"/>
                <a:gd name="T15" fmla="*/ 381 h 1033"/>
                <a:gd name="T16" fmla="*/ 501 w 629"/>
                <a:gd name="T17" fmla="*/ 315 h 1033"/>
                <a:gd name="T18" fmla="*/ 494 w 629"/>
                <a:gd name="T19" fmla="*/ 253 h 1033"/>
                <a:gd name="T20" fmla="*/ 475 w 629"/>
                <a:gd name="T21" fmla="*/ 202 h 1033"/>
                <a:gd name="T22" fmla="*/ 442 w 629"/>
                <a:gd name="T23" fmla="*/ 161 h 1033"/>
                <a:gd name="T24" fmla="*/ 395 w 629"/>
                <a:gd name="T25" fmla="*/ 132 h 1033"/>
                <a:gd name="T26" fmla="*/ 333 w 629"/>
                <a:gd name="T27" fmla="*/ 117 h 1033"/>
                <a:gd name="T28" fmla="*/ 260 w 629"/>
                <a:gd name="T29" fmla="*/ 110 h 1033"/>
                <a:gd name="T30" fmla="*/ 121 w 629"/>
                <a:gd name="T31" fmla="*/ 110 h 1033"/>
                <a:gd name="T32" fmla="*/ 0 w 629"/>
                <a:gd name="T33" fmla="*/ 0 h 1033"/>
                <a:gd name="T34" fmla="*/ 282 w 629"/>
                <a:gd name="T35" fmla="*/ 0 h 1033"/>
                <a:gd name="T36" fmla="*/ 358 w 629"/>
                <a:gd name="T37" fmla="*/ 7 h 1033"/>
                <a:gd name="T38" fmla="*/ 428 w 629"/>
                <a:gd name="T39" fmla="*/ 22 h 1033"/>
                <a:gd name="T40" fmla="*/ 486 w 629"/>
                <a:gd name="T41" fmla="*/ 48 h 1033"/>
                <a:gd name="T42" fmla="*/ 537 w 629"/>
                <a:gd name="T43" fmla="*/ 81 h 1033"/>
                <a:gd name="T44" fmla="*/ 578 w 629"/>
                <a:gd name="T45" fmla="*/ 125 h 1033"/>
                <a:gd name="T46" fmla="*/ 607 w 629"/>
                <a:gd name="T47" fmla="*/ 180 h 1033"/>
                <a:gd name="T48" fmla="*/ 622 w 629"/>
                <a:gd name="T49" fmla="*/ 238 h 1033"/>
                <a:gd name="T50" fmla="*/ 629 w 629"/>
                <a:gd name="T51" fmla="*/ 308 h 1033"/>
                <a:gd name="T52" fmla="*/ 622 w 629"/>
                <a:gd name="T53" fmla="*/ 381 h 1033"/>
                <a:gd name="T54" fmla="*/ 603 w 629"/>
                <a:gd name="T55" fmla="*/ 443 h 1033"/>
                <a:gd name="T56" fmla="*/ 570 w 629"/>
                <a:gd name="T57" fmla="*/ 502 h 1033"/>
                <a:gd name="T58" fmla="*/ 527 w 629"/>
                <a:gd name="T59" fmla="*/ 550 h 1033"/>
                <a:gd name="T60" fmla="*/ 468 w 629"/>
                <a:gd name="T61" fmla="*/ 590 h 1033"/>
                <a:gd name="T62" fmla="*/ 406 w 629"/>
                <a:gd name="T63" fmla="*/ 619 h 1033"/>
                <a:gd name="T64" fmla="*/ 333 w 629"/>
                <a:gd name="T65" fmla="*/ 638 h 1033"/>
                <a:gd name="T66" fmla="*/ 256 w 629"/>
                <a:gd name="T67" fmla="*/ 641 h 1033"/>
                <a:gd name="T68" fmla="*/ 121 w 629"/>
                <a:gd name="T69" fmla="*/ 641 h 1033"/>
                <a:gd name="T70" fmla="*/ 121 w 629"/>
                <a:gd name="T71" fmla="*/ 1033 h 1033"/>
                <a:gd name="T72" fmla="*/ 0 w 629"/>
                <a:gd name="T73" fmla="*/ 1033 h 1033"/>
                <a:gd name="T74" fmla="*/ 0 w 629"/>
                <a:gd name="T75" fmla="*/ 0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9" h="1033">
                  <a:moveTo>
                    <a:pt x="121" y="110"/>
                  </a:moveTo>
                  <a:lnTo>
                    <a:pt x="121" y="531"/>
                  </a:lnTo>
                  <a:lnTo>
                    <a:pt x="245" y="531"/>
                  </a:lnTo>
                  <a:lnTo>
                    <a:pt x="322" y="528"/>
                  </a:lnTo>
                  <a:lnTo>
                    <a:pt x="384" y="509"/>
                  </a:lnTo>
                  <a:lnTo>
                    <a:pt x="435" y="476"/>
                  </a:lnTo>
                  <a:lnTo>
                    <a:pt x="472" y="432"/>
                  </a:lnTo>
                  <a:lnTo>
                    <a:pt x="494" y="381"/>
                  </a:lnTo>
                  <a:lnTo>
                    <a:pt x="501" y="315"/>
                  </a:lnTo>
                  <a:lnTo>
                    <a:pt x="494" y="253"/>
                  </a:lnTo>
                  <a:lnTo>
                    <a:pt x="475" y="202"/>
                  </a:lnTo>
                  <a:lnTo>
                    <a:pt x="442" y="161"/>
                  </a:lnTo>
                  <a:lnTo>
                    <a:pt x="395" y="132"/>
                  </a:lnTo>
                  <a:lnTo>
                    <a:pt x="333" y="117"/>
                  </a:lnTo>
                  <a:lnTo>
                    <a:pt x="260" y="110"/>
                  </a:lnTo>
                  <a:lnTo>
                    <a:pt x="121" y="110"/>
                  </a:lnTo>
                  <a:close/>
                  <a:moveTo>
                    <a:pt x="0" y="0"/>
                  </a:moveTo>
                  <a:lnTo>
                    <a:pt x="282" y="0"/>
                  </a:lnTo>
                  <a:lnTo>
                    <a:pt x="358" y="7"/>
                  </a:lnTo>
                  <a:lnTo>
                    <a:pt x="428" y="22"/>
                  </a:lnTo>
                  <a:lnTo>
                    <a:pt x="486" y="48"/>
                  </a:lnTo>
                  <a:lnTo>
                    <a:pt x="537" y="81"/>
                  </a:lnTo>
                  <a:lnTo>
                    <a:pt x="578" y="125"/>
                  </a:lnTo>
                  <a:lnTo>
                    <a:pt x="607" y="180"/>
                  </a:lnTo>
                  <a:lnTo>
                    <a:pt x="622" y="238"/>
                  </a:lnTo>
                  <a:lnTo>
                    <a:pt x="629" y="308"/>
                  </a:lnTo>
                  <a:lnTo>
                    <a:pt x="622" y="381"/>
                  </a:lnTo>
                  <a:lnTo>
                    <a:pt x="603" y="443"/>
                  </a:lnTo>
                  <a:lnTo>
                    <a:pt x="570" y="502"/>
                  </a:lnTo>
                  <a:lnTo>
                    <a:pt x="527" y="550"/>
                  </a:lnTo>
                  <a:lnTo>
                    <a:pt x="468" y="590"/>
                  </a:lnTo>
                  <a:lnTo>
                    <a:pt x="406" y="619"/>
                  </a:lnTo>
                  <a:lnTo>
                    <a:pt x="333" y="638"/>
                  </a:lnTo>
                  <a:lnTo>
                    <a:pt x="256" y="641"/>
                  </a:lnTo>
                  <a:lnTo>
                    <a:pt x="121" y="641"/>
                  </a:lnTo>
                  <a:lnTo>
                    <a:pt x="121" y="1033"/>
                  </a:lnTo>
                  <a:lnTo>
                    <a:pt x="0"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2" name="Freeform 33"/>
            <p:cNvSpPr>
              <a:spLocks/>
            </p:cNvSpPr>
            <p:nvPr userDrawn="1"/>
          </p:nvSpPr>
          <p:spPr bwMode="auto">
            <a:xfrm>
              <a:off x="7231063" y="-1165225"/>
              <a:ext cx="963613" cy="1733551"/>
            </a:xfrm>
            <a:custGeom>
              <a:avLst/>
              <a:gdLst>
                <a:gd name="T0" fmla="*/ 0 w 607"/>
                <a:gd name="T1" fmla="*/ 0 h 1092"/>
                <a:gd name="T2" fmla="*/ 117 w 607"/>
                <a:gd name="T3" fmla="*/ 0 h 1092"/>
                <a:gd name="T4" fmla="*/ 117 w 607"/>
                <a:gd name="T5" fmla="*/ 477 h 1092"/>
                <a:gd name="T6" fmla="*/ 121 w 607"/>
                <a:gd name="T7" fmla="*/ 477 h 1092"/>
                <a:gd name="T8" fmla="*/ 165 w 607"/>
                <a:gd name="T9" fmla="*/ 414 h 1092"/>
                <a:gd name="T10" fmla="*/ 223 w 607"/>
                <a:gd name="T11" fmla="*/ 370 h 1092"/>
                <a:gd name="T12" fmla="*/ 285 w 607"/>
                <a:gd name="T13" fmla="*/ 345 h 1092"/>
                <a:gd name="T14" fmla="*/ 362 w 607"/>
                <a:gd name="T15" fmla="*/ 338 h 1092"/>
                <a:gd name="T16" fmla="*/ 428 w 607"/>
                <a:gd name="T17" fmla="*/ 341 h 1092"/>
                <a:gd name="T18" fmla="*/ 483 w 607"/>
                <a:gd name="T19" fmla="*/ 359 h 1092"/>
                <a:gd name="T20" fmla="*/ 527 w 607"/>
                <a:gd name="T21" fmla="*/ 392 h 1092"/>
                <a:gd name="T22" fmla="*/ 563 w 607"/>
                <a:gd name="T23" fmla="*/ 436 h 1092"/>
                <a:gd name="T24" fmla="*/ 589 w 607"/>
                <a:gd name="T25" fmla="*/ 491 h 1092"/>
                <a:gd name="T26" fmla="*/ 604 w 607"/>
                <a:gd name="T27" fmla="*/ 557 h 1092"/>
                <a:gd name="T28" fmla="*/ 607 w 607"/>
                <a:gd name="T29" fmla="*/ 638 h 1092"/>
                <a:gd name="T30" fmla="*/ 607 w 607"/>
                <a:gd name="T31" fmla="*/ 1092 h 1092"/>
                <a:gd name="T32" fmla="*/ 490 w 607"/>
                <a:gd name="T33" fmla="*/ 1092 h 1092"/>
                <a:gd name="T34" fmla="*/ 490 w 607"/>
                <a:gd name="T35" fmla="*/ 667 h 1092"/>
                <a:gd name="T36" fmla="*/ 487 w 607"/>
                <a:gd name="T37" fmla="*/ 598 h 1092"/>
                <a:gd name="T38" fmla="*/ 472 w 607"/>
                <a:gd name="T39" fmla="*/ 539 h 1092"/>
                <a:gd name="T40" fmla="*/ 450 w 607"/>
                <a:gd name="T41" fmla="*/ 495 h 1092"/>
                <a:gd name="T42" fmla="*/ 413 w 607"/>
                <a:gd name="T43" fmla="*/ 462 h 1092"/>
                <a:gd name="T44" fmla="*/ 373 w 607"/>
                <a:gd name="T45" fmla="*/ 444 h 1092"/>
                <a:gd name="T46" fmla="*/ 318 w 607"/>
                <a:gd name="T47" fmla="*/ 436 h 1092"/>
                <a:gd name="T48" fmla="*/ 263 w 607"/>
                <a:gd name="T49" fmla="*/ 444 h 1092"/>
                <a:gd name="T50" fmla="*/ 216 w 607"/>
                <a:gd name="T51" fmla="*/ 466 h 1092"/>
                <a:gd name="T52" fmla="*/ 176 w 607"/>
                <a:gd name="T53" fmla="*/ 506 h 1092"/>
                <a:gd name="T54" fmla="*/ 143 w 607"/>
                <a:gd name="T55" fmla="*/ 554 h 1092"/>
                <a:gd name="T56" fmla="*/ 125 w 607"/>
                <a:gd name="T57" fmla="*/ 609 h 1092"/>
                <a:gd name="T58" fmla="*/ 117 w 607"/>
                <a:gd name="T59" fmla="*/ 675 h 1092"/>
                <a:gd name="T60" fmla="*/ 117 w 607"/>
                <a:gd name="T61" fmla="*/ 1092 h 1092"/>
                <a:gd name="T62" fmla="*/ 0 w 607"/>
                <a:gd name="T63" fmla="*/ 1092 h 1092"/>
                <a:gd name="T64" fmla="*/ 0 w 607"/>
                <a:gd name="T65" fmla="*/ 0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7" h="1092">
                  <a:moveTo>
                    <a:pt x="0" y="0"/>
                  </a:moveTo>
                  <a:lnTo>
                    <a:pt x="117" y="0"/>
                  </a:lnTo>
                  <a:lnTo>
                    <a:pt x="117" y="477"/>
                  </a:lnTo>
                  <a:lnTo>
                    <a:pt x="121" y="477"/>
                  </a:lnTo>
                  <a:lnTo>
                    <a:pt x="165" y="414"/>
                  </a:lnTo>
                  <a:lnTo>
                    <a:pt x="223" y="370"/>
                  </a:lnTo>
                  <a:lnTo>
                    <a:pt x="285" y="345"/>
                  </a:lnTo>
                  <a:lnTo>
                    <a:pt x="362" y="338"/>
                  </a:lnTo>
                  <a:lnTo>
                    <a:pt x="428" y="341"/>
                  </a:lnTo>
                  <a:lnTo>
                    <a:pt x="483" y="359"/>
                  </a:lnTo>
                  <a:lnTo>
                    <a:pt x="527" y="392"/>
                  </a:lnTo>
                  <a:lnTo>
                    <a:pt x="563" y="436"/>
                  </a:lnTo>
                  <a:lnTo>
                    <a:pt x="589" y="491"/>
                  </a:lnTo>
                  <a:lnTo>
                    <a:pt x="604" y="557"/>
                  </a:lnTo>
                  <a:lnTo>
                    <a:pt x="607" y="638"/>
                  </a:lnTo>
                  <a:lnTo>
                    <a:pt x="607" y="1092"/>
                  </a:lnTo>
                  <a:lnTo>
                    <a:pt x="490" y="1092"/>
                  </a:lnTo>
                  <a:lnTo>
                    <a:pt x="490" y="667"/>
                  </a:lnTo>
                  <a:lnTo>
                    <a:pt x="487" y="598"/>
                  </a:lnTo>
                  <a:lnTo>
                    <a:pt x="472" y="539"/>
                  </a:lnTo>
                  <a:lnTo>
                    <a:pt x="450" y="495"/>
                  </a:lnTo>
                  <a:lnTo>
                    <a:pt x="413" y="462"/>
                  </a:lnTo>
                  <a:lnTo>
                    <a:pt x="373" y="444"/>
                  </a:lnTo>
                  <a:lnTo>
                    <a:pt x="318" y="436"/>
                  </a:lnTo>
                  <a:lnTo>
                    <a:pt x="263" y="444"/>
                  </a:lnTo>
                  <a:lnTo>
                    <a:pt x="216" y="466"/>
                  </a:lnTo>
                  <a:lnTo>
                    <a:pt x="176" y="506"/>
                  </a:lnTo>
                  <a:lnTo>
                    <a:pt x="143" y="554"/>
                  </a:lnTo>
                  <a:lnTo>
                    <a:pt x="125" y="609"/>
                  </a:lnTo>
                  <a:lnTo>
                    <a:pt x="117" y="675"/>
                  </a:lnTo>
                  <a:lnTo>
                    <a:pt x="117" y="1092"/>
                  </a:lnTo>
                  <a:lnTo>
                    <a:pt x="0" y="109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3" name="Freeform 34"/>
            <p:cNvSpPr>
              <a:spLocks noEditPoints="1"/>
            </p:cNvSpPr>
            <p:nvPr userDrawn="1"/>
          </p:nvSpPr>
          <p:spPr bwMode="auto">
            <a:xfrm>
              <a:off x="8421688" y="-628650"/>
              <a:ext cx="1149350" cy="1227138"/>
            </a:xfrm>
            <a:custGeom>
              <a:avLst/>
              <a:gdLst>
                <a:gd name="T0" fmla="*/ 365 w 724"/>
                <a:gd name="T1" fmla="*/ 98 h 773"/>
                <a:gd name="T2" fmla="*/ 296 w 724"/>
                <a:gd name="T3" fmla="*/ 109 h 773"/>
                <a:gd name="T4" fmla="*/ 237 w 724"/>
                <a:gd name="T5" fmla="*/ 131 h 773"/>
                <a:gd name="T6" fmla="*/ 186 w 724"/>
                <a:gd name="T7" fmla="*/ 175 h 773"/>
                <a:gd name="T8" fmla="*/ 150 w 724"/>
                <a:gd name="T9" fmla="*/ 230 h 773"/>
                <a:gd name="T10" fmla="*/ 128 w 724"/>
                <a:gd name="T11" fmla="*/ 304 h 773"/>
                <a:gd name="T12" fmla="*/ 120 w 724"/>
                <a:gd name="T13" fmla="*/ 388 h 773"/>
                <a:gd name="T14" fmla="*/ 128 w 724"/>
                <a:gd name="T15" fmla="*/ 472 h 773"/>
                <a:gd name="T16" fmla="*/ 150 w 724"/>
                <a:gd name="T17" fmla="*/ 542 h 773"/>
                <a:gd name="T18" fmla="*/ 186 w 724"/>
                <a:gd name="T19" fmla="*/ 597 h 773"/>
                <a:gd name="T20" fmla="*/ 237 w 724"/>
                <a:gd name="T21" fmla="*/ 637 h 773"/>
                <a:gd name="T22" fmla="*/ 296 w 724"/>
                <a:gd name="T23" fmla="*/ 663 h 773"/>
                <a:gd name="T24" fmla="*/ 365 w 724"/>
                <a:gd name="T25" fmla="*/ 670 h 773"/>
                <a:gd name="T26" fmla="*/ 435 w 724"/>
                <a:gd name="T27" fmla="*/ 663 h 773"/>
                <a:gd name="T28" fmla="*/ 493 w 724"/>
                <a:gd name="T29" fmla="*/ 637 h 773"/>
                <a:gd name="T30" fmla="*/ 541 w 724"/>
                <a:gd name="T31" fmla="*/ 597 h 773"/>
                <a:gd name="T32" fmla="*/ 574 w 724"/>
                <a:gd name="T33" fmla="*/ 542 h 773"/>
                <a:gd name="T34" fmla="*/ 596 w 724"/>
                <a:gd name="T35" fmla="*/ 472 h 773"/>
                <a:gd name="T36" fmla="*/ 603 w 724"/>
                <a:gd name="T37" fmla="*/ 388 h 773"/>
                <a:gd name="T38" fmla="*/ 596 w 724"/>
                <a:gd name="T39" fmla="*/ 300 h 773"/>
                <a:gd name="T40" fmla="*/ 574 w 724"/>
                <a:gd name="T41" fmla="*/ 230 h 773"/>
                <a:gd name="T42" fmla="*/ 541 w 724"/>
                <a:gd name="T43" fmla="*/ 175 h 773"/>
                <a:gd name="T44" fmla="*/ 493 w 724"/>
                <a:gd name="T45" fmla="*/ 131 h 773"/>
                <a:gd name="T46" fmla="*/ 435 w 724"/>
                <a:gd name="T47" fmla="*/ 109 h 773"/>
                <a:gd name="T48" fmla="*/ 365 w 724"/>
                <a:gd name="T49" fmla="*/ 98 h 773"/>
                <a:gd name="T50" fmla="*/ 373 w 724"/>
                <a:gd name="T51" fmla="*/ 0 h 773"/>
                <a:gd name="T52" fmla="*/ 453 w 724"/>
                <a:gd name="T53" fmla="*/ 7 h 773"/>
                <a:gd name="T54" fmla="*/ 519 w 724"/>
                <a:gd name="T55" fmla="*/ 25 h 773"/>
                <a:gd name="T56" fmla="*/ 581 w 724"/>
                <a:gd name="T57" fmla="*/ 58 h 773"/>
                <a:gd name="T58" fmla="*/ 632 w 724"/>
                <a:gd name="T59" fmla="*/ 102 h 773"/>
                <a:gd name="T60" fmla="*/ 673 w 724"/>
                <a:gd name="T61" fmla="*/ 157 h 773"/>
                <a:gd name="T62" fmla="*/ 702 w 724"/>
                <a:gd name="T63" fmla="*/ 223 h 773"/>
                <a:gd name="T64" fmla="*/ 716 w 724"/>
                <a:gd name="T65" fmla="*/ 296 h 773"/>
                <a:gd name="T66" fmla="*/ 724 w 724"/>
                <a:gd name="T67" fmla="*/ 381 h 773"/>
                <a:gd name="T68" fmla="*/ 716 w 724"/>
                <a:gd name="T69" fmla="*/ 465 h 773"/>
                <a:gd name="T70" fmla="*/ 698 w 724"/>
                <a:gd name="T71" fmla="*/ 542 h 773"/>
                <a:gd name="T72" fmla="*/ 669 w 724"/>
                <a:gd name="T73" fmla="*/ 608 h 773"/>
                <a:gd name="T74" fmla="*/ 625 w 724"/>
                <a:gd name="T75" fmla="*/ 666 h 773"/>
                <a:gd name="T76" fmla="*/ 570 w 724"/>
                <a:gd name="T77" fmla="*/ 710 h 773"/>
                <a:gd name="T78" fmla="*/ 508 w 724"/>
                <a:gd name="T79" fmla="*/ 743 h 773"/>
                <a:gd name="T80" fmla="*/ 435 w 724"/>
                <a:gd name="T81" fmla="*/ 765 h 773"/>
                <a:gd name="T82" fmla="*/ 358 w 724"/>
                <a:gd name="T83" fmla="*/ 773 h 773"/>
                <a:gd name="T84" fmla="*/ 281 w 724"/>
                <a:gd name="T85" fmla="*/ 765 h 773"/>
                <a:gd name="T86" fmla="*/ 212 w 724"/>
                <a:gd name="T87" fmla="*/ 747 h 773"/>
                <a:gd name="T88" fmla="*/ 150 w 724"/>
                <a:gd name="T89" fmla="*/ 714 h 773"/>
                <a:gd name="T90" fmla="*/ 98 w 724"/>
                <a:gd name="T91" fmla="*/ 666 h 773"/>
                <a:gd name="T92" fmla="*/ 55 w 724"/>
                <a:gd name="T93" fmla="*/ 611 h 773"/>
                <a:gd name="T94" fmla="*/ 25 w 724"/>
                <a:gd name="T95" fmla="*/ 545 h 773"/>
                <a:gd name="T96" fmla="*/ 7 w 724"/>
                <a:gd name="T97" fmla="*/ 476 h 773"/>
                <a:gd name="T98" fmla="*/ 0 w 724"/>
                <a:gd name="T99" fmla="*/ 395 h 773"/>
                <a:gd name="T100" fmla="*/ 7 w 724"/>
                <a:gd name="T101" fmla="*/ 307 h 773"/>
                <a:gd name="T102" fmla="*/ 25 w 724"/>
                <a:gd name="T103" fmla="*/ 230 h 773"/>
                <a:gd name="T104" fmla="*/ 55 w 724"/>
                <a:gd name="T105" fmla="*/ 164 h 773"/>
                <a:gd name="T106" fmla="*/ 98 w 724"/>
                <a:gd name="T107" fmla="*/ 106 h 773"/>
                <a:gd name="T108" fmla="*/ 153 w 724"/>
                <a:gd name="T109" fmla="*/ 58 h 773"/>
                <a:gd name="T110" fmla="*/ 219 w 724"/>
                <a:gd name="T111" fmla="*/ 25 h 773"/>
                <a:gd name="T112" fmla="*/ 292 w 724"/>
                <a:gd name="T113" fmla="*/ 7 h 773"/>
                <a:gd name="T114" fmla="*/ 373 w 724"/>
                <a:gd name="T11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4" h="773">
                  <a:moveTo>
                    <a:pt x="365" y="98"/>
                  </a:moveTo>
                  <a:lnTo>
                    <a:pt x="296" y="109"/>
                  </a:lnTo>
                  <a:lnTo>
                    <a:pt x="237" y="131"/>
                  </a:lnTo>
                  <a:lnTo>
                    <a:pt x="186" y="175"/>
                  </a:lnTo>
                  <a:lnTo>
                    <a:pt x="150" y="230"/>
                  </a:lnTo>
                  <a:lnTo>
                    <a:pt x="128" y="304"/>
                  </a:lnTo>
                  <a:lnTo>
                    <a:pt x="120" y="388"/>
                  </a:lnTo>
                  <a:lnTo>
                    <a:pt x="128" y="472"/>
                  </a:lnTo>
                  <a:lnTo>
                    <a:pt x="150" y="542"/>
                  </a:lnTo>
                  <a:lnTo>
                    <a:pt x="186" y="597"/>
                  </a:lnTo>
                  <a:lnTo>
                    <a:pt x="237" y="637"/>
                  </a:lnTo>
                  <a:lnTo>
                    <a:pt x="296" y="663"/>
                  </a:lnTo>
                  <a:lnTo>
                    <a:pt x="365" y="670"/>
                  </a:lnTo>
                  <a:lnTo>
                    <a:pt x="435" y="663"/>
                  </a:lnTo>
                  <a:lnTo>
                    <a:pt x="493" y="637"/>
                  </a:lnTo>
                  <a:lnTo>
                    <a:pt x="541" y="597"/>
                  </a:lnTo>
                  <a:lnTo>
                    <a:pt x="574" y="542"/>
                  </a:lnTo>
                  <a:lnTo>
                    <a:pt x="596" y="472"/>
                  </a:lnTo>
                  <a:lnTo>
                    <a:pt x="603" y="388"/>
                  </a:lnTo>
                  <a:lnTo>
                    <a:pt x="596" y="300"/>
                  </a:lnTo>
                  <a:lnTo>
                    <a:pt x="574" y="230"/>
                  </a:lnTo>
                  <a:lnTo>
                    <a:pt x="541" y="175"/>
                  </a:lnTo>
                  <a:lnTo>
                    <a:pt x="493" y="131"/>
                  </a:lnTo>
                  <a:lnTo>
                    <a:pt x="435" y="109"/>
                  </a:lnTo>
                  <a:lnTo>
                    <a:pt x="365" y="98"/>
                  </a:lnTo>
                  <a:close/>
                  <a:moveTo>
                    <a:pt x="373" y="0"/>
                  </a:moveTo>
                  <a:lnTo>
                    <a:pt x="453" y="7"/>
                  </a:lnTo>
                  <a:lnTo>
                    <a:pt x="519" y="25"/>
                  </a:lnTo>
                  <a:lnTo>
                    <a:pt x="581" y="58"/>
                  </a:lnTo>
                  <a:lnTo>
                    <a:pt x="632" y="102"/>
                  </a:lnTo>
                  <a:lnTo>
                    <a:pt x="673" y="157"/>
                  </a:lnTo>
                  <a:lnTo>
                    <a:pt x="702" y="223"/>
                  </a:lnTo>
                  <a:lnTo>
                    <a:pt x="716" y="296"/>
                  </a:lnTo>
                  <a:lnTo>
                    <a:pt x="724" y="381"/>
                  </a:lnTo>
                  <a:lnTo>
                    <a:pt x="716" y="465"/>
                  </a:lnTo>
                  <a:lnTo>
                    <a:pt x="698" y="542"/>
                  </a:lnTo>
                  <a:lnTo>
                    <a:pt x="669" y="608"/>
                  </a:lnTo>
                  <a:lnTo>
                    <a:pt x="625" y="666"/>
                  </a:lnTo>
                  <a:lnTo>
                    <a:pt x="570" y="710"/>
                  </a:lnTo>
                  <a:lnTo>
                    <a:pt x="508" y="743"/>
                  </a:lnTo>
                  <a:lnTo>
                    <a:pt x="435" y="765"/>
                  </a:lnTo>
                  <a:lnTo>
                    <a:pt x="358" y="773"/>
                  </a:lnTo>
                  <a:lnTo>
                    <a:pt x="281" y="765"/>
                  </a:lnTo>
                  <a:lnTo>
                    <a:pt x="212" y="747"/>
                  </a:lnTo>
                  <a:lnTo>
                    <a:pt x="150" y="714"/>
                  </a:lnTo>
                  <a:lnTo>
                    <a:pt x="98" y="666"/>
                  </a:lnTo>
                  <a:lnTo>
                    <a:pt x="55" y="611"/>
                  </a:lnTo>
                  <a:lnTo>
                    <a:pt x="25" y="545"/>
                  </a:lnTo>
                  <a:lnTo>
                    <a:pt x="7" y="476"/>
                  </a:lnTo>
                  <a:lnTo>
                    <a:pt x="0" y="395"/>
                  </a:lnTo>
                  <a:lnTo>
                    <a:pt x="7" y="307"/>
                  </a:lnTo>
                  <a:lnTo>
                    <a:pt x="25" y="230"/>
                  </a:lnTo>
                  <a:lnTo>
                    <a:pt x="55" y="164"/>
                  </a:lnTo>
                  <a:lnTo>
                    <a:pt x="98" y="106"/>
                  </a:lnTo>
                  <a:lnTo>
                    <a:pt x="153" y="58"/>
                  </a:lnTo>
                  <a:lnTo>
                    <a:pt x="219" y="25"/>
                  </a:lnTo>
                  <a:lnTo>
                    <a:pt x="292" y="7"/>
                  </a:lnTo>
                  <a:lnTo>
                    <a:pt x="3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4" name="Freeform 35"/>
            <p:cNvSpPr>
              <a:spLocks/>
            </p:cNvSpPr>
            <p:nvPr userDrawn="1"/>
          </p:nvSpPr>
          <p:spPr bwMode="auto">
            <a:xfrm>
              <a:off x="9820275" y="-628650"/>
              <a:ext cx="969963" cy="1196975"/>
            </a:xfrm>
            <a:custGeom>
              <a:avLst/>
              <a:gdLst>
                <a:gd name="T0" fmla="*/ 362 w 611"/>
                <a:gd name="T1" fmla="*/ 0 h 754"/>
                <a:gd name="T2" fmla="*/ 417 w 611"/>
                <a:gd name="T3" fmla="*/ 3 h 754"/>
                <a:gd name="T4" fmla="*/ 468 w 611"/>
                <a:gd name="T5" fmla="*/ 18 h 754"/>
                <a:gd name="T6" fmla="*/ 512 w 611"/>
                <a:gd name="T7" fmla="*/ 43 h 754"/>
                <a:gd name="T8" fmla="*/ 545 w 611"/>
                <a:gd name="T9" fmla="*/ 76 h 754"/>
                <a:gd name="T10" fmla="*/ 581 w 611"/>
                <a:gd name="T11" fmla="*/ 139 h 754"/>
                <a:gd name="T12" fmla="*/ 603 w 611"/>
                <a:gd name="T13" fmla="*/ 212 h 754"/>
                <a:gd name="T14" fmla="*/ 611 w 611"/>
                <a:gd name="T15" fmla="*/ 304 h 754"/>
                <a:gd name="T16" fmla="*/ 611 w 611"/>
                <a:gd name="T17" fmla="*/ 754 h 754"/>
                <a:gd name="T18" fmla="*/ 494 w 611"/>
                <a:gd name="T19" fmla="*/ 754 h 754"/>
                <a:gd name="T20" fmla="*/ 494 w 611"/>
                <a:gd name="T21" fmla="*/ 333 h 754"/>
                <a:gd name="T22" fmla="*/ 486 w 611"/>
                <a:gd name="T23" fmla="*/ 263 h 754"/>
                <a:gd name="T24" fmla="*/ 472 w 611"/>
                <a:gd name="T25" fmla="*/ 205 h 754"/>
                <a:gd name="T26" fmla="*/ 450 w 611"/>
                <a:gd name="T27" fmla="*/ 157 h 754"/>
                <a:gd name="T28" fmla="*/ 417 w 611"/>
                <a:gd name="T29" fmla="*/ 124 h 754"/>
                <a:gd name="T30" fmla="*/ 373 w 611"/>
                <a:gd name="T31" fmla="*/ 106 h 754"/>
                <a:gd name="T32" fmla="*/ 322 w 611"/>
                <a:gd name="T33" fmla="*/ 98 h 754"/>
                <a:gd name="T34" fmla="*/ 267 w 611"/>
                <a:gd name="T35" fmla="*/ 106 h 754"/>
                <a:gd name="T36" fmla="*/ 219 w 611"/>
                <a:gd name="T37" fmla="*/ 128 h 754"/>
                <a:gd name="T38" fmla="*/ 175 w 611"/>
                <a:gd name="T39" fmla="*/ 164 h 754"/>
                <a:gd name="T40" fmla="*/ 143 w 611"/>
                <a:gd name="T41" fmla="*/ 212 h 754"/>
                <a:gd name="T42" fmla="*/ 124 w 611"/>
                <a:gd name="T43" fmla="*/ 271 h 754"/>
                <a:gd name="T44" fmla="*/ 117 w 611"/>
                <a:gd name="T45" fmla="*/ 333 h 754"/>
                <a:gd name="T46" fmla="*/ 117 w 611"/>
                <a:gd name="T47" fmla="*/ 754 h 754"/>
                <a:gd name="T48" fmla="*/ 0 w 611"/>
                <a:gd name="T49" fmla="*/ 754 h 754"/>
                <a:gd name="T50" fmla="*/ 0 w 611"/>
                <a:gd name="T51" fmla="*/ 18 h 754"/>
                <a:gd name="T52" fmla="*/ 117 w 611"/>
                <a:gd name="T53" fmla="*/ 18 h 754"/>
                <a:gd name="T54" fmla="*/ 117 w 611"/>
                <a:gd name="T55" fmla="*/ 139 h 754"/>
                <a:gd name="T56" fmla="*/ 121 w 611"/>
                <a:gd name="T57" fmla="*/ 139 h 754"/>
                <a:gd name="T58" fmla="*/ 168 w 611"/>
                <a:gd name="T59" fmla="*/ 76 h 754"/>
                <a:gd name="T60" fmla="*/ 223 w 611"/>
                <a:gd name="T61" fmla="*/ 32 h 754"/>
                <a:gd name="T62" fmla="*/ 285 w 611"/>
                <a:gd name="T63" fmla="*/ 7 h 754"/>
                <a:gd name="T64" fmla="*/ 362 w 611"/>
                <a:gd name="T65"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1" h="754">
                  <a:moveTo>
                    <a:pt x="362" y="0"/>
                  </a:moveTo>
                  <a:lnTo>
                    <a:pt x="417" y="3"/>
                  </a:lnTo>
                  <a:lnTo>
                    <a:pt x="468" y="18"/>
                  </a:lnTo>
                  <a:lnTo>
                    <a:pt x="512" y="43"/>
                  </a:lnTo>
                  <a:lnTo>
                    <a:pt x="545" y="76"/>
                  </a:lnTo>
                  <a:lnTo>
                    <a:pt x="581" y="139"/>
                  </a:lnTo>
                  <a:lnTo>
                    <a:pt x="603" y="212"/>
                  </a:lnTo>
                  <a:lnTo>
                    <a:pt x="611" y="304"/>
                  </a:lnTo>
                  <a:lnTo>
                    <a:pt x="611" y="754"/>
                  </a:lnTo>
                  <a:lnTo>
                    <a:pt x="494" y="754"/>
                  </a:lnTo>
                  <a:lnTo>
                    <a:pt x="494" y="333"/>
                  </a:lnTo>
                  <a:lnTo>
                    <a:pt x="486" y="263"/>
                  </a:lnTo>
                  <a:lnTo>
                    <a:pt x="472" y="205"/>
                  </a:lnTo>
                  <a:lnTo>
                    <a:pt x="450" y="157"/>
                  </a:lnTo>
                  <a:lnTo>
                    <a:pt x="417" y="124"/>
                  </a:lnTo>
                  <a:lnTo>
                    <a:pt x="373" y="106"/>
                  </a:lnTo>
                  <a:lnTo>
                    <a:pt x="322" y="98"/>
                  </a:lnTo>
                  <a:lnTo>
                    <a:pt x="267" y="106"/>
                  </a:lnTo>
                  <a:lnTo>
                    <a:pt x="219" y="128"/>
                  </a:lnTo>
                  <a:lnTo>
                    <a:pt x="175" y="164"/>
                  </a:lnTo>
                  <a:lnTo>
                    <a:pt x="143" y="212"/>
                  </a:lnTo>
                  <a:lnTo>
                    <a:pt x="124" y="271"/>
                  </a:lnTo>
                  <a:lnTo>
                    <a:pt x="117" y="333"/>
                  </a:lnTo>
                  <a:lnTo>
                    <a:pt x="117" y="754"/>
                  </a:lnTo>
                  <a:lnTo>
                    <a:pt x="0" y="754"/>
                  </a:lnTo>
                  <a:lnTo>
                    <a:pt x="0" y="18"/>
                  </a:lnTo>
                  <a:lnTo>
                    <a:pt x="117" y="18"/>
                  </a:lnTo>
                  <a:lnTo>
                    <a:pt x="117" y="139"/>
                  </a:lnTo>
                  <a:lnTo>
                    <a:pt x="121" y="139"/>
                  </a:lnTo>
                  <a:lnTo>
                    <a:pt x="168" y="76"/>
                  </a:lnTo>
                  <a:lnTo>
                    <a:pt x="223" y="32"/>
                  </a:lnTo>
                  <a:lnTo>
                    <a:pt x="285" y="7"/>
                  </a:lnTo>
                  <a:lnTo>
                    <a:pt x="3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5" name="Freeform 36"/>
            <p:cNvSpPr>
              <a:spLocks noEditPoints="1"/>
            </p:cNvSpPr>
            <p:nvPr userDrawn="1"/>
          </p:nvSpPr>
          <p:spPr bwMode="auto">
            <a:xfrm>
              <a:off x="11022013" y="-628650"/>
              <a:ext cx="1020763" cy="1227138"/>
            </a:xfrm>
            <a:custGeom>
              <a:avLst/>
              <a:gdLst>
                <a:gd name="T0" fmla="*/ 336 w 643"/>
                <a:gd name="T1" fmla="*/ 98 h 773"/>
                <a:gd name="T2" fmla="*/ 285 w 643"/>
                <a:gd name="T3" fmla="*/ 106 h 773"/>
                <a:gd name="T4" fmla="*/ 237 w 643"/>
                <a:gd name="T5" fmla="*/ 124 h 773"/>
                <a:gd name="T6" fmla="*/ 197 w 643"/>
                <a:gd name="T7" fmla="*/ 157 h 773"/>
                <a:gd name="T8" fmla="*/ 164 w 643"/>
                <a:gd name="T9" fmla="*/ 201 h 773"/>
                <a:gd name="T10" fmla="*/ 139 w 643"/>
                <a:gd name="T11" fmla="*/ 252 h 773"/>
                <a:gd name="T12" fmla="*/ 124 w 643"/>
                <a:gd name="T13" fmla="*/ 315 h 773"/>
                <a:gd name="T14" fmla="*/ 523 w 643"/>
                <a:gd name="T15" fmla="*/ 315 h 773"/>
                <a:gd name="T16" fmla="*/ 515 w 643"/>
                <a:gd name="T17" fmla="*/ 252 h 773"/>
                <a:gd name="T18" fmla="*/ 501 w 643"/>
                <a:gd name="T19" fmla="*/ 197 h 773"/>
                <a:gd name="T20" fmla="*/ 471 w 643"/>
                <a:gd name="T21" fmla="*/ 157 h 773"/>
                <a:gd name="T22" fmla="*/ 435 w 643"/>
                <a:gd name="T23" fmla="*/ 124 h 773"/>
                <a:gd name="T24" fmla="*/ 391 w 643"/>
                <a:gd name="T25" fmla="*/ 106 h 773"/>
                <a:gd name="T26" fmla="*/ 336 w 643"/>
                <a:gd name="T27" fmla="*/ 98 h 773"/>
                <a:gd name="T28" fmla="*/ 340 w 643"/>
                <a:gd name="T29" fmla="*/ 0 h 773"/>
                <a:gd name="T30" fmla="*/ 406 w 643"/>
                <a:gd name="T31" fmla="*/ 3 h 773"/>
                <a:gd name="T32" fmla="*/ 468 w 643"/>
                <a:gd name="T33" fmla="*/ 21 h 773"/>
                <a:gd name="T34" fmla="*/ 519 w 643"/>
                <a:gd name="T35" fmla="*/ 51 h 773"/>
                <a:gd name="T36" fmla="*/ 563 w 643"/>
                <a:gd name="T37" fmla="*/ 91 h 773"/>
                <a:gd name="T38" fmla="*/ 596 w 643"/>
                <a:gd name="T39" fmla="*/ 142 h 773"/>
                <a:gd name="T40" fmla="*/ 621 w 643"/>
                <a:gd name="T41" fmla="*/ 205 h 773"/>
                <a:gd name="T42" fmla="*/ 636 w 643"/>
                <a:gd name="T43" fmla="*/ 274 h 773"/>
                <a:gd name="T44" fmla="*/ 643 w 643"/>
                <a:gd name="T45" fmla="*/ 351 h 773"/>
                <a:gd name="T46" fmla="*/ 643 w 643"/>
                <a:gd name="T47" fmla="*/ 414 h 773"/>
                <a:gd name="T48" fmla="*/ 124 w 643"/>
                <a:gd name="T49" fmla="*/ 414 h 773"/>
                <a:gd name="T50" fmla="*/ 131 w 643"/>
                <a:gd name="T51" fmla="*/ 490 h 773"/>
                <a:gd name="T52" fmla="*/ 153 w 643"/>
                <a:gd name="T53" fmla="*/ 553 h 773"/>
                <a:gd name="T54" fmla="*/ 190 w 643"/>
                <a:gd name="T55" fmla="*/ 604 h 773"/>
                <a:gd name="T56" fmla="*/ 237 w 643"/>
                <a:gd name="T57" fmla="*/ 641 h 773"/>
                <a:gd name="T58" fmla="*/ 296 w 643"/>
                <a:gd name="T59" fmla="*/ 663 h 773"/>
                <a:gd name="T60" fmla="*/ 362 w 643"/>
                <a:gd name="T61" fmla="*/ 670 h 773"/>
                <a:gd name="T62" fmla="*/ 442 w 643"/>
                <a:gd name="T63" fmla="*/ 663 h 773"/>
                <a:gd name="T64" fmla="*/ 519 w 643"/>
                <a:gd name="T65" fmla="*/ 633 h 773"/>
                <a:gd name="T66" fmla="*/ 592 w 643"/>
                <a:gd name="T67" fmla="*/ 589 h 773"/>
                <a:gd name="T68" fmla="*/ 592 w 643"/>
                <a:gd name="T69" fmla="*/ 699 h 773"/>
                <a:gd name="T70" fmla="*/ 537 w 643"/>
                <a:gd name="T71" fmla="*/ 732 h 773"/>
                <a:gd name="T72" fmla="*/ 479 w 643"/>
                <a:gd name="T73" fmla="*/ 754 h 773"/>
                <a:gd name="T74" fmla="*/ 409 w 643"/>
                <a:gd name="T75" fmla="*/ 765 h 773"/>
                <a:gd name="T76" fmla="*/ 336 w 643"/>
                <a:gd name="T77" fmla="*/ 773 h 773"/>
                <a:gd name="T78" fmla="*/ 259 w 643"/>
                <a:gd name="T79" fmla="*/ 765 h 773"/>
                <a:gd name="T80" fmla="*/ 194 w 643"/>
                <a:gd name="T81" fmla="*/ 747 h 773"/>
                <a:gd name="T82" fmla="*/ 139 w 643"/>
                <a:gd name="T83" fmla="*/ 714 h 773"/>
                <a:gd name="T84" fmla="*/ 88 w 643"/>
                <a:gd name="T85" fmla="*/ 670 h 773"/>
                <a:gd name="T86" fmla="*/ 51 w 643"/>
                <a:gd name="T87" fmla="*/ 615 h 773"/>
                <a:gd name="T88" fmla="*/ 22 w 643"/>
                <a:gd name="T89" fmla="*/ 549 h 773"/>
                <a:gd name="T90" fmla="*/ 7 w 643"/>
                <a:gd name="T91" fmla="*/ 472 h 773"/>
                <a:gd name="T92" fmla="*/ 0 w 643"/>
                <a:gd name="T93" fmla="*/ 388 h 773"/>
                <a:gd name="T94" fmla="*/ 7 w 643"/>
                <a:gd name="T95" fmla="*/ 318 h 773"/>
                <a:gd name="T96" fmla="*/ 22 w 643"/>
                <a:gd name="T97" fmla="*/ 252 h 773"/>
                <a:gd name="T98" fmla="*/ 44 w 643"/>
                <a:gd name="T99" fmla="*/ 190 h 773"/>
                <a:gd name="T100" fmla="*/ 80 w 643"/>
                <a:gd name="T101" fmla="*/ 131 h 773"/>
                <a:gd name="T102" fmla="*/ 120 w 643"/>
                <a:gd name="T103" fmla="*/ 87 h 773"/>
                <a:gd name="T104" fmla="*/ 168 w 643"/>
                <a:gd name="T105" fmla="*/ 47 h 773"/>
                <a:gd name="T106" fmla="*/ 219 w 643"/>
                <a:gd name="T107" fmla="*/ 21 h 773"/>
                <a:gd name="T108" fmla="*/ 278 w 643"/>
                <a:gd name="T109" fmla="*/ 3 h 773"/>
                <a:gd name="T110" fmla="*/ 340 w 643"/>
                <a:gd name="T111"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3" h="773">
                  <a:moveTo>
                    <a:pt x="336" y="98"/>
                  </a:moveTo>
                  <a:lnTo>
                    <a:pt x="285" y="106"/>
                  </a:lnTo>
                  <a:lnTo>
                    <a:pt x="237" y="124"/>
                  </a:lnTo>
                  <a:lnTo>
                    <a:pt x="197" y="157"/>
                  </a:lnTo>
                  <a:lnTo>
                    <a:pt x="164" y="201"/>
                  </a:lnTo>
                  <a:lnTo>
                    <a:pt x="139" y="252"/>
                  </a:lnTo>
                  <a:lnTo>
                    <a:pt x="124" y="315"/>
                  </a:lnTo>
                  <a:lnTo>
                    <a:pt x="523" y="315"/>
                  </a:lnTo>
                  <a:lnTo>
                    <a:pt x="515" y="252"/>
                  </a:lnTo>
                  <a:lnTo>
                    <a:pt x="501" y="197"/>
                  </a:lnTo>
                  <a:lnTo>
                    <a:pt x="471" y="157"/>
                  </a:lnTo>
                  <a:lnTo>
                    <a:pt x="435" y="124"/>
                  </a:lnTo>
                  <a:lnTo>
                    <a:pt x="391" y="106"/>
                  </a:lnTo>
                  <a:lnTo>
                    <a:pt x="336" y="98"/>
                  </a:lnTo>
                  <a:close/>
                  <a:moveTo>
                    <a:pt x="340" y="0"/>
                  </a:moveTo>
                  <a:lnTo>
                    <a:pt x="406" y="3"/>
                  </a:lnTo>
                  <a:lnTo>
                    <a:pt x="468" y="21"/>
                  </a:lnTo>
                  <a:lnTo>
                    <a:pt x="519" y="51"/>
                  </a:lnTo>
                  <a:lnTo>
                    <a:pt x="563" y="91"/>
                  </a:lnTo>
                  <a:lnTo>
                    <a:pt x="596" y="142"/>
                  </a:lnTo>
                  <a:lnTo>
                    <a:pt x="621" y="205"/>
                  </a:lnTo>
                  <a:lnTo>
                    <a:pt x="636" y="274"/>
                  </a:lnTo>
                  <a:lnTo>
                    <a:pt x="643" y="351"/>
                  </a:lnTo>
                  <a:lnTo>
                    <a:pt x="643" y="414"/>
                  </a:lnTo>
                  <a:lnTo>
                    <a:pt x="124" y="414"/>
                  </a:lnTo>
                  <a:lnTo>
                    <a:pt x="131" y="490"/>
                  </a:lnTo>
                  <a:lnTo>
                    <a:pt x="153" y="553"/>
                  </a:lnTo>
                  <a:lnTo>
                    <a:pt x="190" y="604"/>
                  </a:lnTo>
                  <a:lnTo>
                    <a:pt x="237" y="641"/>
                  </a:lnTo>
                  <a:lnTo>
                    <a:pt x="296" y="663"/>
                  </a:lnTo>
                  <a:lnTo>
                    <a:pt x="362" y="670"/>
                  </a:lnTo>
                  <a:lnTo>
                    <a:pt x="442" y="663"/>
                  </a:lnTo>
                  <a:lnTo>
                    <a:pt x="519" y="633"/>
                  </a:lnTo>
                  <a:lnTo>
                    <a:pt x="592" y="589"/>
                  </a:lnTo>
                  <a:lnTo>
                    <a:pt x="592" y="699"/>
                  </a:lnTo>
                  <a:lnTo>
                    <a:pt x="537" y="732"/>
                  </a:lnTo>
                  <a:lnTo>
                    <a:pt x="479" y="754"/>
                  </a:lnTo>
                  <a:lnTo>
                    <a:pt x="409" y="765"/>
                  </a:lnTo>
                  <a:lnTo>
                    <a:pt x="336" y="773"/>
                  </a:lnTo>
                  <a:lnTo>
                    <a:pt x="259" y="765"/>
                  </a:lnTo>
                  <a:lnTo>
                    <a:pt x="194" y="747"/>
                  </a:lnTo>
                  <a:lnTo>
                    <a:pt x="139" y="714"/>
                  </a:lnTo>
                  <a:lnTo>
                    <a:pt x="88" y="670"/>
                  </a:lnTo>
                  <a:lnTo>
                    <a:pt x="51" y="615"/>
                  </a:lnTo>
                  <a:lnTo>
                    <a:pt x="22" y="549"/>
                  </a:lnTo>
                  <a:lnTo>
                    <a:pt x="7" y="472"/>
                  </a:lnTo>
                  <a:lnTo>
                    <a:pt x="0" y="388"/>
                  </a:lnTo>
                  <a:lnTo>
                    <a:pt x="7" y="318"/>
                  </a:lnTo>
                  <a:lnTo>
                    <a:pt x="22" y="252"/>
                  </a:lnTo>
                  <a:lnTo>
                    <a:pt x="44" y="190"/>
                  </a:lnTo>
                  <a:lnTo>
                    <a:pt x="80" y="131"/>
                  </a:lnTo>
                  <a:lnTo>
                    <a:pt x="120" y="87"/>
                  </a:lnTo>
                  <a:lnTo>
                    <a:pt x="168" y="47"/>
                  </a:lnTo>
                  <a:lnTo>
                    <a:pt x="219" y="21"/>
                  </a:lnTo>
                  <a:lnTo>
                    <a:pt x="278" y="3"/>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6" name="Freeform 37"/>
            <p:cNvSpPr>
              <a:spLocks/>
            </p:cNvSpPr>
            <p:nvPr userDrawn="1"/>
          </p:nvSpPr>
          <p:spPr bwMode="auto">
            <a:xfrm>
              <a:off x="-3565525" y="-1071563"/>
              <a:ext cx="2125663" cy="1639888"/>
            </a:xfrm>
            <a:custGeom>
              <a:avLst/>
              <a:gdLst>
                <a:gd name="T0" fmla="*/ 0 w 1339"/>
                <a:gd name="T1" fmla="*/ 0 h 1033"/>
                <a:gd name="T2" fmla="*/ 136 w 1339"/>
                <a:gd name="T3" fmla="*/ 0 h 1033"/>
                <a:gd name="T4" fmla="*/ 355 w 1339"/>
                <a:gd name="T5" fmla="*/ 791 h 1033"/>
                <a:gd name="T6" fmla="*/ 370 w 1339"/>
                <a:gd name="T7" fmla="*/ 894 h 1033"/>
                <a:gd name="T8" fmla="*/ 373 w 1339"/>
                <a:gd name="T9" fmla="*/ 894 h 1033"/>
                <a:gd name="T10" fmla="*/ 381 w 1339"/>
                <a:gd name="T11" fmla="*/ 846 h 1033"/>
                <a:gd name="T12" fmla="*/ 395 w 1339"/>
                <a:gd name="T13" fmla="*/ 791 h 1033"/>
                <a:gd name="T14" fmla="*/ 626 w 1339"/>
                <a:gd name="T15" fmla="*/ 0 h 1033"/>
                <a:gd name="T16" fmla="*/ 739 w 1339"/>
                <a:gd name="T17" fmla="*/ 0 h 1033"/>
                <a:gd name="T18" fmla="*/ 958 w 1339"/>
                <a:gd name="T19" fmla="*/ 799 h 1033"/>
                <a:gd name="T20" fmla="*/ 977 w 1339"/>
                <a:gd name="T21" fmla="*/ 894 h 1033"/>
                <a:gd name="T22" fmla="*/ 977 w 1339"/>
                <a:gd name="T23" fmla="*/ 894 h 1033"/>
                <a:gd name="T24" fmla="*/ 984 w 1339"/>
                <a:gd name="T25" fmla="*/ 850 h 1033"/>
                <a:gd name="T26" fmla="*/ 999 w 1339"/>
                <a:gd name="T27" fmla="*/ 795 h 1033"/>
                <a:gd name="T28" fmla="*/ 1207 w 1339"/>
                <a:gd name="T29" fmla="*/ 0 h 1033"/>
                <a:gd name="T30" fmla="*/ 1339 w 1339"/>
                <a:gd name="T31" fmla="*/ 0 h 1033"/>
                <a:gd name="T32" fmla="*/ 1046 w 1339"/>
                <a:gd name="T33" fmla="*/ 1033 h 1033"/>
                <a:gd name="T34" fmla="*/ 907 w 1339"/>
                <a:gd name="T35" fmla="*/ 1033 h 1033"/>
                <a:gd name="T36" fmla="*/ 695 w 1339"/>
                <a:gd name="T37" fmla="*/ 279 h 1033"/>
                <a:gd name="T38" fmla="*/ 684 w 1339"/>
                <a:gd name="T39" fmla="*/ 231 h 1033"/>
                <a:gd name="T40" fmla="*/ 677 w 1339"/>
                <a:gd name="T41" fmla="*/ 172 h 1033"/>
                <a:gd name="T42" fmla="*/ 677 w 1339"/>
                <a:gd name="T43" fmla="*/ 172 h 1033"/>
                <a:gd name="T44" fmla="*/ 655 w 1339"/>
                <a:gd name="T45" fmla="*/ 275 h 1033"/>
                <a:gd name="T46" fmla="*/ 443 w 1339"/>
                <a:gd name="T47" fmla="*/ 1033 h 1033"/>
                <a:gd name="T48" fmla="*/ 304 w 1339"/>
                <a:gd name="T49" fmla="*/ 1033 h 1033"/>
                <a:gd name="T50" fmla="*/ 0 w 1339"/>
                <a:gd name="T51" fmla="*/ 0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9" h="1033">
                  <a:moveTo>
                    <a:pt x="0" y="0"/>
                  </a:moveTo>
                  <a:lnTo>
                    <a:pt x="136" y="0"/>
                  </a:lnTo>
                  <a:lnTo>
                    <a:pt x="355" y="791"/>
                  </a:lnTo>
                  <a:lnTo>
                    <a:pt x="370" y="894"/>
                  </a:lnTo>
                  <a:lnTo>
                    <a:pt x="373" y="894"/>
                  </a:lnTo>
                  <a:lnTo>
                    <a:pt x="381" y="846"/>
                  </a:lnTo>
                  <a:lnTo>
                    <a:pt x="395" y="791"/>
                  </a:lnTo>
                  <a:lnTo>
                    <a:pt x="626" y="0"/>
                  </a:lnTo>
                  <a:lnTo>
                    <a:pt x="739" y="0"/>
                  </a:lnTo>
                  <a:lnTo>
                    <a:pt x="958" y="799"/>
                  </a:lnTo>
                  <a:lnTo>
                    <a:pt x="977" y="894"/>
                  </a:lnTo>
                  <a:lnTo>
                    <a:pt x="977" y="894"/>
                  </a:lnTo>
                  <a:lnTo>
                    <a:pt x="984" y="850"/>
                  </a:lnTo>
                  <a:lnTo>
                    <a:pt x="999" y="795"/>
                  </a:lnTo>
                  <a:lnTo>
                    <a:pt x="1207" y="0"/>
                  </a:lnTo>
                  <a:lnTo>
                    <a:pt x="1339" y="0"/>
                  </a:lnTo>
                  <a:lnTo>
                    <a:pt x="1046" y="1033"/>
                  </a:lnTo>
                  <a:lnTo>
                    <a:pt x="907" y="1033"/>
                  </a:lnTo>
                  <a:lnTo>
                    <a:pt x="695" y="279"/>
                  </a:lnTo>
                  <a:lnTo>
                    <a:pt x="684" y="231"/>
                  </a:lnTo>
                  <a:lnTo>
                    <a:pt x="677" y="172"/>
                  </a:lnTo>
                  <a:lnTo>
                    <a:pt x="677" y="172"/>
                  </a:lnTo>
                  <a:lnTo>
                    <a:pt x="655" y="275"/>
                  </a:lnTo>
                  <a:lnTo>
                    <a:pt x="443" y="1033"/>
                  </a:lnTo>
                  <a:lnTo>
                    <a:pt x="304"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7" name="Freeform 38"/>
            <p:cNvSpPr>
              <a:spLocks noEditPoints="1"/>
            </p:cNvSpPr>
            <p:nvPr userDrawn="1"/>
          </p:nvSpPr>
          <p:spPr bwMode="auto">
            <a:xfrm>
              <a:off x="-1312863" y="-1106488"/>
              <a:ext cx="244475" cy="1674813"/>
            </a:xfrm>
            <a:custGeom>
              <a:avLst/>
              <a:gdLst>
                <a:gd name="T0" fmla="*/ 15 w 154"/>
                <a:gd name="T1" fmla="*/ 319 h 1055"/>
                <a:gd name="T2" fmla="*/ 132 w 154"/>
                <a:gd name="T3" fmla="*/ 319 h 1055"/>
                <a:gd name="T4" fmla="*/ 132 w 154"/>
                <a:gd name="T5" fmla="*/ 1055 h 1055"/>
                <a:gd name="T6" fmla="*/ 15 w 154"/>
                <a:gd name="T7" fmla="*/ 1055 h 1055"/>
                <a:gd name="T8" fmla="*/ 15 w 154"/>
                <a:gd name="T9" fmla="*/ 319 h 1055"/>
                <a:gd name="T10" fmla="*/ 77 w 154"/>
                <a:gd name="T11" fmla="*/ 0 h 1055"/>
                <a:gd name="T12" fmla="*/ 91 w 154"/>
                <a:gd name="T13" fmla="*/ 0 h 1055"/>
                <a:gd name="T14" fmla="*/ 106 w 154"/>
                <a:gd name="T15" fmla="*/ 4 h 1055"/>
                <a:gd name="T16" fmla="*/ 121 w 154"/>
                <a:gd name="T17" fmla="*/ 11 h 1055"/>
                <a:gd name="T18" fmla="*/ 132 w 154"/>
                <a:gd name="T19" fmla="*/ 22 h 1055"/>
                <a:gd name="T20" fmla="*/ 143 w 154"/>
                <a:gd name="T21" fmla="*/ 37 h 1055"/>
                <a:gd name="T22" fmla="*/ 150 w 154"/>
                <a:gd name="T23" fmla="*/ 55 h 1055"/>
                <a:gd name="T24" fmla="*/ 154 w 154"/>
                <a:gd name="T25" fmla="*/ 73 h 1055"/>
                <a:gd name="T26" fmla="*/ 154 w 154"/>
                <a:gd name="T27" fmla="*/ 92 h 1055"/>
                <a:gd name="T28" fmla="*/ 146 w 154"/>
                <a:gd name="T29" fmla="*/ 106 h 1055"/>
                <a:gd name="T30" fmla="*/ 139 w 154"/>
                <a:gd name="T31" fmla="*/ 117 h 1055"/>
                <a:gd name="T32" fmla="*/ 132 w 154"/>
                <a:gd name="T33" fmla="*/ 128 h 1055"/>
                <a:gd name="T34" fmla="*/ 113 w 154"/>
                <a:gd name="T35" fmla="*/ 143 h 1055"/>
                <a:gd name="T36" fmla="*/ 95 w 154"/>
                <a:gd name="T37" fmla="*/ 150 h 1055"/>
                <a:gd name="T38" fmla="*/ 77 w 154"/>
                <a:gd name="T39" fmla="*/ 150 h 1055"/>
                <a:gd name="T40" fmla="*/ 55 w 154"/>
                <a:gd name="T41" fmla="*/ 150 h 1055"/>
                <a:gd name="T42" fmla="*/ 37 w 154"/>
                <a:gd name="T43" fmla="*/ 143 h 1055"/>
                <a:gd name="T44" fmla="*/ 22 w 154"/>
                <a:gd name="T45" fmla="*/ 132 h 1055"/>
                <a:gd name="T46" fmla="*/ 11 w 154"/>
                <a:gd name="T47" fmla="*/ 117 h 1055"/>
                <a:gd name="T48" fmla="*/ 4 w 154"/>
                <a:gd name="T49" fmla="*/ 106 h 1055"/>
                <a:gd name="T50" fmla="*/ 0 w 154"/>
                <a:gd name="T51" fmla="*/ 92 h 1055"/>
                <a:gd name="T52" fmla="*/ 0 w 154"/>
                <a:gd name="T53" fmla="*/ 73 h 1055"/>
                <a:gd name="T54" fmla="*/ 0 w 154"/>
                <a:gd name="T55" fmla="*/ 55 h 1055"/>
                <a:gd name="T56" fmla="*/ 7 w 154"/>
                <a:gd name="T57" fmla="*/ 37 h 1055"/>
                <a:gd name="T58" fmla="*/ 22 w 154"/>
                <a:gd name="T59" fmla="*/ 22 h 1055"/>
                <a:gd name="T60" fmla="*/ 33 w 154"/>
                <a:gd name="T61" fmla="*/ 11 h 1055"/>
                <a:gd name="T62" fmla="*/ 44 w 154"/>
                <a:gd name="T63" fmla="*/ 4 h 1055"/>
                <a:gd name="T64" fmla="*/ 59 w 154"/>
                <a:gd name="T65" fmla="*/ 0 h 1055"/>
                <a:gd name="T66" fmla="*/ 77 w 154"/>
                <a:gd name="T67" fmla="*/ 0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055">
                  <a:moveTo>
                    <a:pt x="15" y="319"/>
                  </a:moveTo>
                  <a:lnTo>
                    <a:pt x="132" y="319"/>
                  </a:lnTo>
                  <a:lnTo>
                    <a:pt x="132" y="1055"/>
                  </a:lnTo>
                  <a:lnTo>
                    <a:pt x="15" y="1055"/>
                  </a:lnTo>
                  <a:lnTo>
                    <a:pt x="15" y="319"/>
                  </a:lnTo>
                  <a:close/>
                  <a:moveTo>
                    <a:pt x="77" y="0"/>
                  </a:moveTo>
                  <a:lnTo>
                    <a:pt x="91" y="0"/>
                  </a:lnTo>
                  <a:lnTo>
                    <a:pt x="106" y="4"/>
                  </a:lnTo>
                  <a:lnTo>
                    <a:pt x="121" y="11"/>
                  </a:lnTo>
                  <a:lnTo>
                    <a:pt x="132" y="22"/>
                  </a:lnTo>
                  <a:lnTo>
                    <a:pt x="143" y="37"/>
                  </a:lnTo>
                  <a:lnTo>
                    <a:pt x="150" y="55"/>
                  </a:lnTo>
                  <a:lnTo>
                    <a:pt x="154" y="73"/>
                  </a:lnTo>
                  <a:lnTo>
                    <a:pt x="154" y="92"/>
                  </a:lnTo>
                  <a:lnTo>
                    <a:pt x="146" y="106"/>
                  </a:lnTo>
                  <a:lnTo>
                    <a:pt x="139" y="117"/>
                  </a:lnTo>
                  <a:lnTo>
                    <a:pt x="132" y="128"/>
                  </a:lnTo>
                  <a:lnTo>
                    <a:pt x="113" y="143"/>
                  </a:lnTo>
                  <a:lnTo>
                    <a:pt x="95" y="150"/>
                  </a:lnTo>
                  <a:lnTo>
                    <a:pt x="77" y="150"/>
                  </a:lnTo>
                  <a:lnTo>
                    <a:pt x="55" y="150"/>
                  </a:lnTo>
                  <a:lnTo>
                    <a:pt x="37" y="143"/>
                  </a:lnTo>
                  <a:lnTo>
                    <a:pt x="22" y="132"/>
                  </a:lnTo>
                  <a:lnTo>
                    <a:pt x="11" y="117"/>
                  </a:lnTo>
                  <a:lnTo>
                    <a:pt x="4" y="106"/>
                  </a:lnTo>
                  <a:lnTo>
                    <a:pt x="0" y="92"/>
                  </a:lnTo>
                  <a:lnTo>
                    <a:pt x="0" y="73"/>
                  </a:lnTo>
                  <a:lnTo>
                    <a:pt x="0" y="55"/>
                  </a:lnTo>
                  <a:lnTo>
                    <a:pt x="7" y="37"/>
                  </a:lnTo>
                  <a:lnTo>
                    <a:pt x="22" y="22"/>
                  </a:lnTo>
                  <a:lnTo>
                    <a:pt x="33" y="11"/>
                  </a:lnTo>
                  <a:lnTo>
                    <a:pt x="44" y="4"/>
                  </a:lnTo>
                  <a:lnTo>
                    <a:pt x="59" y="0"/>
                  </a:lnTo>
                  <a:lnTo>
                    <a:pt x="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8" name="Freeform 39"/>
            <p:cNvSpPr>
              <a:spLocks/>
            </p:cNvSpPr>
            <p:nvPr userDrawn="1"/>
          </p:nvSpPr>
          <p:spPr bwMode="auto">
            <a:xfrm>
              <a:off x="-819150" y="-628650"/>
              <a:ext cx="968375" cy="1196975"/>
            </a:xfrm>
            <a:custGeom>
              <a:avLst/>
              <a:gdLst>
                <a:gd name="T0" fmla="*/ 362 w 610"/>
                <a:gd name="T1" fmla="*/ 0 h 754"/>
                <a:gd name="T2" fmla="*/ 420 w 610"/>
                <a:gd name="T3" fmla="*/ 3 h 754"/>
                <a:gd name="T4" fmla="*/ 468 w 610"/>
                <a:gd name="T5" fmla="*/ 18 h 754"/>
                <a:gd name="T6" fmla="*/ 512 w 610"/>
                <a:gd name="T7" fmla="*/ 43 h 754"/>
                <a:gd name="T8" fmla="*/ 548 w 610"/>
                <a:gd name="T9" fmla="*/ 76 h 754"/>
                <a:gd name="T10" fmla="*/ 581 w 610"/>
                <a:gd name="T11" fmla="*/ 139 h 754"/>
                <a:gd name="T12" fmla="*/ 603 w 610"/>
                <a:gd name="T13" fmla="*/ 212 h 754"/>
                <a:gd name="T14" fmla="*/ 610 w 610"/>
                <a:gd name="T15" fmla="*/ 304 h 754"/>
                <a:gd name="T16" fmla="*/ 610 w 610"/>
                <a:gd name="T17" fmla="*/ 754 h 754"/>
                <a:gd name="T18" fmla="*/ 493 w 610"/>
                <a:gd name="T19" fmla="*/ 754 h 754"/>
                <a:gd name="T20" fmla="*/ 493 w 610"/>
                <a:gd name="T21" fmla="*/ 333 h 754"/>
                <a:gd name="T22" fmla="*/ 490 w 610"/>
                <a:gd name="T23" fmla="*/ 263 h 754"/>
                <a:gd name="T24" fmla="*/ 475 w 610"/>
                <a:gd name="T25" fmla="*/ 205 h 754"/>
                <a:gd name="T26" fmla="*/ 450 w 610"/>
                <a:gd name="T27" fmla="*/ 157 h 754"/>
                <a:gd name="T28" fmla="*/ 417 w 610"/>
                <a:gd name="T29" fmla="*/ 124 h 754"/>
                <a:gd name="T30" fmla="*/ 373 w 610"/>
                <a:gd name="T31" fmla="*/ 106 h 754"/>
                <a:gd name="T32" fmla="*/ 322 w 610"/>
                <a:gd name="T33" fmla="*/ 98 h 754"/>
                <a:gd name="T34" fmla="*/ 267 w 610"/>
                <a:gd name="T35" fmla="*/ 106 h 754"/>
                <a:gd name="T36" fmla="*/ 219 w 610"/>
                <a:gd name="T37" fmla="*/ 128 h 754"/>
                <a:gd name="T38" fmla="*/ 175 w 610"/>
                <a:gd name="T39" fmla="*/ 164 h 754"/>
                <a:gd name="T40" fmla="*/ 146 w 610"/>
                <a:gd name="T41" fmla="*/ 212 h 754"/>
                <a:gd name="T42" fmla="*/ 124 w 610"/>
                <a:gd name="T43" fmla="*/ 267 h 754"/>
                <a:gd name="T44" fmla="*/ 117 w 610"/>
                <a:gd name="T45" fmla="*/ 333 h 754"/>
                <a:gd name="T46" fmla="*/ 117 w 610"/>
                <a:gd name="T47" fmla="*/ 754 h 754"/>
                <a:gd name="T48" fmla="*/ 0 w 610"/>
                <a:gd name="T49" fmla="*/ 754 h 754"/>
                <a:gd name="T50" fmla="*/ 0 w 610"/>
                <a:gd name="T51" fmla="*/ 18 h 754"/>
                <a:gd name="T52" fmla="*/ 117 w 610"/>
                <a:gd name="T53" fmla="*/ 18 h 754"/>
                <a:gd name="T54" fmla="*/ 117 w 610"/>
                <a:gd name="T55" fmla="*/ 139 h 754"/>
                <a:gd name="T56" fmla="*/ 121 w 610"/>
                <a:gd name="T57" fmla="*/ 139 h 754"/>
                <a:gd name="T58" fmla="*/ 168 w 610"/>
                <a:gd name="T59" fmla="*/ 76 h 754"/>
                <a:gd name="T60" fmla="*/ 223 w 610"/>
                <a:gd name="T61" fmla="*/ 32 h 754"/>
                <a:gd name="T62" fmla="*/ 289 w 610"/>
                <a:gd name="T63" fmla="*/ 7 h 754"/>
                <a:gd name="T64" fmla="*/ 362 w 610"/>
                <a:gd name="T65"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0" h="754">
                  <a:moveTo>
                    <a:pt x="362" y="0"/>
                  </a:moveTo>
                  <a:lnTo>
                    <a:pt x="420" y="3"/>
                  </a:lnTo>
                  <a:lnTo>
                    <a:pt x="468" y="18"/>
                  </a:lnTo>
                  <a:lnTo>
                    <a:pt x="512" y="43"/>
                  </a:lnTo>
                  <a:lnTo>
                    <a:pt x="548" y="76"/>
                  </a:lnTo>
                  <a:lnTo>
                    <a:pt x="581" y="139"/>
                  </a:lnTo>
                  <a:lnTo>
                    <a:pt x="603" y="212"/>
                  </a:lnTo>
                  <a:lnTo>
                    <a:pt x="610" y="304"/>
                  </a:lnTo>
                  <a:lnTo>
                    <a:pt x="610" y="754"/>
                  </a:lnTo>
                  <a:lnTo>
                    <a:pt x="493" y="754"/>
                  </a:lnTo>
                  <a:lnTo>
                    <a:pt x="493" y="333"/>
                  </a:lnTo>
                  <a:lnTo>
                    <a:pt x="490" y="263"/>
                  </a:lnTo>
                  <a:lnTo>
                    <a:pt x="475" y="205"/>
                  </a:lnTo>
                  <a:lnTo>
                    <a:pt x="450" y="157"/>
                  </a:lnTo>
                  <a:lnTo>
                    <a:pt x="417" y="124"/>
                  </a:lnTo>
                  <a:lnTo>
                    <a:pt x="373" y="106"/>
                  </a:lnTo>
                  <a:lnTo>
                    <a:pt x="322" y="98"/>
                  </a:lnTo>
                  <a:lnTo>
                    <a:pt x="267" y="106"/>
                  </a:lnTo>
                  <a:lnTo>
                    <a:pt x="219" y="128"/>
                  </a:lnTo>
                  <a:lnTo>
                    <a:pt x="175" y="164"/>
                  </a:lnTo>
                  <a:lnTo>
                    <a:pt x="146" y="212"/>
                  </a:lnTo>
                  <a:lnTo>
                    <a:pt x="124" y="267"/>
                  </a:lnTo>
                  <a:lnTo>
                    <a:pt x="117" y="333"/>
                  </a:lnTo>
                  <a:lnTo>
                    <a:pt x="117" y="754"/>
                  </a:lnTo>
                  <a:lnTo>
                    <a:pt x="0" y="754"/>
                  </a:lnTo>
                  <a:lnTo>
                    <a:pt x="0" y="18"/>
                  </a:lnTo>
                  <a:lnTo>
                    <a:pt x="117" y="18"/>
                  </a:lnTo>
                  <a:lnTo>
                    <a:pt x="117" y="139"/>
                  </a:lnTo>
                  <a:lnTo>
                    <a:pt x="121" y="139"/>
                  </a:lnTo>
                  <a:lnTo>
                    <a:pt x="168" y="76"/>
                  </a:lnTo>
                  <a:lnTo>
                    <a:pt x="223" y="32"/>
                  </a:lnTo>
                  <a:lnTo>
                    <a:pt x="289" y="7"/>
                  </a:lnTo>
                  <a:lnTo>
                    <a:pt x="3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9" name="Freeform 40"/>
            <p:cNvSpPr>
              <a:spLocks noEditPoints="1"/>
            </p:cNvSpPr>
            <p:nvPr userDrawn="1"/>
          </p:nvSpPr>
          <p:spPr bwMode="auto">
            <a:xfrm>
              <a:off x="369888" y="-1165225"/>
              <a:ext cx="1079500" cy="1763713"/>
            </a:xfrm>
            <a:custGeom>
              <a:avLst/>
              <a:gdLst>
                <a:gd name="T0" fmla="*/ 355 w 680"/>
                <a:gd name="T1" fmla="*/ 436 h 1111"/>
                <a:gd name="T2" fmla="*/ 289 w 680"/>
                <a:gd name="T3" fmla="*/ 447 h 1111"/>
                <a:gd name="T4" fmla="*/ 231 w 680"/>
                <a:gd name="T5" fmla="*/ 473 h 1111"/>
                <a:gd name="T6" fmla="*/ 183 w 680"/>
                <a:gd name="T7" fmla="*/ 517 h 1111"/>
                <a:gd name="T8" fmla="*/ 150 w 680"/>
                <a:gd name="T9" fmla="*/ 576 h 1111"/>
                <a:gd name="T10" fmla="*/ 128 w 680"/>
                <a:gd name="T11" fmla="*/ 649 h 1111"/>
                <a:gd name="T12" fmla="*/ 121 w 680"/>
                <a:gd name="T13" fmla="*/ 733 h 1111"/>
                <a:gd name="T14" fmla="*/ 128 w 680"/>
                <a:gd name="T15" fmla="*/ 814 h 1111"/>
                <a:gd name="T16" fmla="*/ 147 w 680"/>
                <a:gd name="T17" fmla="*/ 880 h 1111"/>
                <a:gd name="T18" fmla="*/ 180 w 680"/>
                <a:gd name="T19" fmla="*/ 935 h 1111"/>
                <a:gd name="T20" fmla="*/ 223 w 680"/>
                <a:gd name="T21" fmla="*/ 975 h 1111"/>
                <a:gd name="T22" fmla="*/ 278 w 680"/>
                <a:gd name="T23" fmla="*/ 1001 h 1111"/>
                <a:gd name="T24" fmla="*/ 340 w 680"/>
                <a:gd name="T25" fmla="*/ 1008 h 1111"/>
                <a:gd name="T26" fmla="*/ 399 w 680"/>
                <a:gd name="T27" fmla="*/ 1001 h 1111"/>
                <a:gd name="T28" fmla="*/ 454 w 680"/>
                <a:gd name="T29" fmla="*/ 979 h 1111"/>
                <a:gd name="T30" fmla="*/ 498 w 680"/>
                <a:gd name="T31" fmla="*/ 938 h 1111"/>
                <a:gd name="T32" fmla="*/ 534 w 680"/>
                <a:gd name="T33" fmla="*/ 887 h 1111"/>
                <a:gd name="T34" fmla="*/ 556 w 680"/>
                <a:gd name="T35" fmla="*/ 825 h 1111"/>
                <a:gd name="T36" fmla="*/ 563 w 680"/>
                <a:gd name="T37" fmla="*/ 759 h 1111"/>
                <a:gd name="T38" fmla="*/ 563 w 680"/>
                <a:gd name="T39" fmla="*/ 649 h 1111"/>
                <a:gd name="T40" fmla="*/ 556 w 680"/>
                <a:gd name="T41" fmla="*/ 590 h 1111"/>
                <a:gd name="T42" fmla="*/ 534 w 680"/>
                <a:gd name="T43" fmla="*/ 543 h 1111"/>
                <a:gd name="T44" fmla="*/ 501 w 680"/>
                <a:gd name="T45" fmla="*/ 499 h 1111"/>
                <a:gd name="T46" fmla="*/ 457 w 680"/>
                <a:gd name="T47" fmla="*/ 462 h 1111"/>
                <a:gd name="T48" fmla="*/ 410 w 680"/>
                <a:gd name="T49" fmla="*/ 444 h 1111"/>
                <a:gd name="T50" fmla="*/ 355 w 680"/>
                <a:gd name="T51" fmla="*/ 436 h 1111"/>
                <a:gd name="T52" fmla="*/ 563 w 680"/>
                <a:gd name="T53" fmla="*/ 0 h 1111"/>
                <a:gd name="T54" fmla="*/ 680 w 680"/>
                <a:gd name="T55" fmla="*/ 0 h 1111"/>
                <a:gd name="T56" fmla="*/ 680 w 680"/>
                <a:gd name="T57" fmla="*/ 1092 h 1111"/>
                <a:gd name="T58" fmla="*/ 563 w 680"/>
                <a:gd name="T59" fmla="*/ 1092 h 1111"/>
                <a:gd name="T60" fmla="*/ 563 w 680"/>
                <a:gd name="T61" fmla="*/ 968 h 1111"/>
                <a:gd name="T62" fmla="*/ 560 w 680"/>
                <a:gd name="T63" fmla="*/ 968 h 1111"/>
                <a:gd name="T64" fmla="*/ 512 w 680"/>
                <a:gd name="T65" fmla="*/ 1030 h 1111"/>
                <a:gd name="T66" fmla="*/ 454 w 680"/>
                <a:gd name="T67" fmla="*/ 1074 h 1111"/>
                <a:gd name="T68" fmla="*/ 384 w 680"/>
                <a:gd name="T69" fmla="*/ 1100 h 1111"/>
                <a:gd name="T70" fmla="*/ 308 w 680"/>
                <a:gd name="T71" fmla="*/ 1111 h 1111"/>
                <a:gd name="T72" fmla="*/ 238 w 680"/>
                <a:gd name="T73" fmla="*/ 1103 h 1111"/>
                <a:gd name="T74" fmla="*/ 180 w 680"/>
                <a:gd name="T75" fmla="*/ 1085 h 1111"/>
                <a:gd name="T76" fmla="*/ 128 w 680"/>
                <a:gd name="T77" fmla="*/ 1052 h 1111"/>
                <a:gd name="T78" fmla="*/ 84 w 680"/>
                <a:gd name="T79" fmla="*/ 1008 h 1111"/>
                <a:gd name="T80" fmla="*/ 48 w 680"/>
                <a:gd name="T81" fmla="*/ 953 h 1111"/>
                <a:gd name="T82" fmla="*/ 22 w 680"/>
                <a:gd name="T83" fmla="*/ 891 h 1111"/>
                <a:gd name="T84" fmla="*/ 8 w 680"/>
                <a:gd name="T85" fmla="*/ 821 h 1111"/>
                <a:gd name="T86" fmla="*/ 0 w 680"/>
                <a:gd name="T87" fmla="*/ 741 h 1111"/>
                <a:gd name="T88" fmla="*/ 8 w 680"/>
                <a:gd name="T89" fmla="*/ 653 h 1111"/>
                <a:gd name="T90" fmla="*/ 26 w 680"/>
                <a:gd name="T91" fmla="*/ 576 h 1111"/>
                <a:gd name="T92" fmla="*/ 52 w 680"/>
                <a:gd name="T93" fmla="*/ 506 h 1111"/>
                <a:gd name="T94" fmla="*/ 92 w 680"/>
                <a:gd name="T95" fmla="*/ 447 h 1111"/>
                <a:gd name="T96" fmla="*/ 143 w 680"/>
                <a:gd name="T97" fmla="*/ 400 h 1111"/>
                <a:gd name="T98" fmla="*/ 201 w 680"/>
                <a:gd name="T99" fmla="*/ 363 h 1111"/>
                <a:gd name="T100" fmla="*/ 264 w 680"/>
                <a:gd name="T101" fmla="*/ 345 h 1111"/>
                <a:gd name="T102" fmla="*/ 337 w 680"/>
                <a:gd name="T103" fmla="*/ 338 h 1111"/>
                <a:gd name="T104" fmla="*/ 410 w 680"/>
                <a:gd name="T105" fmla="*/ 345 h 1111"/>
                <a:gd name="T106" fmla="*/ 468 w 680"/>
                <a:gd name="T107" fmla="*/ 367 h 1111"/>
                <a:gd name="T108" fmla="*/ 520 w 680"/>
                <a:gd name="T109" fmla="*/ 403 h 1111"/>
                <a:gd name="T110" fmla="*/ 560 w 680"/>
                <a:gd name="T111" fmla="*/ 455 h 1111"/>
                <a:gd name="T112" fmla="*/ 563 w 680"/>
                <a:gd name="T113" fmla="*/ 455 h 1111"/>
                <a:gd name="T114" fmla="*/ 563 w 680"/>
                <a:gd name="T115" fmla="*/ 0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0" h="1111">
                  <a:moveTo>
                    <a:pt x="355" y="436"/>
                  </a:moveTo>
                  <a:lnTo>
                    <a:pt x="289" y="447"/>
                  </a:lnTo>
                  <a:lnTo>
                    <a:pt x="231" y="473"/>
                  </a:lnTo>
                  <a:lnTo>
                    <a:pt x="183" y="517"/>
                  </a:lnTo>
                  <a:lnTo>
                    <a:pt x="150" y="576"/>
                  </a:lnTo>
                  <a:lnTo>
                    <a:pt x="128" y="649"/>
                  </a:lnTo>
                  <a:lnTo>
                    <a:pt x="121" y="733"/>
                  </a:lnTo>
                  <a:lnTo>
                    <a:pt x="128" y="814"/>
                  </a:lnTo>
                  <a:lnTo>
                    <a:pt x="147" y="880"/>
                  </a:lnTo>
                  <a:lnTo>
                    <a:pt x="180" y="935"/>
                  </a:lnTo>
                  <a:lnTo>
                    <a:pt x="223" y="975"/>
                  </a:lnTo>
                  <a:lnTo>
                    <a:pt x="278" y="1001"/>
                  </a:lnTo>
                  <a:lnTo>
                    <a:pt x="340" y="1008"/>
                  </a:lnTo>
                  <a:lnTo>
                    <a:pt x="399" y="1001"/>
                  </a:lnTo>
                  <a:lnTo>
                    <a:pt x="454" y="979"/>
                  </a:lnTo>
                  <a:lnTo>
                    <a:pt x="498" y="938"/>
                  </a:lnTo>
                  <a:lnTo>
                    <a:pt x="534" y="887"/>
                  </a:lnTo>
                  <a:lnTo>
                    <a:pt x="556" y="825"/>
                  </a:lnTo>
                  <a:lnTo>
                    <a:pt x="563" y="759"/>
                  </a:lnTo>
                  <a:lnTo>
                    <a:pt x="563" y="649"/>
                  </a:lnTo>
                  <a:lnTo>
                    <a:pt x="556" y="590"/>
                  </a:lnTo>
                  <a:lnTo>
                    <a:pt x="534" y="543"/>
                  </a:lnTo>
                  <a:lnTo>
                    <a:pt x="501" y="499"/>
                  </a:lnTo>
                  <a:lnTo>
                    <a:pt x="457" y="462"/>
                  </a:lnTo>
                  <a:lnTo>
                    <a:pt x="410" y="444"/>
                  </a:lnTo>
                  <a:lnTo>
                    <a:pt x="355" y="436"/>
                  </a:lnTo>
                  <a:close/>
                  <a:moveTo>
                    <a:pt x="563" y="0"/>
                  </a:moveTo>
                  <a:lnTo>
                    <a:pt x="680" y="0"/>
                  </a:lnTo>
                  <a:lnTo>
                    <a:pt x="680" y="1092"/>
                  </a:lnTo>
                  <a:lnTo>
                    <a:pt x="563" y="1092"/>
                  </a:lnTo>
                  <a:lnTo>
                    <a:pt x="563" y="968"/>
                  </a:lnTo>
                  <a:lnTo>
                    <a:pt x="560" y="968"/>
                  </a:lnTo>
                  <a:lnTo>
                    <a:pt x="512" y="1030"/>
                  </a:lnTo>
                  <a:lnTo>
                    <a:pt x="454" y="1074"/>
                  </a:lnTo>
                  <a:lnTo>
                    <a:pt x="384" y="1100"/>
                  </a:lnTo>
                  <a:lnTo>
                    <a:pt x="308" y="1111"/>
                  </a:lnTo>
                  <a:lnTo>
                    <a:pt x="238" y="1103"/>
                  </a:lnTo>
                  <a:lnTo>
                    <a:pt x="180" y="1085"/>
                  </a:lnTo>
                  <a:lnTo>
                    <a:pt x="128" y="1052"/>
                  </a:lnTo>
                  <a:lnTo>
                    <a:pt x="84" y="1008"/>
                  </a:lnTo>
                  <a:lnTo>
                    <a:pt x="48" y="953"/>
                  </a:lnTo>
                  <a:lnTo>
                    <a:pt x="22" y="891"/>
                  </a:lnTo>
                  <a:lnTo>
                    <a:pt x="8" y="821"/>
                  </a:lnTo>
                  <a:lnTo>
                    <a:pt x="0" y="741"/>
                  </a:lnTo>
                  <a:lnTo>
                    <a:pt x="8" y="653"/>
                  </a:lnTo>
                  <a:lnTo>
                    <a:pt x="26" y="576"/>
                  </a:lnTo>
                  <a:lnTo>
                    <a:pt x="52" y="506"/>
                  </a:lnTo>
                  <a:lnTo>
                    <a:pt x="92" y="447"/>
                  </a:lnTo>
                  <a:lnTo>
                    <a:pt x="143" y="400"/>
                  </a:lnTo>
                  <a:lnTo>
                    <a:pt x="201" y="363"/>
                  </a:lnTo>
                  <a:lnTo>
                    <a:pt x="264" y="345"/>
                  </a:lnTo>
                  <a:lnTo>
                    <a:pt x="337" y="338"/>
                  </a:lnTo>
                  <a:lnTo>
                    <a:pt x="410" y="345"/>
                  </a:lnTo>
                  <a:lnTo>
                    <a:pt x="468" y="367"/>
                  </a:lnTo>
                  <a:lnTo>
                    <a:pt x="520" y="403"/>
                  </a:lnTo>
                  <a:lnTo>
                    <a:pt x="560" y="455"/>
                  </a:lnTo>
                  <a:lnTo>
                    <a:pt x="563" y="455"/>
                  </a:lnTo>
                  <a:lnTo>
                    <a:pt x="5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40" name="Freeform 41"/>
            <p:cNvSpPr>
              <a:spLocks noEditPoints="1"/>
            </p:cNvSpPr>
            <p:nvPr userDrawn="1"/>
          </p:nvSpPr>
          <p:spPr bwMode="auto">
            <a:xfrm>
              <a:off x="1682750" y="-628650"/>
              <a:ext cx="1149350" cy="1227138"/>
            </a:xfrm>
            <a:custGeom>
              <a:avLst/>
              <a:gdLst>
                <a:gd name="T0" fmla="*/ 365 w 724"/>
                <a:gd name="T1" fmla="*/ 98 h 773"/>
                <a:gd name="T2" fmla="*/ 296 w 724"/>
                <a:gd name="T3" fmla="*/ 106 h 773"/>
                <a:gd name="T4" fmla="*/ 234 w 724"/>
                <a:gd name="T5" fmla="*/ 131 h 773"/>
                <a:gd name="T6" fmla="*/ 186 w 724"/>
                <a:gd name="T7" fmla="*/ 175 h 773"/>
                <a:gd name="T8" fmla="*/ 150 w 724"/>
                <a:gd name="T9" fmla="*/ 230 h 773"/>
                <a:gd name="T10" fmla="*/ 128 w 724"/>
                <a:gd name="T11" fmla="*/ 304 h 773"/>
                <a:gd name="T12" fmla="*/ 120 w 724"/>
                <a:gd name="T13" fmla="*/ 388 h 773"/>
                <a:gd name="T14" fmla="*/ 128 w 724"/>
                <a:gd name="T15" fmla="*/ 472 h 773"/>
                <a:gd name="T16" fmla="*/ 150 w 724"/>
                <a:gd name="T17" fmla="*/ 538 h 773"/>
                <a:gd name="T18" fmla="*/ 186 w 724"/>
                <a:gd name="T19" fmla="*/ 597 h 773"/>
                <a:gd name="T20" fmla="*/ 234 w 724"/>
                <a:gd name="T21" fmla="*/ 637 h 773"/>
                <a:gd name="T22" fmla="*/ 296 w 724"/>
                <a:gd name="T23" fmla="*/ 663 h 773"/>
                <a:gd name="T24" fmla="*/ 365 w 724"/>
                <a:gd name="T25" fmla="*/ 670 h 773"/>
                <a:gd name="T26" fmla="*/ 435 w 724"/>
                <a:gd name="T27" fmla="*/ 663 h 773"/>
                <a:gd name="T28" fmla="*/ 493 w 724"/>
                <a:gd name="T29" fmla="*/ 637 h 773"/>
                <a:gd name="T30" fmla="*/ 541 w 724"/>
                <a:gd name="T31" fmla="*/ 597 h 773"/>
                <a:gd name="T32" fmla="*/ 574 w 724"/>
                <a:gd name="T33" fmla="*/ 542 h 773"/>
                <a:gd name="T34" fmla="*/ 596 w 724"/>
                <a:gd name="T35" fmla="*/ 472 h 773"/>
                <a:gd name="T36" fmla="*/ 603 w 724"/>
                <a:gd name="T37" fmla="*/ 388 h 773"/>
                <a:gd name="T38" fmla="*/ 596 w 724"/>
                <a:gd name="T39" fmla="*/ 300 h 773"/>
                <a:gd name="T40" fmla="*/ 574 w 724"/>
                <a:gd name="T41" fmla="*/ 230 h 773"/>
                <a:gd name="T42" fmla="*/ 541 w 724"/>
                <a:gd name="T43" fmla="*/ 172 h 773"/>
                <a:gd name="T44" fmla="*/ 493 w 724"/>
                <a:gd name="T45" fmla="*/ 131 h 773"/>
                <a:gd name="T46" fmla="*/ 435 w 724"/>
                <a:gd name="T47" fmla="*/ 106 h 773"/>
                <a:gd name="T48" fmla="*/ 365 w 724"/>
                <a:gd name="T49" fmla="*/ 98 h 773"/>
                <a:gd name="T50" fmla="*/ 373 w 724"/>
                <a:gd name="T51" fmla="*/ 0 h 773"/>
                <a:gd name="T52" fmla="*/ 449 w 724"/>
                <a:gd name="T53" fmla="*/ 3 h 773"/>
                <a:gd name="T54" fmla="*/ 519 w 724"/>
                <a:gd name="T55" fmla="*/ 25 h 773"/>
                <a:gd name="T56" fmla="*/ 577 w 724"/>
                <a:gd name="T57" fmla="*/ 54 h 773"/>
                <a:gd name="T58" fmla="*/ 629 w 724"/>
                <a:gd name="T59" fmla="*/ 102 h 773"/>
                <a:gd name="T60" fmla="*/ 669 w 724"/>
                <a:gd name="T61" fmla="*/ 157 h 773"/>
                <a:gd name="T62" fmla="*/ 698 w 724"/>
                <a:gd name="T63" fmla="*/ 223 h 773"/>
                <a:gd name="T64" fmla="*/ 716 w 724"/>
                <a:gd name="T65" fmla="*/ 296 h 773"/>
                <a:gd name="T66" fmla="*/ 724 w 724"/>
                <a:gd name="T67" fmla="*/ 381 h 773"/>
                <a:gd name="T68" fmla="*/ 716 w 724"/>
                <a:gd name="T69" fmla="*/ 465 h 773"/>
                <a:gd name="T70" fmla="*/ 698 w 724"/>
                <a:gd name="T71" fmla="*/ 542 h 773"/>
                <a:gd name="T72" fmla="*/ 665 w 724"/>
                <a:gd name="T73" fmla="*/ 608 h 773"/>
                <a:gd name="T74" fmla="*/ 621 w 724"/>
                <a:gd name="T75" fmla="*/ 663 h 773"/>
                <a:gd name="T76" fmla="*/ 570 w 724"/>
                <a:gd name="T77" fmla="*/ 710 h 773"/>
                <a:gd name="T78" fmla="*/ 508 w 724"/>
                <a:gd name="T79" fmla="*/ 743 h 773"/>
                <a:gd name="T80" fmla="*/ 435 w 724"/>
                <a:gd name="T81" fmla="*/ 765 h 773"/>
                <a:gd name="T82" fmla="*/ 354 w 724"/>
                <a:gd name="T83" fmla="*/ 773 h 773"/>
                <a:gd name="T84" fmla="*/ 278 w 724"/>
                <a:gd name="T85" fmla="*/ 765 h 773"/>
                <a:gd name="T86" fmla="*/ 208 w 724"/>
                <a:gd name="T87" fmla="*/ 747 h 773"/>
                <a:gd name="T88" fmla="*/ 150 w 724"/>
                <a:gd name="T89" fmla="*/ 714 h 773"/>
                <a:gd name="T90" fmla="*/ 95 w 724"/>
                <a:gd name="T91" fmla="*/ 666 h 773"/>
                <a:gd name="T92" fmla="*/ 55 w 724"/>
                <a:gd name="T93" fmla="*/ 611 h 773"/>
                <a:gd name="T94" fmla="*/ 22 w 724"/>
                <a:gd name="T95" fmla="*/ 545 h 773"/>
                <a:gd name="T96" fmla="*/ 3 w 724"/>
                <a:gd name="T97" fmla="*/ 476 h 773"/>
                <a:gd name="T98" fmla="*/ 0 w 724"/>
                <a:gd name="T99" fmla="*/ 392 h 773"/>
                <a:gd name="T100" fmla="*/ 3 w 724"/>
                <a:gd name="T101" fmla="*/ 307 h 773"/>
                <a:gd name="T102" fmla="*/ 22 w 724"/>
                <a:gd name="T103" fmla="*/ 230 h 773"/>
                <a:gd name="T104" fmla="*/ 55 w 724"/>
                <a:gd name="T105" fmla="*/ 161 h 773"/>
                <a:gd name="T106" fmla="*/ 98 w 724"/>
                <a:gd name="T107" fmla="*/ 106 h 773"/>
                <a:gd name="T108" fmla="*/ 153 w 724"/>
                <a:gd name="T109" fmla="*/ 58 h 773"/>
                <a:gd name="T110" fmla="*/ 215 w 724"/>
                <a:gd name="T111" fmla="*/ 25 h 773"/>
                <a:gd name="T112" fmla="*/ 289 w 724"/>
                <a:gd name="T113" fmla="*/ 3 h 773"/>
                <a:gd name="T114" fmla="*/ 373 w 724"/>
                <a:gd name="T11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4" h="773">
                  <a:moveTo>
                    <a:pt x="365" y="98"/>
                  </a:moveTo>
                  <a:lnTo>
                    <a:pt x="296" y="106"/>
                  </a:lnTo>
                  <a:lnTo>
                    <a:pt x="234" y="131"/>
                  </a:lnTo>
                  <a:lnTo>
                    <a:pt x="186" y="175"/>
                  </a:lnTo>
                  <a:lnTo>
                    <a:pt x="150" y="230"/>
                  </a:lnTo>
                  <a:lnTo>
                    <a:pt x="128" y="304"/>
                  </a:lnTo>
                  <a:lnTo>
                    <a:pt x="120" y="388"/>
                  </a:lnTo>
                  <a:lnTo>
                    <a:pt x="128" y="472"/>
                  </a:lnTo>
                  <a:lnTo>
                    <a:pt x="150" y="538"/>
                  </a:lnTo>
                  <a:lnTo>
                    <a:pt x="186" y="597"/>
                  </a:lnTo>
                  <a:lnTo>
                    <a:pt x="234" y="637"/>
                  </a:lnTo>
                  <a:lnTo>
                    <a:pt x="296" y="663"/>
                  </a:lnTo>
                  <a:lnTo>
                    <a:pt x="365" y="670"/>
                  </a:lnTo>
                  <a:lnTo>
                    <a:pt x="435" y="663"/>
                  </a:lnTo>
                  <a:lnTo>
                    <a:pt x="493" y="637"/>
                  </a:lnTo>
                  <a:lnTo>
                    <a:pt x="541" y="597"/>
                  </a:lnTo>
                  <a:lnTo>
                    <a:pt x="574" y="542"/>
                  </a:lnTo>
                  <a:lnTo>
                    <a:pt x="596" y="472"/>
                  </a:lnTo>
                  <a:lnTo>
                    <a:pt x="603" y="388"/>
                  </a:lnTo>
                  <a:lnTo>
                    <a:pt x="596" y="300"/>
                  </a:lnTo>
                  <a:lnTo>
                    <a:pt x="574" y="230"/>
                  </a:lnTo>
                  <a:lnTo>
                    <a:pt x="541" y="172"/>
                  </a:lnTo>
                  <a:lnTo>
                    <a:pt x="493" y="131"/>
                  </a:lnTo>
                  <a:lnTo>
                    <a:pt x="435" y="106"/>
                  </a:lnTo>
                  <a:lnTo>
                    <a:pt x="365" y="98"/>
                  </a:lnTo>
                  <a:close/>
                  <a:moveTo>
                    <a:pt x="373" y="0"/>
                  </a:moveTo>
                  <a:lnTo>
                    <a:pt x="449" y="3"/>
                  </a:lnTo>
                  <a:lnTo>
                    <a:pt x="519" y="25"/>
                  </a:lnTo>
                  <a:lnTo>
                    <a:pt x="577" y="54"/>
                  </a:lnTo>
                  <a:lnTo>
                    <a:pt x="629" y="102"/>
                  </a:lnTo>
                  <a:lnTo>
                    <a:pt x="669" y="157"/>
                  </a:lnTo>
                  <a:lnTo>
                    <a:pt x="698" y="223"/>
                  </a:lnTo>
                  <a:lnTo>
                    <a:pt x="716" y="296"/>
                  </a:lnTo>
                  <a:lnTo>
                    <a:pt x="724" y="381"/>
                  </a:lnTo>
                  <a:lnTo>
                    <a:pt x="716" y="465"/>
                  </a:lnTo>
                  <a:lnTo>
                    <a:pt x="698" y="542"/>
                  </a:lnTo>
                  <a:lnTo>
                    <a:pt x="665" y="608"/>
                  </a:lnTo>
                  <a:lnTo>
                    <a:pt x="621" y="663"/>
                  </a:lnTo>
                  <a:lnTo>
                    <a:pt x="570" y="710"/>
                  </a:lnTo>
                  <a:lnTo>
                    <a:pt x="508" y="743"/>
                  </a:lnTo>
                  <a:lnTo>
                    <a:pt x="435" y="765"/>
                  </a:lnTo>
                  <a:lnTo>
                    <a:pt x="354" y="773"/>
                  </a:lnTo>
                  <a:lnTo>
                    <a:pt x="278" y="765"/>
                  </a:lnTo>
                  <a:lnTo>
                    <a:pt x="208" y="747"/>
                  </a:lnTo>
                  <a:lnTo>
                    <a:pt x="150" y="714"/>
                  </a:lnTo>
                  <a:lnTo>
                    <a:pt x="95" y="666"/>
                  </a:lnTo>
                  <a:lnTo>
                    <a:pt x="55" y="611"/>
                  </a:lnTo>
                  <a:lnTo>
                    <a:pt x="22" y="545"/>
                  </a:lnTo>
                  <a:lnTo>
                    <a:pt x="3" y="476"/>
                  </a:lnTo>
                  <a:lnTo>
                    <a:pt x="0" y="392"/>
                  </a:lnTo>
                  <a:lnTo>
                    <a:pt x="3" y="307"/>
                  </a:lnTo>
                  <a:lnTo>
                    <a:pt x="22" y="230"/>
                  </a:lnTo>
                  <a:lnTo>
                    <a:pt x="55" y="161"/>
                  </a:lnTo>
                  <a:lnTo>
                    <a:pt x="98" y="106"/>
                  </a:lnTo>
                  <a:lnTo>
                    <a:pt x="153" y="58"/>
                  </a:lnTo>
                  <a:lnTo>
                    <a:pt x="215" y="25"/>
                  </a:lnTo>
                  <a:lnTo>
                    <a:pt x="289" y="3"/>
                  </a:lnTo>
                  <a:lnTo>
                    <a:pt x="3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41" name="Freeform 42"/>
            <p:cNvSpPr>
              <a:spLocks/>
            </p:cNvSpPr>
            <p:nvPr userDrawn="1"/>
          </p:nvSpPr>
          <p:spPr bwMode="auto">
            <a:xfrm>
              <a:off x="2901950" y="-600075"/>
              <a:ext cx="1630363" cy="1168400"/>
            </a:xfrm>
            <a:custGeom>
              <a:avLst/>
              <a:gdLst>
                <a:gd name="T0" fmla="*/ 0 w 1027"/>
                <a:gd name="T1" fmla="*/ 0 h 736"/>
                <a:gd name="T2" fmla="*/ 124 w 1027"/>
                <a:gd name="T3" fmla="*/ 0 h 736"/>
                <a:gd name="T4" fmla="*/ 274 w 1027"/>
                <a:gd name="T5" fmla="*/ 553 h 736"/>
                <a:gd name="T6" fmla="*/ 285 w 1027"/>
                <a:gd name="T7" fmla="*/ 619 h 736"/>
                <a:gd name="T8" fmla="*/ 288 w 1027"/>
                <a:gd name="T9" fmla="*/ 619 h 736"/>
                <a:gd name="T10" fmla="*/ 292 w 1027"/>
                <a:gd name="T11" fmla="*/ 590 h 736"/>
                <a:gd name="T12" fmla="*/ 303 w 1027"/>
                <a:gd name="T13" fmla="*/ 549 h 736"/>
                <a:gd name="T14" fmla="*/ 471 w 1027"/>
                <a:gd name="T15" fmla="*/ 0 h 736"/>
                <a:gd name="T16" fmla="*/ 581 w 1027"/>
                <a:gd name="T17" fmla="*/ 0 h 736"/>
                <a:gd name="T18" fmla="*/ 731 w 1027"/>
                <a:gd name="T19" fmla="*/ 553 h 736"/>
                <a:gd name="T20" fmla="*/ 738 w 1027"/>
                <a:gd name="T21" fmla="*/ 586 h 736"/>
                <a:gd name="T22" fmla="*/ 742 w 1027"/>
                <a:gd name="T23" fmla="*/ 619 h 736"/>
                <a:gd name="T24" fmla="*/ 749 w 1027"/>
                <a:gd name="T25" fmla="*/ 619 h 736"/>
                <a:gd name="T26" fmla="*/ 760 w 1027"/>
                <a:gd name="T27" fmla="*/ 553 h 736"/>
                <a:gd name="T28" fmla="*/ 910 w 1027"/>
                <a:gd name="T29" fmla="*/ 0 h 736"/>
                <a:gd name="T30" fmla="*/ 1027 w 1027"/>
                <a:gd name="T31" fmla="*/ 0 h 736"/>
                <a:gd name="T32" fmla="*/ 808 w 1027"/>
                <a:gd name="T33" fmla="*/ 736 h 736"/>
                <a:gd name="T34" fmla="*/ 683 w 1027"/>
                <a:gd name="T35" fmla="*/ 736 h 736"/>
                <a:gd name="T36" fmla="*/ 533 w 1027"/>
                <a:gd name="T37" fmla="*/ 209 h 736"/>
                <a:gd name="T38" fmla="*/ 526 w 1027"/>
                <a:gd name="T39" fmla="*/ 176 h 736"/>
                <a:gd name="T40" fmla="*/ 522 w 1027"/>
                <a:gd name="T41" fmla="*/ 139 h 736"/>
                <a:gd name="T42" fmla="*/ 519 w 1027"/>
                <a:gd name="T43" fmla="*/ 139 h 736"/>
                <a:gd name="T44" fmla="*/ 511 w 1027"/>
                <a:gd name="T45" fmla="*/ 168 h 736"/>
                <a:gd name="T46" fmla="*/ 504 w 1027"/>
                <a:gd name="T47" fmla="*/ 205 h 736"/>
                <a:gd name="T48" fmla="*/ 340 w 1027"/>
                <a:gd name="T49" fmla="*/ 736 h 736"/>
                <a:gd name="T50" fmla="*/ 219 w 1027"/>
                <a:gd name="T51" fmla="*/ 736 h 736"/>
                <a:gd name="T52" fmla="*/ 0 w 1027"/>
                <a:gd name="T53"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7" h="736">
                  <a:moveTo>
                    <a:pt x="0" y="0"/>
                  </a:moveTo>
                  <a:lnTo>
                    <a:pt x="124" y="0"/>
                  </a:lnTo>
                  <a:lnTo>
                    <a:pt x="274" y="553"/>
                  </a:lnTo>
                  <a:lnTo>
                    <a:pt x="285" y="619"/>
                  </a:lnTo>
                  <a:lnTo>
                    <a:pt x="288" y="619"/>
                  </a:lnTo>
                  <a:lnTo>
                    <a:pt x="292" y="590"/>
                  </a:lnTo>
                  <a:lnTo>
                    <a:pt x="303" y="549"/>
                  </a:lnTo>
                  <a:lnTo>
                    <a:pt x="471" y="0"/>
                  </a:lnTo>
                  <a:lnTo>
                    <a:pt x="581" y="0"/>
                  </a:lnTo>
                  <a:lnTo>
                    <a:pt x="731" y="553"/>
                  </a:lnTo>
                  <a:lnTo>
                    <a:pt x="738" y="586"/>
                  </a:lnTo>
                  <a:lnTo>
                    <a:pt x="742" y="619"/>
                  </a:lnTo>
                  <a:lnTo>
                    <a:pt x="749" y="619"/>
                  </a:lnTo>
                  <a:lnTo>
                    <a:pt x="760" y="553"/>
                  </a:lnTo>
                  <a:lnTo>
                    <a:pt x="910" y="0"/>
                  </a:lnTo>
                  <a:lnTo>
                    <a:pt x="1027" y="0"/>
                  </a:lnTo>
                  <a:lnTo>
                    <a:pt x="808" y="736"/>
                  </a:lnTo>
                  <a:lnTo>
                    <a:pt x="683" y="736"/>
                  </a:lnTo>
                  <a:lnTo>
                    <a:pt x="533" y="209"/>
                  </a:lnTo>
                  <a:lnTo>
                    <a:pt x="526" y="176"/>
                  </a:lnTo>
                  <a:lnTo>
                    <a:pt x="522" y="139"/>
                  </a:lnTo>
                  <a:lnTo>
                    <a:pt x="519" y="139"/>
                  </a:lnTo>
                  <a:lnTo>
                    <a:pt x="511" y="168"/>
                  </a:lnTo>
                  <a:lnTo>
                    <a:pt x="504" y="205"/>
                  </a:lnTo>
                  <a:lnTo>
                    <a:pt x="340" y="736"/>
                  </a:lnTo>
                  <a:lnTo>
                    <a:pt x="219" y="73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42" name="Freeform 43"/>
            <p:cNvSpPr>
              <a:spLocks/>
            </p:cNvSpPr>
            <p:nvPr userDrawn="1"/>
          </p:nvSpPr>
          <p:spPr bwMode="auto">
            <a:xfrm>
              <a:off x="4613275" y="-628650"/>
              <a:ext cx="714375" cy="1227138"/>
            </a:xfrm>
            <a:custGeom>
              <a:avLst/>
              <a:gdLst>
                <a:gd name="T0" fmla="*/ 260 w 450"/>
                <a:gd name="T1" fmla="*/ 0 h 773"/>
                <a:gd name="T2" fmla="*/ 340 w 450"/>
                <a:gd name="T3" fmla="*/ 7 h 773"/>
                <a:gd name="T4" fmla="*/ 417 w 450"/>
                <a:gd name="T5" fmla="*/ 32 h 773"/>
                <a:gd name="T6" fmla="*/ 417 w 450"/>
                <a:gd name="T7" fmla="*/ 150 h 773"/>
                <a:gd name="T8" fmla="*/ 366 w 450"/>
                <a:gd name="T9" fmla="*/ 124 h 773"/>
                <a:gd name="T10" fmla="*/ 311 w 450"/>
                <a:gd name="T11" fmla="*/ 106 h 773"/>
                <a:gd name="T12" fmla="*/ 249 w 450"/>
                <a:gd name="T13" fmla="*/ 98 h 773"/>
                <a:gd name="T14" fmla="*/ 198 w 450"/>
                <a:gd name="T15" fmla="*/ 106 h 773"/>
                <a:gd name="T16" fmla="*/ 157 w 450"/>
                <a:gd name="T17" fmla="*/ 128 h 773"/>
                <a:gd name="T18" fmla="*/ 128 w 450"/>
                <a:gd name="T19" fmla="*/ 161 h 773"/>
                <a:gd name="T20" fmla="*/ 121 w 450"/>
                <a:gd name="T21" fmla="*/ 201 h 773"/>
                <a:gd name="T22" fmla="*/ 128 w 450"/>
                <a:gd name="T23" fmla="*/ 245 h 773"/>
                <a:gd name="T24" fmla="*/ 146 w 450"/>
                <a:gd name="T25" fmla="*/ 278 h 773"/>
                <a:gd name="T26" fmla="*/ 172 w 450"/>
                <a:gd name="T27" fmla="*/ 296 h 773"/>
                <a:gd name="T28" fmla="*/ 209 w 450"/>
                <a:gd name="T29" fmla="*/ 318 h 773"/>
                <a:gd name="T30" fmla="*/ 260 w 450"/>
                <a:gd name="T31" fmla="*/ 340 h 773"/>
                <a:gd name="T32" fmla="*/ 322 w 450"/>
                <a:gd name="T33" fmla="*/ 370 h 773"/>
                <a:gd name="T34" fmla="*/ 373 w 450"/>
                <a:gd name="T35" fmla="*/ 403 h 773"/>
                <a:gd name="T36" fmla="*/ 406 w 450"/>
                <a:gd name="T37" fmla="*/ 432 h 773"/>
                <a:gd name="T38" fmla="*/ 432 w 450"/>
                <a:gd name="T39" fmla="*/ 468 h 773"/>
                <a:gd name="T40" fmla="*/ 446 w 450"/>
                <a:gd name="T41" fmla="*/ 509 h 773"/>
                <a:gd name="T42" fmla="*/ 450 w 450"/>
                <a:gd name="T43" fmla="*/ 556 h 773"/>
                <a:gd name="T44" fmla="*/ 443 w 450"/>
                <a:gd name="T45" fmla="*/ 615 h 773"/>
                <a:gd name="T46" fmla="*/ 417 w 450"/>
                <a:gd name="T47" fmla="*/ 666 h 773"/>
                <a:gd name="T48" fmla="*/ 377 w 450"/>
                <a:gd name="T49" fmla="*/ 710 h 773"/>
                <a:gd name="T50" fmla="*/ 322 w 450"/>
                <a:gd name="T51" fmla="*/ 743 h 773"/>
                <a:gd name="T52" fmla="*/ 256 w 450"/>
                <a:gd name="T53" fmla="*/ 765 h 773"/>
                <a:gd name="T54" fmla="*/ 179 w 450"/>
                <a:gd name="T55" fmla="*/ 773 h 773"/>
                <a:gd name="T56" fmla="*/ 114 w 450"/>
                <a:gd name="T57" fmla="*/ 765 h 773"/>
                <a:gd name="T58" fmla="*/ 55 w 450"/>
                <a:gd name="T59" fmla="*/ 751 h 773"/>
                <a:gd name="T60" fmla="*/ 0 w 450"/>
                <a:gd name="T61" fmla="*/ 725 h 773"/>
                <a:gd name="T62" fmla="*/ 0 w 450"/>
                <a:gd name="T63" fmla="*/ 600 h 773"/>
                <a:gd name="T64" fmla="*/ 59 w 450"/>
                <a:gd name="T65" fmla="*/ 641 h 773"/>
                <a:gd name="T66" fmla="*/ 121 w 450"/>
                <a:gd name="T67" fmla="*/ 663 h 773"/>
                <a:gd name="T68" fmla="*/ 190 w 450"/>
                <a:gd name="T69" fmla="*/ 670 h 773"/>
                <a:gd name="T70" fmla="*/ 242 w 450"/>
                <a:gd name="T71" fmla="*/ 666 h 773"/>
                <a:gd name="T72" fmla="*/ 278 w 450"/>
                <a:gd name="T73" fmla="*/ 655 h 773"/>
                <a:gd name="T74" fmla="*/ 307 w 450"/>
                <a:gd name="T75" fmla="*/ 633 h 773"/>
                <a:gd name="T76" fmla="*/ 326 w 450"/>
                <a:gd name="T77" fmla="*/ 604 h 773"/>
                <a:gd name="T78" fmla="*/ 329 w 450"/>
                <a:gd name="T79" fmla="*/ 567 h 773"/>
                <a:gd name="T80" fmla="*/ 322 w 450"/>
                <a:gd name="T81" fmla="*/ 531 h 773"/>
                <a:gd name="T82" fmla="*/ 304 w 450"/>
                <a:gd name="T83" fmla="*/ 498 h 773"/>
                <a:gd name="T84" fmla="*/ 278 w 450"/>
                <a:gd name="T85" fmla="*/ 479 h 773"/>
                <a:gd name="T86" fmla="*/ 234 w 450"/>
                <a:gd name="T87" fmla="*/ 457 h 773"/>
                <a:gd name="T88" fmla="*/ 179 w 450"/>
                <a:gd name="T89" fmla="*/ 428 h 773"/>
                <a:gd name="T90" fmla="*/ 121 w 450"/>
                <a:gd name="T91" fmla="*/ 399 h 773"/>
                <a:gd name="T92" fmla="*/ 73 w 450"/>
                <a:gd name="T93" fmla="*/ 370 h 773"/>
                <a:gd name="T94" fmla="*/ 40 w 450"/>
                <a:gd name="T95" fmla="*/ 340 h 773"/>
                <a:gd name="T96" fmla="*/ 18 w 450"/>
                <a:gd name="T97" fmla="*/ 304 h 773"/>
                <a:gd name="T98" fmla="*/ 4 w 450"/>
                <a:gd name="T99" fmla="*/ 260 h 773"/>
                <a:gd name="T100" fmla="*/ 0 w 450"/>
                <a:gd name="T101" fmla="*/ 212 h 773"/>
                <a:gd name="T102" fmla="*/ 8 w 450"/>
                <a:gd name="T103" fmla="*/ 153 h 773"/>
                <a:gd name="T104" fmla="*/ 33 w 450"/>
                <a:gd name="T105" fmla="*/ 102 h 773"/>
                <a:gd name="T106" fmla="*/ 73 w 450"/>
                <a:gd name="T107" fmla="*/ 58 h 773"/>
                <a:gd name="T108" fmla="*/ 128 w 450"/>
                <a:gd name="T109" fmla="*/ 25 h 773"/>
                <a:gd name="T110" fmla="*/ 187 w 450"/>
                <a:gd name="T111" fmla="*/ 3 h 773"/>
                <a:gd name="T112" fmla="*/ 260 w 450"/>
                <a:gd name="T113"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0" h="773">
                  <a:moveTo>
                    <a:pt x="260" y="0"/>
                  </a:moveTo>
                  <a:lnTo>
                    <a:pt x="340" y="7"/>
                  </a:lnTo>
                  <a:lnTo>
                    <a:pt x="417" y="32"/>
                  </a:lnTo>
                  <a:lnTo>
                    <a:pt x="417" y="150"/>
                  </a:lnTo>
                  <a:lnTo>
                    <a:pt x="366" y="124"/>
                  </a:lnTo>
                  <a:lnTo>
                    <a:pt x="311" y="106"/>
                  </a:lnTo>
                  <a:lnTo>
                    <a:pt x="249" y="98"/>
                  </a:lnTo>
                  <a:lnTo>
                    <a:pt x="198" y="106"/>
                  </a:lnTo>
                  <a:lnTo>
                    <a:pt x="157" y="128"/>
                  </a:lnTo>
                  <a:lnTo>
                    <a:pt x="128" y="161"/>
                  </a:lnTo>
                  <a:lnTo>
                    <a:pt x="121" y="201"/>
                  </a:lnTo>
                  <a:lnTo>
                    <a:pt x="128" y="245"/>
                  </a:lnTo>
                  <a:lnTo>
                    <a:pt x="146" y="278"/>
                  </a:lnTo>
                  <a:lnTo>
                    <a:pt x="172" y="296"/>
                  </a:lnTo>
                  <a:lnTo>
                    <a:pt x="209" y="318"/>
                  </a:lnTo>
                  <a:lnTo>
                    <a:pt x="260" y="340"/>
                  </a:lnTo>
                  <a:lnTo>
                    <a:pt x="322" y="370"/>
                  </a:lnTo>
                  <a:lnTo>
                    <a:pt x="373" y="403"/>
                  </a:lnTo>
                  <a:lnTo>
                    <a:pt x="406" y="432"/>
                  </a:lnTo>
                  <a:lnTo>
                    <a:pt x="432" y="468"/>
                  </a:lnTo>
                  <a:lnTo>
                    <a:pt x="446" y="509"/>
                  </a:lnTo>
                  <a:lnTo>
                    <a:pt x="450" y="556"/>
                  </a:lnTo>
                  <a:lnTo>
                    <a:pt x="443" y="615"/>
                  </a:lnTo>
                  <a:lnTo>
                    <a:pt x="417" y="666"/>
                  </a:lnTo>
                  <a:lnTo>
                    <a:pt x="377" y="710"/>
                  </a:lnTo>
                  <a:lnTo>
                    <a:pt x="322" y="743"/>
                  </a:lnTo>
                  <a:lnTo>
                    <a:pt x="256" y="765"/>
                  </a:lnTo>
                  <a:lnTo>
                    <a:pt x="179" y="773"/>
                  </a:lnTo>
                  <a:lnTo>
                    <a:pt x="114" y="765"/>
                  </a:lnTo>
                  <a:lnTo>
                    <a:pt x="55" y="751"/>
                  </a:lnTo>
                  <a:lnTo>
                    <a:pt x="0" y="725"/>
                  </a:lnTo>
                  <a:lnTo>
                    <a:pt x="0" y="600"/>
                  </a:lnTo>
                  <a:lnTo>
                    <a:pt x="59" y="641"/>
                  </a:lnTo>
                  <a:lnTo>
                    <a:pt x="121" y="663"/>
                  </a:lnTo>
                  <a:lnTo>
                    <a:pt x="190" y="670"/>
                  </a:lnTo>
                  <a:lnTo>
                    <a:pt x="242" y="666"/>
                  </a:lnTo>
                  <a:lnTo>
                    <a:pt x="278" y="655"/>
                  </a:lnTo>
                  <a:lnTo>
                    <a:pt x="307" y="633"/>
                  </a:lnTo>
                  <a:lnTo>
                    <a:pt x="326" y="604"/>
                  </a:lnTo>
                  <a:lnTo>
                    <a:pt x="329" y="567"/>
                  </a:lnTo>
                  <a:lnTo>
                    <a:pt x="322" y="531"/>
                  </a:lnTo>
                  <a:lnTo>
                    <a:pt x="304" y="498"/>
                  </a:lnTo>
                  <a:lnTo>
                    <a:pt x="278" y="479"/>
                  </a:lnTo>
                  <a:lnTo>
                    <a:pt x="234" y="457"/>
                  </a:lnTo>
                  <a:lnTo>
                    <a:pt x="179" y="428"/>
                  </a:lnTo>
                  <a:lnTo>
                    <a:pt x="121" y="399"/>
                  </a:lnTo>
                  <a:lnTo>
                    <a:pt x="73" y="370"/>
                  </a:lnTo>
                  <a:lnTo>
                    <a:pt x="40" y="340"/>
                  </a:lnTo>
                  <a:lnTo>
                    <a:pt x="18" y="304"/>
                  </a:lnTo>
                  <a:lnTo>
                    <a:pt x="4" y="260"/>
                  </a:lnTo>
                  <a:lnTo>
                    <a:pt x="0" y="212"/>
                  </a:lnTo>
                  <a:lnTo>
                    <a:pt x="8" y="153"/>
                  </a:lnTo>
                  <a:lnTo>
                    <a:pt x="33" y="102"/>
                  </a:lnTo>
                  <a:lnTo>
                    <a:pt x="73" y="58"/>
                  </a:lnTo>
                  <a:lnTo>
                    <a:pt x="128" y="25"/>
                  </a:lnTo>
                  <a:lnTo>
                    <a:pt x="187" y="3"/>
                  </a:lnTo>
                  <a:lnTo>
                    <a:pt x="2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grpSp>
    </p:spTree>
    <p:extLst>
      <p:ext uri="{BB962C8B-B14F-4D97-AF65-F5344CB8AC3E}">
        <p14:creationId xmlns:p14="http://schemas.microsoft.com/office/powerpoint/2010/main" val="35924953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pecial Content">
    <p:bg>
      <p:bgPr>
        <a:solidFill>
          <a:schemeClr val="accent1"/>
        </a:solidFill>
        <a:effectLst/>
      </p:bgPr>
    </p:bg>
    <p:spTree>
      <p:nvGrpSpPr>
        <p:cNvPr id="1" name=""/>
        <p:cNvGrpSpPr/>
        <p:nvPr/>
      </p:nvGrpSpPr>
      <p:grpSpPr>
        <a:xfrm>
          <a:off x="0" y="0"/>
          <a:ext cx="0" cy="0"/>
          <a:chOff x="0" y="0"/>
          <a:chExt cx="0" cy="0"/>
        </a:xfrm>
      </p:grpSpPr>
      <p:sp>
        <p:nvSpPr>
          <p:cNvPr id="28" name="Text Placeholder 13"/>
          <p:cNvSpPr>
            <a:spLocks noGrp="1"/>
          </p:cNvSpPr>
          <p:nvPr>
            <p:ph type="body" sz="quarter" idx="17" hasCustomPrompt="1"/>
          </p:nvPr>
        </p:nvSpPr>
        <p:spPr>
          <a:xfrm>
            <a:off x="621824" y="1100991"/>
            <a:ext cx="11192828" cy="315185"/>
          </a:xfrm>
        </p:spPr>
        <p:txBody>
          <a:bodyPr/>
          <a:lstStyle>
            <a:lvl1pPr marL="0" indent="0">
              <a:buNone/>
              <a:defRPr sz="1632">
                <a:solidFill>
                  <a:schemeClr val="tx1"/>
                </a:solidFill>
              </a:defRPr>
            </a:lvl1pPr>
            <a:lvl2pPr marL="237473" indent="0">
              <a:buNone/>
              <a:defRPr sz="1632">
                <a:solidFill>
                  <a:schemeClr val="tx1"/>
                </a:solidFill>
              </a:defRPr>
            </a:lvl2pPr>
            <a:lvl3pPr marL="466310" indent="0">
              <a:buNone/>
              <a:defRPr sz="1632">
                <a:solidFill>
                  <a:schemeClr val="tx1"/>
                </a:solidFill>
              </a:defRPr>
            </a:lvl3pPr>
            <a:lvl4pPr marL="703782" indent="0">
              <a:buNone/>
              <a:defRPr sz="1632">
                <a:solidFill>
                  <a:schemeClr val="tx1"/>
                </a:solidFill>
              </a:defRPr>
            </a:lvl4pPr>
            <a:lvl5pPr marL="932619" indent="0">
              <a:buNone/>
              <a:defRPr sz="1632">
                <a:solidFill>
                  <a:schemeClr val="tx1"/>
                </a:solidFill>
              </a:defRPr>
            </a:lvl5pPr>
          </a:lstStyle>
          <a:p>
            <a:pPr lvl="0"/>
            <a:r>
              <a:rPr lang="en-US" dirty="0" smtClean="0"/>
              <a:t>Click to edit text</a:t>
            </a:r>
            <a:endParaRPr lang="en-US" dirty="0"/>
          </a:p>
        </p:txBody>
      </p:sp>
      <p:sp>
        <p:nvSpPr>
          <p:cNvPr id="7" name="Date Placeholder 6"/>
          <p:cNvSpPr>
            <a:spLocks noGrp="1"/>
          </p:cNvSpPr>
          <p:nvPr>
            <p:ph type="dt" sz="half" idx="18"/>
          </p:nvPr>
        </p:nvSpPr>
        <p:spPr/>
        <p:txBody>
          <a:bodyPr/>
          <a:lstStyle/>
          <a:p>
            <a:fld id="{3481A3E1-0744-45AC-A89C-879792E98581}" type="datetime1">
              <a:rPr lang="en-US" smtClean="0">
                <a:solidFill>
                  <a:srgbClr val="FFFFFF">
                    <a:lumMod val="40000"/>
                    <a:lumOff val="60000"/>
                  </a:srgbClr>
                </a:solidFill>
              </a:rPr>
              <a:pPr/>
              <a:t>6/28/2013</a:t>
            </a:fld>
            <a:endParaRPr lang="en-US" dirty="0">
              <a:solidFill>
                <a:srgbClr val="FFFFFF">
                  <a:lumMod val="40000"/>
                  <a:lumOff val="60000"/>
                </a:srgbClr>
              </a:solidFill>
            </a:endParaRPr>
          </a:p>
        </p:txBody>
      </p:sp>
      <p:sp>
        <p:nvSpPr>
          <p:cNvPr id="30" name="Footer Placeholder 29"/>
          <p:cNvSpPr>
            <a:spLocks noGrp="1"/>
          </p:cNvSpPr>
          <p:nvPr>
            <p:ph type="ftr" sz="quarter" idx="19"/>
          </p:nvPr>
        </p:nvSpPr>
        <p:spPr/>
        <p:txBody>
          <a:bodyPr/>
          <a:lstStyle/>
          <a:p>
            <a:r>
              <a:rPr lang="en-US" smtClean="0">
                <a:solidFill>
                  <a:srgbClr val="FFFFFF">
                    <a:lumMod val="40000"/>
                    <a:lumOff val="60000"/>
                  </a:srgbClr>
                </a:solidFill>
              </a:rPr>
              <a:t>Microsoft confidential</a:t>
            </a:r>
            <a:endParaRPr lang="en-US" dirty="0">
              <a:solidFill>
                <a:srgbClr val="FFFFFF">
                  <a:lumMod val="40000"/>
                  <a:lumOff val="60000"/>
                </a:srgbClr>
              </a:solidFill>
            </a:endParaRPr>
          </a:p>
        </p:txBody>
      </p:sp>
      <p:sp>
        <p:nvSpPr>
          <p:cNvPr id="32" name="Slide Number Placeholder 31"/>
          <p:cNvSpPr>
            <a:spLocks noGrp="1"/>
          </p:cNvSpPr>
          <p:nvPr>
            <p:ph type="sldNum" sz="quarter" idx="20"/>
          </p:nvPr>
        </p:nvSpPr>
        <p:spPr/>
        <p:txBody>
          <a:bodyPr/>
          <a:lstStyle/>
          <a:p>
            <a:fld id="{B6F15528-21DE-4FAA-801E-634DDDAF4B2B}" type="slidenum">
              <a:rPr lang="en-US" smtClean="0">
                <a:solidFill>
                  <a:srgbClr val="FFFFFF">
                    <a:lumMod val="40000"/>
                    <a:lumOff val="60000"/>
                  </a:srgbClr>
                </a:solidFill>
              </a:rPr>
              <a:pPr/>
              <a:t>‹#›</a:t>
            </a:fld>
            <a:endParaRPr lang="en-US" dirty="0">
              <a:solidFill>
                <a:srgbClr val="FFFFFF">
                  <a:lumMod val="40000"/>
                  <a:lumOff val="60000"/>
                </a:srgbClr>
              </a:solidFill>
            </a:endParaRPr>
          </a:p>
        </p:txBody>
      </p:sp>
      <p:sp>
        <p:nvSpPr>
          <p:cNvPr id="33" name="Title 32"/>
          <p:cNvSpPr>
            <a:spLocks noGrp="1"/>
          </p:cNvSpPr>
          <p:nvPr>
            <p:ph type="title" hasCustomPrompt="1"/>
          </p:nvPr>
        </p:nvSpPr>
        <p:spPr>
          <a:xfrm>
            <a:off x="621824" y="546609"/>
            <a:ext cx="11192828" cy="527452"/>
          </a:xfrm>
        </p:spPr>
        <p:txBody>
          <a:bodyPr/>
          <a:lstStyle>
            <a:lvl1pPr>
              <a:defRPr>
                <a:solidFill>
                  <a:schemeClr val="tx1"/>
                </a:solidFill>
              </a:defRPr>
            </a:lvl1pPr>
          </a:lstStyle>
          <a:p>
            <a:r>
              <a:rPr lang="en-US" dirty="0" smtClean="0"/>
              <a:t>Click to edit title</a:t>
            </a:r>
            <a:endParaRPr lang="en-US" dirty="0"/>
          </a:p>
        </p:txBody>
      </p:sp>
      <p:sp>
        <p:nvSpPr>
          <p:cNvPr id="53" name="Text Placeholder 2"/>
          <p:cNvSpPr>
            <a:spLocks noGrp="1"/>
          </p:cNvSpPr>
          <p:nvPr>
            <p:ph type="body" sz="quarter" idx="21" hasCustomPrompt="1"/>
          </p:nvPr>
        </p:nvSpPr>
        <p:spPr>
          <a:xfrm>
            <a:off x="621824" y="2404908"/>
            <a:ext cx="11192828" cy="3715301"/>
          </a:xfrm>
        </p:spPr>
        <p:txBody>
          <a:bodyPr/>
          <a:lstStyle>
            <a:lvl1pPr marL="0" indent="0">
              <a:lnSpc>
                <a:spcPct val="105000"/>
              </a:lnSpc>
              <a:buNone/>
              <a:defRPr sz="3264">
                <a:solidFill>
                  <a:schemeClr val="tx1"/>
                </a:solidFill>
              </a:defRPr>
            </a:lvl1pPr>
            <a:lvl2pPr marL="0" indent="0">
              <a:buNone/>
              <a:defRPr/>
            </a:lvl2pPr>
            <a:lvl3pPr marL="388591" indent="-155437">
              <a:defRPr/>
            </a:lvl3pPr>
            <a:lvl4pPr marL="626064" indent="-155437">
              <a:defRPr/>
            </a:lvl4pPr>
            <a:lvl5pPr marL="854901" indent="-155437">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24" name="Group 23"/>
          <p:cNvGrpSpPr/>
          <p:nvPr userDrawn="1"/>
        </p:nvGrpSpPr>
        <p:grpSpPr>
          <a:xfrm>
            <a:off x="10635778" y="6491334"/>
            <a:ext cx="1178874" cy="167884"/>
            <a:chOff x="-7105650" y="-1617663"/>
            <a:chExt cx="19148426" cy="2727326"/>
          </a:xfrm>
          <a:solidFill>
            <a:schemeClr val="tx1"/>
          </a:solidFill>
        </p:grpSpPr>
        <p:sp>
          <p:nvSpPr>
            <p:cNvPr id="25" name="Freeform 28"/>
            <p:cNvSpPr>
              <a:spLocks/>
            </p:cNvSpPr>
            <p:nvPr userDrawn="1"/>
          </p:nvSpPr>
          <p:spPr bwMode="auto">
            <a:xfrm>
              <a:off x="-7105650" y="-1397000"/>
              <a:ext cx="1131888" cy="1087438"/>
            </a:xfrm>
            <a:custGeom>
              <a:avLst/>
              <a:gdLst>
                <a:gd name="T0" fmla="*/ 713 w 713"/>
                <a:gd name="T1" fmla="*/ 0 h 685"/>
                <a:gd name="T2" fmla="*/ 713 w 713"/>
                <a:gd name="T3" fmla="*/ 685 h 685"/>
                <a:gd name="T4" fmla="*/ 0 w 713"/>
                <a:gd name="T5" fmla="*/ 685 h 685"/>
                <a:gd name="T6" fmla="*/ 0 w 713"/>
                <a:gd name="T7" fmla="*/ 99 h 685"/>
                <a:gd name="T8" fmla="*/ 713 w 713"/>
                <a:gd name="T9" fmla="*/ 0 h 685"/>
              </a:gdLst>
              <a:ahLst/>
              <a:cxnLst>
                <a:cxn ang="0">
                  <a:pos x="T0" y="T1"/>
                </a:cxn>
                <a:cxn ang="0">
                  <a:pos x="T2" y="T3"/>
                </a:cxn>
                <a:cxn ang="0">
                  <a:pos x="T4" y="T5"/>
                </a:cxn>
                <a:cxn ang="0">
                  <a:pos x="T6" y="T7"/>
                </a:cxn>
                <a:cxn ang="0">
                  <a:pos x="T8" y="T9"/>
                </a:cxn>
              </a:cxnLst>
              <a:rect l="0" t="0" r="r" b="b"/>
              <a:pathLst>
                <a:path w="713" h="685">
                  <a:moveTo>
                    <a:pt x="713" y="0"/>
                  </a:moveTo>
                  <a:lnTo>
                    <a:pt x="713" y="685"/>
                  </a:lnTo>
                  <a:lnTo>
                    <a:pt x="0" y="685"/>
                  </a:lnTo>
                  <a:lnTo>
                    <a:pt x="0" y="99"/>
                  </a:lnTo>
                  <a:lnTo>
                    <a:pt x="7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26" name="Freeform 29"/>
            <p:cNvSpPr>
              <a:spLocks/>
            </p:cNvSpPr>
            <p:nvPr userDrawn="1"/>
          </p:nvSpPr>
          <p:spPr bwMode="auto">
            <a:xfrm>
              <a:off x="-5868988" y="-1617663"/>
              <a:ext cx="1490663" cy="1308100"/>
            </a:xfrm>
            <a:custGeom>
              <a:avLst/>
              <a:gdLst>
                <a:gd name="T0" fmla="*/ 939 w 939"/>
                <a:gd name="T1" fmla="*/ 0 h 824"/>
                <a:gd name="T2" fmla="*/ 939 w 939"/>
                <a:gd name="T3" fmla="*/ 824 h 824"/>
                <a:gd name="T4" fmla="*/ 0 w 939"/>
                <a:gd name="T5" fmla="*/ 824 h 824"/>
                <a:gd name="T6" fmla="*/ 0 w 939"/>
                <a:gd name="T7" fmla="*/ 132 h 824"/>
                <a:gd name="T8" fmla="*/ 939 w 939"/>
                <a:gd name="T9" fmla="*/ 0 h 824"/>
              </a:gdLst>
              <a:ahLst/>
              <a:cxnLst>
                <a:cxn ang="0">
                  <a:pos x="T0" y="T1"/>
                </a:cxn>
                <a:cxn ang="0">
                  <a:pos x="T2" y="T3"/>
                </a:cxn>
                <a:cxn ang="0">
                  <a:pos x="T4" y="T5"/>
                </a:cxn>
                <a:cxn ang="0">
                  <a:pos x="T6" y="T7"/>
                </a:cxn>
                <a:cxn ang="0">
                  <a:pos x="T8" y="T9"/>
                </a:cxn>
              </a:cxnLst>
              <a:rect l="0" t="0" r="r" b="b"/>
              <a:pathLst>
                <a:path w="939" h="824">
                  <a:moveTo>
                    <a:pt x="939" y="0"/>
                  </a:moveTo>
                  <a:lnTo>
                    <a:pt x="939" y="824"/>
                  </a:lnTo>
                  <a:lnTo>
                    <a:pt x="0" y="824"/>
                  </a:lnTo>
                  <a:lnTo>
                    <a:pt x="0" y="132"/>
                  </a:lnTo>
                  <a:lnTo>
                    <a:pt x="9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27" name="Freeform 30"/>
            <p:cNvSpPr>
              <a:spLocks/>
            </p:cNvSpPr>
            <p:nvPr userDrawn="1"/>
          </p:nvSpPr>
          <p:spPr bwMode="auto">
            <a:xfrm>
              <a:off x="-7105650" y="-198437"/>
              <a:ext cx="1131888" cy="1087438"/>
            </a:xfrm>
            <a:custGeom>
              <a:avLst/>
              <a:gdLst>
                <a:gd name="T0" fmla="*/ 0 w 713"/>
                <a:gd name="T1" fmla="*/ 0 h 685"/>
                <a:gd name="T2" fmla="*/ 713 w 713"/>
                <a:gd name="T3" fmla="*/ 0 h 685"/>
                <a:gd name="T4" fmla="*/ 713 w 713"/>
                <a:gd name="T5" fmla="*/ 685 h 685"/>
                <a:gd name="T6" fmla="*/ 0 w 713"/>
                <a:gd name="T7" fmla="*/ 586 h 685"/>
                <a:gd name="T8" fmla="*/ 0 w 713"/>
                <a:gd name="T9" fmla="*/ 0 h 685"/>
              </a:gdLst>
              <a:ahLst/>
              <a:cxnLst>
                <a:cxn ang="0">
                  <a:pos x="T0" y="T1"/>
                </a:cxn>
                <a:cxn ang="0">
                  <a:pos x="T2" y="T3"/>
                </a:cxn>
                <a:cxn ang="0">
                  <a:pos x="T4" y="T5"/>
                </a:cxn>
                <a:cxn ang="0">
                  <a:pos x="T6" y="T7"/>
                </a:cxn>
                <a:cxn ang="0">
                  <a:pos x="T8" y="T9"/>
                </a:cxn>
              </a:cxnLst>
              <a:rect l="0" t="0" r="r" b="b"/>
              <a:pathLst>
                <a:path w="713" h="685">
                  <a:moveTo>
                    <a:pt x="0" y="0"/>
                  </a:moveTo>
                  <a:lnTo>
                    <a:pt x="713" y="0"/>
                  </a:lnTo>
                  <a:lnTo>
                    <a:pt x="713" y="685"/>
                  </a:lnTo>
                  <a:lnTo>
                    <a:pt x="0" y="58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29" name="Freeform 31"/>
            <p:cNvSpPr>
              <a:spLocks/>
            </p:cNvSpPr>
            <p:nvPr userDrawn="1"/>
          </p:nvSpPr>
          <p:spPr bwMode="auto">
            <a:xfrm>
              <a:off x="-5868988" y="-198437"/>
              <a:ext cx="1490663" cy="1308100"/>
            </a:xfrm>
            <a:custGeom>
              <a:avLst/>
              <a:gdLst>
                <a:gd name="T0" fmla="*/ 0 w 939"/>
                <a:gd name="T1" fmla="*/ 0 h 824"/>
                <a:gd name="T2" fmla="*/ 939 w 939"/>
                <a:gd name="T3" fmla="*/ 0 h 824"/>
                <a:gd name="T4" fmla="*/ 939 w 939"/>
                <a:gd name="T5" fmla="*/ 824 h 824"/>
                <a:gd name="T6" fmla="*/ 0 w 939"/>
                <a:gd name="T7" fmla="*/ 696 h 824"/>
                <a:gd name="T8" fmla="*/ 0 w 939"/>
                <a:gd name="T9" fmla="*/ 0 h 824"/>
              </a:gdLst>
              <a:ahLst/>
              <a:cxnLst>
                <a:cxn ang="0">
                  <a:pos x="T0" y="T1"/>
                </a:cxn>
                <a:cxn ang="0">
                  <a:pos x="T2" y="T3"/>
                </a:cxn>
                <a:cxn ang="0">
                  <a:pos x="T4" y="T5"/>
                </a:cxn>
                <a:cxn ang="0">
                  <a:pos x="T6" y="T7"/>
                </a:cxn>
                <a:cxn ang="0">
                  <a:pos x="T8" y="T9"/>
                </a:cxn>
              </a:cxnLst>
              <a:rect l="0" t="0" r="r" b="b"/>
              <a:pathLst>
                <a:path w="939" h="824">
                  <a:moveTo>
                    <a:pt x="0" y="0"/>
                  </a:moveTo>
                  <a:lnTo>
                    <a:pt x="939" y="0"/>
                  </a:lnTo>
                  <a:lnTo>
                    <a:pt x="939" y="824"/>
                  </a:lnTo>
                  <a:lnTo>
                    <a:pt x="0" y="69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1" name="Freeform 32"/>
            <p:cNvSpPr>
              <a:spLocks noEditPoints="1"/>
            </p:cNvSpPr>
            <p:nvPr userDrawn="1"/>
          </p:nvSpPr>
          <p:spPr bwMode="auto">
            <a:xfrm>
              <a:off x="6035675" y="-1071563"/>
              <a:ext cx="998538" cy="1639888"/>
            </a:xfrm>
            <a:custGeom>
              <a:avLst/>
              <a:gdLst>
                <a:gd name="T0" fmla="*/ 121 w 629"/>
                <a:gd name="T1" fmla="*/ 110 h 1033"/>
                <a:gd name="T2" fmla="*/ 121 w 629"/>
                <a:gd name="T3" fmla="*/ 531 h 1033"/>
                <a:gd name="T4" fmla="*/ 245 w 629"/>
                <a:gd name="T5" fmla="*/ 531 h 1033"/>
                <a:gd name="T6" fmla="*/ 322 w 629"/>
                <a:gd name="T7" fmla="*/ 528 h 1033"/>
                <a:gd name="T8" fmla="*/ 384 w 629"/>
                <a:gd name="T9" fmla="*/ 509 h 1033"/>
                <a:gd name="T10" fmla="*/ 435 w 629"/>
                <a:gd name="T11" fmla="*/ 476 h 1033"/>
                <a:gd name="T12" fmla="*/ 472 w 629"/>
                <a:gd name="T13" fmla="*/ 432 h 1033"/>
                <a:gd name="T14" fmla="*/ 494 w 629"/>
                <a:gd name="T15" fmla="*/ 381 h 1033"/>
                <a:gd name="T16" fmla="*/ 501 w 629"/>
                <a:gd name="T17" fmla="*/ 315 h 1033"/>
                <a:gd name="T18" fmla="*/ 494 w 629"/>
                <a:gd name="T19" fmla="*/ 253 h 1033"/>
                <a:gd name="T20" fmla="*/ 475 w 629"/>
                <a:gd name="T21" fmla="*/ 202 h 1033"/>
                <a:gd name="T22" fmla="*/ 442 w 629"/>
                <a:gd name="T23" fmla="*/ 161 h 1033"/>
                <a:gd name="T24" fmla="*/ 395 w 629"/>
                <a:gd name="T25" fmla="*/ 132 h 1033"/>
                <a:gd name="T26" fmla="*/ 333 w 629"/>
                <a:gd name="T27" fmla="*/ 117 h 1033"/>
                <a:gd name="T28" fmla="*/ 260 w 629"/>
                <a:gd name="T29" fmla="*/ 110 h 1033"/>
                <a:gd name="T30" fmla="*/ 121 w 629"/>
                <a:gd name="T31" fmla="*/ 110 h 1033"/>
                <a:gd name="T32" fmla="*/ 0 w 629"/>
                <a:gd name="T33" fmla="*/ 0 h 1033"/>
                <a:gd name="T34" fmla="*/ 282 w 629"/>
                <a:gd name="T35" fmla="*/ 0 h 1033"/>
                <a:gd name="T36" fmla="*/ 358 w 629"/>
                <a:gd name="T37" fmla="*/ 7 h 1033"/>
                <a:gd name="T38" fmla="*/ 428 w 629"/>
                <a:gd name="T39" fmla="*/ 22 h 1033"/>
                <a:gd name="T40" fmla="*/ 486 w 629"/>
                <a:gd name="T41" fmla="*/ 48 h 1033"/>
                <a:gd name="T42" fmla="*/ 537 w 629"/>
                <a:gd name="T43" fmla="*/ 81 h 1033"/>
                <a:gd name="T44" fmla="*/ 578 w 629"/>
                <a:gd name="T45" fmla="*/ 125 h 1033"/>
                <a:gd name="T46" fmla="*/ 607 w 629"/>
                <a:gd name="T47" fmla="*/ 180 h 1033"/>
                <a:gd name="T48" fmla="*/ 622 w 629"/>
                <a:gd name="T49" fmla="*/ 238 h 1033"/>
                <a:gd name="T50" fmla="*/ 629 w 629"/>
                <a:gd name="T51" fmla="*/ 308 h 1033"/>
                <a:gd name="T52" fmla="*/ 622 w 629"/>
                <a:gd name="T53" fmla="*/ 381 h 1033"/>
                <a:gd name="T54" fmla="*/ 603 w 629"/>
                <a:gd name="T55" fmla="*/ 443 h 1033"/>
                <a:gd name="T56" fmla="*/ 570 w 629"/>
                <a:gd name="T57" fmla="*/ 502 h 1033"/>
                <a:gd name="T58" fmla="*/ 527 w 629"/>
                <a:gd name="T59" fmla="*/ 550 h 1033"/>
                <a:gd name="T60" fmla="*/ 468 w 629"/>
                <a:gd name="T61" fmla="*/ 590 h 1033"/>
                <a:gd name="T62" fmla="*/ 406 w 629"/>
                <a:gd name="T63" fmla="*/ 619 h 1033"/>
                <a:gd name="T64" fmla="*/ 333 w 629"/>
                <a:gd name="T65" fmla="*/ 638 h 1033"/>
                <a:gd name="T66" fmla="*/ 256 w 629"/>
                <a:gd name="T67" fmla="*/ 641 h 1033"/>
                <a:gd name="T68" fmla="*/ 121 w 629"/>
                <a:gd name="T69" fmla="*/ 641 h 1033"/>
                <a:gd name="T70" fmla="*/ 121 w 629"/>
                <a:gd name="T71" fmla="*/ 1033 h 1033"/>
                <a:gd name="T72" fmla="*/ 0 w 629"/>
                <a:gd name="T73" fmla="*/ 1033 h 1033"/>
                <a:gd name="T74" fmla="*/ 0 w 629"/>
                <a:gd name="T75" fmla="*/ 0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9" h="1033">
                  <a:moveTo>
                    <a:pt x="121" y="110"/>
                  </a:moveTo>
                  <a:lnTo>
                    <a:pt x="121" y="531"/>
                  </a:lnTo>
                  <a:lnTo>
                    <a:pt x="245" y="531"/>
                  </a:lnTo>
                  <a:lnTo>
                    <a:pt x="322" y="528"/>
                  </a:lnTo>
                  <a:lnTo>
                    <a:pt x="384" y="509"/>
                  </a:lnTo>
                  <a:lnTo>
                    <a:pt x="435" y="476"/>
                  </a:lnTo>
                  <a:lnTo>
                    <a:pt x="472" y="432"/>
                  </a:lnTo>
                  <a:lnTo>
                    <a:pt x="494" y="381"/>
                  </a:lnTo>
                  <a:lnTo>
                    <a:pt x="501" y="315"/>
                  </a:lnTo>
                  <a:lnTo>
                    <a:pt x="494" y="253"/>
                  </a:lnTo>
                  <a:lnTo>
                    <a:pt x="475" y="202"/>
                  </a:lnTo>
                  <a:lnTo>
                    <a:pt x="442" y="161"/>
                  </a:lnTo>
                  <a:lnTo>
                    <a:pt x="395" y="132"/>
                  </a:lnTo>
                  <a:lnTo>
                    <a:pt x="333" y="117"/>
                  </a:lnTo>
                  <a:lnTo>
                    <a:pt x="260" y="110"/>
                  </a:lnTo>
                  <a:lnTo>
                    <a:pt x="121" y="110"/>
                  </a:lnTo>
                  <a:close/>
                  <a:moveTo>
                    <a:pt x="0" y="0"/>
                  </a:moveTo>
                  <a:lnTo>
                    <a:pt x="282" y="0"/>
                  </a:lnTo>
                  <a:lnTo>
                    <a:pt x="358" y="7"/>
                  </a:lnTo>
                  <a:lnTo>
                    <a:pt x="428" y="22"/>
                  </a:lnTo>
                  <a:lnTo>
                    <a:pt x="486" y="48"/>
                  </a:lnTo>
                  <a:lnTo>
                    <a:pt x="537" y="81"/>
                  </a:lnTo>
                  <a:lnTo>
                    <a:pt x="578" y="125"/>
                  </a:lnTo>
                  <a:lnTo>
                    <a:pt x="607" y="180"/>
                  </a:lnTo>
                  <a:lnTo>
                    <a:pt x="622" y="238"/>
                  </a:lnTo>
                  <a:lnTo>
                    <a:pt x="629" y="308"/>
                  </a:lnTo>
                  <a:lnTo>
                    <a:pt x="622" y="381"/>
                  </a:lnTo>
                  <a:lnTo>
                    <a:pt x="603" y="443"/>
                  </a:lnTo>
                  <a:lnTo>
                    <a:pt x="570" y="502"/>
                  </a:lnTo>
                  <a:lnTo>
                    <a:pt x="527" y="550"/>
                  </a:lnTo>
                  <a:lnTo>
                    <a:pt x="468" y="590"/>
                  </a:lnTo>
                  <a:lnTo>
                    <a:pt x="406" y="619"/>
                  </a:lnTo>
                  <a:lnTo>
                    <a:pt x="333" y="638"/>
                  </a:lnTo>
                  <a:lnTo>
                    <a:pt x="256" y="641"/>
                  </a:lnTo>
                  <a:lnTo>
                    <a:pt x="121" y="641"/>
                  </a:lnTo>
                  <a:lnTo>
                    <a:pt x="121" y="1033"/>
                  </a:lnTo>
                  <a:lnTo>
                    <a:pt x="0"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4" name="Freeform 33"/>
            <p:cNvSpPr>
              <a:spLocks/>
            </p:cNvSpPr>
            <p:nvPr userDrawn="1"/>
          </p:nvSpPr>
          <p:spPr bwMode="auto">
            <a:xfrm>
              <a:off x="7231063" y="-1165225"/>
              <a:ext cx="963613" cy="1733551"/>
            </a:xfrm>
            <a:custGeom>
              <a:avLst/>
              <a:gdLst>
                <a:gd name="T0" fmla="*/ 0 w 607"/>
                <a:gd name="T1" fmla="*/ 0 h 1092"/>
                <a:gd name="T2" fmla="*/ 117 w 607"/>
                <a:gd name="T3" fmla="*/ 0 h 1092"/>
                <a:gd name="T4" fmla="*/ 117 w 607"/>
                <a:gd name="T5" fmla="*/ 477 h 1092"/>
                <a:gd name="T6" fmla="*/ 121 w 607"/>
                <a:gd name="T7" fmla="*/ 477 h 1092"/>
                <a:gd name="T8" fmla="*/ 165 w 607"/>
                <a:gd name="T9" fmla="*/ 414 h 1092"/>
                <a:gd name="T10" fmla="*/ 223 w 607"/>
                <a:gd name="T11" fmla="*/ 370 h 1092"/>
                <a:gd name="T12" fmla="*/ 285 w 607"/>
                <a:gd name="T13" fmla="*/ 345 h 1092"/>
                <a:gd name="T14" fmla="*/ 362 w 607"/>
                <a:gd name="T15" fmla="*/ 338 h 1092"/>
                <a:gd name="T16" fmla="*/ 428 w 607"/>
                <a:gd name="T17" fmla="*/ 341 h 1092"/>
                <a:gd name="T18" fmla="*/ 483 w 607"/>
                <a:gd name="T19" fmla="*/ 359 h 1092"/>
                <a:gd name="T20" fmla="*/ 527 w 607"/>
                <a:gd name="T21" fmla="*/ 392 h 1092"/>
                <a:gd name="T22" fmla="*/ 563 w 607"/>
                <a:gd name="T23" fmla="*/ 436 h 1092"/>
                <a:gd name="T24" fmla="*/ 589 w 607"/>
                <a:gd name="T25" fmla="*/ 491 h 1092"/>
                <a:gd name="T26" fmla="*/ 604 w 607"/>
                <a:gd name="T27" fmla="*/ 557 h 1092"/>
                <a:gd name="T28" fmla="*/ 607 w 607"/>
                <a:gd name="T29" fmla="*/ 638 h 1092"/>
                <a:gd name="T30" fmla="*/ 607 w 607"/>
                <a:gd name="T31" fmla="*/ 1092 h 1092"/>
                <a:gd name="T32" fmla="*/ 490 w 607"/>
                <a:gd name="T33" fmla="*/ 1092 h 1092"/>
                <a:gd name="T34" fmla="*/ 490 w 607"/>
                <a:gd name="T35" fmla="*/ 667 h 1092"/>
                <a:gd name="T36" fmla="*/ 487 w 607"/>
                <a:gd name="T37" fmla="*/ 598 h 1092"/>
                <a:gd name="T38" fmla="*/ 472 w 607"/>
                <a:gd name="T39" fmla="*/ 539 h 1092"/>
                <a:gd name="T40" fmla="*/ 450 w 607"/>
                <a:gd name="T41" fmla="*/ 495 h 1092"/>
                <a:gd name="T42" fmla="*/ 413 w 607"/>
                <a:gd name="T43" fmla="*/ 462 h 1092"/>
                <a:gd name="T44" fmla="*/ 373 w 607"/>
                <a:gd name="T45" fmla="*/ 444 h 1092"/>
                <a:gd name="T46" fmla="*/ 318 w 607"/>
                <a:gd name="T47" fmla="*/ 436 h 1092"/>
                <a:gd name="T48" fmla="*/ 263 w 607"/>
                <a:gd name="T49" fmla="*/ 444 h 1092"/>
                <a:gd name="T50" fmla="*/ 216 w 607"/>
                <a:gd name="T51" fmla="*/ 466 h 1092"/>
                <a:gd name="T52" fmla="*/ 176 w 607"/>
                <a:gd name="T53" fmla="*/ 506 h 1092"/>
                <a:gd name="T54" fmla="*/ 143 w 607"/>
                <a:gd name="T55" fmla="*/ 554 h 1092"/>
                <a:gd name="T56" fmla="*/ 125 w 607"/>
                <a:gd name="T57" fmla="*/ 609 h 1092"/>
                <a:gd name="T58" fmla="*/ 117 w 607"/>
                <a:gd name="T59" fmla="*/ 675 h 1092"/>
                <a:gd name="T60" fmla="*/ 117 w 607"/>
                <a:gd name="T61" fmla="*/ 1092 h 1092"/>
                <a:gd name="T62" fmla="*/ 0 w 607"/>
                <a:gd name="T63" fmla="*/ 1092 h 1092"/>
                <a:gd name="T64" fmla="*/ 0 w 607"/>
                <a:gd name="T65" fmla="*/ 0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7" h="1092">
                  <a:moveTo>
                    <a:pt x="0" y="0"/>
                  </a:moveTo>
                  <a:lnTo>
                    <a:pt x="117" y="0"/>
                  </a:lnTo>
                  <a:lnTo>
                    <a:pt x="117" y="477"/>
                  </a:lnTo>
                  <a:lnTo>
                    <a:pt x="121" y="477"/>
                  </a:lnTo>
                  <a:lnTo>
                    <a:pt x="165" y="414"/>
                  </a:lnTo>
                  <a:lnTo>
                    <a:pt x="223" y="370"/>
                  </a:lnTo>
                  <a:lnTo>
                    <a:pt x="285" y="345"/>
                  </a:lnTo>
                  <a:lnTo>
                    <a:pt x="362" y="338"/>
                  </a:lnTo>
                  <a:lnTo>
                    <a:pt x="428" y="341"/>
                  </a:lnTo>
                  <a:lnTo>
                    <a:pt x="483" y="359"/>
                  </a:lnTo>
                  <a:lnTo>
                    <a:pt x="527" y="392"/>
                  </a:lnTo>
                  <a:lnTo>
                    <a:pt x="563" y="436"/>
                  </a:lnTo>
                  <a:lnTo>
                    <a:pt x="589" y="491"/>
                  </a:lnTo>
                  <a:lnTo>
                    <a:pt x="604" y="557"/>
                  </a:lnTo>
                  <a:lnTo>
                    <a:pt x="607" y="638"/>
                  </a:lnTo>
                  <a:lnTo>
                    <a:pt x="607" y="1092"/>
                  </a:lnTo>
                  <a:lnTo>
                    <a:pt x="490" y="1092"/>
                  </a:lnTo>
                  <a:lnTo>
                    <a:pt x="490" y="667"/>
                  </a:lnTo>
                  <a:lnTo>
                    <a:pt x="487" y="598"/>
                  </a:lnTo>
                  <a:lnTo>
                    <a:pt x="472" y="539"/>
                  </a:lnTo>
                  <a:lnTo>
                    <a:pt x="450" y="495"/>
                  </a:lnTo>
                  <a:lnTo>
                    <a:pt x="413" y="462"/>
                  </a:lnTo>
                  <a:lnTo>
                    <a:pt x="373" y="444"/>
                  </a:lnTo>
                  <a:lnTo>
                    <a:pt x="318" y="436"/>
                  </a:lnTo>
                  <a:lnTo>
                    <a:pt x="263" y="444"/>
                  </a:lnTo>
                  <a:lnTo>
                    <a:pt x="216" y="466"/>
                  </a:lnTo>
                  <a:lnTo>
                    <a:pt x="176" y="506"/>
                  </a:lnTo>
                  <a:lnTo>
                    <a:pt x="143" y="554"/>
                  </a:lnTo>
                  <a:lnTo>
                    <a:pt x="125" y="609"/>
                  </a:lnTo>
                  <a:lnTo>
                    <a:pt x="117" y="675"/>
                  </a:lnTo>
                  <a:lnTo>
                    <a:pt x="117" y="1092"/>
                  </a:lnTo>
                  <a:lnTo>
                    <a:pt x="0" y="109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6" name="Freeform 34"/>
            <p:cNvSpPr>
              <a:spLocks noEditPoints="1"/>
            </p:cNvSpPr>
            <p:nvPr userDrawn="1"/>
          </p:nvSpPr>
          <p:spPr bwMode="auto">
            <a:xfrm>
              <a:off x="8421688" y="-628650"/>
              <a:ext cx="1149350" cy="1227138"/>
            </a:xfrm>
            <a:custGeom>
              <a:avLst/>
              <a:gdLst>
                <a:gd name="T0" fmla="*/ 365 w 724"/>
                <a:gd name="T1" fmla="*/ 98 h 773"/>
                <a:gd name="T2" fmla="*/ 296 w 724"/>
                <a:gd name="T3" fmla="*/ 109 h 773"/>
                <a:gd name="T4" fmla="*/ 237 w 724"/>
                <a:gd name="T5" fmla="*/ 131 h 773"/>
                <a:gd name="T6" fmla="*/ 186 w 724"/>
                <a:gd name="T7" fmla="*/ 175 h 773"/>
                <a:gd name="T8" fmla="*/ 150 w 724"/>
                <a:gd name="T9" fmla="*/ 230 h 773"/>
                <a:gd name="T10" fmla="*/ 128 w 724"/>
                <a:gd name="T11" fmla="*/ 304 h 773"/>
                <a:gd name="T12" fmla="*/ 120 w 724"/>
                <a:gd name="T13" fmla="*/ 388 h 773"/>
                <a:gd name="T14" fmla="*/ 128 w 724"/>
                <a:gd name="T15" fmla="*/ 472 h 773"/>
                <a:gd name="T16" fmla="*/ 150 w 724"/>
                <a:gd name="T17" fmla="*/ 542 h 773"/>
                <a:gd name="T18" fmla="*/ 186 w 724"/>
                <a:gd name="T19" fmla="*/ 597 h 773"/>
                <a:gd name="T20" fmla="*/ 237 w 724"/>
                <a:gd name="T21" fmla="*/ 637 h 773"/>
                <a:gd name="T22" fmla="*/ 296 w 724"/>
                <a:gd name="T23" fmla="*/ 663 h 773"/>
                <a:gd name="T24" fmla="*/ 365 w 724"/>
                <a:gd name="T25" fmla="*/ 670 h 773"/>
                <a:gd name="T26" fmla="*/ 435 w 724"/>
                <a:gd name="T27" fmla="*/ 663 h 773"/>
                <a:gd name="T28" fmla="*/ 493 w 724"/>
                <a:gd name="T29" fmla="*/ 637 h 773"/>
                <a:gd name="T30" fmla="*/ 541 w 724"/>
                <a:gd name="T31" fmla="*/ 597 h 773"/>
                <a:gd name="T32" fmla="*/ 574 w 724"/>
                <a:gd name="T33" fmla="*/ 542 h 773"/>
                <a:gd name="T34" fmla="*/ 596 w 724"/>
                <a:gd name="T35" fmla="*/ 472 h 773"/>
                <a:gd name="T36" fmla="*/ 603 w 724"/>
                <a:gd name="T37" fmla="*/ 388 h 773"/>
                <a:gd name="T38" fmla="*/ 596 w 724"/>
                <a:gd name="T39" fmla="*/ 300 h 773"/>
                <a:gd name="T40" fmla="*/ 574 w 724"/>
                <a:gd name="T41" fmla="*/ 230 h 773"/>
                <a:gd name="T42" fmla="*/ 541 w 724"/>
                <a:gd name="T43" fmla="*/ 175 h 773"/>
                <a:gd name="T44" fmla="*/ 493 w 724"/>
                <a:gd name="T45" fmla="*/ 131 h 773"/>
                <a:gd name="T46" fmla="*/ 435 w 724"/>
                <a:gd name="T47" fmla="*/ 109 h 773"/>
                <a:gd name="T48" fmla="*/ 365 w 724"/>
                <a:gd name="T49" fmla="*/ 98 h 773"/>
                <a:gd name="T50" fmla="*/ 373 w 724"/>
                <a:gd name="T51" fmla="*/ 0 h 773"/>
                <a:gd name="T52" fmla="*/ 453 w 724"/>
                <a:gd name="T53" fmla="*/ 7 h 773"/>
                <a:gd name="T54" fmla="*/ 519 w 724"/>
                <a:gd name="T55" fmla="*/ 25 h 773"/>
                <a:gd name="T56" fmla="*/ 581 w 724"/>
                <a:gd name="T57" fmla="*/ 58 h 773"/>
                <a:gd name="T58" fmla="*/ 632 w 724"/>
                <a:gd name="T59" fmla="*/ 102 h 773"/>
                <a:gd name="T60" fmla="*/ 673 w 724"/>
                <a:gd name="T61" fmla="*/ 157 h 773"/>
                <a:gd name="T62" fmla="*/ 702 w 724"/>
                <a:gd name="T63" fmla="*/ 223 h 773"/>
                <a:gd name="T64" fmla="*/ 716 w 724"/>
                <a:gd name="T65" fmla="*/ 296 h 773"/>
                <a:gd name="T66" fmla="*/ 724 w 724"/>
                <a:gd name="T67" fmla="*/ 381 h 773"/>
                <a:gd name="T68" fmla="*/ 716 w 724"/>
                <a:gd name="T69" fmla="*/ 465 h 773"/>
                <a:gd name="T70" fmla="*/ 698 w 724"/>
                <a:gd name="T71" fmla="*/ 542 h 773"/>
                <a:gd name="T72" fmla="*/ 669 w 724"/>
                <a:gd name="T73" fmla="*/ 608 h 773"/>
                <a:gd name="T74" fmla="*/ 625 w 724"/>
                <a:gd name="T75" fmla="*/ 666 h 773"/>
                <a:gd name="T76" fmla="*/ 570 w 724"/>
                <a:gd name="T77" fmla="*/ 710 h 773"/>
                <a:gd name="T78" fmla="*/ 508 w 724"/>
                <a:gd name="T79" fmla="*/ 743 h 773"/>
                <a:gd name="T80" fmla="*/ 435 w 724"/>
                <a:gd name="T81" fmla="*/ 765 h 773"/>
                <a:gd name="T82" fmla="*/ 358 w 724"/>
                <a:gd name="T83" fmla="*/ 773 h 773"/>
                <a:gd name="T84" fmla="*/ 281 w 724"/>
                <a:gd name="T85" fmla="*/ 765 h 773"/>
                <a:gd name="T86" fmla="*/ 212 w 724"/>
                <a:gd name="T87" fmla="*/ 747 h 773"/>
                <a:gd name="T88" fmla="*/ 150 w 724"/>
                <a:gd name="T89" fmla="*/ 714 h 773"/>
                <a:gd name="T90" fmla="*/ 98 w 724"/>
                <a:gd name="T91" fmla="*/ 666 h 773"/>
                <a:gd name="T92" fmla="*/ 55 w 724"/>
                <a:gd name="T93" fmla="*/ 611 h 773"/>
                <a:gd name="T94" fmla="*/ 25 w 724"/>
                <a:gd name="T95" fmla="*/ 545 h 773"/>
                <a:gd name="T96" fmla="*/ 7 w 724"/>
                <a:gd name="T97" fmla="*/ 476 h 773"/>
                <a:gd name="T98" fmla="*/ 0 w 724"/>
                <a:gd name="T99" fmla="*/ 395 h 773"/>
                <a:gd name="T100" fmla="*/ 7 w 724"/>
                <a:gd name="T101" fmla="*/ 307 h 773"/>
                <a:gd name="T102" fmla="*/ 25 w 724"/>
                <a:gd name="T103" fmla="*/ 230 h 773"/>
                <a:gd name="T104" fmla="*/ 55 w 724"/>
                <a:gd name="T105" fmla="*/ 164 h 773"/>
                <a:gd name="T106" fmla="*/ 98 w 724"/>
                <a:gd name="T107" fmla="*/ 106 h 773"/>
                <a:gd name="T108" fmla="*/ 153 w 724"/>
                <a:gd name="T109" fmla="*/ 58 h 773"/>
                <a:gd name="T110" fmla="*/ 219 w 724"/>
                <a:gd name="T111" fmla="*/ 25 h 773"/>
                <a:gd name="T112" fmla="*/ 292 w 724"/>
                <a:gd name="T113" fmla="*/ 7 h 773"/>
                <a:gd name="T114" fmla="*/ 373 w 724"/>
                <a:gd name="T11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4" h="773">
                  <a:moveTo>
                    <a:pt x="365" y="98"/>
                  </a:moveTo>
                  <a:lnTo>
                    <a:pt x="296" y="109"/>
                  </a:lnTo>
                  <a:lnTo>
                    <a:pt x="237" y="131"/>
                  </a:lnTo>
                  <a:lnTo>
                    <a:pt x="186" y="175"/>
                  </a:lnTo>
                  <a:lnTo>
                    <a:pt x="150" y="230"/>
                  </a:lnTo>
                  <a:lnTo>
                    <a:pt x="128" y="304"/>
                  </a:lnTo>
                  <a:lnTo>
                    <a:pt x="120" y="388"/>
                  </a:lnTo>
                  <a:lnTo>
                    <a:pt x="128" y="472"/>
                  </a:lnTo>
                  <a:lnTo>
                    <a:pt x="150" y="542"/>
                  </a:lnTo>
                  <a:lnTo>
                    <a:pt x="186" y="597"/>
                  </a:lnTo>
                  <a:lnTo>
                    <a:pt x="237" y="637"/>
                  </a:lnTo>
                  <a:lnTo>
                    <a:pt x="296" y="663"/>
                  </a:lnTo>
                  <a:lnTo>
                    <a:pt x="365" y="670"/>
                  </a:lnTo>
                  <a:lnTo>
                    <a:pt x="435" y="663"/>
                  </a:lnTo>
                  <a:lnTo>
                    <a:pt x="493" y="637"/>
                  </a:lnTo>
                  <a:lnTo>
                    <a:pt x="541" y="597"/>
                  </a:lnTo>
                  <a:lnTo>
                    <a:pt x="574" y="542"/>
                  </a:lnTo>
                  <a:lnTo>
                    <a:pt x="596" y="472"/>
                  </a:lnTo>
                  <a:lnTo>
                    <a:pt x="603" y="388"/>
                  </a:lnTo>
                  <a:lnTo>
                    <a:pt x="596" y="300"/>
                  </a:lnTo>
                  <a:lnTo>
                    <a:pt x="574" y="230"/>
                  </a:lnTo>
                  <a:lnTo>
                    <a:pt x="541" y="175"/>
                  </a:lnTo>
                  <a:lnTo>
                    <a:pt x="493" y="131"/>
                  </a:lnTo>
                  <a:lnTo>
                    <a:pt x="435" y="109"/>
                  </a:lnTo>
                  <a:lnTo>
                    <a:pt x="365" y="98"/>
                  </a:lnTo>
                  <a:close/>
                  <a:moveTo>
                    <a:pt x="373" y="0"/>
                  </a:moveTo>
                  <a:lnTo>
                    <a:pt x="453" y="7"/>
                  </a:lnTo>
                  <a:lnTo>
                    <a:pt x="519" y="25"/>
                  </a:lnTo>
                  <a:lnTo>
                    <a:pt x="581" y="58"/>
                  </a:lnTo>
                  <a:lnTo>
                    <a:pt x="632" y="102"/>
                  </a:lnTo>
                  <a:lnTo>
                    <a:pt x="673" y="157"/>
                  </a:lnTo>
                  <a:lnTo>
                    <a:pt x="702" y="223"/>
                  </a:lnTo>
                  <a:lnTo>
                    <a:pt x="716" y="296"/>
                  </a:lnTo>
                  <a:lnTo>
                    <a:pt x="724" y="381"/>
                  </a:lnTo>
                  <a:lnTo>
                    <a:pt x="716" y="465"/>
                  </a:lnTo>
                  <a:lnTo>
                    <a:pt x="698" y="542"/>
                  </a:lnTo>
                  <a:lnTo>
                    <a:pt x="669" y="608"/>
                  </a:lnTo>
                  <a:lnTo>
                    <a:pt x="625" y="666"/>
                  </a:lnTo>
                  <a:lnTo>
                    <a:pt x="570" y="710"/>
                  </a:lnTo>
                  <a:lnTo>
                    <a:pt x="508" y="743"/>
                  </a:lnTo>
                  <a:lnTo>
                    <a:pt x="435" y="765"/>
                  </a:lnTo>
                  <a:lnTo>
                    <a:pt x="358" y="773"/>
                  </a:lnTo>
                  <a:lnTo>
                    <a:pt x="281" y="765"/>
                  </a:lnTo>
                  <a:lnTo>
                    <a:pt x="212" y="747"/>
                  </a:lnTo>
                  <a:lnTo>
                    <a:pt x="150" y="714"/>
                  </a:lnTo>
                  <a:lnTo>
                    <a:pt x="98" y="666"/>
                  </a:lnTo>
                  <a:lnTo>
                    <a:pt x="55" y="611"/>
                  </a:lnTo>
                  <a:lnTo>
                    <a:pt x="25" y="545"/>
                  </a:lnTo>
                  <a:lnTo>
                    <a:pt x="7" y="476"/>
                  </a:lnTo>
                  <a:lnTo>
                    <a:pt x="0" y="395"/>
                  </a:lnTo>
                  <a:lnTo>
                    <a:pt x="7" y="307"/>
                  </a:lnTo>
                  <a:lnTo>
                    <a:pt x="25" y="230"/>
                  </a:lnTo>
                  <a:lnTo>
                    <a:pt x="55" y="164"/>
                  </a:lnTo>
                  <a:lnTo>
                    <a:pt x="98" y="106"/>
                  </a:lnTo>
                  <a:lnTo>
                    <a:pt x="153" y="58"/>
                  </a:lnTo>
                  <a:lnTo>
                    <a:pt x="219" y="25"/>
                  </a:lnTo>
                  <a:lnTo>
                    <a:pt x="292" y="7"/>
                  </a:lnTo>
                  <a:lnTo>
                    <a:pt x="3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7" name="Freeform 35"/>
            <p:cNvSpPr>
              <a:spLocks/>
            </p:cNvSpPr>
            <p:nvPr userDrawn="1"/>
          </p:nvSpPr>
          <p:spPr bwMode="auto">
            <a:xfrm>
              <a:off x="9820275" y="-628650"/>
              <a:ext cx="969963" cy="1196975"/>
            </a:xfrm>
            <a:custGeom>
              <a:avLst/>
              <a:gdLst>
                <a:gd name="T0" fmla="*/ 362 w 611"/>
                <a:gd name="T1" fmla="*/ 0 h 754"/>
                <a:gd name="T2" fmla="*/ 417 w 611"/>
                <a:gd name="T3" fmla="*/ 3 h 754"/>
                <a:gd name="T4" fmla="*/ 468 w 611"/>
                <a:gd name="T5" fmla="*/ 18 h 754"/>
                <a:gd name="T6" fmla="*/ 512 w 611"/>
                <a:gd name="T7" fmla="*/ 43 h 754"/>
                <a:gd name="T8" fmla="*/ 545 w 611"/>
                <a:gd name="T9" fmla="*/ 76 h 754"/>
                <a:gd name="T10" fmla="*/ 581 w 611"/>
                <a:gd name="T11" fmla="*/ 139 h 754"/>
                <a:gd name="T12" fmla="*/ 603 w 611"/>
                <a:gd name="T13" fmla="*/ 212 h 754"/>
                <a:gd name="T14" fmla="*/ 611 w 611"/>
                <a:gd name="T15" fmla="*/ 304 h 754"/>
                <a:gd name="T16" fmla="*/ 611 w 611"/>
                <a:gd name="T17" fmla="*/ 754 h 754"/>
                <a:gd name="T18" fmla="*/ 494 w 611"/>
                <a:gd name="T19" fmla="*/ 754 h 754"/>
                <a:gd name="T20" fmla="*/ 494 w 611"/>
                <a:gd name="T21" fmla="*/ 333 h 754"/>
                <a:gd name="T22" fmla="*/ 486 w 611"/>
                <a:gd name="T23" fmla="*/ 263 h 754"/>
                <a:gd name="T24" fmla="*/ 472 w 611"/>
                <a:gd name="T25" fmla="*/ 205 h 754"/>
                <a:gd name="T26" fmla="*/ 450 w 611"/>
                <a:gd name="T27" fmla="*/ 157 h 754"/>
                <a:gd name="T28" fmla="*/ 417 w 611"/>
                <a:gd name="T29" fmla="*/ 124 h 754"/>
                <a:gd name="T30" fmla="*/ 373 w 611"/>
                <a:gd name="T31" fmla="*/ 106 h 754"/>
                <a:gd name="T32" fmla="*/ 322 w 611"/>
                <a:gd name="T33" fmla="*/ 98 h 754"/>
                <a:gd name="T34" fmla="*/ 267 w 611"/>
                <a:gd name="T35" fmla="*/ 106 h 754"/>
                <a:gd name="T36" fmla="*/ 219 w 611"/>
                <a:gd name="T37" fmla="*/ 128 h 754"/>
                <a:gd name="T38" fmla="*/ 175 w 611"/>
                <a:gd name="T39" fmla="*/ 164 h 754"/>
                <a:gd name="T40" fmla="*/ 143 w 611"/>
                <a:gd name="T41" fmla="*/ 212 h 754"/>
                <a:gd name="T42" fmla="*/ 124 w 611"/>
                <a:gd name="T43" fmla="*/ 271 h 754"/>
                <a:gd name="T44" fmla="*/ 117 w 611"/>
                <a:gd name="T45" fmla="*/ 333 h 754"/>
                <a:gd name="T46" fmla="*/ 117 w 611"/>
                <a:gd name="T47" fmla="*/ 754 h 754"/>
                <a:gd name="T48" fmla="*/ 0 w 611"/>
                <a:gd name="T49" fmla="*/ 754 h 754"/>
                <a:gd name="T50" fmla="*/ 0 w 611"/>
                <a:gd name="T51" fmla="*/ 18 h 754"/>
                <a:gd name="T52" fmla="*/ 117 w 611"/>
                <a:gd name="T53" fmla="*/ 18 h 754"/>
                <a:gd name="T54" fmla="*/ 117 w 611"/>
                <a:gd name="T55" fmla="*/ 139 h 754"/>
                <a:gd name="T56" fmla="*/ 121 w 611"/>
                <a:gd name="T57" fmla="*/ 139 h 754"/>
                <a:gd name="T58" fmla="*/ 168 w 611"/>
                <a:gd name="T59" fmla="*/ 76 h 754"/>
                <a:gd name="T60" fmla="*/ 223 w 611"/>
                <a:gd name="T61" fmla="*/ 32 h 754"/>
                <a:gd name="T62" fmla="*/ 285 w 611"/>
                <a:gd name="T63" fmla="*/ 7 h 754"/>
                <a:gd name="T64" fmla="*/ 362 w 611"/>
                <a:gd name="T65"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1" h="754">
                  <a:moveTo>
                    <a:pt x="362" y="0"/>
                  </a:moveTo>
                  <a:lnTo>
                    <a:pt x="417" y="3"/>
                  </a:lnTo>
                  <a:lnTo>
                    <a:pt x="468" y="18"/>
                  </a:lnTo>
                  <a:lnTo>
                    <a:pt x="512" y="43"/>
                  </a:lnTo>
                  <a:lnTo>
                    <a:pt x="545" y="76"/>
                  </a:lnTo>
                  <a:lnTo>
                    <a:pt x="581" y="139"/>
                  </a:lnTo>
                  <a:lnTo>
                    <a:pt x="603" y="212"/>
                  </a:lnTo>
                  <a:lnTo>
                    <a:pt x="611" y="304"/>
                  </a:lnTo>
                  <a:lnTo>
                    <a:pt x="611" y="754"/>
                  </a:lnTo>
                  <a:lnTo>
                    <a:pt x="494" y="754"/>
                  </a:lnTo>
                  <a:lnTo>
                    <a:pt x="494" y="333"/>
                  </a:lnTo>
                  <a:lnTo>
                    <a:pt x="486" y="263"/>
                  </a:lnTo>
                  <a:lnTo>
                    <a:pt x="472" y="205"/>
                  </a:lnTo>
                  <a:lnTo>
                    <a:pt x="450" y="157"/>
                  </a:lnTo>
                  <a:lnTo>
                    <a:pt x="417" y="124"/>
                  </a:lnTo>
                  <a:lnTo>
                    <a:pt x="373" y="106"/>
                  </a:lnTo>
                  <a:lnTo>
                    <a:pt x="322" y="98"/>
                  </a:lnTo>
                  <a:lnTo>
                    <a:pt x="267" y="106"/>
                  </a:lnTo>
                  <a:lnTo>
                    <a:pt x="219" y="128"/>
                  </a:lnTo>
                  <a:lnTo>
                    <a:pt x="175" y="164"/>
                  </a:lnTo>
                  <a:lnTo>
                    <a:pt x="143" y="212"/>
                  </a:lnTo>
                  <a:lnTo>
                    <a:pt x="124" y="271"/>
                  </a:lnTo>
                  <a:lnTo>
                    <a:pt x="117" y="333"/>
                  </a:lnTo>
                  <a:lnTo>
                    <a:pt x="117" y="754"/>
                  </a:lnTo>
                  <a:lnTo>
                    <a:pt x="0" y="754"/>
                  </a:lnTo>
                  <a:lnTo>
                    <a:pt x="0" y="18"/>
                  </a:lnTo>
                  <a:lnTo>
                    <a:pt x="117" y="18"/>
                  </a:lnTo>
                  <a:lnTo>
                    <a:pt x="117" y="139"/>
                  </a:lnTo>
                  <a:lnTo>
                    <a:pt x="121" y="139"/>
                  </a:lnTo>
                  <a:lnTo>
                    <a:pt x="168" y="76"/>
                  </a:lnTo>
                  <a:lnTo>
                    <a:pt x="223" y="32"/>
                  </a:lnTo>
                  <a:lnTo>
                    <a:pt x="285" y="7"/>
                  </a:lnTo>
                  <a:lnTo>
                    <a:pt x="3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4" name="Freeform 36"/>
            <p:cNvSpPr>
              <a:spLocks noEditPoints="1"/>
            </p:cNvSpPr>
            <p:nvPr userDrawn="1"/>
          </p:nvSpPr>
          <p:spPr bwMode="auto">
            <a:xfrm>
              <a:off x="11022013" y="-628650"/>
              <a:ext cx="1020763" cy="1227138"/>
            </a:xfrm>
            <a:custGeom>
              <a:avLst/>
              <a:gdLst>
                <a:gd name="T0" fmla="*/ 336 w 643"/>
                <a:gd name="T1" fmla="*/ 98 h 773"/>
                <a:gd name="T2" fmla="*/ 285 w 643"/>
                <a:gd name="T3" fmla="*/ 106 h 773"/>
                <a:gd name="T4" fmla="*/ 237 w 643"/>
                <a:gd name="T5" fmla="*/ 124 h 773"/>
                <a:gd name="T6" fmla="*/ 197 w 643"/>
                <a:gd name="T7" fmla="*/ 157 h 773"/>
                <a:gd name="T8" fmla="*/ 164 w 643"/>
                <a:gd name="T9" fmla="*/ 201 h 773"/>
                <a:gd name="T10" fmla="*/ 139 w 643"/>
                <a:gd name="T11" fmla="*/ 252 h 773"/>
                <a:gd name="T12" fmla="*/ 124 w 643"/>
                <a:gd name="T13" fmla="*/ 315 h 773"/>
                <a:gd name="T14" fmla="*/ 523 w 643"/>
                <a:gd name="T15" fmla="*/ 315 h 773"/>
                <a:gd name="T16" fmla="*/ 515 w 643"/>
                <a:gd name="T17" fmla="*/ 252 h 773"/>
                <a:gd name="T18" fmla="*/ 501 w 643"/>
                <a:gd name="T19" fmla="*/ 197 h 773"/>
                <a:gd name="T20" fmla="*/ 471 w 643"/>
                <a:gd name="T21" fmla="*/ 157 h 773"/>
                <a:gd name="T22" fmla="*/ 435 w 643"/>
                <a:gd name="T23" fmla="*/ 124 h 773"/>
                <a:gd name="T24" fmla="*/ 391 w 643"/>
                <a:gd name="T25" fmla="*/ 106 h 773"/>
                <a:gd name="T26" fmla="*/ 336 w 643"/>
                <a:gd name="T27" fmla="*/ 98 h 773"/>
                <a:gd name="T28" fmla="*/ 340 w 643"/>
                <a:gd name="T29" fmla="*/ 0 h 773"/>
                <a:gd name="T30" fmla="*/ 406 w 643"/>
                <a:gd name="T31" fmla="*/ 3 h 773"/>
                <a:gd name="T32" fmla="*/ 468 w 643"/>
                <a:gd name="T33" fmla="*/ 21 h 773"/>
                <a:gd name="T34" fmla="*/ 519 w 643"/>
                <a:gd name="T35" fmla="*/ 51 h 773"/>
                <a:gd name="T36" fmla="*/ 563 w 643"/>
                <a:gd name="T37" fmla="*/ 91 h 773"/>
                <a:gd name="T38" fmla="*/ 596 w 643"/>
                <a:gd name="T39" fmla="*/ 142 h 773"/>
                <a:gd name="T40" fmla="*/ 621 w 643"/>
                <a:gd name="T41" fmla="*/ 205 h 773"/>
                <a:gd name="T42" fmla="*/ 636 w 643"/>
                <a:gd name="T43" fmla="*/ 274 h 773"/>
                <a:gd name="T44" fmla="*/ 643 w 643"/>
                <a:gd name="T45" fmla="*/ 351 h 773"/>
                <a:gd name="T46" fmla="*/ 643 w 643"/>
                <a:gd name="T47" fmla="*/ 414 h 773"/>
                <a:gd name="T48" fmla="*/ 124 w 643"/>
                <a:gd name="T49" fmla="*/ 414 h 773"/>
                <a:gd name="T50" fmla="*/ 131 w 643"/>
                <a:gd name="T51" fmla="*/ 490 h 773"/>
                <a:gd name="T52" fmla="*/ 153 w 643"/>
                <a:gd name="T53" fmla="*/ 553 h 773"/>
                <a:gd name="T54" fmla="*/ 190 w 643"/>
                <a:gd name="T55" fmla="*/ 604 h 773"/>
                <a:gd name="T56" fmla="*/ 237 w 643"/>
                <a:gd name="T57" fmla="*/ 641 h 773"/>
                <a:gd name="T58" fmla="*/ 296 w 643"/>
                <a:gd name="T59" fmla="*/ 663 h 773"/>
                <a:gd name="T60" fmla="*/ 362 w 643"/>
                <a:gd name="T61" fmla="*/ 670 h 773"/>
                <a:gd name="T62" fmla="*/ 442 w 643"/>
                <a:gd name="T63" fmla="*/ 663 h 773"/>
                <a:gd name="T64" fmla="*/ 519 w 643"/>
                <a:gd name="T65" fmla="*/ 633 h 773"/>
                <a:gd name="T66" fmla="*/ 592 w 643"/>
                <a:gd name="T67" fmla="*/ 589 h 773"/>
                <a:gd name="T68" fmla="*/ 592 w 643"/>
                <a:gd name="T69" fmla="*/ 699 h 773"/>
                <a:gd name="T70" fmla="*/ 537 w 643"/>
                <a:gd name="T71" fmla="*/ 732 h 773"/>
                <a:gd name="T72" fmla="*/ 479 w 643"/>
                <a:gd name="T73" fmla="*/ 754 h 773"/>
                <a:gd name="T74" fmla="*/ 409 w 643"/>
                <a:gd name="T75" fmla="*/ 765 h 773"/>
                <a:gd name="T76" fmla="*/ 336 w 643"/>
                <a:gd name="T77" fmla="*/ 773 h 773"/>
                <a:gd name="T78" fmla="*/ 259 w 643"/>
                <a:gd name="T79" fmla="*/ 765 h 773"/>
                <a:gd name="T80" fmla="*/ 194 w 643"/>
                <a:gd name="T81" fmla="*/ 747 h 773"/>
                <a:gd name="T82" fmla="*/ 139 w 643"/>
                <a:gd name="T83" fmla="*/ 714 h 773"/>
                <a:gd name="T84" fmla="*/ 88 w 643"/>
                <a:gd name="T85" fmla="*/ 670 h 773"/>
                <a:gd name="T86" fmla="*/ 51 w 643"/>
                <a:gd name="T87" fmla="*/ 615 h 773"/>
                <a:gd name="T88" fmla="*/ 22 w 643"/>
                <a:gd name="T89" fmla="*/ 549 h 773"/>
                <a:gd name="T90" fmla="*/ 7 w 643"/>
                <a:gd name="T91" fmla="*/ 472 h 773"/>
                <a:gd name="T92" fmla="*/ 0 w 643"/>
                <a:gd name="T93" fmla="*/ 388 h 773"/>
                <a:gd name="T94" fmla="*/ 7 w 643"/>
                <a:gd name="T95" fmla="*/ 318 h 773"/>
                <a:gd name="T96" fmla="*/ 22 w 643"/>
                <a:gd name="T97" fmla="*/ 252 h 773"/>
                <a:gd name="T98" fmla="*/ 44 w 643"/>
                <a:gd name="T99" fmla="*/ 190 h 773"/>
                <a:gd name="T100" fmla="*/ 80 w 643"/>
                <a:gd name="T101" fmla="*/ 131 h 773"/>
                <a:gd name="T102" fmla="*/ 120 w 643"/>
                <a:gd name="T103" fmla="*/ 87 h 773"/>
                <a:gd name="T104" fmla="*/ 168 w 643"/>
                <a:gd name="T105" fmla="*/ 47 h 773"/>
                <a:gd name="T106" fmla="*/ 219 w 643"/>
                <a:gd name="T107" fmla="*/ 21 h 773"/>
                <a:gd name="T108" fmla="*/ 278 w 643"/>
                <a:gd name="T109" fmla="*/ 3 h 773"/>
                <a:gd name="T110" fmla="*/ 340 w 643"/>
                <a:gd name="T111"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3" h="773">
                  <a:moveTo>
                    <a:pt x="336" y="98"/>
                  </a:moveTo>
                  <a:lnTo>
                    <a:pt x="285" y="106"/>
                  </a:lnTo>
                  <a:lnTo>
                    <a:pt x="237" y="124"/>
                  </a:lnTo>
                  <a:lnTo>
                    <a:pt x="197" y="157"/>
                  </a:lnTo>
                  <a:lnTo>
                    <a:pt x="164" y="201"/>
                  </a:lnTo>
                  <a:lnTo>
                    <a:pt x="139" y="252"/>
                  </a:lnTo>
                  <a:lnTo>
                    <a:pt x="124" y="315"/>
                  </a:lnTo>
                  <a:lnTo>
                    <a:pt x="523" y="315"/>
                  </a:lnTo>
                  <a:lnTo>
                    <a:pt x="515" y="252"/>
                  </a:lnTo>
                  <a:lnTo>
                    <a:pt x="501" y="197"/>
                  </a:lnTo>
                  <a:lnTo>
                    <a:pt x="471" y="157"/>
                  </a:lnTo>
                  <a:lnTo>
                    <a:pt x="435" y="124"/>
                  </a:lnTo>
                  <a:lnTo>
                    <a:pt x="391" y="106"/>
                  </a:lnTo>
                  <a:lnTo>
                    <a:pt x="336" y="98"/>
                  </a:lnTo>
                  <a:close/>
                  <a:moveTo>
                    <a:pt x="340" y="0"/>
                  </a:moveTo>
                  <a:lnTo>
                    <a:pt x="406" y="3"/>
                  </a:lnTo>
                  <a:lnTo>
                    <a:pt x="468" y="21"/>
                  </a:lnTo>
                  <a:lnTo>
                    <a:pt x="519" y="51"/>
                  </a:lnTo>
                  <a:lnTo>
                    <a:pt x="563" y="91"/>
                  </a:lnTo>
                  <a:lnTo>
                    <a:pt x="596" y="142"/>
                  </a:lnTo>
                  <a:lnTo>
                    <a:pt x="621" y="205"/>
                  </a:lnTo>
                  <a:lnTo>
                    <a:pt x="636" y="274"/>
                  </a:lnTo>
                  <a:lnTo>
                    <a:pt x="643" y="351"/>
                  </a:lnTo>
                  <a:lnTo>
                    <a:pt x="643" y="414"/>
                  </a:lnTo>
                  <a:lnTo>
                    <a:pt x="124" y="414"/>
                  </a:lnTo>
                  <a:lnTo>
                    <a:pt x="131" y="490"/>
                  </a:lnTo>
                  <a:lnTo>
                    <a:pt x="153" y="553"/>
                  </a:lnTo>
                  <a:lnTo>
                    <a:pt x="190" y="604"/>
                  </a:lnTo>
                  <a:lnTo>
                    <a:pt x="237" y="641"/>
                  </a:lnTo>
                  <a:lnTo>
                    <a:pt x="296" y="663"/>
                  </a:lnTo>
                  <a:lnTo>
                    <a:pt x="362" y="670"/>
                  </a:lnTo>
                  <a:lnTo>
                    <a:pt x="442" y="663"/>
                  </a:lnTo>
                  <a:lnTo>
                    <a:pt x="519" y="633"/>
                  </a:lnTo>
                  <a:lnTo>
                    <a:pt x="592" y="589"/>
                  </a:lnTo>
                  <a:lnTo>
                    <a:pt x="592" y="699"/>
                  </a:lnTo>
                  <a:lnTo>
                    <a:pt x="537" y="732"/>
                  </a:lnTo>
                  <a:lnTo>
                    <a:pt x="479" y="754"/>
                  </a:lnTo>
                  <a:lnTo>
                    <a:pt x="409" y="765"/>
                  </a:lnTo>
                  <a:lnTo>
                    <a:pt x="336" y="773"/>
                  </a:lnTo>
                  <a:lnTo>
                    <a:pt x="259" y="765"/>
                  </a:lnTo>
                  <a:lnTo>
                    <a:pt x="194" y="747"/>
                  </a:lnTo>
                  <a:lnTo>
                    <a:pt x="139" y="714"/>
                  </a:lnTo>
                  <a:lnTo>
                    <a:pt x="88" y="670"/>
                  </a:lnTo>
                  <a:lnTo>
                    <a:pt x="51" y="615"/>
                  </a:lnTo>
                  <a:lnTo>
                    <a:pt x="22" y="549"/>
                  </a:lnTo>
                  <a:lnTo>
                    <a:pt x="7" y="472"/>
                  </a:lnTo>
                  <a:lnTo>
                    <a:pt x="0" y="388"/>
                  </a:lnTo>
                  <a:lnTo>
                    <a:pt x="7" y="318"/>
                  </a:lnTo>
                  <a:lnTo>
                    <a:pt x="22" y="252"/>
                  </a:lnTo>
                  <a:lnTo>
                    <a:pt x="44" y="190"/>
                  </a:lnTo>
                  <a:lnTo>
                    <a:pt x="80" y="131"/>
                  </a:lnTo>
                  <a:lnTo>
                    <a:pt x="120" y="87"/>
                  </a:lnTo>
                  <a:lnTo>
                    <a:pt x="168" y="47"/>
                  </a:lnTo>
                  <a:lnTo>
                    <a:pt x="219" y="21"/>
                  </a:lnTo>
                  <a:lnTo>
                    <a:pt x="278" y="3"/>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5" name="Freeform 37"/>
            <p:cNvSpPr>
              <a:spLocks/>
            </p:cNvSpPr>
            <p:nvPr userDrawn="1"/>
          </p:nvSpPr>
          <p:spPr bwMode="auto">
            <a:xfrm>
              <a:off x="-3565525" y="-1071563"/>
              <a:ext cx="2125663" cy="1639888"/>
            </a:xfrm>
            <a:custGeom>
              <a:avLst/>
              <a:gdLst>
                <a:gd name="T0" fmla="*/ 0 w 1339"/>
                <a:gd name="T1" fmla="*/ 0 h 1033"/>
                <a:gd name="T2" fmla="*/ 136 w 1339"/>
                <a:gd name="T3" fmla="*/ 0 h 1033"/>
                <a:gd name="T4" fmla="*/ 355 w 1339"/>
                <a:gd name="T5" fmla="*/ 791 h 1033"/>
                <a:gd name="T6" fmla="*/ 370 w 1339"/>
                <a:gd name="T7" fmla="*/ 894 h 1033"/>
                <a:gd name="T8" fmla="*/ 373 w 1339"/>
                <a:gd name="T9" fmla="*/ 894 h 1033"/>
                <a:gd name="T10" fmla="*/ 381 w 1339"/>
                <a:gd name="T11" fmla="*/ 846 h 1033"/>
                <a:gd name="T12" fmla="*/ 395 w 1339"/>
                <a:gd name="T13" fmla="*/ 791 h 1033"/>
                <a:gd name="T14" fmla="*/ 626 w 1339"/>
                <a:gd name="T15" fmla="*/ 0 h 1033"/>
                <a:gd name="T16" fmla="*/ 739 w 1339"/>
                <a:gd name="T17" fmla="*/ 0 h 1033"/>
                <a:gd name="T18" fmla="*/ 958 w 1339"/>
                <a:gd name="T19" fmla="*/ 799 h 1033"/>
                <a:gd name="T20" fmla="*/ 977 w 1339"/>
                <a:gd name="T21" fmla="*/ 894 h 1033"/>
                <a:gd name="T22" fmla="*/ 977 w 1339"/>
                <a:gd name="T23" fmla="*/ 894 h 1033"/>
                <a:gd name="T24" fmla="*/ 984 w 1339"/>
                <a:gd name="T25" fmla="*/ 850 h 1033"/>
                <a:gd name="T26" fmla="*/ 999 w 1339"/>
                <a:gd name="T27" fmla="*/ 795 h 1033"/>
                <a:gd name="T28" fmla="*/ 1207 w 1339"/>
                <a:gd name="T29" fmla="*/ 0 h 1033"/>
                <a:gd name="T30" fmla="*/ 1339 w 1339"/>
                <a:gd name="T31" fmla="*/ 0 h 1033"/>
                <a:gd name="T32" fmla="*/ 1046 w 1339"/>
                <a:gd name="T33" fmla="*/ 1033 h 1033"/>
                <a:gd name="T34" fmla="*/ 907 w 1339"/>
                <a:gd name="T35" fmla="*/ 1033 h 1033"/>
                <a:gd name="T36" fmla="*/ 695 w 1339"/>
                <a:gd name="T37" fmla="*/ 279 h 1033"/>
                <a:gd name="T38" fmla="*/ 684 w 1339"/>
                <a:gd name="T39" fmla="*/ 231 h 1033"/>
                <a:gd name="T40" fmla="*/ 677 w 1339"/>
                <a:gd name="T41" fmla="*/ 172 h 1033"/>
                <a:gd name="T42" fmla="*/ 677 w 1339"/>
                <a:gd name="T43" fmla="*/ 172 h 1033"/>
                <a:gd name="T44" fmla="*/ 655 w 1339"/>
                <a:gd name="T45" fmla="*/ 275 h 1033"/>
                <a:gd name="T46" fmla="*/ 443 w 1339"/>
                <a:gd name="T47" fmla="*/ 1033 h 1033"/>
                <a:gd name="T48" fmla="*/ 304 w 1339"/>
                <a:gd name="T49" fmla="*/ 1033 h 1033"/>
                <a:gd name="T50" fmla="*/ 0 w 1339"/>
                <a:gd name="T51" fmla="*/ 0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9" h="1033">
                  <a:moveTo>
                    <a:pt x="0" y="0"/>
                  </a:moveTo>
                  <a:lnTo>
                    <a:pt x="136" y="0"/>
                  </a:lnTo>
                  <a:lnTo>
                    <a:pt x="355" y="791"/>
                  </a:lnTo>
                  <a:lnTo>
                    <a:pt x="370" y="894"/>
                  </a:lnTo>
                  <a:lnTo>
                    <a:pt x="373" y="894"/>
                  </a:lnTo>
                  <a:lnTo>
                    <a:pt x="381" y="846"/>
                  </a:lnTo>
                  <a:lnTo>
                    <a:pt x="395" y="791"/>
                  </a:lnTo>
                  <a:lnTo>
                    <a:pt x="626" y="0"/>
                  </a:lnTo>
                  <a:lnTo>
                    <a:pt x="739" y="0"/>
                  </a:lnTo>
                  <a:lnTo>
                    <a:pt x="958" y="799"/>
                  </a:lnTo>
                  <a:lnTo>
                    <a:pt x="977" y="894"/>
                  </a:lnTo>
                  <a:lnTo>
                    <a:pt x="977" y="894"/>
                  </a:lnTo>
                  <a:lnTo>
                    <a:pt x="984" y="850"/>
                  </a:lnTo>
                  <a:lnTo>
                    <a:pt x="999" y="795"/>
                  </a:lnTo>
                  <a:lnTo>
                    <a:pt x="1207" y="0"/>
                  </a:lnTo>
                  <a:lnTo>
                    <a:pt x="1339" y="0"/>
                  </a:lnTo>
                  <a:lnTo>
                    <a:pt x="1046" y="1033"/>
                  </a:lnTo>
                  <a:lnTo>
                    <a:pt x="907" y="1033"/>
                  </a:lnTo>
                  <a:lnTo>
                    <a:pt x="695" y="279"/>
                  </a:lnTo>
                  <a:lnTo>
                    <a:pt x="684" y="231"/>
                  </a:lnTo>
                  <a:lnTo>
                    <a:pt x="677" y="172"/>
                  </a:lnTo>
                  <a:lnTo>
                    <a:pt x="677" y="172"/>
                  </a:lnTo>
                  <a:lnTo>
                    <a:pt x="655" y="275"/>
                  </a:lnTo>
                  <a:lnTo>
                    <a:pt x="443" y="1033"/>
                  </a:lnTo>
                  <a:lnTo>
                    <a:pt x="304"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6" name="Freeform 38"/>
            <p:cNvSpPr>
              <a:spLocks noEditPoints="1"/>
            </p:cNvSpPr>
            <p:nvPr userDrawn="1"/>
          </p:nvSpPr>
          <p:spPr bwMode="auto">
            <a:xfrm>
              <a:off x="-1312863" y="-1106488"/>
              <a:ext cx="244475" cy="1674813"/>
            </a:xfrm>
            <a:custGeom>
              <a:avLst/>
              <a:gdLst>
                <a:gd name="T0" fmla="*/ 15 w 154"/>
                <a:gd name="T1" fmla="*/ 319 h 1055"/>
                <a:gd name="T2" fmla="*/ 132 w 154"/>
                <a:gd name="T3" fmla="*/ 319 h 1055"/>
                <a:gd name="T4" fmla="*/ 132 w 154"/>
                <a:gd name="T5" fmla="*/ 1055 h 1055"/>
                <a:gd name="T6" fmla="*/ 15 w 154"/>
                <a:gd name="T7" fmla="*/ 1055 h 1055"/>
                <a:gd name="T8" fmla="*/ 15 w 154"/>
                <a:gd name="T9" fmla="*/ 319 h 1055"/>
                <a:gd name="T10" fmla="*/ 77 w 154"/>
                <a:gd name="T11" fmla="*/ 0 h 1055"/>
                <a:gd name="T12" fmla="*/ 91 w 154"/>
                <a:gd name="T13" fmla="*/ 0 h 1055"/>
                <a:gd name="T14" fmla="*/ 106 w 154"/>
                <a:gd name="T15" fmla="*/ 4 h 1055"/>
                <a:gd name="T16" fmla="*/ 121 w 154"/>
                <a:gd name="T17" fmla="*/ 11 h 1055"/>
                <a:gd name="T18" fmla="*/ 132 w 154"/>
                <a:gd name="T19" fmla="*/ 22 h 1055"/>
                <a:gd name="T20" fmla="*/ 143 w 154"/>
                <a:gd name="T21" fmla="*/ 37 h 1055"/>
                <a:gd name="T22" fmla="*/ 150 w 154"/>
                <a:gd name="T23" fmla="*/ 55 h 1055"/>
                <a:gd name="T24" fmla="*/ 154 w 154"/>
                <a:gd name="T25" fmla="*/ 73 h 1055"/>
                <a:gd name="T26" fmla="*/ 154 w 154"/>
                <a:gd name="T27" fmla="*/ 92 h 1055"/>
                <a:gd name="T28" fmla="*/ 146 w 154"/>
                <a:gd name="T29" fmla="*/ 106 h 1055"/>
                <a:gd name="T30" fmla="*/ 139 w 154"/>
                <a:gd name="T31" fmla="*/ 117 h 1055"/>
                <a:gd name="T32" fmla="*/ 132 w 154"/>
                <a:gd name="T33" fmla="*/ 128 h 1055"/>
                <a:gd name="T34" fmla="*/ 113 w 154"/>
                <a:gd name="T35" fmla="*/ 143 h 1055"/>
                <a:gd name="T36" fmla="*/ 95 w 154"/>
                <a:gd name="T37" fmla="*/ 150 h 1055"/>
                <a:gd name="T38" fmla="*/ 77 w 154"/>
                <a:gd name="T39" fmla="*/ 150 h 1055"/>
                <a:gd name="T40" fmla="*/ 55 w 154"/>
                <a:gd name="T41" fmla="*/ 150 h 1055"/>
                <a:gd name="T42" fmla="*/ 37 w 154"/>
                <a:gd name="T43" fmla="*/ 143 h 1055"/>
                <a:gd name="T44" fmla="*/ 22 w 154"/>
                <a:gd name="T45" fmla="*/ 132 h 1055"/>
                <a:gd name="T46" fmla="*/ 11 w 154"/>
                <a:gd name="T47" fmla="*/ 117 h 1055"/>
                <a:gd name="T48" fmla="*/ 4 w 154"/>
                <a:gd name="T49" fmla="*/ 106 h 1055"/>
                <a:gd name="T50" fmla="*/ 0 w 154"/>
                <a:gd name="T51" fmla="*/ 92 h 1055"/>
                <a:gd name="T52" fmla="*/ 0 w 154"/>
                <a:gd name="T53" fmla="*/ 73 h 1055"/>
                <a:gd name="T54" fmla="*/ 0 w 154"/>
                <a:gd name="T55" fmla="*/ 55 h 1055"/>
                <a:gd name="T56" fmla="*/ 7 w 154"/>
                <a:gd name="T57" fmla="*/ 37 h 1055"/>
                <a:gd name="T58" fmla="*/ 22 w 154"/>
                <a:gd name="T59" fmla="*/ 22 h 1055"/>
                <a:gd name="T60" fmla="*/ 33 w 154"/>
                <a:gd name="T61" fmla="*/ 11 h 1055"/>
                <a:gd name="T62" fmla="*/ 44 w 154"/>
                <a:gd name="T63" fmla="*/ 4 h 1055"/>
                <a:gd name="T64" fmla="*/ 59 w 154"/>
                <a:gd name="T65" fmla="*/ 0 h 1055"/>
                <a:gd name="T66" fmla="*/ 77 w 154"/>
                <a:gd name="T67" fmla="*/ 0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055">
                  <a:moveTo>
                    <a:pt x="15" y="319"/>
                  </a:moveTo>
                  <a:lnTo>
                    <a:pt x="132" y="319"/>
                  </a:lnTo>
                  <a:lnTo>
                    <a:pt x="132" y="1055"/>
                  </a:lnTo>
                  <a:lnTo>
                    <a:pt x="15" y="1055"/>
                  </a:lnTo>
                  <a:lnTo>
                    <a:pt x="15" y="319"/>
                  </a:lnTo>
                  <a:close/>
                  <a:moveTo>
                    <a:pt x="77" y="0"/>
                  </a:moveTo>
                  <a:lnTo>
                    <a:pt x="91" y="0"/>
                  </a:lnTo>
                  <a:lnTo>
                    <a:pt x="106" y="4"/>
                  </a:lnTo>
                  <a:lnTo>
                    <a:pt x="121" y="11"/>
                  </a:lnTo>
                  <a:lnTo>
                    <a:pt x="132" y="22"/>
                  </a:lnTo>
                  <a:lnTo>
                    <a:pt x="143" y="37"/>
                  </a:lnTo>
                  <a:lnTo>
                    <a:pt x="150" y="55"/>
                  </a:lnTo>
                  <a:lnTo>
                    <a:pt x="154" y="73"/>
                  </a:lnTo>
                  <a:lnTo>
                    <a:pt x="154" y="92"/>
                  </a:lnTo>
                  <a:lnTo>
                    <a:pt x="146" y="106"/>
                  </a:lnTo>
                  <a:lnTo>
                    <a:pt x="139" y="117"/>
                  </a:lnTo>
                  <a:lnTo>
                    <a:pt x="132" y="128"/>
                  </a:lnTo>
                  <a:lnTo>
                    <a:pt x="113" y="143"/>
                  </a:lnTo>
                  <a:lnTo>
                    <a:pt x="95" y="150"/>
                  </a:lnTo>
                  <a:lnTo>
                    <a:pt x="77" y="150"/>
                  </a:lnTo>
                  <a:lnTo>
                    <a:pt x="55" y="150"/>
                  </a:lnTo>
                  <a:lnTo>
                    <a:pt x="37" y="143"/>
                  </a:lnTo>
                  <a:lnTo>
                    <a:pt x="22" y="132"/>
                  </a:lnTo>
                  <a:lnTo>
                    <a:pt x="11" y="117"/>
                  </a:lnTo>
                  <a:lnTo>
                    <a:pt x="4" y="106"/>
                  </a:lnTo>
                  <a:lnTo>
                    <a:pt x="0" y="92"/>
                  </a:lnTo>
                  <a:lnTo>
                    <a:pt x="0" y="73"/>
                  </a:lnTo>
                  <a:lnTo>
                    <a:pt x="0" y="55"/>
                  </a:lnTo>
                  <a:lnTo>
                    <a:pt x="7" y="37"/>
                  </a:lnTo>
                  <a:lnTo>
                    <a:pt x="22" y="22"/>
                  </a:lnTo>
                  <a:lnTo>
                    <a:pt x="33" y="11"/>
                  </a:lnTo>
                  <a:lnTo>
                    <a:pt x="44" y="4"/>
                  </a:lnTo>
                  <a:lnTo>
                    <a:pt x="59" y="0"/>
                  </a:lnTo>
                  <a:lnTo>
                    <a:pt x="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7" name="Freeform 39"/>
            <p:cNvSpPr>
              <a:spLocks/>
            </p:cNvSpPr>
            <p:nvPr userDrawn="1"/>
          </p:nvSpPr>
          <p:spPr bwMode="auto">
            <a:xfrm>
              <a:off x="-819150" y="-628650"/>
              <a:ext cx="968375" cy="1196975"/>
            </a:xfrm>
            <a:custGeom>
              <a:avLst/>
              <a:gdLst>
                <a:gd name="T0" fmla="*/ 362 w 610"/>
                <a:gd name="T1" fmla="*/ 0 h 754"/>
                <a:gd name="T2" fmla="*/ 420 w 610"/>
                <a:gd name="T3" fmla="*/ 3 h 754"/>
                <a:gd name="T4" fmla="*/ 468 w 610"/>
                <a:gd name="T5" fmla="*/ 18 h 754"/>
                <a:gd name="T6" fmla="*/ 512 w 610"/>
                <a:gd name="T7" fmla="*/ 43 h 754"/>
                <a:gd name="T8" fmla="*/ 548 w 610"/>
                <a:gd name="T9" fmla="*/ 76 h 754"/>
                <a:gd name="T10" fmla="*/ 581 w 610"/>
                <a:gd name="T11" fmla="*/ 139 h 754"/>
                <a:gd name="T12" fmla="*/ 603 w 610"/>
                <a:gd name="T13" fmla="*/ 212 h 754"/>
                <a:gd name="T14" fmla="*/ 610 w 610"/>
                <a:gd name="T15" fmla="*/ 304 h 754"/>
                <a:gd name="T16" fmla="*/ 610 w 610"/>
                <a:gd name="T17" fmla="*/ 754 h 754"/>
                <a:gd name="T18" fmla="*/ 493 w 610"/>
                <a:gd name="T19" fmla="*/ 754 h 754"/>
                <a:gd name="T20" fmla="*/ 493 w 610"/>
                <a:gd name="T21" fmla="*/ 333 h 754"/>
                <a:gd name="T22" fmla="*/ 490 w 610"/>
                <a:gd name="T23" fmla="*/ 263 h 754"/>
                <a:gd name="T24" fmla="*/ 475 w 610"/>
                <a:gd name="T25" fmla="*/ 205 h 754"/>
                <a:gd name="T26" fmla="*/ 450 w 610"/>
                <a:gd name="T27" fmla="*/ 157 h 754"/>
                <a:gd name="T28" fmla="*/ 417 w 610"/>
                <a:gd name="T29" fmla="*/ 124 h 754"/>
                <a:gd name="T30" fmla="*/ 373 w 610"/>
                <a:gd name="T31" fmla="*/ 106 h 754"/>
                <a:gd name="T32" fmla="*/ 322 w 610"/>
                <a:gd name="T33" fmla="*/ 98 h 754"/>
                <a:gd name="T34" fmla="*/ 267 w 610"/>
                <a:gd name="T35" fmla="*/ 106 h 754"/>
                <a:gd name="T36" fmla="*/ 219 w 610"/>
                <a:gd name="T37" fmla="*/ 128 h 754"/>
                <a:gd name="T38" fmla="*/ 175 w 610"/>
                <a:gd name="T39" fmla="*/ 164 h 754"/>
                <a:gd name="T40" fmla="*/ 146 w 610"/>
                <a:gd name="T41" fmla="*/ 212 h 754"/>
                <a:gd name="T42" fmla="*/ 124 w 610"/>
                <a:gd name="T43" fmla="*/ 267 h 754"/>
                <a:gd name="T44" fmla="*/ 117 w 610"/>
                <a:gd name="T45" fmla="*/ 333 h 754"/>
                <a:gd name="T46" fmla="*/ 117 w 610"/>
                <a:gd name="T47" fmla="*/ 754 h 754"/>
                <a:gd name="T48" fmla="*/ 0 w 610"/>
                <a:gd name="T49" fmla="*/ 754 h 754"/>
                <a:gd name="T50" fmla="*/ 0 w 610"/>
                <a:gd name="T51" fmla="*/ 18 h 754"/>
                <a:gd name="T52" fmla="*/ 117 w 610"/>
                <a:gd name="T53" fmla="*/ 18 h 754"/>
                <a:gd name="T54" fmla="*/ 117 w 610"/>
                <a:gd name="T55" fmla="*/ 139 h 754"/>
                <a:gd name="T56" fmla="*/ 121 w 610"/>
                <a:gd name="T57" fmla="*/ 139 h 754"/>
                <a:gd name="T58" fmla="*/ 168 w 610"/>
                <a:gd name="T59" fmla="*/ 76 h 754"/>
                <a:gd name="T60" fmla="*/ 223 w 610"/>
                <a:gd name="T61" fmla="*/ 32 h 754"/>
                <a:gd name="T62" fmla="*/ 289 w 610"/>
                <a:gd name="T63" fmla="*/ 7 h 754"/>
                <a:gd name="T64" fmla="*/ 362 w 610"/>
                <a:gd name="T65"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0" h="754">
                  <a:moveTo>
                    <a:pt x="362" y="0"/>
                  </a:moveTo>
                  <a:lnTo>
                    <a:pt x="420" y="3"/>
                  </a:lnTo>
                  <a:lnTo>
                    <a:pt x="468" y="18"/>
                  </a:lnTo>
                  <a:lnTo>
                    <a:pt x="512" y="43"/>
                  </a:lnTo>
                  <a:lnTo>
                    <a:pt x="548" y="76"/>
                  </a:lnTo>
                  <a:lnTo>
                    <a:pt x="581" y="139"/>
                  </a:lnTo>
                  <a:lnTo>
                    <a:pt x="603" y="212"/>
                  </a:lnTo>
                  <a:lnTo>
                    <a:pt x="610" y="304"/>
                  </a:lnTo>
                  <a:lnTo>
                    <a:pt x="610" y="754"/>
                  </a:lnTo>
                  <a:lnTo>
                    <a:pt x="493" y="754"/>
                  </a:lnTo>
                  <a:lnTo>
                    <a:pt x="493" y="333"/>
                  </a:lnTo>
                  <a:lnTo>
                    <a:pt x="490" y="263"/>
                  </a:lnTo>
                  <a:lnTo>
                    <a:pt x="475" y="205"/>
                  </a:lnTo>
                  <a:lnTo>
                    <a:pt x="450" y="157"/>
                  </a:lnTo>
                  <a:lnTo>
                    <a:pt x="417" y="124"/>
                  </a:lnTo>
                  <a:lnTo>
                    <a:pt x="373" y="106"/>
                  </a:lnTo>
                  <a:lnTo>
                    <a:pt x="322" y="98"/>
                  </a:lnTo>
                  <a:lnTo>
                    <a:pt x="267" y="106"/>
                  </a:lnTo>
                  <a:lnTo>
                    <a:pt x="219" y="128"/>
                  </a:lnTo>
                  <a:lnTo>
                    <a:pt x="175" y="164"/>
                  </a:lnTo>
                  <a:lnTo>
                    <a:pt x="146" y="212"/>
                  </a:lnTo>
                  <a:lnTo>
                    <a:pt x="124" y="267"/>
                  </a:lnTo>
                  <a:lnTo>
                    <a:pt x="117" y="333"/>
                  </a:lnTo>
                  <a:lnTo>
                    <a:pt x="117" y="754"/>
                  </a:lnTo>
                  <a:lnTo>
                    <a:pt x="0" y="754"/>
                  </a:lnTo>
                  <a:lnTo>
                    <a:pt x="0" y="18"/>
                  </a:lnTo>
                  <a:lnTo>
                    <a:pt x="117" y="18"/>
                  </a:lnTo>
                  <a:lnTo>
                    <a:pt x="117" y="139"/>
                  </a:lnTo>
                  <a:lnTo>
                    <a:pt x="121" y="139"/>
                  </a:lnTo>
                  <a:lnTo>
                    <a:pt x="168" y="76"/>
                  </a:lnTo>
                  <a:lnTo>
                    <a:pt x="223" y="32"/>
                  </a:lnTo>
                  <a:lnTo>
                    <a:pt x="289" y="7"/>
                  </a:lnTo>
                  <a:lnTo>
                    <a:pt x="3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8" name="Freeform 40"/>
            <p:cNvSpPr>
              <a:spLocks noEditPoints="1"/>
            </p:cNvSpPr>
            <p:nvPr userDrawn="1"/>
          </p:nvSpPr>
          <p:spPr bwMode="auto">
            <a:xfrm>
              <a:off x="369888" y="-1165225"/>
              <a:ext cx="1079500" cy="1763713"/>
            </a:xfrm>
            <a:custGeom>
              <a:avLst/>
              <a:gdLst>
                <a:gd name="T0" fmla="*/ 355 w 680"/>
                <a:gd name="T1" fmla="*/ 436 h 1111"/>
                <a:gd name="T2" fmla="*/ 289 w 680"/>
                <a:gd name="T3" fmla="*/ 447 h 1111"/>
                <a:gd name="T4" fmla="*/ 231 w 680"/>
                <a:gd name="T5" fmla="*/ 473 h 1111"/>
                <a:gd name="T6" fmla="*/ 183 w 680"/>
                <a:gd name="T7" fmla="*/ 517 h 1111"/>
                <a:gd name="T8" fmla="*/ 150 w 680"/>
                <a:gd name="T9" fmla="*/ 576 h 1111"/>
                <a:gd name="T10" fmla="*/ 128 w 680"/>
                <a:gd name="T11" fmla="*/ 649 h 1111"/>
                <a:gd name="T12" fmla="*/ 121 w 680"/>
                <a:gd name="T13" fmla="*/ 733 h 1111"/>
                <a:gd name="T14" fmla="*/ 128 w 680"/>
                <a:gd name="T15" fmla="*/ 814 h 1111"/>
                <a:gd name="T16" fmla="*/ 147 w 680"/>
                <a:gd name="T17" fmla="*/ 880 h 1111"/>
                <a:gd name="T18" fmla="*/ 180 w 680"/>
                <a:gd name="T19" fmla="*/ 935 h 1111"/>
                <a:gd name="T20" fmla="*/ 223 w 680"/>
                <a:gd name="T21" fmla="*/ 975 h 1111"/>
                <a:gd name="T22" fmla="*/ 278 w 680"/>
                <a:gd name="T23" fmla="*/ 1001 h 1111"/>
                <a:gd name="T24" fmla="*/ 340 w 680"/>
                <a:gd name="T25" fmla="*/ 1008 h 1111"/>
                <a:gd name="T26" fmla="*/ 399 w 680"/>
                <a:gd name="T27" fmla="*/ 1001 h 1111"/>
                <a:gd name="T28" fmla="*/ 454 w 680"/>
                <a:gd name="T29" fmla="*/ 979 h 1111"/>
                <a:gd name="T30" fmla="*/ 498 w 680"/>
                <a:gd name="T31" fmla="*/ 938 h 1111"/>
                <a:gd name="T32" fmla="*/ 534 w 680"/>
                <a:gd name="T33" fmla="*/ 887 h 1111"/>
                <a:gd name="T34" fmla="*/ 556 w 680"/>
                <a:gd name="T35" fmla="*/ 825 h 1111"/>
                <a:gd name="T36" fmla="*/ 563 w 680"/>
                <a:gd name="T37" fmla="*/ 759 h 1111"/>
                <a:gd name="T38" fmla="*/ 563 w 680"/>
                <a:gd name="T39" fmla="*/ 649 h 1111"/>
                <a:gd name="T40" fmla="*/ 556 w 680"/>
                <a:gd name="T41" fmla="*/ 590 h 1111"/>
                <a:gd name="T42" fmla="*/ 534 w 680"/>
                <a:gd name="T43" fmla="*/ 543 h 1111"/>
                <a:gd name="T44" fmla="*/ 501 w 680"/>
                <a:gd name="T45" fmla="*/ 499 h 1111"/>
                <a:gd name="T46" fmla="*/ 457 w 680"/>
                <a:gd name="T47" fmla="*/ 462 h 1111"/>
                <a:gd name="T48" fmla="*/ 410 w 680"/>
                <a:gd name="T49" fmla="*/ 444 h 1111"/>
                <a:gd name="T50" fmla="*/ 355 w 680"/>
                <a:gd name="T51" fmla="*/ 436 h 1111"/>
                <a:gd name="T52" fmla="*/ 563 w 680"/>
                <a:gd name="T53" fmla="*/ 0 h 1111"/>
                <a:gd name="T54" fmla="*/ 680 w 680"/>
                <a:gd name="T55" fmla="*/ 0 h 1111"/>
                <a:gd name="T56" fmla="*/ 680 w 680"/>
                <a:gd name="T57" fmla="*/ 1092 h 1111"/>
                <a:gd name="T58" fmla="*/ 563 w 680"/>
                <a:gd name="T59" fmla="*/ 1092 h 1111"/>
                <a:gd name="T60" fmla="*/ 563 w 680"/>
                <a:gd name="T61" fmla="*/ 968 h 1111"/>
                <a:gd name="T62" fmla="*/ 560 w 680"/>
                <a:gd name="T63" fmla="*/ 968 h 1111"/>
                <a:gd name="T64" fmla="*/ 512 w 680"/>
                <a:gd name="T65" fmla="*/ 1030 h 1111"/>
                <a:gd name="T66" fmla="*/ 454 w 680"/>
                <a:gd name="T67" fmla="*/ 1074 h 1111"/>
                <a:gd name="T68" fmla="*/ 384 w 680"/>
                <a:gd name="T69" fmla="*/ 1100 h 1111"/>
                <a:gd name="T70" fmla="*/ 308 w 680"/>
                <a:gd name="T71" fmla="*/ 1111 h 1111"/>
                <a:gd name="T72" fmla="*/ 238 w 680"/>
                <a:gd name="T73" fmla="*/ 1103 h 1111"/>
                <a:gd name="T74" fmla="*/ 180 w 680"/>
                <a:gd name="T75" fmla="*/ 1085 h 1111"/>
                <a:gd name="T76" fmla="*/ 128 w 680"/>
                <a:gd name="T77" fmla="*/ 1052 h 1111"/>
                <a:gd name="T78" fmla="*/ 84 w 680"/>
                <a:gd name="T79" fmla="*/ 1008 h 1111"/>
                <a:gd name="T80" fmla="*/ 48 w 680"/>
                <a:gd name="T81" fmla="*/ 953 h 1111"/>
                <a:gd name="T82" fmla="*/ 22 w 680"/>
                <a:gd name="T83" fmla="*/ 891 h 1111"/>
                <a:gd name="T84" fmla="*/ 8 w 680"/>
                <a:gd name="T85" fmla="*/ 821 h 1111"/>
                <a:gd name="T86" fmla="*/ 0 w 680"/>
                <a:gd name="T87" fmla="*/ 741 h 1111"/>
                <a:gd name="T88" fmla="*/ 8 w 680"/>
                <a:gd name="T89" fmla="*/ 653 h 1111"/>
                <a:gd name="T90" fmla="*/ 26 w 680"/>
                <a:gd name="T91" fmla="*/ 576 h 1111"/>
                <a:gd name="T92" fmla="*/ 52 w 680"/>
                <a:gd name="T93" fmla="*/ 506 h 1111"/>
                <a:gd name="T94" fmla="*/ 92 w 680"/>
                <a:gd name="T95" fmla="*/ 447 h 1111"/>
                <a:gd name="T96" fmla="*/ 143 w 680"/>
                <a:gd name="T97" fmla="*/ 400 h 1111"/>
                <a:gd name="T98" fmla="*/ 201 w 680"/>
                <a:gd name="T99" fmla="*/ 363 h 1111"/>
                <a:gd name="T100" fmla="*/ 264 w 680"/>
                <a:gd name="T101" fmla="*/ 345 h 1111"/>
                <a:gd name="T102" fmla="*/ 337 w 680"/>
                <a:gd name="T103" fmla="*/ 338 h 1111"/>
                <a:gd name="T104" fmla="*/ 410 w 680"/>
                <a:gd name="T105" fmla="*/ 345 h 1111"/>
                <a:gd name="T106" fmla="*/ 468 w 680"/>
                <a:gd name="T107" fmla="*/ 367 h 1111"/>
                <a:gd name="T108" fmla="*/ 520 w 680"/>
                <a:gd name="T109" fmla="*/ 403 h 1111"/>
                <a:gd name="T110" fmla="*/ 560 w 680"/>
                <a:gd name="T111" fmla="*/ 455 h 1111"/>
                <a:gd name="T112" fmla="*/ 563 w 680"/>
                <a:gd name="T113" fmla="*/ 455 h 1111"/>
                <a:gd name="T114" fmla="*/ 563 w 680"/>
                <a:gd name="T115" fmla="*/ 0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0" h="1111">
                  <a:moveTo>
                    <a:pt x="355" y="436"/>
                  </a:moveTo>
                  <a:lnTo>
                    <a:pt x="289" y="447"/>
                  </a:lnTo>
                  <a:lnTo>
                    <a:pt x="231" y="473"/>
                  </a:lnTo>
                  <a:lnTo>
                    <a:pt x="183" y="517"/>
                  </a:lnTo>
                  <a:lnTo>
                    <a:pt x="150" y="576"/>
                  </a:lnTo>
                  <a:lnTo>
                    <a:pt x="128" y="649"/>
                  </a:lnTo>
                  <a:lnTo>
                    <a:pt x="121" y="733"/>
                  </a:lnTo>
                  <a:lnTo>
                    <a:pt x="128" y="814"/>
                  </a:lnTo>
                  <a:lnTo>
                    <a:pt x="147" y="880"/>
                  </a:lnTo>
                  <a:lnTo>
                    <a:pt x="180" y="935"/>
                  </a:lnTo>
                  <a:lnTo>
                    <a:pt x="223" y="975"/>
                  </a:lnTo>
                  <a:lnTo>
                    <a:pt x="278" y="1001"/>
                  </a:lnTo>
                  <a:lnTo>
                    <a:pt x="340" y="1008"/>
                  </a:lnTo>
                  <a:lnTo>
                    <a:pt x="399" y="1001"/>
                  </a:lnTo>
                  <a:lnTo>
                    <a:pt x="454" y="979"/>
                  </a:lnTo>
                  <a:lnTo>
                    <a:pt x="498" y="938"/>
                  </a:lnTo>
                  <a:lnTo>
                    <a:pt x="534" y="887"/>
                  </a:lnTo>
                  <a:lnTo>
                    <a:pt x="556" y="825"/>
                  </a:lnTo>
                  <a:lnTo>
                    <a:pt x="563" y="759"/>
                  </a:lnTo>
                  <a:lnTo>
                    <a:pt x="563" y="649"/>
                  </a:lnTo>
                  <a:lnTo>
                    <a:pt x="556" y="590"/>
                  </a:lnTo>
                  <a:lnTo>
                    <a:pt x="534" y="543"/>
                  </a:lnTo>
                  <a:lnTo>
                    <a:pt x="501" y="499"/>
                  </a:lnTo>
                  <a:lnTo>
                    <a:pt x="457" y="462"/>
                  </a:lnTo>
                  <a:lnTo>
                    <a:pt x="410" y="444"/>
                  </a:lnTo>
                  <a:lnTo>
                    <a:pt x="355" y="436"/>
                  </a:lnTo>
                  <a:close/>
                  <a:moveTo>
                    <a:pt x="563" y="0"/>
                  </a:moveTo>
                  <a:lnTo>
                    <a:pt x="680" y="0"/>
                  </a:lnTo>
                  <a:lnTo>
                    <a:pt x="680" y="1092"/>
                  </a:lnTo>
                  <a:lnTo>
                    <a:pt x="563" y="1092"/>
                  </a:lnTo>
                  <a:lnTo>
                    <a:pt x="563" y="968"/>
                  </a:lnTo>
                  <a:lnTo>
                    <a:pt x="560" y="968"/>
                  </a:lnTo>
                  <a:lnTo>
                    <a:pt x="512" y="1030"/>
                  </a:lnTo>
                  <a:lnTo>
                    <a:pt x="454" y="1074"/>
                  </a:lnTo>
                  <a:lnTo>
                    <a:pt x="384" y="1100"/>
                  </a:lnTo>
                  <a:lnTo>
                    <a:pt x="308" y="1111"/>
                  </a:lnTo>
                  <a:lnTo>
                    <a:pt x="238" y="1103"/>
                  </a:lnTo>
                  <a:lnTo>
                    <a:pt x="180" y="1085"/>
                  </a:lnTo>
                  <a:lnTo>
                    <a:pt x="128" y="1052"/>
                  </a:lnTo>
                  <a:lnTo>
                    <a:pt x="84" y="1008"/>
                  </a:lnTo>
                  <a:lnTo>
                    <a:pt x="48" y="953"/>
                  </a:lnTo>
                  <a:lnTo>
                    <a:pt x="22" y="891"/>
                  </a:lnTo>
                  <a:lnTo>
                    <a:pt x="8" y="821"/>
                  </a:lnTo>
                  <a:lnTo>
                    <a:pt x="0" y="741"/>
                  </a:lnTo>
                  <a:lnTo>
                    <a:pt x="8" y="653"/>
                  </a:lnTo>
                  <a:lnTo>
                    <a:pt x="26" y="576"/>
                  </a:lnTo>
                  <a:lnTo>
                    <a:pt x="52" y="506"/>
                  </a:lnTo>
                  <a:lnTo>
                    <a:pt x="92" y="447"/>
                  </a:lnTo>
                  <a:lnTo>
                    <a:pt x="143" y="400"/>
                  </a:lnTo>
                  <a:lnTo>
                    <a:pt x="201" y="363"/>
                  </a:lnTo>
                  <a:lnTo>
                    <a:pt x="264" y="345"/>
                  </a:lnTo>
                  <a:lnTo>
                    <a:pt x="337" y="338"/>
                  </a:lnTo>
                  <a:lnTo>
                    <a:pt x="410" y="345"/>
                  </a:lnTo>
                  <a:lnTo>
                    <a:pt x="468" y="367"/>
                  </a:lnTo>
                  <a:lnTo>
                    <a:pt x="520" y="403"/>
                  </a:lnTo>
                  <a:lnTo>
                    <a:pt x="560" y="455"/>
                  </a:lnTo>
                  <a:lnTo>
                    <a:pt x="563" y="455"/>
                  </a:lnTo>
                  <a:lnTo>
                    <a:pt x="5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9" name="Freeform 41"/>
            <p:cNvSpPr>
              <a:spLocks noEditPoints="1"/>
            </p:cNvSpPr>
            <p:nvPr userDrawn="1"/>
          </p:nvSpPr>
          <p:spPr bwMode="auto">
            <a:xfrm>
              <a:off x="1682750" y="-628650"/>
              <a:ext cx="1149350" cy="1227138"/>
            </a:xfrm>
            <a:custGeom>
              <a:avLst/>
              <a:gdLst>
                <a:gd name="T0" fmla="*/ 365 w 724"/>
                <a:gd name="T1" fmla="*/ 98 h 773"/>
                <a:gd name="T2" fmla="*/ 296 w 724"/>
                <a:gd name="T3" fmla="*/ 106 h 773"/>
                <a:gd name="T4" fmla="*/ 234 w 724"/>
                <a:gd name="T5" fmla="*/ 131 h 773"/>
                <a:gd name="T6" fmla="*/ 186 w 724"/>
                <a:gd name="T7" fmla="*/ 175 h 773"/>
                <a:gd name="T8" fmla="*/ 150 w 724"/>
                <a:gd name="T9" fmla="*/ 230 h 773"/>
                <a:gd name="T10" fmla="*/ 128 w 724"/>
                <a:gd name="T11" fmla="*/ 304 h 773"/>
                <a:gd name="T12" fmla="*/ 120 w 724"/>
                <a:gd name="T13" fmla="*/ 388 h 773"/>
                <a:gd name="T14" fmla="*/ 128 w 724"/>
                <a:gd name="T15" fmla="*/ 472 h 773"/>
                <a:gd name="T16" fmla="*/ 150 w 724"/>
                <a:gd name="T17" fmla="*/ 538 h 773"/>
                <a:gd name="T18" fmla="*/ 186 w 724"/>
                <a:gd name="T19" fmla="*/ 597 h 773"/>
                <a:gd name="T20" fmla="*/ 234 w 724"/>
                <a:gd name="T21" fmla="*/ 637 h 773"/>
                <a:gd name="T22" fmla="*/ 296 w 724"/>
                <a:gd name="T23" fmla="*/ 663 h 773"/>
                <a:gd name="T24" fmla="*/ 365 w 724"/>
                <a:gd name="T25" fmla="*/ 670 h 773"/>
                <a:gd name="T26" fmla="*/ 435 w 724"/>
                <a:gd name="T27" fmla="*/ 663 h 773"/>
                <a:gd name="T28" fmla="*/ 493 w 724"/>
                <a:gd name="T29" fmla="*/ 637 h 773"/>
                <a:gd name="T30" fmla="*/ 541 w 724"/>
                <a:gd name="T31" fmla="*/ 597 h 773"/>
                <a:gd name="T32" fmla="*/ 574 w 724"/>
                <a:gd name="T33" fmla="*/ 542 h 773"/>
                <a:gd name="T34" fmla="*/ 596 w 724"/>
                <a:gd name="T35" fmla="*/ 472 h 773"/>
                <a:gd name="T36" fmla="*/ 603 w 724"/>
                <a:gd name="T37" fmla="*/ 388 h 773"/>
                <a:gd name="T38" fmla="*/ 596 w 724"/>
                <a:gd name="T39" fmla="*/ 300 h 773"/>
                <a:gd name="T40" fmla="*/ 574 w 724"/>
                <a:gd name="T41" fmla="*/ 230 h 773"/>
                <a:gd name="T42" fmla="*/ 541 w 724"/>
                <a:gd name="T43" fmla="*/ 172 h 773"/>
                <a:gd name="T44" fmla="*/ 493 w 724"/>
                <a:gd name="T45" fmla="*/ 131 h 773"/>
                <a:gd name="T46" fmla="*/ 435 w 724"/>
                <a:gd name="T47" fmla="*/ 106 h 773"/>
                <a:gd name="T48" fmla="*/ 365 w 724"/>
                <a:gd name="T49" fmla="*/ 98 h 773"/>
                <a:gd name="T50" fmla="*/ 373 w 724"/>
                <a:gd name="T51" fmla="*/ 0 h 773"/>
                <a:gd name="T52" fmla="*/ 449 w 724"/>
                <a:gd name="T53" fmla="*/ 3 h 773"/>
                <a:gd name="T54" fmla="*/ 519 w 724"/>
                <a:gd name="T55" fmla="*/ 25 h 773"/>
                <a:gd name="T56" fmla="*/ 577 w 724"/>
                <a:gd name="T57" fmla="*/ 54 h 773"/>
                <a:gd name="T58" fmla="*/ 629 w 724"/>
                <a:gd name="T59" fmla="*/ 102 h 773"/>
                <a:gd name="T60" fmla="*/ 669 w 724"/>
                <a:gd name="T61" fmla="*/ 157 h 773"/>
                <a:gd name="T62" fmla="*/ 698 w 724"/>
                <a:gd name="T63" fmla="*/ 223 h 773"/>
                <a:gd name="T64" fmla="*/ 716 w 724"/>
                <a:gd name="T65" fmla="*/ 296 h 773"/>
                <a:gd name="T66" fmla="*/ 724 w 724"/>
                <a:gd name="T67" fmla="*/ 381 h 773"/>
                <a:gd name="T68" fmla="*/ 716 w 724"/>
                <a:gd name="T69" fmla="*/ 465 h 773"/>
                <a:gd name="T70" fmla="*/ 698 w 724"/>
                <a:gd name="T71" fmla="*/ 542 h 773"/>
                <a:gd name="T72" fmla="*/ 665 w 724"/>
                <a:gd name="T73" fmla="*/ 608 h 773"/>
                <a:gd name="T74" fmla="*/ 621 w 724"/>
                <a:gd name="T75" fmla="*/ 663 h 773"/>
                <a:gd name="T76" fmla="*/ 570 w 724"/>
                <a:gd name="T77" fmla="*/ 710 h 773"/>
                <a:gd name="T78" fmla="*/ 508 w 724"/>
                <a:gd name="T79" fmla="*/ 743 h 773"/>
                <a:gd name="T80" fmla="*/ 435 w 724"/>
                <a:gd name="T81" fmla="*/ 765 h 773"/>
                <a:gd name="T82" fmla="*/ 354 w 724"/>
                <a:gd name="T83" fmla="*/ 773 h 773"/>
                <a:gd name="T84" fmla="*/ 278 w 724"/>
                <a:gd name="T85" fmla="*/ 765 h 773"/>
                <a:gd name="T86" fmla="*/ 208 w 724"/>
                <a:gd name="T87" fmla="*/ 747 h 773"/>
                <a:gd name="T88" fmla="*/ 150 w 724"/>
                <a:gd name="T89" fmla="*/ 714 h 773"/>
                <a:gd name="T90" fmla="*/ 95 w 724"/>
                <a:gd name="T91" fmla="*/ 666 h 773"/>
                <a:gd name="T92" fmla="*/ 55 w 724"/>
                <a:gd name="T93" fmla="*/ 611 h 773"/>
                <a:gd name="T94" fmla="*/ 22 w 724"/>
                <a:gd name="T95" fmla="*/ 545 h 773"/>
                <a:gd name="T96" fmla="*/ 3 w 724"/>
                <a:gd name="T97" fmla="*/ 476 h 773"/>
                <a:gd name="T98" fmla="*/ 0 w 724"/>
                <a:gd name="T99" fmla="*/ 392 h 773"/>
                <a:gd name="T100" fmla="*/ 3 w 724"/>
                <a:gd name="T101" fmla="*/ 307 h 773"/>
                <a:gd name="T102" fmla="*/ 22 w 724"/>
                <a:gd name="T103" fmla="*/ 230 h 773"/>
                <a:gd name="T104" fmla="*/ 55 w 724"/>
                <a:gd name="T105" fmla="*/ 161 h 773"/>
                <a:gd name="T106" fmla="*/ 98 w 724"/>
                <a:gd name="T107" fmla="*/ 106 h 773"/>
                <a:gd name="T108" fmla="*/ 153 w 724"/>
                <a:gd name="T109" fmla="*/ 58 h 773"/>
                <a:gd name="T110" fmla="*/ 215 w 724"/>
                <a:gd name="T111" fmla="*/ 25 h 773"/>
                <a:gd name="T112" fmla="*/ 289 w 724"/>
                <a:gd name="T113" fmla="*/ 3 h 773"/>
                <a:gd name="T114" fmla="*/ 373 w 724"/>
                <a:gd name="T11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4" h="773">
                  <a:moveTo>
                    <a:pt x="365" y="98"/>
                  </a:moveTo>
                  <a:lnTo>
                    <a:pt x="296" y="106"/>
                  </a:lnTo>
                  <a:lnTo>
                    <a:pt x="234" y="131"/>
                  </a:lnTo>
                  <a:lnTo>
                    <a:pt x="186" y="175"/>
                  </a:lnTo>
                  <a:lnTo>
                    <a:pt x="150" y="230"/>
                  </a:lnTo>
                  <a:lnTo>
                    <a:pt x="128" y="304"/>
                  </a:lnTo>
                  <a:lnTo>
                    <a:pt x="120" y="388"/>
                  </a:lnTo>
                  <a:lnTo>
                    <a:pt x="128" y="472"/>
                  </a:lnTo>
                  <a:lnTo>
                    <a:pt x="150" y="538"/>
                  </a:lnTo>
                  <a:lnTo>
                    <a:pt x="186" y="597"/>
                  </a:lnTo>
                  <a:lnTo>
                    <a:pt x="234" y="637"/>
                  </a:lnTo>
                  <a:lnTo>
                    <a:pt x="296" y="663"/>
                  </a:lnTo>
                  <a:lnTo>
                    <a:pt x="365" y="670"/>
                  </a:lnTo>
                  <a:lnTo>
                    <a:pt x="435" y="663"/>
                  </a:lnTo>
                  <a:lnTo>
                    <a:pt x="493" y="637"/>
                  </a:lnTo>
                  <a:lnTo>
                    <a:pt x="541" y="597"/>
                  </a:lnTo>
                  <a:lnTo>
                    <a:pt x="574" y="542"/>
                  </a:lnTo>
                  <a:lnTo>
                    <a:pt x="596" y="472"/>
                  </a:lnTo>
                  <a:lnTo>
                    <a:pt x="603" y="388"/>
                  </a:lnTo>
                  <a:lnTo>
                    <a:pt x="596" y="300"/>
                  </a:lnTo>
                  <a:lnTo>
                    <a:pt x="574" y="230"/>
                  </a:lnTo>
                  <a:lnTo>
                    <a:pt x="541" y="172"/>
                  </a:lnTo>
                  <a:lnTo>
                    <a:pt x="493" y="131"/>
                  </a:lnTo>
                  <a:lnTo>
                    <a:pt x="435" y="106"/>
                  </a:lnTo>
                  <a:lnTo>
                    <a:pt x="365" y="98"/>
                  </a:lnTo>
                  <a:close/>
                  <a:moveTo>
                    <a:pt x="373" y="0"/>
                  </a:moveTo>
                  <a:lnTo>
                    <a:pt x="449" y="3"/>
                  </a:lnTo>
                  <a:lnTo>
                    <a:pt x="519" y="25"/>
                  </a:lnTo>
                  <a:lnTo>
                    <a:pt x="577" y="54"/>
                  </a:lnTo>
                  <a:lnTo>
                    <a:pt x="629" y="102"/>
                  </a:lnTo>
                  <a:lnTo>
                    <a:pt x="669" y="157"/>
                  </a:lnTo>
                  <a:lnTo>
                    <a:pt x="698" y="223"/>
                  </a:lnTo>
                  <a:lnTo>
                    <a:pt x="716" y="296"/>
                  </a:lnTo>
                  <a:lnTo>
                    <a:pt x="724" y="381"/>
                  </a:lnTo>
                  <a:lnTo>
                    <a:pt x="716" y="465"/>
                  </a:lnTo>
                  <a:lnTo>
                    <a:pt x="698" y="542"/>
                  </a:lnTo>
                  <a:lnTo>
                    <a:pt x="665" y="608"/>
                  </a:lnTo>
                  <a:lnTo>
                    <a:pt x="621" y="663"/>
                  </a:lnTo>
                  <a:lnTo>
                    <a:pt x="570" y="710"/>
                  </a:lnTo>
                  <a:lnTo>
                    <a:pt x="508" y="743"/>
                  </a:lnTo>
                  <a:lnTo>
                    <a:pt x="435" y="765"/>
                  </a:lnTo>
                  <a:lnTo>
                    <a:pt x="354" y="773"/>
                  </a:lnTo>
                  <a:lnTo>
                    <a:pt x="278" y="765"/>
                  </a:lnTo>
                  <a:lnTo>
                    <a:pt x="208" y="747"/>
                  </a:lnTo>
                  <a:lnTo>
                    <a:pt x="150" y="714"/>
                  </a:lnTo>
                  <a:lnTo>
                    <a:pt x="95" y="666"/>
                  </a:lnTo>
                  <a:lnTo>
                    <a:pt x="55" y="611"/>
                  </a:lnTo>
                  <a:lnTo>
                    <a:pt x="22" y="545"/>
                  </a:lnTo>
                  <a:lnTo>
                    <a:pt x="3" y="476"/>
                  </a:lnTo>
                  <a:lnTo>
                    <a:pt x="0" y="392"/>
                  </a:lnTo>
                  <a:lnTo>
                    <a:pt x="3" y="307"/>
                  </a:lnTo>
                  <a:lnTo>
                    <a:pt x="22" y="230"/>
                  </a:lnTo>
                  <a:lnTo>
                    <a:pt x="55" y="161"/>
                  </a:lnTo>
                  <a:lnTo>
                    <a:pt x="98" y="106"/>
                  </a:lnTo>
                  <a:lnTo>
                    <a:pt x="153" y="58"/>
                  </a:lnTo>
                  <a:lnTo>
                    <a:pt x="215" y="25"/>
                  </a:lnTo>
                  <a:lnTo>
                    <a:pt x="289" y="3"/>
                  </a:lnTo>
                  <a:lnTo>
                    <a:pt x="3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60" name="Freeform 42"/>
            <p:cNvSpPr>
              <a:spLocks/>
            </p:cNvSpPr>
            <p:nvPr userDrawn="1"/>
          </p:nvSpPr>
          <p:spPr bwMode="auto">
            <a:xfrm>
              <a:off x="2901950" y="-600075"/>
              <a:ext cx="1630363" cy="1168400"/>
            </a:xfrm>
            <a:custGeom>
              <a:avLst/>
              <a:gdLst>
                <a:gd name="T0" fmla="*/ 0 w 1027"/>
                <a:gd name="T1" fmla="*/ 0 h 736"/>
                <a:gd name="T2" fmla="*/ 124 w 1027"/>
                <a:gd name="T3" fmla="*/ 0 h 736"/>
                <a:gd name="T4" fmla="*/ 274 w 1027"/>
                <a:gd name="T5" fmla="*/ 553 h 736"/>
                <a:gd name="T6" fmla="*/ 285 w 1027"/>
                <a:gd name="T7" fmla="*/ 619 h 736"/>
                <a:gd name="T8" fmla="*/ 288 w 1027"/>
                <a:gd name="T9" fmla="*/ 619 h 736"/>
                <a:gd name="T10" fmla="*/ 292 w 1027"/>
                <a:gd name="T11" fmla="*/ 590 h 736"/>
                <a:gd name="T12" fmla="*/ 303 w 1027"/>
                <a:gd name="T13" fmla="*/ 549 h 736"/>
                <a:gd name="T14" fmla="*/ 471 w 1027"/>
                <a:gd name="T15" fmla="*/ 0 h 736"/>
                <a:gd name="T16" fmla="*/ 581 w 1027"/>
                <a:gd name="T17" fmla="*/ 0 h 736"/>
                <a:gd name="T18" fmla="*/ 731 w 1027"/>
                <a:gd name="T19" fmla="*/ 553 h 736"/>
                <a:gd name="T20" fmla="*/ 738 w 1027"/>
                <a:gd name="T21" fmla="*/ 586 h 736"/>
                <a:gd name="T22" fmla="*/ 742 w 1027"/>
                <a:gd name="T23" fmla="*/ 619 h 736"/>
                <a:gd name="T24" fmla="*/ 749 w 1027"/>
                <a:gd name="T25" fmla="*/ 619 h 736"/>
                <a:gd name="T26" fmla="*/ 760 w 1027"/>
                <a:gd name="T27" fmla="*/ 553 h 736"/>
                <a:gd name="T28" fmla="*/ 910 w 1027"/>
                <a:gd name="T29" fmla="*/ 0 h 736"/>
                <a:gd name="T30" fmla="*/ 1027 w 1027"/>
                <a:gd name="T31" fmla="*/ 0 h 736"/>
                <a:gd name="T32" fmla="*/ 808 w 1027"/>
                <a:gd name="T33" fmla="*/ 736 h 736"/>
                <a:gd name="T34" fmla="*/ 683 w 1027"/>
                <a:gd name="T35" fmla="*/ 736 h 736"/>
                <a:gd name="T36" fmla="*/ 533 w 1027"/>
                <a:gd name="T37" fmla="*/ 209 h 736"/>
                <a:gd name="T38" fmla="*/ 526 w 1027"/>
                <a:gd name="T39" fmla="*/ 176 h 736"/>
                <a:gd name="T40" fmla="*/ 522 w 1027"/>
                <a:gd name="T41" fmla="*/ 139 h 736"/>
                <a:gd name="T42" fmla="*/ 519 w 1027"/>
                <a:gd name="T43" fmla="*/ 139 h 736"/>
                <a:gd name="T44" fmla="*/ 511 w 1027"/>
                <a:gd name="T45" fmla="*/ 168 h 736"/>
                <a:gd name="T46" fmla="*/ 504 w 1027"/>
                <a:gd name="T47" fmla="*/ 205 h 736"/>
                <a:gd name="T48" fmla="*/ 340 w 1027"/>
                <a:gd name="T49" fmla="*/ 736 h 736"/>
                <a:gd name="T50" fmla="*/ 219 w 1027"/>
                <a:gd name="T51" fmla="*/ 736 h 736"/>
                <a:gd name="T52" fmla="*/ 0 w 1027"/>
                <a:gd name="T53"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7" h="736">
                  <a:moveTo>
                    <a:pt x="0" y="0"/>
                  </a:moveTo>
                  <a:lnTo>
                    <a:pt x="124" y="0"/>
                  </a:lnTo>
                  <a:lnTo>
                    <a:pt x="274" y="553"/>
                  </a:lnTo>
                  <a:lnTo>
                    <a:pt x="285" y="619"/>
                  </a:lnTo>
                  <a:lnTo>
                    <a:pt x="288" y="619"/>
                  </a:lnTo>
                  <a:lnTo>
                    <a:pt x="292" y="590"/>
                  </a:lnTo>
                  <a:lnTo>
                    <a:pt x="303" y="549"/>
                  </a:lnTo>
                  <a:lnTo>
                    <a:pt x="471" y="0"/>
                  </a:lnTo>
                  <a:lnTo>
                    <a:pt x="581" y="0"/>
                  </a:lnTo>
                  <a:lnTo>
                    <a:pt x="731" y="553"/>
                  </a:lnTo>
                  <a:lnTo>
                    <a:pt x="738" y="586"/>
                  </a:lnTo>
                  <a:lnTo>
                    <a:pt x="742" y="619"/>
                  </a:lnTo>
                  <a:lnTo>
                    <a:pt x="749" y="619"/>
                  </a:lnTo>
                  <a:lnTo>
                    <a:pt x="760" y="553"/>
                  </a:lnTo>
                  <a:lnTo>
                    <a:pt x="910" y="0"/>
                  </a:lnTo>
                  <a:lnTo>
                    <a:pt x="1027" y="0"/>
                  </a:lnTo>
                  <a:lnTo>
                    <a:pt x="808" y="736"/>
                  </a:lnTo>
                  <a:lnTo>
                    <a:pt x="683" y="736"/>
                  </a:lnTo>
                  <a:lnTo>
                    <a:pt x="533" y="209"/>
                  </a:lnTo>
                  <a:lnTo>
                    <a:pt x="526" y="176"/>
                  </a:lnTo>
                  <a:lnTo>
                    <a:pt x="522" y="139"/>
                  </a:lnTo>
                  <a:lnTo>
                    <a:pt x="519" y="139"/>
                  </a:lnTo>
                  <a:lnTo>
                    <a:pt x="511" y="168"/>
                  </a:lnTo>
                  <a:lnTo>
                    <a:pt x="504" y="205"/>
                  </a:lnTo>
                  <a:lnTo>
                    <a:pt x="340" y="736"/>
                  </a:lnTo>
                  <a:lnTo>
                    <a:pt x="219" y="73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61" name="Freeform 43"/>
            <p:cNvSpPr>
              <a:spLocks/>
            </p:cNvSpPr>
            <p:nvPr userDrawn="1"/>
          </p:nvSpPr>
          <p:spPr bwMode="auto">
            <a:xfrm>
              <a:off x="4613275" y="-628650"/>
              <a:ext cx="714375" cy="1227138"/>
            </a:xfrm>
            <a:custGeom>
              <a:avLst/>
              <a:gdLst>
                <a:gd name="T0" fmla="*/ 260 w 450"/>
                <a:gd name="T1" fmla="*/ 0 h 773"/>
                <a:gd name="T2" fmla="*/ 340 w 450"/>
                <a:gd name="T3" fmla="*/ 7 h 773"/>
                <a:gd name="T4" fmla="*/ 417 w 450"/>
                <a:gd name="T5" fmla="*/ 32 h 773"/>
                <a:gd name="T6" fmla="*/ 417 w 450"/>
                <a:gd name="T7" fmla="*/ 150 h 773"/>
                <a:gd name="T8" fmla="*/ 366 w 450"/>
                <a:gd name="T9" fmla="*/ 124 h 773"/>
                <a:gd name="T10" fmla="*/ 311 w 450"/>
                <a:gd name="T11" fmla="*/ 106 h 773"/>
                <a:gd name="T12" fmla="*/ 249 w 450"/>
                <a:gd name="T13" fmla="*/ 98 h 773"/>
                <a:gd name="T14" fmla="*/ 198 w 450"/>
                <a:gd name="T15" fmla="*/ 106 h 773"/>
                <a:gd name="T16" fmla="*/ 157 w 450"/>
                <a:gd name="T17" fmla="*/ 128 h 773"/>
                <a:gd name="T18" fmla="*/ 128 w 450"/>
                <a:gd name="T19" fmla="*/ 161 h 773"/>
                <a:gd name="T20" fmla="*/ 121 w 450"/>
                <a:gd name="T21" fmla="*/ 201 h 773"/>
                <a:gd name="T22" fmla="*/ 128 w 450"/>
                <a:gd name="T23" fmla="*/ 245 h 773"/>
                <a:gd name="T24" fmla="*/ 146 w 450"/>
                <a:gd name="T25" fmla="*/ 278 h 773"/>
                <a:gd name="T26" fmla="*/ 172 w 450"/>
                <a:gd name="T27" fmla="*/ 296 h 773"/>
                <a:gd name="T28" fmla="*/ 209 w 450"/>
                <a:gd name="T29" fmla="*/ 318 h 773"/>
                <a:gd name="T30" fmla="*/ 260 w 450"/>
                <a:gd name="T31" fmla="*/ 340 h 773"/>
                <a:gd name="T32" fmla="*/ 322 w 450"/>
                <a:gd name="T33" fmla="*/ 370 h 773"/>
                <a:gd name="T34" fmla="*/ 373 w 450"/>
                <a:gd name="T35" fmla="*/ 403 h 773"/>
                <a:gd name="T36" fmla="*/ 406 w 450"/>
                <a:gd name="T37" fmla="*/ 432 h 773"/>
                <a:gd name="T38" fmla="*/ 432 w 450"/>
                <a:gd name="T39" fmla="*/ 468 h 773"/>
                <a:gd name="T40" fmla="*/ 446 w 450"/>
                <a:gd name="T41" fmla="*/ 509 h 773"/>
                <a:gd name="T42" fmla="*/ 450 w 450"/>
                <a:gd name="T43" fmla="*/ 556 h 773"/>
                <a:gd name="T44" fmla="*/ 443 w 450"/>
                <a:gd name="T45" fmla="*/ 615 h 773"/>
                <a:gd name="T46" fmla="*/ 417 w 450"/>
                <a:gd name="T47" fmla="*/ 666 h 773"/>
                <a:gd name="T48" fmla="*/ 377 w 450"/>
                <a:gd name="T49" fmla="*/ 710 h 773"/>
                <a:gd name="T50" fmla="*/ 322 w 450"/>
                <a:gd name="T51" fmla="*/ 743 h 773"/>
                <a:gd name="T52" fmla="*/ 256 w 450"/>
                <a:gd name="T53" fmla="*/ 765 h 773"/>
                <a:gd name="T54" fmla="*/ 179 w 450"/>
                <a:gd name="T55" fmla="*/ 773 h 773"/>
                <a:gd name="T56" fmla="*/ 114 w 450"/>
                <a:gd name="T57" fmla="*/ 765 h 773"/>
                <a:gd name="T58" fmla="*/ 55 w 450"/>
                <a:gd name="T59" fmla="*/ 751 h 773"/>
                <a:gd name="T60" fmla="*/ 0 w 450"/>
                <a:gd name="T61" fmla="*/ 725 h 773"/>
                <a:gd name="T62" fmla="*/ 0 w 450"/>
                <a:gd name="T63" fmla="*/ 600 h 773"/>
                <a:gd name="T64" fmla="*/ 59 w 450"/>
                <a:gd name="T65" fmla="*/ 641 h 773"/>
                <a:gd name="T66" fmla="*/ 121 w 450"/>
                <a:gd name="T67" fmla="*/ 663 h 773"/>
                <a:gd name="T68" fmla="*/ 190 w 450"/>
                <a:gd name="T69" fmla="*/ 670 h 773"/>
                <a:gd name="T70" fmla="*/ 242 w 450"/>
                <a:gd name="T71" fmla="*/ 666 h 773"/>
                <a:gd name="T72" fmla="*/ 278 w 450"/>
                <a:gd name="T73" fmla="*/ 655 h 773"/>
                <a:gd name="T74" fmla="*/ 307 w 450"/>
                <a:gd name="T75" fmla="*/ 633 h 773"/>
                <a:gd name="T76" fmla="*/ 326 w 450"/>
                <a:gd name="T77" fmla="*/ 604 h 773"/>
                <a:gd name="T78" fmla="*/ 329 w 450"/>
                <a:gd name="T79" fmla="*/ 567 h 773"/>
                <a:gd name="T80" fmla="*/ 322 w 450"/>
                <a:gd name="T81" fmla="*/ 531 h 773"/>
                <a:gd name="T82" fmla="*/ 304 w 450"/>
                <a:gd name="T83" fmla="*/ 498 h 773"/>
                <a:gd name="T84" fmla="*/ 278 w 450"/>
                <a:gd name="T85" fmla="*/ 479 h 773"/>
                <a:gd name="T86" fmla="*/ 234 w 450"/>
                <a:gd name="T87" fmla="*/ 457 h 773"/>
                <a:gd name="T88" fmla="*/ 179 w 450"/>
                <a:gd name="T89" fmla="*/ 428 h 773"/>
                <a:gd name="T90" fmla="*/ 121 w 450"/>
                <a:gd name="T91" fmla="*/ 399 h 773"/>
                <a:gd name="T92" fmla="*/ 73 w 450"/>
                <a:gd name="T93" fmla="*/ 370 h 773"/>
                <a:gd name="T94" fmla="*/ 40 w 450"/>
                <a:gd name="T95" fmla="*/ 340 h 773"/>
                <a:gd name="T96" fmla="*/ 18 w 450"/>
                <a:gd name="T97" fmla="*/ 304 h 773"/>
                <a:gd name="T98" fmla="*/ 4 w 450"/>
                <a:gd name="T99" fmla="*/ 260 h 773"/>
                <a:gd name="T100" fmla="*/ 0 w 450"/>
                <a:gd name="T101" fmla="*/ 212 h 773"/>
                <a:gd name="T102" fmla="*/ 8 w 450"/>
                <a:gd name="T103" fmla="*/ 153 h 773"/>
                <a:gd name="T104" fmla="*/ 33 w 450"/>
                <a:gd name="T105" fmla="*/ 102 h 773"/>
                <a:gd name="T106" fmla="*/ 73 w 450"/>
                <a:gd name="T107" fmla="*/ 58 h 773"/>
                <a:gd name="T108" fmla="*/ 128 w 450"/>
                <a:gd name="T109" fmla="*/ 25 h 773"/>
                <a:gd name="T110" fmla="*/ 187 w 450"/>
                <a:gd name="T111" fmla="*/ 3 h 773"/>
                <a:gd name="T112" fmla="*/ 260 w 450"/>
                <a:gd name="T113"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0" h="773">
                  <a:moveTo>
                    <a:pt x="260" y="0"/>
                  </a:moveTo>
                  <a:lnTo>
                    <a:pt x="340" y="7"/>
                  </a:lnTo>
                  <a:lnTo>
                    <a:pt x="417" y="32"/>
                  </a:lnTo>
                  <a:lnTo>
                    <a:pt x="417" y="150"/>
                  </a:lnTo>
                  <a:lnTo>
                    <a:pt x="366" y="124"/>
                  </a:lnTo>
                  <a:lnTo>
                    <a:pt x="311" y="106"/>
                  </a:lnTo>
                  <a:lnTo>
                    <a:pt x="249" y="98"/>
                  </a:lnTo>
                  <a:lnTo>
                    <a:pt x="198" y="106"/>
                  </a:lnTo>
                  <a:lnTo>
                    <a:pt x="157" y="128"/>
                  </a:lnTo>
                  <a:lnTo>
                    <a:pt x="128" y="161"/>
                  </a:lnTo>
                  <a:lnTo>
                    <a:pt x="121" y="201"/>
                  </a:lnTo>
                  <a:lnTo>
                    <a:pt x="128" y="245"/>
                  </a:lnTo>
                  <a:lnTo>
                    <a:pt x="146" y="278"/>
                  </a:lnTo>
                  <a:lnTo>
                    <a:pt x="172" y="296"/>
                  </a:lnTo>
                  <a:lnTo>
                    <a:pt x="209" y="318"/>
                  </a:lnTo>
                  <a:lnTo>
                    <a:pt x="260" y="340"/>
                  </a:lnTo>
                  <a:lnTo>
                    <a:pt x="322" y="370"/>
                  </a:lnTo>
                  <a:lnTo>
                    <a:pt x="373" y="403"/>
                  </a:lnTo>
                  <a:lnTo>
                    <a:pt x="406" y="432"/>
                  </a:lnTo>
                  <a:lnTo>
                    <a:pt x="432" y="468"/>
                  </a:lnTo>
                  <a:lnTo>
                    <a:pt x="446" y="509"/>
                  </a:lnTo>
                  <a:lnTo>
                    <a:pt x="450" y="556"/>
                  </a:lnTo>
                  <a:lnTo>
                    <a:pt x="443" y="615"/>
                  </a:lnTo>
                  <a:lnTo>
                    <a:pt x="417" y="666"/>
                  </a:lnTo>
                  <a:lnTo>
                    <a:pt x="377" y="710"/>
                  </a:lnTo>
                  <a:lnTo>
                    <a:pt x="322" y="743"/>
                  </a:lnTo>
                  <a:lnTo>
                    <a:pt x="256" y="765"/>
                  </a:lnTo>
                  <a:lnTo>
                    <a:pt x="179" y="773"/>
                  </a:lnTo>
                  <a:lnTo>
                    <a:pt x="114" y="765"/>
                  </a:lnTo>
                  <a:lnTo>
                    <a:pt x="55" y="751"/>
                  </a:lnTo>
                  <a:lnTo>
                    <a:pt x="0" y="725"/>
                  </a:lnTo>
                  <a:lnTo>
                    <a:pt x="0" y="600"/>
                  </a:lnTo>
                  <a:lnTo>
                    <a:pt x="59" y="641"/>
                  </a:lnTo>
                  <a:lnTo>
                    <a:pt x="121" y="663"/>
                  </a:lnTo>
                  <a:lnTo>
                    <a:pt x="190" y="670"/>
                  </a:lnTo>
                  <a:lnTo>
                    <a:pt x="242" y="666"/>
                  </a:lnTo>
                  <a:lnTo>
                    <a:pt x="278" y="655"/>
                  </a:lnTo>
                  <a:lnTo>
                    <a:pt x="307" y="633"/>
                  </a:lnTo>
                  <a:lnTo>
                    <a:pt x="326" y="604"/>
                  </a:lnTo>
                  <a:lnTo>
                    <a:pt x="329" y="567"/>
                  </a:lnTo>
                  <a:lnTo>
                    <a:pt x="322" y="531"/>
                  </a:lnTo>
                  <a:lnTo>
                    <a:pt x="304" y="498"/>
                  </a:lnTo>
                  <a:lnTo>
                    <a:pt x="278" y="479"/>
                  </a:lnTo>
                  <a:lnTo>
                    <a:pt x="234" y="457"/>
                  </a:lnTo>
                  <a:lnTo>
                    <a:pt x="179" y="428"/>
                  </a:lnTo>
                  <a:lnTo>
                    <a:pt x="121" y="399"/>
                  </a:lnTo>
                  <a:lnTo>
                    <a:pt x="73" y="370"/>
                  </a:lnTo>
                  <a:lnTo>
                    <a:pt x="40" y="340"/>
                  </a:lnTo>
                  <a:lnTo>
                    <a:pt x="18" y="304"/>
                  </a:lnTo>
                  <a:lnTo>
                    <a:pt x="4" y="260"/>
                  </a:lnTo>
                  <a:lnTo>
                    <a:pt x="0" y="212"/>
                  </a:lnTo>
                  <a:lnTo>
                    <a:pt x="8" y="153"/>
                  </a:lnTo>
                  <a:lnTo>
                    <a:pt x="33" y="102"/>
                  </a:lnTo>
                  <a:lnTo>
                    <a:pt x="73" y="58"/>
                  </a:lnTo>
                  <a:lnTo>
                    <a:pt x="128" y="25"/>
                  </a:lnTo>
                  <a:lnTo>
                    <a:pt x="187" y="3"/>
                  </a:lnTo>
                  <a:lnTo>
                    <a:pt x="2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grpSp>
    </p:spTree>
    <p:extLst>
      <p:ext uri="{BB962C8B-B14F-4D97-AF65-F5344CB8AC3E}">
        <p14:creationId xmlns:p14="http://schemas.microsoft.com/office/powerpoint/2010/main" val="24901654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1"/>
        </a:solidFill>
        <a:effectLst/>
      </p:bgPr>
    </p:bg>
    <p:spTree>
      <p:nvGrpSpPr>
        <p:cNvPr id="1" name=""/>
        <p:cNvGrpSpPr/>
        <p:nvPr/>
      </p:nvGrpSpPr>
      <p:grpSpPr>
        <a:xfrm>
          <a:off x="0" y="0"/>
          <a:ext cx="0" cy="0"/>
          <a:chOff x="0" y="0"/>
          <a:chExt cx="0" cy="0"/>
        </a:xfrm>
      </p:grpSpPr>
      <p:sp>
        <p:nvSpPr>
          <p:cNvPr id="37" name="Title 36"/>
          <p:cNvSpPr>
            <a:spLocks noGrp="1"/>
          </p:cNvSpPr>
          <p:nvPr>
            <p:ph type="title" hasCustomPrompt="1"/>
          </p:nvPr>
        </p:nvSpPr>
        <p:spPr>
          <a:xfrm>
            <a:off x="621822" y="2404044"/>
            <a:ext cx="3049529" cy="527452"/>
          </a:xfrm>
        </p:spPr>
        <p:txBody>
          <a:bodyPr/>
          <a:lstStyle>
            <a:lvl1pPr>
              <a:defRPr baseline="0">
                <a:solidFill>
                  <a:schemeClr val="tx1"/>
                </a:solidFill>
              </a:defRPr>
            </a:lvl1pPr>
          </a:lstStyle>
          <a:p>
            <a:r>
              <a:rPr lang="en-US" dirty="0" smtClean="0"/>
              <a:t>Click to edit title</a:t>
            </a:r>
            <a:endParaRPr lang="en-US" dirty="0"/>
          </a:p>
        </p:txBody>
      </p:sp>
      <p:sp>
        <p:nvSpPr>
          <p:cNvPr id="2" name="Date Placeholder 1"/>
          <p:cNvSpPr>
            <a:spLocks noGrp="1"/>
          </p:cNvSpPr>
          <p:nvPr>
            <p:ph type="dt" sz="half" idx="18"/>
          </p:nvPr>
        </p:nvSpPr>
        <p:spPr/>
        <p:txBody>
          <a:bodyPr/>
          <a:lstStyle/>
          <a:p>
            <a:fld id="{1F3683FE-7130-4BF0-A458-E2999B17E7DD}" type="datetime1">
              <a:rPr lang="en-US" smtClean="0">
                <a:solidFill>
                  <a:srgbClr val="FFFFFF">
                    <a:lumMod val="40000"/>
                    <a:lumOff val="60000"/>
                  </a:srgbClr>
                </a:solidFill>
              </a:rPr>
              <a:pPr/>
              <a:t>6/28/2013</a:t>
            </a:fld>
            <a:endParaRPr lang="en-US" dirty="0">
              <a:solidFill>
                <a:srgbClr val="FFFFFF">
                  <a:lumMod val="40000"/>
                  <a:lumOff val="60000"/>
                </a:srgbClr>
              </a:solidFill>
            </a:endParaRPr>
          </a:p>
        </p:txBody>
      </p:sp>
      <p:sp>
        <p:nvSpPr>
          <p:cNvPr id="4" name="Footer Placeholder 3"/>
          <p:cNvSpPr>
            <a:spLocks noGrp="1"/>
          </p:cNvSpPr>
          <p:nvPr>
            <p:ph type="ftr" sz="quarter" idx="19"/>
          </p:nvPr>
        </p:nvSpPr>
        <p:spPr/>
        <p:txBody>
          <a:bodyPr/>
          <a:lstStyle/>
          <a:p>
            <a:r>
              <a:rPr lang="en-US" smtClean="0">
                <a:solidFill>
                  <a:srgbClr val="FFFFFF">
                    <a:lumMod val="40000"/>
                    <a:lumOff val="60000"/>
                  </a:srgbClr>
                </a:solidFill>
              </a:rPr>
              <a:t>Microsoft confidential</a:t>
            </a:r>
            <a:endParaRPr lang="en-US" dirty="0">
              <a:solidFill>
                <a:srgbClr val="FFFFFF">
                  <a:lumMod val="40000"/>
                  <a:lumOff val="60000"/>
                </a:srgbClr>
              </a:solidFill>
            </a:endParaRPr>
          </a:p>
        </p:txBody>
      </p:sp>
      <p:sp>
        <p:nvSpPr>
          <p:cNvPr id="5" name="Slide Number Placeholder 4"/>
          <p:cNvSpPr>
            <a:spLocks noGrp="1"/>
          </p:cNvSpPr>
          <p:nvPr>
            <p:ph type="sldNum" sz="quarter" idx="20"/>
          </p:nvPr>
        </p:nvSpPr>
        <p:spPr/>
        <p:txBody>
          <a:bodyPr/>
          <a:lstStyle/>
          <a:p>
            <a:fld id="{B6F15528-21DE-4FAA-801E-634DDDAF4B2B}" type="slidenum">
              <a:rPr lang="en-US" smtClean="0">
                <a:solidFill>
                  <a:srgbClr val="FFFFFF">
                    <a:lumMod val="40000"/>
                    <a:lumOff val="60000"/>
                  </a:srgbClr>
                </a:solidFill>
              </a:rPr>
              <a:pPr/>
              <a:t>‹#›</a:t>
            </a:fld>
            <a:endParaRPr lang="en-US" dirty="0">
              <a:solidFill>
                <a:srgbClr val="FFFFFF">
                  <a:lumMod val="40000"/>
                  <a:lumOff val="60000"/>
                </a:srgbClr>
              </a:solidFill>
            </a:endParaRPr>
          </a:p>
        </p:txBody>
      </p:sp>
      <p:sp>
        <p:nvSpPr>
          <p:cNvPr id="52" name="Text Placeholder 8"/>
          <p:cNvSpPr>
            <a:spLocks noGrp="1"/>
          </p:cNvSpPr>
          <p:nvPr>
            <p:ph type="body" sz="quarter" idx="22" hasCustomPrompt="1"/>
          </p:nvPr>
        </p:nvSpPr>
        <p:spPr>
          <a:xfrm>
            <a:off x="621822" y="544118"/>
            <a:ext cx="3042187" cy="313932"/>
          </a:xfrm>
        </p:spPr>
        <p:txBody>
          <a:bodyPr wrap="square">
            <a:spAutoFit/>
          </a:bodyPr>
          <a:lstStyle>
            <a:lvl1pPr marL="0" indent="0">
              <a:buNone/>
              <a:defRPr sz="1632" baseline="0">
                <a:solidFill>
                  <a:schemeClr val="tx1"/>
                </a:solidFill>
              </a:defRPr>
            </a:lvl1pPr>
            <a:lvl2pPr marL="237473" indent="0">
              <a:buNone/>
              <a:defRPr sz="1632">
                <a:solidFill>
                  <a:schemeClr val="tx2"/>
                </a:solidFill>
              </a:defRPr>
            </a:lvl2pPr>
            <a:lvl3pPr>
              <a:defRPr sz="1632">
                <a:solidFill>
                  <a:schemeClr val="tx2"/>
                </a:solidFill>
              </a:defRPr>
            </a:lvl3pPr>
            <a:lvl4pPr>
              <a:defRPr sz="1632">
                <a:solidFill>
                  <a:schemeClr val="tx2"/>
                </a:solidFill>
              </a:defRPr>
            </a:lvl4pPr>
            <a:lvl5pPr>
              <a:defRPr sz="1632">
                <a:solidFill>
                  <a:schemeClr val="tx2"/>
                </a:solidFill>
              </a:defRPr>
            </a:lvl5pPr>
          </a:lstStyle>
          <a:p>
            <a:pPr lvl="0"/>
            <a:r>
              <a:rPr lang="en-US" dirty="0" smtClean="0"/>
              <a:t>Click to edit section #</a:t>
            </a:r>
          </a:p>
        </p:txBody>
      </p:sp>
      <p:sp>
        <p:nvSpPr>
          <p:cNvPr id="54" name="Text Placeholder 21"/>
          <p:cNvSpPr>
            <a:spLocks noGrp="1"/>
          </p:cNvSpPr>
          <p:nvPr>
            <p:ph type="body" sz="quarter" idx="26" hasCustomPrompt="1"/>
          </p:nvPr>
        </p:nvSpPr>
        <p:spPr>
          <a:xfrm>
            <a:off x="5509401" y="2404045"/>
            <a:ext cx="4677280" cy="3716166"/>
          </a:xfrm>
        </p:spPr>
        <p:txBody>
          <a:bodyPr/>
          <a:lstStyle>
            <a:lvl1pPr marL="0" indent="0">
              <a:buNone/>
              <a:defRPr sz="1632">
                <a:solidFill>
                  <a:schemeClr val="tx1"/>
                </a:solidFill>
              </a:defRPr>
            </a:lvl1pPr>
            <a:lvl2pPr>
              <a:defRPr sz="1632"/>
            </a:lvl2pPr>
            <a:lvl3pPr>
              <a:defRPr sz="1632"/>
            </a:lvl3pPr>
            <a:lvl4pPr>
              <a:defRPr sz="1632"/>
            </a:lvl4pPr>
            <a:lvl5pPr>
              <a:defRPr sz="1632"/>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24" name="Group 23"/>
          <p:cNvGrpSpPr/>
          <p:nvPr userDrawn="1"/>
        </p:nvGrpSpPr>
        <p:grpSpPr>
          <a:xfrm>
            <a:off x="10635778" y="6491334"/>
            <a:ext cx="1178874" cy="167884"/>
            <a:chOff x="-7105650" y="-1617663"/>
            <a:chExt cx="19148426" cy="2727326"/>
          </a:xfrm>
          <a:solidFill>
            <a:schemeClr val="tx1"/>
          </a:solidFill>
        </p:grpSpPr>
        <p:sp>
          <p:nvSpPr>
            <p:cNvPr id="25" name="Freeform 28"/>
            <p:cNvSpPr>
              <a:spLocks/>
            </p:cNvSpPr>
            <p:nvPr userDrawn="1"/>
          </p:nvSpPr>
          <p:spPr bwMode="auto">
            <a:xfrm>
              <a:off x="-7105650" y="-1397000"/>
              <a:ext cx="1131888" cy="1087438"/>
            </a:xfrm>
            <a:custGeom>
              <a:avLst/>
              <a:gdLst>
                <a:gd name="T0" fmla="*/ 713 w 713"/>
                <a:gd name="T1" fmla="*/ 0 h 685"/>
                <a:gd name="T2" fmla="*/ 713 w 713"/>
                <a:gd name="T3" fmla="*/ 685 h 685"/>
                <a:gd name="T4" fmla="*/ 0 w 713"/>
                <a:gd name="T5" fmla="*/ 685 h 685"/>
                <a:gd name="T6" fmla="*/ 0 w 713"/>
                <a:gd name="T7" fmla="*/ 99 h 685"/>
                <a:gd name="T8" fmla="*/ 713 w 713"/>
                <a:gd name="T9" fmla="*/ 0 h 685"/>
              </a:gdLst>
              <a:ahLst/>
              <a:cxnLst>
                <a:cxn ang="0">
                  <a:pos x="T0" y="T1"/>
                </a:cxn>
                <a:cxn ang="0">
                  <a:pos x="T2" y="T3"/>
                </a:cxn>
                <a:cxn ang="0">
                  <a:pos x="T4" y="T5"/>
                </a:cxn>
                <a:cxn ang="0">
                  <a:pos x="T6" y="T7"/>
                </a:cxn>
                <a:cxn ang="0">
                  <a:pos x="T8" y="T9"/>
                </a:cxn>
              </a:cxnLst>
              <a:rect l="0" t="0" r="r" b="b"/>
              <a:pathLst>
                <a:path w="713" h="685">
                  <a:moveTo>
                    <a:pt x="713" y="0"/>
                  </a:moveTo>
                  <a:lnTo>
                    <a:pt x="713" y="685"/>
                  </a:lnTo>
                  <a:lnTo>
                    <a:pt x="0" y="685"/>
                  </a:lnTo>
                  <a:lnTo>
                    <a:pt x="0" y="99"/>
                  </a:lnTo>
                  <a:lnTo>
                    <a:pt x="7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26" name="Freeform 29"/>
            <p:cNvSpPr>
              <a:spLocks/>
            </p:cNvSpPr>
            <p:nvPr userDrawn="1"/>
          </p:nvSpPr>
          <p:spPr bwMode="auto">
            <a:xfrm>
              <a:off x="-5868988" y="-1617663"/>
              <a:ext cx="1490663" cy="1308100"/>
            </a:xfrm>
            <a:custGeom>
              <a:avLst/>
              <a:gdLst>
                <a:gd name="T0" fmla="*/ 939 w 939"/>
                <a:gd name="T1" fmla="*/ 0 h 824"/>
                <a:gd name="T2" fmla="*/ 939 w 939"/>
                <a:gd name="T3" fmla="*/ 824 h 824"/>
                <a:gd name="T4" fmla="*/ 0 w 939"/>
                <a:gd name="T5" fmla="*/ 824 h 824"/>
                <a:gd name="T6" fmla="*/ 0 w 939"/>
                <a:gd name="T7" fmla="*/ 132 h 824"/>
                <a:gd name="T8" fmla="*/ 939 w 939"/>
                <a:gd name="T9" fmla="*/ 0 h 824"/>
              </a:gdLst>
              <a:ahLst/>
              <a:cxnLst>
                <a:cxn ang="0">
                  <a:pos x="T0" y="T1"/>
                </a:cxn>
                <a:cxn ang="0">
                  <a:pos x="T2" y="T3"/>
                </a:cxn>
                <a:cxn ang="0">
                  <a:pos x="T4" y="T5"/>
                </a:cxn>
                <a:cxn ang="0">
                  <a:pos x="T6" y="T7"/>
                </a:cxn>
                <a:cxn ang="0">
                  <a:pos x="T8" y="T9"/>
                </a:cxn>
              </a:cxnLst>
              <a:rect l="0" t="0" r="r" b="b"/>
              <a:pathLst>
                <a:path w="939" h="824">
                  <a:moveTo>
                    <a:pt x="939" y="0"/>
                  </a:moveTo>
                  <a:lnTo>
                    <a:pt x="939" y="824"/>
                  </a:lnTo>
                  <a:lnTo>
                    <a:pt x="0" y="824"/>
                  </a:lnTo>
                  <a:lnTo>
                    <a:pt x="0" y="132"/>
                  </a:lnTo>
                  <a:lnTo>
                    <a:pt x="9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27" name="Freeform 30"/>
            <p:cNvSpPr>
              <a:spLocks/>
            </p:cNvSpPr>
            <p:nvPr userDrawn="1"/>
          </p:nvSpPr>
          <p:spPr bwMode="auto">
            <a:xfrm>
              <a:off x="-7105650" y="-198437"/>
              <a:ext cx="1131888" cy="1087438"/>
            </a:xfrm>
            <a:custGeom>
              <a:avLst/>
              <a:gdLst>
                <a:gd name="T0" fmla="*/ 0 w 713"/>
                <a:gd name="T1" fmla="*/ 0 h 685"/>
                <a:gd name="T2" fmla="*/ 713 w 713"/>
                <a:gd name="T3" fmla="*/ 0 h 685"/>
                <a:gd name="T4" fmla="*/ 713 w 713"/>
                <a:gd name="T5" fmla="*/ 685 h 685"/>
                <a:gd name="T6" fmla="*/ 0 w 713"/>
                <a:gd name="T7" fmla="*/ 586 h 685"/>
                <a:gd name="T8" fmla="*/ 0 w 713"/>
                <a:gd name="T9" fmla="*/ 0 h 685"/>
              </a:gdLst>
              <a:ahLst/>
              <a:cxnLst>
                <a:cxn ang="0">
                  <a:pos x="T0" y="T1"/>
                </a:cxn>
                <a:cxn ang="0">
                  <a:pos x="T2" y="T3"/>
                </a:cxn>
                <a:cxn ang="0">
                  <a:pos x="T4" y="T5"/>
                </a:cxn>
                <a:cxn ang="0">
                  <a:pos x="T6" y="T7"/>
                </a:cxn>
                <a:cxn ang="0">
                  <a:pos x="T8" y="T9"/>
                </a:cxn>
              </a:cxnLst>
              <a:rect l="0" t="0" r="r" b="b"/>
              <a:pathLst>
                <a:path w="713" h="685">
                  <a:moveTo>
                    <a:pt x="0" y="0"/>
                  </a:moveTo>
                  <a:lnTo>
                    <a:pt x="713" y="0"/>
                  </a:lnTo>
                  <a:lnTo>
                    <a:pt x="713" y="685"/>
                  </a:lnTo>
                  <a:lnTo>
                    <a:pt x="0" y="58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28" name="Freeform 31"/>
            <p:cNvSpPr>
              <a:spLocks/>
            </p:cNvSpPr>
            <p:nvPr userDrawn="1"/>
          </p:nvSpPr>
          <p:spPr bwMode="auto">
            <a:xfrm>
              <a:off x="-5868988" y="-198437"/>
              <a:ext cx="1490663" cy="1308100"/>
            </a:xfrm>
            <a:custGeom>
              <a:avLst/>
              <a:gdLst>
                <a:gd name="T0" fmla="*/ 0 w 939"/>
                <a:gd name="T1" fmla="*/ 0 h 824"/>
                <a:gd name="T2" fmla="*/ 939 w 939"/>
                <a:gd name="T3" fmla="*/ 0 h 824"/>
                <a:gd name="T4" fmla="*/ 939 w 939"/>
                <a:gd name="T5" fmla="*/ 824 h 824"/>
                <a:gd name="T6" fmla="*/ 0 w 939"/>
                <a:gd name="T7" fmla="*/ 696 h 824"/>
                <a:gd name="T8" fmla="*/ 0 w 939"/>
                <a:gd name="T9" fmla="*/ 0 h 824"/>
              </a:gdLst>
              <a:ahLst/>
              <a:cxnLst>
                <a:cxn ang="0">
                  <a:pos x="T0" y="T1"/>
                </a:cxn>
                <a:cxn ang="0">
                  <a:pos x="T2" y="T3"/>
                </a:cxn>
                <a:cxn ang="0">
                  <a:pos x="T4" y="T5"/>
                </a:cxn>
                <a:cxn ang="0">
                  <a:pos x="T6" y="T7"/>
                </a:cxn>
                <a:cxn ang="0">
                  <a:pos x="T8" y="T9"/>
                </a:cxn>
              </a:cxnLst>
              <a:rect l="0" t="0" r="r" b="b"/>
              <a:pathLst>
                <a:path w="939" h="824">
                  <a:moveTo>
                    <a:pt x="0" y="0"/>
                  </a:moveTo>
                  <a:lnTo>
                    <a:pt x="939" y="0"/>
                  </a:lnTo>
                  <a:lnTo>
                    <a:pt x="939" y="824"/>
                  </a:lnTo>
                  <a:lnTo>
                    <a:pt x="0" y="69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29" name="Freeform 32"/>
            <p:cNvSpPr>
              <a:spLocks noEditPoints="1"/>
            </p:cNvSpPr>
            <p:nvPr userDrawn="1"/>
          </p:nvSpPr>
          <p:spPr bwMode="auto">
            <a:xfrm>
              <a:off x="6035675" y="-1071563"/>
              <a:ext cx="998538" cy="1639888"/>
            </a:xfrm>
            <a:custGeom>
              <a:avLst/>
              <a:gdLst>
                <a:gd name="T0" fmla="*/ 121 w 629"/>
                <a:gd name="T1" fmla="*/ 110 h 1033"/>
                <a:gd name="T2" fmla="*/ 121 w 629"/>
                <a:gd name="T3" fmla="*/ 531 h 1033"/>
                <a:gd name="T4" fmla="*/ 245 w 629"/>
                <a:gd name="T5" fmla="*/ 531 h 1033"/>
                <a:gd name="T6" fmla="*/ 322 w 629"/>
                <a:gd name="T7" fmla="*/ 528 h 1033"/>
                <a:gd name="T8" fmla="*/ 384 w 629"/>
                <a:gd name="T9" fmla="*/ 509 h 1033"/>
                <a:gd name="T10" fmla="*/ 435 w 629"/>
                <a:gd name="T11" fmla="*/ 476 h 1033"/>
                <a:gd name="T12" fmla="*/ 472 w 629"/>
                <a:gd name="T13" fmla="*/ 432 h 1033"/>
                <a:gd name="T14" fmla="*/ 494 w 629"/>
                <a:gd name="T15" fmla="*/ 381 h 1033"/>
                <a:gd name="T16" fmla="*/ 501 w 629"/>
                <a:gd name="T17" fmla="*/ 315 h 1033"/>
                <a:gd name="T18" fmla="*/ 494 w 629"/>
                <a:gd name="T19" fmla="*/ 253 h 1033"/>
                <a:gd name="T20" fmla="*/ 475 w 629"/>
                <a:gd name="T21" fmla="*/ 202 h 1033"/>
                <a:gd name="T22" fmla="*/ 442 w 629"/>
                <a:gd name="T23" fmla="*/ 161 h 1033"/>
                <a:gd name="T24" fmla="*/ 395 w 629"/>
                <a:gd name="T25" fmla="*/ 132 h 1033"/>
                <a:gd name="T26" fmla="*/ 333 w 629"/>
                <a:gd name="T27" fmla="*/ 117 h 1033"/>
                <a:gd name="T28" fmla="*/ 260 w 629"/>
                <a:gd name="T29" fmla="*/ 110 h 1033"/>
                <a:gd name="T30" fmla="*/ 121 w 629"/>
                <a:gd name="T31" fmla="*/ 110 h 1033"/>
                <a:gd name="T32" fmla="*/ 0 w 629"/>
                <a:gd name="T33" fmla="*/ 0 h 1033"/>
                <a:gd name="T34" fmla="*/ 282 w 629"/>
                <a:gd name="T35" fmla="*/ 0 h 1033"/>
                <a:gd name="T36" fmla="*/ 358 w 629"/>
                <a:gd name="T37" fmla="*/ 7 h 1033"/>
                <a:gd name="T38" fmla="*/ 428 w 629"/>
                <a:gd name="T39" fmla="*/ 22 h 1033"/>
                <a:gd name="T40" fmla="*/ 486 w 629"/>
                <a:gd name="T41" fmla="*/ 48 h 1033"/>
                <a:gd name="T42" fmla="*/ 537 w 629"/>
                <a:gd name="T43" fmla="*/ 81 h 1033"/>
                <a:gd name="T44" fmla="*/ 578 w 629"/>
                <a:gd name="T45" fmla="*/ 125 h 1033"/>
                <a:gd name="T46" fmla="*/ 607 w 629"/>
                <a:gd name="T47" fmla="*/ 180 h 1033"/>
                <a:gd name="T48" fmla="*/ 622 w 629"/>
                <a:gd name="T49" fmla="*/ 238 h 1033"/>
                <a:gd name="T50" fmla="*/ 629 w 629"/>
                <a:gd name="T51" fmla="*/ 308 h 1033"/>
                <a:gd name="T52" fmla="*/ 622 w 629"/>
                <a:gd name="T53" fmla="*/ 381 h 1033"/>
                <a:gd name="T54" fmla="*/ 603 w 629"/>
                <a:gd name="T55" fmla="*/ 443 h 1033"/>
                <a:gd name="T56" fmla="*/ 570 w 629"/>
                <a:gd name="T57" fmla="*/ 502 h 1033"/>
                <a:gd name="T58" fmla="*/ 527 w 629"/>
                <a:gd name="T59" fmla="*/ 550 h 1033"/>
                <a:gd name="T60" fmla="*/ 468 w 629"/>
                <a:gd name="T61" fmla="*/ 590 h 1033"/>
                <a:gd name="T62" fmla="*/ 406 w 629"/>
                <a:gd name="T63" fmla="*/ 619 h 1033"/>
                <a:gd name="T64" fmla="*/ 333 w 629"/>
                <a:gd name="T65" fmla="*/ 638 h 1033"/>
                <a:gd name="T66" fmla="*/ 256 w 629"/>
                <a:gd name="T67" fmla="*/ 641 h 1033"/>
                <a:gd name="T68" fmla="*/ 121 w 629"/>
                <a:gd name="T69" fmla="*/ 641 h 1033"/>
                <a:gd name="T70" fmla="*/ 121 w 629"/>
                <a:gd name="T71" fmla="*/ 1033 h 1033"/>
                <a:gd name="T72" fmla="*/ 0 w 629"/>
                <a:gd name="T73" fmla="*/ 1033 h 1033"/>
                <a:gd name="T74" fmla="*/ 0 w 629"/>
                <a:gd name="T75" fmla="*/ 0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9" h="1033">
                  <a:moveTo>
                    <a:pt x="121" y="110"/>
                  </a:moveTo>
                  <a:lnTo>
                    <a:pt x="121" y="531"/>
                  </a:lnTo>
                  <a:lnTo>
                    <a:pt x="245" y="531"/>
                  </a:lnTo>
                  <a:lnTo>
                    <a:pt x="322" y="528"/>
                  </a:lnTo>
                  <a:lnTo>
                    <a:pt x="384" y="509"/>
                  </a:lnTo>
                  <a:lnTo>
                    <a:pt x="435" y="476"/>
                  </a:lnTo>
                  <a:lnTo>
                    <a:pt x="472" y="432"/>
                  </a:lnTo>
                  <a:lnTo>
                    <a:pt x="494" y="381"/>
                  </a:lnTo>
                  <a:lnTo>
                    <a:pt x="501" y="315"/>
                  </a:lnTo>
                  <a:lnTo>
                    <a:pt x="494" y="253"/>
                  </a:lnTo>
                  <a:lnTo>
                    <a:pt x="475" y="202"/>
                  </a:lnTo>
                  <a:lnTo>
                    <a:pt x="442" y="161"/>
                  </a:lnTo>
                  <a:lnTo>
                    <a:pt x="395" y="132"/>
                  </a:lnTo>
                  <a:lnTo>
                    <a:pt x="333" y="117"/>
                  </a:lnTo>
                  <a:lnTo>
                    <a:pt x="260" y="110"/>
                  </a:lnTo>
                  <a:lnTo>
                    <a:pt x="121" y="110"/>
                  </a:lnTo>
                  <a:close/>
                  <a:moveTo>
                    <a:pt x="0" y="0"/>
                  </a:moveTo>
                  <a:lnTo>
                    <a:pt x="282" y="0"/>
                  </a:lnTo>
                  <a:lnTo>
                    <a:pt x="358" y="7"/>
                  </a:lnTo>
                  <a:lnTo>
                    <a:pt x="428" y="22"/>
                  </a:lnTo>
                  <a:lnTo>
                    <a:pt x="486" y="48"/>
                  </a:lnTo>
                  <a:lnTo>
                    <a:pt x="537" y="81"/>
                  </a:lnTo>
                  <a:lnTo>
                    <a:pt x="578" y="125"/>
                  </a:lnTo>
                  <a:lnTo>
                    <a:pt x="607" y="180"/>
                  </a:lnTo>
                  <a:lnTo>
                    <a:pt x="622" y="238"/>
                  </a:lnTo>
                  <a:lnTo>
                    <a:pt x="629" y="308"/>
                  </a:lnTo>
                  <a:lnTo>
                    <a:pt x="622" y="381"/>
                  </a:lnTo>
                  <a:lnTo>
                    <a:pt x="603" y="443"/>
                  </a:lnTo>
                  <a:lnTo>
                    <a:pt x="570" y="502"/>
                  </a:lnTo>
                  <a:lnTo>
                    <a:pt x="527" y="550"/>
                  </a:lnTo>
                  <a:lnTo>
                    <a:pt x="468" y="590"/>
                  </a:lnTo>
                  <a:lnTo>
                    <a:pt x="406" y="619"/>
                  </a:lnTo>
                  <a:lnTo>
                    <a:pt x="333" y="638"/>
                  </a:lnTo>
                  <a:lnTo>
                    <a:pt x="256" y="641"/>
                  </a:lnTo>
                  <a:lnTo>
                    <a:pt x="121" y="641"/>
                  </a:lnTo>
                  <a:lnTo>
                    <a:pt x="121" y="1033"/>
                  </a:lnTo>
                  <a:lnTo>
                    <a:pt x="0"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0" name="Freeform 33"/>
            <p:cNvSpPr>
              <a:spLocks/>
            </p:cNvSpPr>
            <p:nvPr userDrawn="1"/>
          </p:nvSpPr>
          <p:spPr bwMode="auto">
            <a:xfrm>
              <a:off x="7231063" y="-1165225"/>
              <a:ext cx="963613" cy="1733551"/>
            </a:xfrm>
            <a:custGeom>
              <a:avLst/>
              <a:gdLst>
                <a:gd name="T0" fmla="*/ 0 w 607"/>
                <a:gd name="T1" fmla="*/ 0 h 1092"/>
                <a:gd name="T2" fmla="*/ 117 w 607"/>
                <a:gd name="T3" fmla="*/ 0 h 1092"/>
                <a:gd name="T4" fmla="*/ 117 w 607"/>
                <a:gd name="T5" fmla="*/ 477 h 1092"/>
                <a:gd name="T6" fmla="*/ 121 w 607"/>
                <a:gd name="T7" fmla="*/ 477 h 1092"/>
                <a:gd name="T8" fmla="*/ 165 w 607"/>
                <a:gd name="T9" fmla="*/ 414 h 1092"/>
                <a:gd name="T10" fmla="*/ 223 w 607"/>
                <a:gd name="T11" fmla="*/ 370 h 1092"/>
                <a:gd name="T12" fmla="*/ 285 w 607"/>
                <a:gd name="T13" fmla="*/ 345 h 1092"/>
                <a:gd name="T14" fmla="*/ 362 w 607"/>
                <a:gd name="T15" fmla="*/ 338 h 1092"/>
                <a:gd name="T16" fmla="*/ 428 w 607"/>
                <a:gd name="T17" fmla="*/ 341 h 1092"/>
                <a:gd name="T18" fmla="*/ 483 w 607"/>
                <a:gd name="T19" fmla="*/ 359 h 1092"/>
                <a:gd name="T20" fmla="*/ 527 w 607"/>
                <a:gd name="T21" fmla="*/ 392 h 1092"/>
                <a:gd name="T22" fmla="*/ 563 w 607"/>
                <a:gd name="T23" fmla="*/ 436 h 1092"/>
                <a:gd name="T24" fmla="*/ 589 w 607"/>
                <a:gd name="T25" fmla="*/ 491 h 1092"/>
                <a:gd name="T26" fmla="*/ 604 w 607"/>
                <a:gd name="T27" fmla="*/ 557 h 1092"/>
                <a:gd name="T28" fmla="*/ 607 w 607"/>
                <a:gd name="T29" fmla="*/ 638 h 1092"/>
                <a:gd name="T30" fmla="*/ 607 w 607"/>
                <a:gd name="T31" fmla="*/ 1092 h 1092"/>
                <a:gd name="T32" fmla="*/ 490 w 607"/>
                <a:gd name="T33" fmla="*/ 1092 h 1092"/>
                <a:gd name="T34" fmla="*/ 490 w 607"/>
                <a:gd name="T35" fmla="*/ 667 h 1092"/>
                <a:gd name="T36" fmla="*/ 487 w 607"/>
                <a:gd name="T37" fmla="*/ 598 h 1092"/>
                <a:gd name="T38" fmla="*/ 472 w 607"/>
                <a:gd name="T39" fmla="*/ 539 h 1092"/>
                <a:gd name="T40" fmla="*/ 450 w 607"/>
                <a:gd name="T41" fmla="*/ 495 h 1092"/>
                <a:gd name="T42" fmla="*/ 413 w 607"/>
                <a:gd name="T43" fmla="*/ 462 h 1092"/>
                <a:gd name="T44" fmla="*/ 373 w 607"/>
                <a:gd name="T45" fmla="*/ 444 h 1092"/>
                <a:gd name="T46" fmla="*/ 318 w 607"/>
                <a:gd name="T47" fmla="*/ 436 h 1092"/>
                <a:gd name="T48" fmla="*/ 263 w 607"/>
                <a:gd name="T49" fmla="*/ 444 h 1092"/>
                <a:gd name="T50" fmla="*/ 216 w 607"/>
                <a:gd name="T51" fmla="*/ 466 h 1092"/>
                <a:gd name="T52" fmla="*/ 176 w 607"/>
                <a:gd name="T53" fmla="*/ 506 h 1092"/>
                <a:gd name="T54" fmla="*/ 143 w 607"/>
                <a:gd name="T55" fmla="*/ 554 h 1092"/>
                <a:gd name="T56" fmla="*/ 125 w 607"/>
                <a:gd name="T57" fmla="*/ 609 h 1092"/>
                <a:gd name="T58" fmla="*/ 117 w 607"/>
                <a:gd name="T59" fmla="*/ 675 h 1092"/>
                <a:gd name="T60" fmla="*/ 117 w 607"/>
                <a:gd name="T61" fmla="*/ 1092 h 1092"/>
                <a:gd name="T62" fmla="*/ 0 w 607"/>
                <a:gd name="T63" fmla="*/ 1092 h 1092"/>
                <a:gd name="T64" fmla="*/ 0 w 607"/>
                <a:gd name="T65" fmla="*/ 0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7" h="1092">
                  <a:moveTo>
                    <a:pt x="0" y="0"/>
                  </a:moveTo>
                  <a:lnTo>
                    <a:pt x="117" y="0"/>
                  </a:lnTo>
                  <a:lnTo>
                    <a:pt x="117" y="477"/>
                  </a:lnTo>
                  <a:lnTo>
                    <a:pt x="121" y="477"/>
                  </a:lnTo>
                  <a:lnTo>
                    <a:pt x="165" y="414"/>
                  </a:lnTo>
                  <a:lnTo>
                    <a:pt x="223" y="370"/>
                  </a:lnTo>
                  <a:lnTo>
                    <a:pt x="285" y="345"/>
                  </a:lnTo>
                  <a:lnTo>
                    <a:pt x="362" y="338"/>
                  </a:lnTo>
                  <a:lnTo>
                    <a:pt x="428" y="341"/>
                  </a:lnTo>
                  <a:lnTo>
                    <a:pt x="483" y="359"/>
                  </a:lnTo>
                  <a:lnTo>
                    <a:pt x="527" y="392"/>
                  </a:lnTo>
                  <a:lnTo>
                    <a:pt x="563" y="436"/>
                  </a:lnTo>
                  <a:lnTo>
                    <a:pt x="589" y="491"/>
                  </a:lnTo>
                  <a:lnTo>
                    <a:pt x="604" y="557"/>
                  </a:lnTo>
                  <a:lnTo>
                    <a:pt x="607" y="638"/>
                  </a:lnTo>
                  <a:lnTo>
                    <a:pt x="607" y="1092"/>
                  </a:lnTo>
                  <a:lnTo>
                    <a:pt x="490" y="1092"/>
                  </a:lnTo>
                  <a:lnTo>
                    <a:pt x="490" y="667"/>
                  </a:lnTo>
                  <a:lnTo>
                    <a:pt x="487" y="598"/>
                  </a:lnTo>
                  <a:lnTo>
                    <a:pt x="472" y="539"/>
                  </a:lnTo>
                  <a:lnTo>
                    <a:pt x="450" y="495"/>
                  </a:lnTo>
                  <a:lnTo>
                    <a:pt x="413" y="462"/>
                  </a:lnTo>
                  <a:lnTo>
                    <a:pt x="373" y="444"/>
                  </a:lnTo>
                  <a:lnTo>
                    <a:pt x="318" y="436"/>
                  </a:lnTo>
                  <a:lnTo>
                    <a:pt x="263" y="444"/>
                  </a:lnTo>
                  <a:lnTo>
                    <a:pt x="216" y="466"/>
                  </a:lnTo>
                  <a:lnTo>
                    <a:pt x="176" y="506"/>
                  </a:lnTo>
                  <a:lnTo>
                    <a:pt x="143" y="554"/>
                  </a:lnTo>
                  <a:lnTo>
                    <a:pt x="125" y="609"/>
                  </a:lnTo>
                  <a:lnTo>
                    <a:pt x="117" y="675"/>
                  </a:lnTo>
                  <a:lnTo>
                    <a:pt x="117" y="1092"/>
                  </a:lnTo>
                  <a:lnTo>
                    <a:pt x="0" y="109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1" name="Freeform 34"/>
            <p:cNvSpPr>
              <a:spLocks noEditPoints="1"/>
            </p:cNvSpPr>
            <p:nvPr userDrawn="1"/>
          </p:nvSpPr>
          <p:spPr bwMode="auto">
            <a:xfrm>
              <a:off x="8421688" y="-628650"/>
              <a:ext cx="1149350" cy="1227138"/>
            </a:xfrm>
            <a:custGeom>
              <a:avLst/>
              <a:gdLst>
                <a:gd name="T0" fmla="*/ 365 w 724"/>
                <a:gd name="T1" fmla="*/ 98 h 773"/>
                <a:gd name="T2" fmla="*/ 296 w 724"/>
                <a:gd name="T3" fmla="*/ 109 h 773"/>
                <a:gd name="T4" fmla="*/ 237 w 724"/>
                <a:gd name="T5" fmla="*/ 131 h 773"/>
                <a:gd name="T6" fmla="*/ 186 w 724"/>
                <a:gd name="T7" fmla="*/ 175 h 773"/>
                <a:gd name="T8" fmla="*/ 150 w 724"/>
                <a:gd name="T9" fmla="*/ 230 h 773"/>
                <a:gd name="T10" fmla="*/ 128 w 724"/>
                <a:gd name="T11" fmla="*/ 304 h 773"/>
                <a:gd name="T12" fmla="*/ 120 w 724"/>
                <a:gd name="T13" fmla="*/ 388 h 773"/>
                <a:gd name="T14" fmla="*/ 128 w 724"/>
                <a:gd name="T15" fmla="*/ 472 h 773"/>
                <a:gd name="T16" fmla="*/ 150 w 724"/>
                <a:gd name="T17" fmla="*/ 542 h 773"/>
                <a:gd name="T18" fmla="*/ 186 w 724"/>
                <a:gd name="T19" fmla="*/ 597 h 773"/>
                <a:gd name="T20" fmla="*/ 237 w 724"/>
                <a:gd name="T21" fmla="*/ 637 h 773"/>
                <a:gd name="T22" fmla="*/ 296 w 724"/>
                <a:gd name="T23" fmla="*/ 663 h 773"/>
                <a:gd name="T24" fmla="*/ 365 w 724"/>
                <a:gd name="T25" fmla="*/ 670 h 773"/>
                <a:gd name="T26" fmla="*/ 435 w 724"/>
                <a:gd name="T27" fmla="*/ 663 h 773"/>
                <a:gd name="T28" fmla="*/ 493 w 724"/>
                <a:gd name="T29" fmla="*/ 637 h 773"/>
                <a:gd name="T30" fmla="*/ 541 w 724"/>
                <a:gd name="T31" fmla="*/ 597 h 773"/>
                <a:gd name="T32" fmla="*/ 574 w 724"/>
                <a:gd name="T33" fmla="*/ 542 h 773"/>
                <a:gd name="T34" fmla="*/ 596 w 724"/>
                <a:gd name="T35" fmla="*/ 472 h 773"/>
                <a:gd name="T36" fmla="*/ 603 w 724"/>
                <a:gd name="T37" fmla="*/ 388 h 773"/>
                <a:gd name="T38" fmla="*/ 596 w 724"/>
                <a:gd name="T39" fmla="*/ 300 h 773"/>
                <a:gd name="T40" fmla="*/ 574 w 724"/>
                <a:gd name="T41" fmla="*/ 230 h 773"/>
                <a:gd name="T42" fmla="*/ 541 w 724"/>
                <a:gd name="T43" fmla="*/ 175 h 773"/>
                <a:gd name="T44" fmla="*/ 493 w 724"/>
                <a:gd name="T45" fmla="*/ 131 h 773"/>
                <a:gd name="T46" fmla="*/ 435 w 724"/>
                <a:gd name="T47" fmla="*/ 109 h 773"/>
                <a:gd name="T48" fmla="*/ 365 w 724"/>
                <a:gd name="T49" fmla="*/ 98 h 773"/>
                <a:gd name="T50" fmla="*/ 373 w 724"/>
                <a:gd name="T51" fmla="*/ 0 h 773"/>
                <a:gd name="T52" fmla="*/ 453 w 724"/>
                <a:gd name="T53" fmla="*/ 7 h 773"/>
                <a:gd name="T54" fmla="*/ 519 w 724"/>
                <a:gd name="T55" fmla="*/ 25 h 773"/>
                <a:gd name="T56" fmla="*/ 581 w 724"/>
                <a:gd name="T57" fmla="*/ 58 h 773"/>
                <a:gd name="T58" fmla="*/ 632 w 724"/>
                <a:gd name="T59" fmla="*/ 102 h 773"/>
                <a:gd name="T60" fmla="*/ 673 w 724"/>
                <a:gd name="T61" fmla="*/ 157 h 773"/>
                <a:gd name="T62" fmla="*/ 702 w 724"/>
                <a:gd name="T63" fmla="*/ 223 h 773"/>
                <a:gd name="T64" fmla="*/ 716 w 724"/>
                <a:gd name="T65" fmla="*/ 296 h 773"/>
                <a:gd name="T66" fmla="*/ 724 w 724"/>
                <a:gd name="T67" fmla="*/ 381 h 773"/>
                <a:gd name="T68" fmla="*/ 716 w 724"/>
                <a:gd name="T69" fmla="*/ 465 h 773"/>
                <a:gd name="T70" fmla="*/ 698 w 724"/>
                <a:gd name="T71" fmla="*/ 542 h 773"/>
                <a:gd name="T72" fmla="*/ 669 w 724"/>
                <a:gd name="T73" fmla="*/ 608 h 773"/>
                <a:gd name="T74" fmla="*/ 625 w 724"/>
                <a:gd name="T75" fmla="*/ 666 h 773"/>
                <a:gd name="T76" fmla="*/ 570 w 724"/>
                <a:gd name="T77" fmla="*/ 710 h 773"/>
                <a:gd name="T78" fmla="*/ 508 w 724"/>
                <a:gd name="T79" fmla="*/ 743 h 773"/>
                <a:gd name="T80" fmla="*/ 435 w 724"/>
                <a:gd name="T81" fmla="*/ 765 h 773"/>
                <a:gd name="T82" fmla="*/ 358 w 724"/>
                <a:gd name="T83" fmla="*/ 773 h 773"/>
                <a:gd name="T84" fmla="*/ 281 w 724"/>
                <a:gd name="T85" fmla="*/ 765 h 773"/>
                <a:gd name="T86" fmla="*/ 212 w 724"/>
                <a:gd name="T87" fmla="*/ 747 h 773"/>
                <a:gd name="T88" fmla="*/ 150 w 724"/>
                <a:gd name="T89" fmla="*/ 714 h 773"/>
                <a:gd name="T90" fmla="*/ 98 w 724"/>
                <a:gd name="T91" fmla="*/ 666 h 773"/>
                <a:gd name="T92" fmla="*/ 55 w 724"/>
                <a:gd name="T93" fmla="*/ 611 h 773"/>
                <a:gd name="T94" fmla="*/ 25 w 724"/>
                <a:gd name="T95" fmla="*/ 545 h 773"/>
                <a:gd name="T96" fmla="*/ 7 w 724"/>
                <a:gd name="T97" fmla="*/ 476 h 773"/>
                <a:gd name="T98" fmla="*/ 0 w 724"/>
                <a:gd name="T99" fmla="*/ 395 h 773"/>
                <a:gd name="T100" fmla="*/ 7 w 724"/>
                <a:gd name="T101" fmla="*/ 307 h 773"/>
                <a:gd name="T102" fmla="*/ 25 w 724"/>
                <a:gd name="T103" fmla="*/ 230 h 773"/>
                <a:gd name="T104" fmla="*/ 55 w 724"/>
                <a:gd name="T105" fmla="*/ 164 h 773"/>
                <a:gd name="T106" fmla="*/ 98 w 724"/>
                <a:gd name="T107" fmla="*/ 106 h 773"/>
                <a:gd name="T108" fmla="*/ 153 w 724"/>
                <a:gd name="T109" fmla="*/ 58 h 773"/>
                <a:gd name="T110" fmla="*/ 219 w 724"/>
                <a:gd name="T111" fmla="*/ 25 h 773"/>
                <a:gd name="T112" fmla="*/ 292 w 724"/>
                <a:gd name="T113" fmla="*/ 7 h 773"/>
                <a:gd name="T114" fmla="*/ 373 w 724"/>
                <a:gd name="T11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4" h="773">
                  <a:moveTo>
                    <a:pt x="365" y="98"/>
                  </a:moveTo>
                  <a:lnTo>
                    <a:pt x="296" y="109"/>
                  </a:lnTo>
                  <a:lnTo>
                    <a:pt x="237" y="131"/>
                  </a:lnTo>
                  <a:lnTo>
                    <a:pt x="186" y="175"/>
                  </a:lnTo>
                  <a:lnTo>
                    <a:pt x="150" y="230"/>
                  </a:lnTo>
                  <a:lnTo>
                    <a:pt x="128" y="304"/>
                  </a:lnTo>
                  <a:lnTo>
                    <a:pt x="120" y="388"/>
                  </a:lnTo>
                  <a:lnTo>
                    <a:pt x="128" y="472"/>
                  </a:lnTo>
                  <a:lnTo>
                    <a:pt x="150" y="542"/>
                  </a:lnTo>
                  <a:lnTo>
                    <a:pt x="186" y="597"/>
                  </a:lnTo>
                  <a:lnTo>
                    <a:pt x="237" y="637"/>
                  </a:lnTo>
                  <a:lnTo>
                    <a:pt x="296" y="663"/>
                  </a:lnTo>
                  <a:lnTo>
                    <a:pt x="365" y="670"/>
                  </a:lnTo>
                  <a:lnTo>
                    <a:pt x="435" y="663"/>
                  </a:lnTo>
                  <a:lnTo>
                    <a:pt x="493" y="637"/>
                  </a:lnTo>
                  <a:lnTo>
                    <a:pt x="541" y="597"/>
                  </a:lnTo>
                  <a:lnTo>
                    <a:pt x="574" y="542"/>
                  </a:lnTo>
                  <a:lnTo>
                    <a:pt x="596" y="472"/>
                  </a:lnTo>
                  <a:lnTo>
                    <a:pt x="603" y="388"/>
                  </a:lnTo>
                  <a:lnTo>
                    <a:pt x="596" y="300"/>
                  </a:lnTo>
                  <a:lnTo>
                    <a:pt x="574" y="230"/>
                  </a:lnTo>
                  <a:lnTo>
                    <a:pt x="541" y="175"/>
                  </a:lnTo>
                  <a:lnTo>
                    <a:pt x="493" y="131"/>
                  </a:lnTo>
                  <a:lnTo>
                    <a:pt x="435" y="109"/>
                  </a:lnTo>
                  <a:lnTo>
                    <a:pt x="365" y="98"/>
                  </a:lnTo>
                  <a:close/>
                  <a:moveTo>
                    <a:pt x="373" y="0"/>
                  </a:moveTo>
                  <a:lnTo>
                    <a:pt x="453" y="7"/>
                  </a:lnTo>
                  <a:lnTo>
                    <a:pt x="519" y="25"/>
                  </a:lnTo>
                  <a:lnTo>
                    <a:pt x="581" y="58"/>
                  </a:lnTo>
                  <a:lnTo>
                    <a:pt x="632" y="102"/>
                  </a:lnTo>
                  <a:lnTo>
                    <a:pt x="673" y="157"/>
                  </a:lnTo>
                  <a:lnTo>
                    <a:pt x="702" y="223"/>
                  </a:lnTo>
                  <a:lnTo>
                    <a:pt x="716" y="296"/>
                  </a:lnTo>
                  <a:lnTo>
                    <a:pt x="724" y="381"/>
                  </a:lnTo>
                  <a:lnTo>
                    <a:pt x="716" y="465"/>
                  </a:lnTo>
                  <a:lnTo>
                    <a:pt x="698" y="542"/>
                  </a:lnTo>
                  <a:lnTo>
                    <a:pt x="669" y="608"/>
                  </a:lnTo>
                  <a:lnTo>
                    <a:pt x="625" y="666"/>
                  </a:lnTo>
                  <a:lnTo>
                    <a:pt x="570" y="710"/>
                  </a:lnTo>
                  <a:lnTo>
                    <a:pt x="508" y="743"/>
                  </a:lnTo>
                  <a:lnTo>
                    <a:pt x="435" y="765"/>
                  </a:lnTo>
                  <a:lnTo>
                    <a:pt x="358" y="773"/>
                  </a:lnTo>
                  <a:lnTo>
                    <a:pt x="281" y="765"/>
                  </a:lnTo>
                  <a:lnTo>
                    <a:pt x="212" y="747"/>
                  </a:lnTo>
                  <a:lnTo>
                    <a:pt x="150" y="714"/>
                  </a:lnTo>
                  <a:lnTo>
                    <a:pt x="98" y="666"/>
                  </a:lnTo>
                  <a:lnTo>
                    <a:pt x="55" y="611"/>
                  </a:lnTo>
                  <a:lnTo>
                    <a:pt x="25" y="545"/>
                  </a:lnTo>
                  <a:lnTo>
                    <a:pt x="7" y="476"/>
                  </a:lnTo>
                  <a:lnTo>
                    <a:pt x="0" y="395"/>
                  </a:lnTo>
                  <a:lnTo>
                    <a:pt x="7" y="307"/>
                  </a:lnTo>
                  <a:lnTo>
                    <a:pt x="25" y="230"/>
                  </a:lnTo>
                  <a:lnTo>
                    <a:pt x="55" y="164"/>
                  </a:lnTo>
                  <a:lnTo>
                    <a:pt x="98" y="106"/>
                  </a:lnTo>
                  <a:lnTo>
                    <a:pt x="153" y="58"/>
                  </a:lnTo>
                  <a:lnTo>
                    <a:pt x="219" y="25"/>
                  </a:lnTo>
                  <a:lnTo>
                    <a:pt x="292" y="7"/>
                  </a:lnTo>
                  <a:lnTo>
                    <a:pt x="3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2" name="Freeform 35"/>
            <p:cNvSpPr>
              <a:spLocks/>
            </p:cNvSpPr>
            <p:nvPr userDrawn="1"/>
          </p:nvSpPr>
          <p:spPr bwMode="auto">
            <a:xfrm>
              <a:off x="9820275" y="-628650"/>
              <a:ext cx="969963" cy="1196975"/>
            </a:xfrm>
            <a:custGeom>
              <a:avLst/>
              <a:gdLst>
                <a:gd name="T0" fmla="*/ 362 w 611"/>
                <a:gd name="T1" fmla="*/ 0 h 754"/>
                <a:gd name="T2" fmla="*/ 417 w 611"/>
                <a:gd name="T3" fmla="*/ 3 h 754"/>
                <a:gd name="T4" fmla="*/ 468 w 611"/>
                <a:gd name="T5" fmla="*/ 18 h 754"/>
                <a:gd name="T6" fmla="*/ 512 w 611"/>
                <a:gd name="T7" fmla="*/ 43 h 754"/>
                <a:gd name="T8" fmla="*/ 545 w 611"/>
                <a:gd name="T9" fmla="*/ 76 h 754"/>
                <a:gd name="T10" fmla="*/ 581 w 611"/>
                <a:gd name="T11" fmla="*/ 139 h 754"/>
                <a:gd name="T12" fmla="*/ 603 w 611"/>
                <a:gd name="T13" fmla="*/ 212 h 754"/>
                <a:gd name="T14" fmla="*/ 611 w 611"/>
                <a:gd name="T15" fmla="*/ 304 h 754"/>
                <a:gd name="T16" fmla="*/ 611 w 611"/>
                <a:gd name="T17" fmla="*/ 754 h 754"/>
                <a:gd name="T18" fmla="*/ 494 w 611"/>
                <a:gd name="T19" fmla="*/ 754 h 754"/>
                <a:gd name="T20" fmla="*/ 494 w 611"/>
                <a:gd name="T21" fmla="*/ 333 h 754"/>
                <a:gd name="T22" fmla="*/ 486 w 611"/>
                <a:gd name="T23" fmla="*/ 263 h 754"/>
                <a:gd name="T24" fmla="*/ 472 w 611"/>
                <a:gd name="T25" fmla="*/ 205 h 754"/>
                <a:gd name="T26" fmla="*/ 450 w 611"/>
                <a:gd name="T27" fmla="*/ 157 h 754"/>
                <a:gd name="T28" fmla="*/ 417 w 611"/>
                <a:gd name="T29" fmla="*/ 124 h 754"/>
                <a:gd name="T30" fmla="*/ 373 w 611"/>
                <a:gd name="T31" fmla="*/ 106 h 754"/>
                <a:gd name="T32" fmla="*/ 322 w 611"/>
                <a:gd name="T33" fmla="*/ 98 h 754"/>
                <a:gd name="T34" fmla="*/ 267 w 611"/>
                <a:gd name="T35" fmla="*/ 106 h 754"/>
                <a:gd name="T36" fmla="*/ 219 w 611"/>
                <a:gd name="T37" fmla="*/ 128 h 754"/>
                <a:gd name="T38" fmla="*/ 175 w 611"/>
                <a:gd name="T39" fmla="*/ 164 h 754"/>
                <a:gd name="T40" fmla="*/ 143 w 611"/>
                <a:gd name="T41" fmla="*/ 212 h 754"/>
                <a:gd name="T42" fmla="*/ 124 w 611"/>
                <a:gd name="T43" fmla="*/ 271 h 754"/>
                <a:gd name="T44" fmla="*/ 117 w 611"/>
                <a:gd name="T45" fmla="*/ 333 h 754"/>
                <a:gd name="T46" fmla="*/ 117 w 611"/>
                <a:gd name="T47" fmla="*/ 754 h 754"/>
                <a:gd name="T48" fmla="*/ 0 w 611"/>
                <a:gd name="T49" fmla="*/ 754 h 754"/>
                <a:gd name="T50" fmla="*/ 0 w 611"/>
                <a:gd name="T51" fmla="*/ 18 h 754"/>
                <a:gd name="T52" fmla="*/ 117 w 611"/>
                <a:gd name="T53" fmla="*/ 18 h 754"/>
                <a:gd name="T54" fmla="*/ 117 w 611"/>
                <a:gd name="T55" fmla="*/ 139 h 754"/>
                <a:gd name="T56" fmla="*/ 121 w 611"/>
                <a:gd name="T57" fmla="*/ 139 h 754"/>
                <a:gd name="T58" fmla="*/ 168 w 611"/>
                <a:gd name="T59" fmla="*/ 76 h 754"/>
                <a:gd name="T60" fmla="*/ 223 w 611"/>
                <a:gd name="T61" fmla="*/ 32 h 754"/>
                <a:gd name="T62" fmla="*/ 285 w 611"/>
                <a:gd name="T63" fmla="*/ 7 h 754"/>
                <a:gd name="T64" fmla="*/ 362 w 611"/>
                <a:gd name="T65"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1" h="754">
                  <a:moveTo>
                    <a:pt x="362" y="0"/>
                  </a:moveTo>
                  <a:lnTo>
                    <a:pt x="417" y="3"/>
                  </a:lnTo>
                  <a:lnTo>
                    <a:pt x="468" y="18"/>
                  </a:lnTo>
                  <a:lnTo>
                    <a:pt x="512" y="43"/>
                  </a:lnTo>
                  <a:lnTo>
                    <a:pt x="545" y="76"/>
                  </a:lnTo>
                  <a:lnTo>
                    <a:pt x="581" y="139"/>
                  </a:lnTo>
                  <a:lnTo>
                    <a:pt x="603" y="212"/>
                  </a:lnTo>
                  <a:lnTo>
                    <a:pt x="611" y="304"/>
                  </a:lnTo>
                  <a:lnTo>
                    <a:pt x="611" y="754"/>
                  </a:lnTo>
                  <a:lnTo>
                    <a:pt x="494" y="754"/>
                  </a:lnTo>
                  <a:lnTo>
                    <a:pt x="494" y="333"/>
                  </a:lnTo>
                  <a:lnTo>
                    <a:pt x="486" y="263"/>
                  </a:lnTo>
                  <a:lnTo>
                    <a:pt x="472" y="205"/>
                  </a:lnTo>
                  <a:lnTo>
                    <a:pt x="450" y="157"/>
                  </a:lnTo>
                  <a:lnTo>
                    <a:pt x="417" y="124"/>
                  </a:lnTo>
                  <a:lnTo>
                    <a:pt x="373" y="106"/>
                  </a:lnTo>
                  <a:lnTo>
                    <a:pt x="322" y="98"/>
                  </a:lnTo>
                  <a:lnTo>
                    <a:pt x="267" y="106"/>
                  </a:lnTo>
                  <a:lnTo>
                    <a:pt x="219" y="128"/>
                  </a:lnTo>
                  <a:lnTo>
                    <a:pt x="175" y="164"/>
                  </a:lnTo>
                  <a:lnTo>
                    <a:pt x="143" y="212"/>
                  </a:lnTo>
                  <a:lnTo>
                    <a:pt x="124" y="271"/>
                  </a:lnTo>
                  <a:lnTo>
                    <a:pt x="117" y="333"/>
                  </a:lnTo>
                  <a:lnTo>
                    <a:pt x="117" y="754"/>
                  </a:lnTo>
                  <a:lnTo>
                    <a:pt x="0" y="754"/>
                  </a:lnTo>
                  <a:lnTo>
                    <a:pt x="0" y="18"/>
                  </a:lnTo>
                  <a:lnTo>
                    <a:pt x="117" y="18"/>
                  </a:lnTo>
                  <a:lnTo>
                    <a:pt x="117" y="139"/>
                  </a:lnTo>
                  <a:lnTo>
                    <a:pt x="121" y="139"/>
                  </a:lnTo>
                  <a:lnTo>
                    <a:pt x="168" y="76"/>
                  </a:lnTo>
                  <a:lnTo>
                    <a:pt x="223" y="32"/>
                  </a:lnTo>
                  <a:lnTo>
                    <a:pt x="285" y="7"/>
                  </a:lnTo>
                  <a:lnTo>
                    <a:pt x="3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0" name="Freeform 36"/>
            <p:cNvSpPr>
              <a:spLocks noEditPoints="1"/>
            </p:cNvSpPr>
            <p:nvPr userDrawn="1"/>
          </p:nvSpPr>
          <p:spPr bwMode="auto">
            <a:xfrm>
              <a:off x="11022013" y="-628650"/>
              <a:ext cx="1020763" cy="1227138"/>
            </a:xfrm>
            <a:custGeom>
              <a:avLst/>
              <a:gdLst>
                <a:gd name="T0" fmla="*/ 336 w 643"/>
                <a:gd name="T1" fmla="*/ 98 h 773"/>
                <a:gd name="T2" fmla="*/ 285 w 643"/>
                <a:gd name="T3" fmla="*/ 106 h 773"/>
                <a:gd name="T4" fmla="*/ 237 w 643"/>
                <a:gd name="T5" fmla="*/ 124 h 773"/>
                <a:gd name="T6" fmla="*/ 197 w 643"/>
                <a:gd name="T7" fmla="*/ 157 h 773"/>
                <a:gd name="T8" fmla="*/ 164 w 643"/>
                <a:gd name="T9" fmla="*/ 201 h 773"/>
                <a:gd name="T10" fmla="*/ 139 w 643"/>
                <a:gd name="T11" fmla="*/ 252 h 773"/>
                <a:gd name="T12" fmla="*/ 124 w 643"/>
                <a:gd name="T13" fmla="*/ 315 h 773"/>
                <a:gd name="T14" fmla="*/ 523 w 643"/>
                <a:gd name="T15" fmla="*/ 315 h 773"/>
                <a:gd name="T16" fmla="*/ 515 w 643"/>
                <a:gd name="T17" fmla="*/ 252 h 773"/>
                <a:gd name="T18" fmla="*/ 501 w 643"/>
                <a:gd name="T19" fmla="*/ 197 h 773"/>
                <a:gd name="T20" fmla="*/ 471 w 643"/>
                <a:gd name="T21" fmla="*/ 157 h 773"/>
                <a:gd name="T22" fmla="*/ 435 w 643"/>
                <a:gd name="T23" fmla="*/ 124 h 773"/>
                <a:gd name="T24" fmla="*/ 391 w 643"/>
                <a:gd name="T25" fmla="*/ 106 h 773"/>
                <a:gd name="T26" fmla="*/ 336 w 643"/>
                <a:gd name="T27" fmla="*/ 98 h 773"/>
                <a:gd name="T28" fmla="*/ 340 w 643"/>
                <a:gd name="T29" fmla="*/ 0 h 773"/>
                <a:gd name="T30" fmla="*/ 406 w 643"/>
                <a:gd name="T31" fmla="*/ 3 h 773"/>
                <a:gd name="T32" fmla="*/ 468 w 643"/>
                <a:gd name="T33" fmla="*/ 21 h 773"/>
                <a:gd name="T34" fmla="*/ 519 w 643"/>
                <a:gd name="T35" fmla="*/ 51 h 773"/>
                <a:gd name="T36" fmla="*/ 563 w 643"/>
                <a:gd name="T37" fmla="*/ 91 h 773"/>
                <a:gd name="T38" fmla="*/ 596 w 643"/>
                <a:gd name="T39" fmla="*/ 142 h 773"/>
                <a:gd name="T40" fmla="*/ 621 w 643"/>
                <a:gd name="T41" fmla="*/ 205 h 773"/>
                <a:gd name="T42" fmla="*/ 636 w 643"/>
                <a:gd name="T43" fmla="*/ 274 h 773"/>
                <a:gd name="T44" fmla="*/ 643 w 643"/>
                <a:gd name="T45" fmla="*/ 351 h 773"/>
                <a:gd name="T46" fmla="*/ 643 w 643"/>
                <a:gd name="T47" fmla="*/ 414 h 773"/>
                <a:gd name="T48" fmla="*/ 124 w 643"/>
                <a:gd name="T49" fmla="*/ 414 h 773"/>
                <a:gd name="T50" fmla="*/ 131 w 643"/>
                <a:gd name="T51" fmla="*/ 490 h 773"/>
                <a:gd name="T52" fmla="*/ 153 w 643"/>
                <a:gd name="T53" fmla="*/ 553 h 773"/>
                <a:gd name="T54" fmla="*/ 190 w 643"/>
                <a:gd name="T55" fmla="*/ 604 h 773"/>
                <a:gd name="T56" fmla="*/ 237 w 643"/>
                <a:gd name="T57" fmla="*/ 641 h 773"/>
                <a:gd name="T58" fmla="*/ 296 w 643"/>
                <a:gd name="T59" fmla="*/ 663 h 773"/>
                <a:gd name="T60" fmla="*/ 362 w 643"/>
                <a:gd name="T61" fmla="*/ 670 h 773"/>
                <a:gd name="T62" fmla="*/ 442 w 643"/>
                <a:gd name="T63" fmla="*/ 663 h 773"/>
                <a:gd name="T64" fmla="*/ 519 w 643"/>
                <a:gd name="T65" fmla="*/ 633 h 773"/>
                <a:gd name="T66" fmla="*/ 592 w 643"/>
                <a:gd name="T67" fmla="*/ 589 h 773"/>
                <a:gd name="T68" fmla="*/ 592 w 643"/>
                <a:gd name="T69" fmla="*/ 699 h 773"/>
                <a:gd name="T70" fmla="*/ 537 w 643"/>
                <a:gd name="T71" fmla="*/ 732 h 773"/>
                <a:gd name="T72" fmla="*/ 479 w 643"/>
                <a:gd name="T73" fmla="*/ 754 h 773"/>
                <a:gd name="T74" fmla="*/ 409 w 643"/>
                <a:gd name="T75" fmla="*/ 765 h 773"/>
                <a:gd name="T76" fmla="*/ 336 w 643"/>
                <a:gd name="T77" fmla="*/ 773 h 773"/>
                <a:gd name="T78" fmla="*/ 259 w 643"/>
                <a:gd name="T79" fmla="*/ 765 h 773"/>
                <a:gd name="T80" fmla="*/ 194 w 643"/>
                <a:gd name="T81" fmla="*/ 747 h 773"/>
                <a:gd name="T82" fmla="*/ 139 w 643"/>
                <a:gd name="T83" fmla="*/ 714 h 773"/>
                <a:gd name="T84" fmla="*/ 88 w 643"/>
                <a:gd name="T85" fmla="*/ 670 h 773"/>
                <a:gd name="T86" fmla="*/ 51 w 643"/>
                <a:gd name="T87" fmla="*/ 615 h 773"/>
                <a:gd name="T88" fmla="*/ 22 w 643"/>
                <a:gd name="T89" fmla="*/ 549 h 773"/>
                <a:gd name="T90" fmla="*/ 7 w 643"/>
                <a:gd name="T91" fmla="*/ 472 h 773"/>
                <a:gd name="T92" fmla="*/ 0 w 643"/>
                <a:gd name="T93" fmla="*/ 388 h 773"/>
                <a:gd name="T94" fmla="*/ 7 w 643"/>
                <a:gd name="T95" fmla="*/ 318 h 773"/>
                <a:gd name="T96" fmla="*/ 22 w 643"/>
                <a:gd name="T97" fmla="*/ 252 h 773"/>
                <a:gd name="T98" fmla="*/ 44 w 643"/>
                <a:gd name="T99" fmla="*/ 190 h 773"/>
                <a:gd name="T100" fmla="*/ 80 w 643"/>
                <a:gd name="T101" fmla="*/ 131 h 773"/>
                <a:gd name="T102" fmla="*/ 120 w 643"/>
                <a:gd name="T103" fmla="*/ 87 h 773"/>
                <a:gd name="T104" fmla="*/ 168 w 643"/>
                <a:gd name="T105" fmla="*/ 47 h 773"/>
                <a:gd name="T106" fmla="*/ 219 w 643"/>
                <a:gd name="T107" fmla="*/ 21 h 773"/>
                <a:gd name="T108" fmla="*/ 278 w 643"/>
                <a:gd name="T109" fmla="*/ 3 h 773"/>
                <a:gd name="T110" fmla="*/ 340 w 643"/>
                <a:gd name="T111"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3" h="773">
                  <a:moveTo>
                    <a:pt x="336" y="98"/>
                  </a:moveTo>
                  <a:lnTo>
                    <a:pt x="285" y="106"/>
                  </a:lnTo>
                  <a:lnTo>
                    <a:pt x="237" y="124"/>
                  </a:lnTo>
                  <a:lnTo>
                    <a:pt x="197" y="157"/>
                  </a:lnTo>
                  <a:lnTo>
                    <a:pt x="164" y="201"/>
                  </a:lnTo>
                  <a:lnTo>
                    <a:pt x="139" y="252"/>
                  </a:lnTo>
                  <a:lnTo>
                    <a:pt x="124" y="315"/>
                  </a:lnTo>
                  <a:lnTo>
                    <a:pt x="523" y="315"/>
                  </a:lnTo>
                  <a:lnTo>
                    <a:pt x="515" y="252"/>
                  </a:lnTo>
                  <a:lnTo>
                    <a:pt x="501" y="197"/>
                  </a:lnTo>
                  <a:lnTo>
                    <a:pt x="471" y="157"/>
                  </a:lnTo>
                  <a:lnTo>
                    <a:pt x="435" y="124"/>
                  </a:lnTo>
                  <a:lnTo>
                    <a:pt x="391" y="106"/>
                  </a:lnTo>
                  <a:lnTo>
                    <a:pt x="336" y="98"/>
                  </a:lnTo>
                  <a:close/>
                  <a:moveTo>
                    <a:pt x="340" y="0"/>
                  </a:moveTo>
                  <a:lnTo>
                    <a:pt x="406" y="3"/>
                  </a:lnTo>
                  <a:lnTo>
                    <a:pt x="468" y="21"/>
                  </a:lnTo>
                  <a:lnTo>
                    <a:pt x="519" y="51"/>
                  </a:lnTo>
                  <a:lnTo>
                    <a:pt x="563" y="91"/>
                  </a:lnTo>
                  <a:lnTo>
                    <a:pt x="596" y="142"/>
                  </a:lnTo>
                  <a:lnTo>
                    <a:pt x="621" y="205"/>
                  </a:lnTo>
                  <a:lnTo>
                    <a:pt x="636" y="274"/>
                  </a:lnTo>
                  <a:lnTo>
                    <a:pt x="643" y="351"/>
                  </a:lnTo>
                  <a:lnTo>
                    <a:pt x="643" y="414"/>
                  </a:lnTo>
                  <a:lnTo>
                    <a:pt x="124" y="414"/>
                  </a:lnTo>
                  <a:lnTo>
                    <a:pt x="131" y="490"/>
                  </a:lnTo>
                  <a:lnTo>
                    <a:pt x="153" y="553"/>
                  </a:lnTo>
                  <a:lnTo>
                    <a:pt x="190" y="604"/>
                  </a:lnTo>
                  <a:lnTo>
                    <a:pt x="237" y="641"/>
                  </a:lnTo>
                  <a:lnTo>
                    <a:pt x="296" y="663"/>
                  </a:lnTo>
                  <a:lnTo>
                    <a:pt x="362" y="670"/>
                  </a:lnTo>
                  <a:lnTo>
                    <a:pt x="442" y="663"/>
                  </a:lnTo>
                  <a:lnTo>
                    <a:pt x="519" y="633"/>
                  </a:lnTo>
                  <a:lnTo>
                    <a:pt x="592" y="589"/>
                  </a:lnTo>
                  <a:lnTo>
                    <a:pt x="592" y="699"/>
                  </a:lnTo>
                  <a:lnTo>
                    <a:pt x="537" y="732"/>
                  </a:lnTo>
                  <a:lnTo>
                    <a:pt x="479" y="754"/>
                  </a:lnTo>
                  <a:lnTo>
                    <a:pt x="409" y="765"/>
                  </a:lnTo>
                  <a:lnTo>
                    <a:pt x="336" y="773"/>
                  </a:lnTo>
                  <a:lnTo>
                    <a:pt x="259" y="765"/>
                  </a:lnTo>
                  <a:lnTo>
                    <a:pt x="194" y="747"/>
                  </a:lnTo>
                  <a:lnTo>
                    <a:pt x="139" y="714"/>
                  </a:lnTo>
                  <a:lnTo>
                    <a:pt x="88" y="670"/>
                  </a:lnTo>
                  <a:lnTo>
                    <a:pt x="51" y="615"/>
                  </a:lnTo>
                  <a:lnTo>
                    <a:pt x="22" y="549"/>
                  </a:lnTo>
                  <a:lnTo>
                    <a:pt x="7" y="472"/>
                  </a:lnTo>
                  <a:lnTo>
                    <a:pt x="0" y="388"/>
                  </a:lnTo>
                  <a:lnTo>
                    <a:pt x="7" y="318"/>
                  </a:lnTo>
                  <a:lnTo>
                    <a:pt x="22" y="252"/>
                  </a:lnTo>
                  <a:lnTo>
                    <a:pt x="44" y="190"/>
                  </a:lnTo>
                  <a:lnTo>
                    <a:pt x="80" y="131"/>
                  </a:lnTo>
                  <a:lnTo>
                    <a:pt x="120" y="87"/>
                  </a:lnTo>
                  <a:lnTo>
                    <a:pt x="168" y="47"/>
                  </a:lnTo>
                  <a:lnTo>
                    <a:pt x="219" y="21"/>
                  </a:lnTo>
                  <a:lnTo>
                    <a:pt x="278" y="3"/>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1" name="Freeform 37"/>
            <p:cNvSpPr>
              <a:spLocks/>
            </p:cNvSpPr>
            <p:nvPr userDrawn="1"/>
          </p:nvSpPr>
          <p:spPr bwMode="auto">
            <a:xfrm>
              <a:off x="-3565525" y="-1071563"/>
              <a:ext cx="2125663" cy="1639888"/>
            </a:xfrm>
            <a:custGeom>
              <a:avLst/>
              <a:gdLst>
                <a:gd name="T0" fmla="*/ 0 w 1339"/>
                <a:gd name="T1" fmla="*/ 0 h 1033"/>
                <a:gd name="T2" fmla="*/ 136 w 1339"/>
                <a:gd name="T3" fmla="*/ 0 h 1033"/>
                <a:gd name="T4" fmla="*/ 355 w 1339"/>
                <a:gd name="T5" fmla="*/ 791 h 1033"/>
                <a:gd name="T6" fmla="*/ 370 w 1339"/>
                <a:gd name="T7" fmla="*/ 894 h 1033"/>
                <a:gd name="T8" fmla="*/ 373 w 1339"/>
                <a:gd name="T9" fmla="*/ 894 h 1033"/>
                <a:gd name="T10" fmla="*/ 381 w 1339"/>
                <a:gd name="T11" fmla="*/ 846 h 1033"/>
                <a:gd name="T12" fmla="*/ 395 w 1339"/>
                <a:gd name="T13" fmla="*/ 791 h 1033"/>
                <a:gd name="T14" fmla="*/ 626 w 1339"/>
                <a:gd name="T15" fmla="*/ 0 h 1033"/>
                <a:gd name="T16" fmla="*/ 739 w 1339"/>
                <a:gd name="T17" fmla="*/ 0 h 1033"/>
                <a:gd name="T18" fmla="*/ 958 w 1339"/>
                <a:gd name="T19" fmla="*/ 799 h 1033"/>
                <a:gd name="T20" fmla="*/ 977 w 1339"/>
                <a:gd name="T21" fmla="*/ 894 h 1033"/>
                <a:gd name="T22" fmla="*/ 977 w 1339"/>
                <a:gd name="T23" fmla="*/ 894 h 1033"/>
                <a:gd name="T24" fmla="*/ 984 w 1339"/>
                <a:gd name="T25" fmla="*/ 850 h 1033"/>
                <a:gd name="T26" fmla="*/ 999 w 1339"/>
                <a:gd name="T27" fmla="*/ 795 h 1033"/>
                <a:gd name="T28" fmla="*/ 1207 w 1339"/>
                <a:gd name="T29" fmla="*/ 0 h 1033"/>
                <a:gd name="T30" fmla="*/ 1339 w 1339"/>
                <a:gd name="T31" fmla="*/ 0 h 1033"/>
                <a:gd name="T32" fmla="*/ 1046 w 1339"/>
                <a:gd name="T33" fmla="*/ 1033 h 1033"/>
                <a:gd name="T34" fmla="*/ 907 w 1339"/>
                <a:gd name="T35" fmla="*/ 1033 h 1033"/>
                <a:gd name="T36" fmla="*/ 695 w 1339"/>
                <a:gd name="T37" fmla="*/ 279 h 1033"/>
                <a:gd name="T38" fmla="*/ 684 w 1339"/>
                <a:gd name="T39" fmla="*/ 231 h 1033"/>
                <a:gd name="T40" fmla="*/ 677 w 1339"/>
                <a:gd name="T41" fmla="*/ 172 h 1033"/>
                <a:gd name="T42" fmla="*/ 677 w 1339"/>
                <a:gd name="T43" fmla="*/ 172 h 1033"/>
                <a:gd name="T44" fmla="*/ 655 w 1339"/>
                <a:gd name="T45" fmla="*/ 275 h 1033"/>
                <a:gd name="T46" fmla="*/ 443 w 1339"/>
                <a:gd name="T47" fmla="*/ 1033 h 1033"/>
                <a:gd name="T48" fmla="*/ 304 w 1339"/>
                <a:gd name="T49" fmla="*/ 1033 h 1033"/>
                <a:gd name="T50" fmla="*/ 0 w 1339"/>
                <a:gd name="T51" fmla="*/ 0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9" h="1033">
                  <a:moveTo>
                    <a:pt x="0" y="0"/>
                  </a:moveTo>
                  <a:lnTo>
                    <a:pt x="136" y="0"/>
                  </a:lnTo>
                  <a:lnTo>
                    <a:pt x="355" y="791"/>
                  </a:lnTo>
                  <a:lnTo>
                    <a:pt x="370" y="894"/>
                  </a:lnTo>
                  <a:lnTo>
                    <a:pt x="373" y="894"/>
                  </a:lnTo>
                  <a:lnTo>
                    <a:pt x="381" y="846"/>
                  </a:lnTo>
                  <a:lnTo>
                    <a:pt x="395" y="791"/>
                  </a:lnTo>
                  <a:lnTo>
                    <a:pt x="626" y="0"/>
                  </a:lnTo>
                  <a:lnTo>
                    <a:pt x="739" y="0"/>
                  </a:lnTo>
                  <a:lnTo>
                    <a:pt x="958" y="799"/>
                  </a:lnTo>
                  <a:lnTo>
                    <a:pt x="977" y="894"/>
                  </a:lnTo>
                  <a:lnTo>
                    <a:pt x="977" y="894"/>
                  </a:lnTo>
                  <a:lnTo>
                    <a:pt x="984" y="850"/>
                  </a:lnTo>
                  <a:lnTo>
                    <a:pt x="999" y="795"/>
                  </a:lnTo>
                  <a:lnTo>
                    <a:pt x="1207" y="0"/>
                  </a:lnTo>
                  <a:lnTo>
                    <a:pt x="1339" y="0"/>
                  </a:lnTo>
                  <a:lnTo>
                    <a:pt x="1046" y="1033"/>
                  </a:lnTo>
                  <a:lnTo>
                    <a:pt x="907" y="1033"/>
                  </a:lnTo>
                  <a:lnTo>
                    <a:pt x="695" y="279"/>
                  </a:lnTo>
                  <a:lnTo>
                    <a:pt x="684" y="231"/>
                  </a:lnTo>
                  <a:lnTo>
                    <a:pt x="677" y="172"/>
                  </a:lnTo>
                  <a:lnTo>
                    <a:pt x="677" y="172"/>
                  </a:lnTo>
                  <a:lnTo>
                    <a:pt x="655" y="275"/>
                  </a:lnTo>
                  <a:lnTo>
                    <a:pt x="443" y="1033"/>
                  </a:lnTo>
                  <a:lnTo>
                    <a:pt x="304"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3" name="Freeform 38"/>
            <p:cNvSpPr>
              <a:spLocks noEditPoints="1"/>
            </p:cNvSpPr>
            <p:nvPr userDrawn="1"/>
          </p:nvSpPr>
          <p:spPr bwMode="auto">
            <a:xfrm>
              <a:off x="-1312863" y="-1106488"/>
              <a:ext cx="244475" cy="1674813"/>
            </a:xfrm>
            <a:custGeom>
              <a:avLst/>
              <a:gdLst>
                <a:gd name="T0" fmla="*/ 15 w 154"/>
                <a:gd name="T1" fmla="*/ 319 h 1055"/>
                <a:gd name="T2" fmla="*/ 132 w 154"/>
                <a:gd name="T3" fmla="*/ 319 h 1055"/>
                <a:gd name="T4" fmla="*/ 132 w 154"/>
                <a:gd name="T5" fmla="*/ 1055 h 1055"/>
                <a:gd name="T6" fmla="*/ 15 w 154"/>
                <a:gd name="T7" fmla="*/ 1055 h 1055"/>
                <a:gd name="T8" fmla="*/ 15 w 154"/>
                <a:gd name="T9" fmla="*/ 319 h 1055"/>
                <a:gd name="T10" fmla="*/ 77 w 154"/>
                <a:gd name="T11" fmla="*/ 0 h 1055"/>
                <a:gd name="T12" fmla="*/ 91 w 154"/>
                <a:gd name="T13" fmla="*/ 0 h 1055"/>
                <a:gd name="T14" fmla="*/ 106 w 154"/>
                <a:gd name="T15" fmla="*/ 4 h 1055"/>
                <a:gd name="T16" fmla="*/ 121 w 154"/>
                <a:gd name="T17" fmla="*/ 11 h 1055"/>
                <a:gd name="T18" fmla="*/ 132 w 154"/>
                <a:gd name="T19" fmla="*/ 22 h 1055"/>
                <a:gd name="T20" fmla="*/ 143 w 154"/>
                <a:gd name="T21" fmla="*/ 37 h 1055"/>
                <a:gd name="T22" fmla="*/ 150 w 154"/>
                <a:gd name="T23" fmla="*/ 55 h 1055"/>
                <a:gd name="T24" fmla="*/ 154 w 154"/>
                <a:gd name="T25" fmla="*/ 73 h 1055"/>
                <a:gd name="T26" fmla="*/ 154 w 154"/>
                <a:gd name="T27" fmla="*/ 92 h 1055"/>
                <a:gd name="T28" fmla="*/ 146 w 154"/>
                <a:gd name="T29" fmla="*/ 106 h 1055"/>
                <a:gd name="T30" fmla="*/ 139 w 154"/>
                <a:gd name="T31" fmla="*/ 117 h 1055"/>
                <a:gd name="T32" fmla="*/ 132 w 154"/>
                <a:gd name="T33" fmla="*/ 128 h 1055"/>
                <a:gd name="T34" fmla="*/ 113 w 154"/>
                <a:gd name="T35" fmla="*/ 143 h 1055"/>
                <a:gd name="T36" fmla="*/ 95 w 154"/>
                <a:gd name="T37" fmla="*/ 150 h 1055"/>
                <a:gd name="T38" fmla="*/ 77 w 154"/>
                <a:gd name="T39" fmla="*/ 150 h 1055"/>
                <a:gd name="T40" fmla="*/ 55 w 154"/>
                <a:gd name="T41" fmla="*/ 150 h 1055"/>
                <a:gd name="T42" fmla="*/ 37 w 154"/>
                <a:gd name="T43" fmla="*/ 143 h 1055"/>
                <a:gd name="T44" fmla="*/ 22 w 154"/>
                <a:gd name="T45" fmla="*/ 132 h 1055"/>
                <a:gd name="T46" fmla="*/ 11 w 154"/>
                <a:gd name="T47" fmla="*/ 117 h 1055"/>
                <a:gd name="T48" fmla="*/ 4 w 154"/>
                <a:gd name="T49" fmla="*/ 106 h 1055"/>
                <a:gd name="T50" fmla="*/ 0 w 154"/>
                <a:gd name="T51" fmla="*/ 92 h 1055"/>
                <a:gd name="T52" fmla="*/ 0 w 154"/>
                <a:gd name="T53" fmla="*/ 73 h 1055"/>
                <a:gd name="T54" fmla="*/ 0 w 154"/>
                <a:gd name="T55" fmla="*/ 55 h 1055"/>
                <a:gd name="T56" fmla="*/ 7 w 154"/>
                <a:gd name="T57" fmla="*/ 37 h 1055"/>
                <a:gd name="T58" fmla="*/ 22 w 154"/>
                <a:gd name="T59" fmla="*/ 22 h 1055"/>
                <a:gd name="T60" fmla="*/ 33 w 154"/>
                <a:gd name="T61" fmla="*/ 11 h 1055"/>
                <a:gd name="T62" fmla="*/ 44 w 154"/>
                <a:gd name="T63" fmla="*/ 4 h 1055"/>
                <a:gd name="T64" fmla="*/ 59 w 154"/>
                <a:gd name="T65" fmla="*/ 0 h 1055"/>
                <a:gd name="T66" fmla="*/ 77 w 154"/>
                <a:gd name="T67" fmla="*/ 0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055">
                  <a:moveTo>
                    <a:pt x="15" y="319"/>
                  </a:moveTo>
                  <a:lnTo>
                    <a:pt x="132" y="319"/>
                  </a:lnTo>
                  <a:lnTo>
                    <a:pt x="132" y="1055"/>
                  </a:lnTo>
                  <a:lnTo>
                    <a:pt x="15" y="1055"/>
                  </a:lnTo>
                  <a:lnTo>
                    <a:pt x="15" y="319"/>
                  </a:lnTo>
                  <a:close/>
                  <a:moveTo>
                    <a:pt x="77" y="0"/>
                  </a:moveTo>
                  <a:lnTo>
                    <a:pt x="91" y="0"/>
                  </a:lnTo>
                  <a:lnTo>
                    <a:pt x="106" y="4"/>
                  </a:lnTo>
                  <a:lnTo>
                    <a:pt x="121" y="11"/>
                  </a:lnTo>
                  <a:lnTo>
                    <a:pt x="132" y="22"/>
                  </a:lnTo>
                  <a:lnTo>
                    <a:pt x="143" y="37"/>
                  </a:lnTo>
                  <a:lnTo>
                    <a:pt x="150" y="55"/>
                  </a:lnTo>
                  <a:lnTo>
                    <a:pt x="154" y="73"/>
                  </a:lnTo>
                  <a:lnTo>
                    <a:pt x="154" y="92"/>
                  </a:lnTo>
                  <a:lnTo>
                    <a:pt x="146" y="106"/>
                  </a:lnTo>
                  <a:lnTo>
                    <a:pt x="139" y="117"/>
                  </a:lnTo>
                  <a:lnTo>
                    <a:pt x="132" y="128"/>
                  </a:lnTo>
                  <a:lnTo>
                    <a:pt x="113" y="143"/>
                  </a:lnTo>
                  <a:lnTo>
                    <a:pt x="95" y="150"/>
                  </a:lnTo>
                  <a:lnTo>
                    <a:pt x="77" y="150"/>
                  </a:lnTo>
                  <a:lnTo>
                    <a:pt x="55" y="150"/>
                  </a:lnTo>
                  <a:lnTo>
                    <a:pt x="37" y="143"/>
                  </a:lnTo>
                  <a:lnTo>
                    <a:pt x="22" y="132"/>
                  </a:lnTo>
                  <a:lnTo>
                    <a:pt x="11" y="117"/>
                  </a:lnTo>
                  <a:lnTo>
                    <a:pt x="4" y="106"/>
                  </a:lnTo>
                  <a:lnTo>
                    <a:pt x="0" y="92"/>
                  </a:lnTo>
                  <a:lnTo>
                    <a:pt x="0" y="73"/>
                  </a:lnTo>
                  <a:lnTo>
                    <a:pt x="0" y="55"/>
                  </a:lnTo>
                  <a:lnTo>
                    <a:pt x="7" y="37"/>
                  </a:lnTo>
                  <a:lnTo>
                    <a:pt x="22" y="22"/>
                  </a:lnTo>
                  <a:lnTo>
                    <a:pt x="33" y="11"/>
                  </a:lnTo>
                  <a:lnTo>
                    <a:pt x="44" y="4"/>
                  </a:lnTo>
                  <a:lnTo>
                    <a:pt x="59" y="0"/>
                  </a:lnTo>
                  <a:lnTo>
                    <a:pt x="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5" name="Freeform 39"/>
            <p:cNvSpPr>
              <a:spLocks/>
            </p:cNvSpPr>
            <p:nvPr userDrawn="1"/>
          </p:nvSpPr>
          <p:spPr bwMode="auto">
            <a:xfrm>
              <a:off x="-819150" y="-628650"/>
              <a:ext cx="968375" cy="1196975"/>
            </a:xfrm>
            <a:custGeom>
              <a:avLst/>
              <a:gdLst>
                <a:gd name="T0" fmla="*/ 362 w 610"/>
                <a:gd name="T1" fmla="*/ 0 h 754"/>
                <a:gd name="T2" fmla="*/ 420 w 610"/>
                <a:gd name="T3" fmla="*/ 3 h 754"/>
                <a:gd name="T4" fmla="*/ 468 w 610"/>
                <a:gd name="T5" fmla="*/ 18 h 754"/>
                <a:gd name="T6" fmla="*/ 512 w 610"/>
                <a:gd name="T7" fmla="*/ 43 h 754"/>
                <a:gd name="T8" fmla="*/ 548 w 610"/>
                <a:gd name="T9" fmla="*/ 76 h 754"/>
                <a:gd name="T10" fmla="*/ 581 w 610"/>
                <a:gd name="T11" fmla="*/ 139 h 754"/>
                <a:gd name="T12" fmla="*/ 603 w 610"/>
                <a:gd name="T13" fmla="*/ 212 h 754"/>
                <a:gd name="T14" fmla="*/ 610 w 610"/>
                <a:gd name="T15" fmla="*/ 304 h 754"/>
                <a:gd name="T16" fmla="*/ 610 w 610"/>
                <a:gd name="T17" fmla="*/ 754 h 754"/>
                <a:gd name="T18" fmla="*/ 493 w 610"/>
                <a:gd name="T19" fmla="*/ 754 h 754"/>
                <a:gd name="T20" fmla="*/ 493 w 610"/>
                <a:gd name="T21" fmla="*/ 333 h 754"/>
                <a:gd name="T22" fmla="*/ 490 w 610"/>
                <a:gd name="T23" fmla="*/ 263 h 754"/>
                <a:gd name="T24" fmla="*/ 475 w 610"/>
                <a:gd name="T25" fmla="*/ 205 h 754"/>
                <a:gd name="T26" fmla="*/ 450 w 610"/>
                <a:gd name="T27" fmla="*/ 157 h 754"/>
                <a:gd name="T28" fmla="*/ 417 w 610"/>
                <a:gd name="T29" fmla="*/ 124 h 754"/>
                <a:gd name="T30" fmla="*/ 373 w 610"/>
                <a:gd name="T31" fmla="*/ 106 h 754"/>
                <a:gd name="T32" fmla="*/ 322 w 610"/>
                <a:gd name="T33" fmla="*/ 98 h 754"/>
                <a:gd name="T34" fmla="*/ 267 w 610"/>
                <a:gd name="T35" fmla="*/ 106 h 754"/>
                <a:gd name="T36" fmla="*/ 219 w 610"/>
                <a:gd name="T37" fmla="*/ 128 h 754"/>
                <a:gd name="T38" fmla="*/ 175 w 610"/>
                <a:gd name="T39" fmla="*/ 164 h 754"/>
                <a:gd name="T40" fmla="*/ 146 w 610"/>
                <a:gd name="T41" fmla="*/ 212 h 754"/>
                <a:gd name="T42" fmla="*/ 124 w 610"/>
                <a:gd name="T43" fmla="*/ 267 h 754"/>
                <a:gd name="T44" fmla="*/ 117 w 610"/>
                <a:gd name="T45" fmla="*/ 333 h 754"/>
                <a:gd name="T46" fmla="*/ 117 w 610"/>
                <a:gd name="T47" fmla="*/ 754 h 754"/>
                <a:gd name="T48" fmla="*/ 0 w 610"/>
                <a:gd name="T49" fmla="*/ 754 h 754"/>
                <a:gd name="T50" fmla="*/ 0 w 610"/>
                <a:gd name="T51" fmla="*/ 18 h 754"/>
                <a:gd name="T52" fmla="*/ 117 w 610"/>
                <a:gd name="T53" fmla="*/ 18 h 754"/>
                <a:gd name="T54" fmla="*/ 117 w 610"/>
                <a:gd name="T55" fmla="*/ 139 h 754"/>
                <a:gd name="T56" fmla="*/ 121 w 610"/>
                <a:gd name="T57" fmla="*/ 139 h 754"/>
                <a:gd name="T58" fmla="*/ 168 w 610"/>
                <a:gd name="T59" fmla="*/ 76 h 754"/>
                <a:gd name="T60" fmla="*/ 223 w 610"/>
                <a:gd name="T61" fmla="*/ 32 h 754"/>
                <a:gd name="T62" fmla="*/ 289 w 610"/>
                <a:gd name="T63" fmla="*/ 7 h 754"/>
                <a:gd name="T64" fmla="*/ 362 w 610"/>
                <a:gd name="T65"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0" h="754">
                  <a:moveTo>
                    <a:pt x="362" y="0"/>
                  </a:moveTo>
                  <a:lnTo>
                    <a:pt x="420" y="3"/>
                  </a:lnTo>
                  <a:lnTo>
                    <a:pt x="468" y="18"/>
                  </a:lnTo>
                  <a:lnTo>
                    <a:pt x="512" y="43"/>
                  </a:lnTo>
                  <a:lnTo>
                    <a:pt x="548" y="76"/>
                  </a:lnTo>
                  <a:lnTo>
                    <a:pt x="581" y="139"/>
                  </a:lnTo>
                  <a:lnTo>
                    <a:pt x="603" y="212"/>
                  </a:lnTo>
                  <a:lnTo>
                    <a:pt x="610" y="304"/>
                  </a:lnTo>
                  <a:lnTo>
                    <a:pt x="610" y="754"/>
                  </a:lnTo>
                  <a:lnTo>
                    <a:pt x="493" y="754"/>
                  </a:lnTo>
                  <a:lnTo>
                    <a:pt x="493" y="333"/>
                  </a:lnTo>
                  <a:lnTo>
                    <a:pt x="490" y="263"/>
                  </a:lnTo>
                  <a:lnTo>
                    <a:pt x="475" y="205"/>
                  </a:lnTo>
                  <a:lnTo>
                    <a:pt x="450" y="157"/>
                  </a:lnTo>
                  <a:lnTo>
                    <a:pt x="417" y="124"/>
                  </a:lnTo>
                  <a:lnTo>
                    <a:pt x="373" y="106"/>
                  </a:lnTo>
                  <a:lnTo>
                    <a:pt x="322" y="98"/>
                  </a:lnTo>
                  <a:lnTo>
                    <a:pt x="267" y="106"/>
                  </a:lnTo>
                  <a:lnTo>
                    <a:pt x="219" y="128"/>
                  </a:lnTo>
                  <a:lnTo>
                    <a:pt x="175" y="164"/>
                  </a:lnTo>
                  <a:lnTo>
                    <a:pt x="146" y="212"/>
                  </a:lnTo>
                  <a:lnTo>
                    <a:pt x="124" y="267"/>
                  </a:lnTo>
                  <a:lnTo>
                    <a:pt x="117" y="333"/>
                  </a:lnTo>
                  <a:lnTo>
                    <a:pt x="117" y="754"/>
                  </a:lnTo>
                  <a:lnTo>
                    <a:pt x="0" y="754"/>
                  </a:lnTo>
                  <a:lnTo>
                    <a:pt x="0" y="18"/>
                  </a:lnTo>
                  <a:lnTo>
                    <a:pt x="117" y="18"/>
                  </a:lnTo>
                  <a:lnTo>
                    <a:pt x="117" y="139"/>
                  </a:lnTo>
                  <a:lnTo>
                    <a:pt x="121" y="139"/>
                  </a:lnTo>
                  <a:lnTo>
                    <a:pt x="168" y="76"/>
                  </a:lnTo>
                  <a:lnTo>
                    <a:pt x="223" y="32"/>
                  </a:lnTo>
                  <a:lnTo>
                    <a:pt x="289" y="7"/>
                  </a:lnTo>
                  <a:lnTo>
                    <a:pt x="3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6" name="Freeform 40"/>
            <p:cNvSpPr>
              <a:spLocks noEditPoints="1"/>
            </p:cNvSpPr>
            <p:nvPr userDrawn="1"/>
          </p:nvSpPr>
          <p:spPr bwMode="auto">
            <a:xfrm>
              <a:off x="369888" y="-1165225"/>
              <a:ext cx="1079500" cy="1763713"/>
            </a:xfrm>
            <a:custGeom>
              <a:avLst/>
              <a:gdLst>
                <a:gd name="T0" fmla="*/ 355 w 680"/>
                <a:gd name="T1" fmla="*/ 436 h 1111"/>
                <a:gd name="T2" fmla="*/ 289 w 680"/>
                <a:gd name="T3" fmla="*/ 447 h 1111"/>
                <a:gd name="T4" fmla="*/ 231 w 680"/>
                <a:gd name="T5" fmla="*/ 473 h 1111"/>
                <a:gd name="T6" fmla="*/ 183 w 680"/>
                <a:gd name="T7" fmla="*/ 517 h 1111"/>
                <a:gd name="T8" fmla="*/ 150 w 680"/>
                <a:gd name="T9" fmla="*/ 576 h 1111"/>
                <a:gd name="T10" fmla="*/ 128 w 680"/>
                <a:gd name="T11" fmla="*/ 649 h 1111"/>
                <a:gd name="T12" fmla="*/ 121 w 680"/>
                <a:gd name="T13" fmla="*/ 733 h 1111"/>
                <a:gd name="T14" fmla="*/ 128 w 680"/>
                <a:gd name="T15" fmla="*/ 814 h 1111"/>
                <a:gd name="T16" fmla="*/ 147 w 680"/>
                <a:gd name="T17" fmla="*/ 880 h 1111"/>
                <a:gd name="T18" fmla="*/ 180 w 680"/>
                <a:gd name="T19" fmla="*/ 935 h 1111"/>
                <a:gd name="T20" fmla="*/ 223 w 680"/>
                <a:gd name="T21" fmla="*/ 975 h 1111"/>
                <a:gd name="T22" fmla="*/ 278 w 680"/>
                <a:gd name="T23" fmla="*/ 1001 h 1111"/>
                <a:gd name="T24" fmla="*/ 340 w 680"/>
                <a:gd name="T25" fmla="*/ 1008 h 1111"/>
                <a:gd name="T26" fmla="*/ 399 w 680"/>
                <a:gd name="T27" fmla="*/ 1001 h 1111"/>
                <a:gd name="T28" fmla="*/ 454 w 680"/>
                <a:gd name="T29" fmla="*/ 979 h 1111"/>
                <a:gd name="T30" fmla="*/ 498 w 680"/>
                <a:gd name="T31" fmla="*/ 938 h 1111"/>
                <a:gd name="T32" fmla="*/ 534 w 680"/>
                <a:gd name="T33" fmla="*/ 887 h 1111"/>
                <a:gd name="T34" fmla="*/ 556 w 680"/>
                <a:gd name="T35" fmla="*/ 825 h 1111"/>
                <a:gd name="T36" fmla="*/ 563 w 680"/>
                <a:gd name="T37" fmla="*/ 759 h 1111"/>
                <a:gd name="T38" fmla="*/ 563 w 680"/>
                <a:gd name="T39" fmla="*/ 649 h 1111"/>
                <a:gd name="T40" fmla="*/ 556 w 680"/>
                <a:gd name="T41" fmla="*/ 590 h 1111"/>
                <a:gd name="T42" fmla="*/ 534 w 680"/>
                <a:gd name="T43" fmla="*/ 543 h 1111"/>
                <a:gd name="T44" fmla="*/ 501 w 680"/>
                <a:gd name="T45" fmla="*/ 499 h 1111"/>
                <a:gd name="T46" fmla="*/ 457 w 680"/>
                <a:gd name="T47" fmla="*/ 462 h 1111"/>
                <a:gd name="T48" fmla="*/ 410 w 680"/>
                <a:gd name="T49" fmla="*/ 444 h 1111"/>
                <a:gd name="T50" fmla="*/ 355 w 680"/>
                <a:gd name="T51" fmla="*/ 436 h 1111"/>
                <a:gd name="T52" fmla="*/ 563 w 680"/>
                <a:gd name="T53" fmla="*/ 0 h 1111"/>
                <a:gd name="T54" fmla="*/ 680 w 680"/>
                <a:gd name="T55" fmla="*/ 0 h 1111"/>
                <a:gd name="T56" fmla="*/ 680 w 680"/>
                <a:gd name="T57" fmla="*/ 1092 h 1111"/>
                <a:gd name="T58" fmla="*/ 563 w 680"/>
                <a:gd name="T59" fmla="*/ 1092 h 1111"/>
                <a:gd name="T60" fmla="*/ 563 w 680"/>
                <a:gd name="T61" fmla="*/ 968 h 1111"/>
                <a:gd name="T62" fmla="*/ 560 w 680"/>
                <a:gd name="T63" fmla="*/ 968 h 1111"/>
                <a:gd name="T64" fmla="*/ 512 w 680"/>
                <a:gd name="T65" fmla="*/ 1030 h 1111"/>
                <a:gd name="T66" fmla="*/ 454 w 680"/>
                <a:gd name="T67" fmla="*/ 1074 h 1111"/>
                <a:gd name="T68" fmla="*/ 384 w 680"/>
                <a:gd name="T69" fmla="*/ 1100 h 1111"/>
                <a:gd name="T70" fmla="*/ 308 w 680"/>
                <a:gd name="T71" fmla="*/ 1111 h 1111"/>
                <a:gd name="T72" fmla="*/ 238 w 680"/>
                <a:gd name="T73" fmla="*/ 1103 h 1111"/>
                <a:gd name="T74" fmla="*/ 180 w 680"/>
                <a:gd name="T75" fmla="*/ 1085 h 1111"/>
                <a:gd name="T76" fmla="*/ 128 w 680"/>
                <a:gd name="T77" fmla="*/ 1052 h 1111"/>
                <a:gd name="T78" fmla="*/ 84 w 680"/>
                <a:gd name="T79" fmla="*/ 1008 h 1111"/>
                <a:gd name="T80" fmla="*/ 48 w 680"/>
                <a:gd name="T81" fmla="*/ 953 h 1111"/>
                <a:gd name="T82" fmla="*/ 22 w 680"/>
                <a:gd name="T83" fmla="*/ 891 h 1111"/>
                <a:gd name="T84" fmla="*/ 8 w 680"/>
                <a:gd name="T85" fmla="*/ 821 h 1111"/>
                <a:gd name="T86" fmla="*/ 0 w 680"/>
                <a:gd name="T87" fmla="*/ 741 h 1111"/>
                <a:gd name="T88" fmla="*/ 8 w 680"/>
                <a:gd name="T89" fmla="*/ 653 h 1111"/>
                <a:gd name="T90" fmla="*/ 26 w 680"/>
                <a:gd name="T91" fmla="*/ 576 h 1111"/>
                <a:gd name="T92" fmla="*/ 52 w 680"/>
                <a:gd name="T93" fmla="*/ 506 h 1111"/>
                <a:gd name="T94" fmla="*/ 92 w 680"/>
                <a:gd name="T95" fmla="*/ 447 h 1111"/>
                <a:gd name="T96" fmla="*/ 143 w 680"/>
                <a:gd name="T97" fmla="*/ 400 h 1111"/>
                <a:gd name="T98" fmla="*/ 201 w 680"/>
                <a:gd name="T99" fmla="*/ 363 h 1111"/>
                <a:gd name="T100" fmla="*/ 264 w 680"/>
                <a:gd name="T101" fmla="*/ 345 h 1111"/>
                <a:gd name="T102" fmla="*/ 337 w 680"/>
                <a:gd name="T103" fmla="*/ 338 h 1111"/>
                <a:gd name="T104" fmla="*/ 410 w 680"/>
                <a:gd name="T105" fmla="*/ 345 h 1111"/>
                <a:gd name="T106" fmla="*/ 468 w 680"/>
                <a:gd name="T107" fmla="*/ 367 h 1111"/>
                <a:gd name="T108" fmla="*/ 520 w 680"/>
                <a:gd name="T109" fmla="*/ 403 h 1111"/>
                <a:gd name="T110" fmla="*/ 560 w 680"/>
                <a:gd name="T111" fmla="*/ 455 h 1111"/>
                <a:gd name="T112" fmla="*/ 563 w 680"/>
                <a:gd name="T113" fmla="*/ 455 h 1111"/>
                <a:gd name="T114" fmla="*/ 563 w 680"/>
                <a:gd name="T115" fmla="*/ 0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0" h="1111">
                  <a:moveTo>
                    <a:pt x="355" y="436"/>
                  </a:moveTo>
                  <a:lnTo>
                    <a:pt x="289" y="447"/>
                  </a:lnTo>
                  <a:lnTo>
                    <a:pt x="231" y="473"/>
                  </a:lnTo>
                  <a:lnTo>
                    <a:pt x="183" y="517"/>
                  </a:lnTo>
                  <a:lnTo>
                    <a:pt x="150" y="576"/>
                  </a:lnTo>
                  <a:lnTo>
                    <a:pt x="128" y="649"/>
                  </a:lnTo>
                  <a:lnTo>
                    <a:pt x="121" y="733"/>
                  </a:lnTo>
                  <a:lnTo>
                    <a:pt x="128" y="814"/>
                  </a:lnTo>
                  <a:lnTo>
                    <a:pt x="147" y="880"/>
                  </a:lnTo>
                  <a:lnTo>
                    <a:pt x="180" y="935"/>
                  </a:lnTo>
                  <a:lnTo>
                    <a:pt x="223" y="975"/>
                  </a:lnTo>
                  <a:lnTo>
                    <a:pt x="278" y="1001"/>
                  </a:lnTo>
                  <a:lnTo>
                    <a:pt x="340" y="1008"/>
                  </a:lnTo>
                  <a:lnTo>
                    <a:pt x="399" y="1001"/>
                  </a:lnTo>
                  <a:lnTo>
                    <a:pt x="454" y="979"/>
                  </a:lnTo>
                  <a:lnTo>
                    <a:pt x="498" y="938"/>
                  </a:lnTo>
                  <a:lnTo>
                    <a:pt x="534" y="887"/>
                  </a:lnTo>
                  <a:lnTo>
                    <a:pt x="556" y="825"/>
                  </a:lnTo>
                  <a:lnTo>
                    <a:pt x="563" y="759"/>
                  </a:lnTo>
                  <a:lnTo>
                    <a:pt x="563" y="649"/>
                  </a:lnTo>
                  <a:lnTo>
                    <a:pt x="556" y="590"/>
                  </a:lnTo>
                  <a:lnTo>
                    <a:pt x="534" y="543"/>
                  </a:lnTo>
                  <a:lnTo>
                    <a:pt x="501" y="499"/>
                  </a:lnTo>
                  <a:lnTo>
                    <a:pt x="457" y="462"/>
                  </a:lnTo>
                  <a:lnTo>
                    <a:pt x="410" y="444"/>
                  </a:lnTo>
                  <a:lnTo>
                    <a:pt x="355" y="436"/>
                  </a:lnTo>
                  <a:close/>
                  <a:moveTo>
                    <a:pt x="563" y="0"/>
                  </a:moveTo>
                  <a:lnTo>
                    <a:pt x="680" y="0"/>
                  </a:lnTo>
                  <a:lnTo>
                    <a:pt x="680" y="1092"/>
                  </a:lnTo>
                  <a:lnTo>
                    <a:pt x="563" y="1092"/>
                  </a:lnTo>
                  <a:lnTo>
                    <a:pt x="563" y="968"/>
                  </a:lnTo>
                  <a:lnTo>
                    <a:pt x="560" y="968"/>
                  </a:lnTo>
                  <a:lnTo>
                    <a:pt x="512" y="1030"/>
                  </a:lnTo>
                  <a:lnTo>
                    <a:pt x="454" y="1074"/>
                  </a:lnTo>
                  <a:lnTo>
                    <a:pt x="384" y="1100"/>
                  </a:lnTo>
                  <a:lnTo>
                    <a:pt x="308" y="1111"/>
                  </a:lnTo>
                  <a:lnTo>
                    <a:pt x="238" y="1103"/>
                  </a:lnTo>
                  <a:lnTo>
                    <a:pt x="180" y="1085"/>
                  </a:lnTo>
                  <a:lnTo>
                    <a:pt x="128" y="1052"/>
                  </a:lnTo>
                  <a:lnTo>
                    <a:pt x="84" y="1008"/>
                  </a:lnTo>
                  <a:lnTo>
                    <a:pt x="48" y="953"/>
                  </a:lnTo>
                  <a:lnTo>
                    <a:pt x="22" y="891"/>
                  </a:lnTo>
                  <a:lnTo>
                    <a:pt x="8" y="821"/>
                  </a:lnTo>
                  <a:lnTo>
                    <a:pt x="0" y="741"/>
                  </a:lnTo>
                  <a:lnTo>
                    <a:pt x="8" y="653"/>
                  </a:lnTo>
                  <a:lnTo>
                    <a:pt x="26" y="576"/>
                  </a:lnTo>
                  <a:lnTo>
                    <a:pt x="52" y="506"/>
                  </a:lnTo>
                  <a:lnTo>
                    <a:pt x="92" y="447"/>
                  </a:lnTo>
                  <a:lnTo>
                    <a:pt x="143" y="400"/>
                  </a:lnTo>
                  <a:lnTo>
                    <a:pt x="201" y="363"/>
                  </a:lnTo>
                  <a:lnTo>
                    <a:pt x="264" y="345"/>
                  </a:lnTo>
                  <a:lnTo>
                    <a:pt x="337" y="338"/>
                  </a:lnTo>
                  <a:lnTo>
                    <a:pt x="410" y="345"/>
                  </a:lnTo>
                  <a:lnTo>
                    <a:pt x="468" y="367"/>
                  </a:lnTo>
                  <a:lnTo>
                    <a:pt x="520" y="403"/>
                  </a:lnTo>
                  <a:lnTo>
                    <a:pt x="560" y="455"/>
                  </a:lnTo>
                  <a:lnTo>
                    <a:pt x="563" y="455"/>
                  </a:lnTo>
                  <a:lnTo>
                    <a:pt x="5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7" name="Freeform 41"/>
            <p:cNvSpPr>
              <a:spLocks noEditPoints="1"/>
            </p:cNvSpPr>
            <p:nvPr userDrawn="1"/>
          </p:nvSpPr>
          <p:spPr bwMode="auto">
            <a:xfrm>
              <a:off x="1682750" y="-628650"/>
              <a:ext cx="1149350" cy="1227138"/>
            </a:xfrm>
            <a:custGeom>
              <a:avLst/>
              <a:gdLst>
                <a:gd name="T0" fmla="*/ 365 w 724"/>
                <a:gd name="T1" fmla="*/ 98 h 773"/>
                <a:gd name="T2" fmla="*/ 296 w 724"/>
                <a:gd name="T3" fmla="*/ 106 h 773"/>
                <a:gd name="T4" fmla="*/ 234 w 724"/>
                <a:gd name="T5" fmla="*/ 131 h 773"/>
                <a:gd name="T6" fmla="*/ 186 w 724"/>
                <a:gd name="T7" fmla="*/ 175 h 773"/>
                <a:gd name="T8" fmla="*/ 150 w 724"/>
                <a:gd name="T9" fmla="*/ 230 h 773"/>
                <a:gd name="T10" fmla="*/ 128 w 724"/>
                <a:gd name="T11" fmla="*/ 304 h 773"/>
                <a:gd name="T12" fmla="*/ 120 w 724"/>
                <a:gd name="T13" fmla="*/ 388 h 773"/>
                <a:gd name="T14" fmla="*/ 128 w 724"/>
                <a:gd name="T15" fmla="*/ 472 h 773"/>
                <a:gd name="T16" fmla="*/ 150 w 724"/>
                <a:gd name="T17" fmla="*/ 538 h 773"/>
                <a:gd name="T18" fmla="*/ 186 w 724"/>
                <a:gd name="T19" fmla="*/ 597 h 773"/>
                <a:gd name="T20" fmla="*/ 234 w 724"/>
                <a:gd name="T21" fmla="*/ 637 h 773"/>
                <a:gd name="T22" fmla="*/ 296 w 724"/>
                <a:gd name="T23" fmla="*/ 663 h 773"/>
                <a:gd name="T24" fmla="*/ 365 w 724"/>
                <a:gd name="T25" fmla="*/ 670 h 773"/>
                <a:gd name="T26" fmla="*/ 435 w 724"/>
                <a:gd name="T27" fmla="*/ 663 h 773"/>
                <a:gd name="T28" fmla="*/ 493 w 724"/>
                <a:gd name="T29" fmla="*/ 637 h 773"/>
                <a:gd name="T30" fmla="*/ 541 w 724"/>
                <a:gd name="T31" fmla="*/ 597 h 773"/>
                <a:gd name="T32" fmla="*/ 574 w 724"/>
                <a:gd name="T33" fmla="*/ 542 h 773"/>
                <a:gd name="T34" fmla="*/ 596 w 724"/>
                <a:gd name="T35" fmla="*/ 472 h 773"/>
                <a:gd name="T36" fmla="*/ 603 w 724"/>
                <a:gd name="T37" fmla="*/ 388 h 773"/>
                <a:gd name="T38" fmla="*/ 596 w 724"/>
                <a:gd name="T39" fmla="*/ 300 h 773"/>
                <a:gd name="T40" fmla="*/ 574 w 724"/>
                <a:gd name="T41" fmla="*/ 230 h 773"/>
                <a:gd name="T42" fmla="*/ 541 w 724"/>
                <a:gd name="T43" fmla="*/ 172 h 773"/>
                <a:gd name="T44" fmla="*/ 493 w 724"/>
                <a:gd name="T45" fmla="*/ 131 h 773"/>
                <a:gd name="T46" fmla="*/ 435 w 724"/>
                <a:gd name="T47" fmla="*/ 106 h 773"/>
                <a:gd name="T48" fmla="*/ 365 w 724"/>
                <a:gd name="T49" fmla="*/ 98 h 773"/>
                <a:gd name="T50" fmla="*/ 373 w 724"/>
                <a:gd name="T51" fmla="*/ 0 h 773"/>
                <a:gd name="T52" fmla="*/ 449 w 724"/>
                <a:gd name="T53" fmla="*/ 3 h 773"/>
                <a:gd name="T54" fmla="*/ 519 w 724"/>
                <a:gd name="T55" fmla="*/ 25 h 773"/>
                <a:gd name="T56" fmla="*/ 577 w 724"/>
                <a:gd name="T57" fmla="*/ 54 h 773"/>
                <a:gd name="T58" fmla="*/ 629 w 724"/>
                <a:gd name="T59" fmla="*/ 102 h 773"/>
                <a:gd name="T60" fmla="*/ 669 w 724"/>
                <a:gd name="T61" fmla="*/ 157 h 773"/>
                <a:gd name="T62" fmla="*/ 698 w 724"/>
                <a:gd name="T63" fmla="*/ 223 h 773"/>
                <a:gd name="T64" fmla="*/ 716 w 724"/>
                <a:gd name="T65" fmla="*/ 296 h 773"/>
                <a:gd name="T66" fmla="*/ 724 w 724"/>
                <a:gd name="T67" fmla="*/ 381 h 773"/>
                <a:gd name="T68" fmla="*/ 716 w 724"/>
                <a:gd name="T69" fmla="*/ 465 h 773"/>
                <a:gd name="T70" fmla="*/ 698 w 724"/>
                <a:gd name="T71" fmla="*/ 542 h 773"/>
                <a:gd name="T72" fmla="*/ 665 w 724"/>
                <a:gd name="T73" fmla="*/ 608 h 773"/>
                <a:gd name="T74" fmla="*/ 621 w 724"/>
                <a:gd name="T75" fmla="*/ 663 h 773"/>
                <a:gd name="T76" fmla="*/ 570 w 724"/>
                <a:gd name="T77" fmla="*/ 710 h 773"/>
                <a:gd name="T78" fmla="*/ 508 w 724"/>
                <a:gd name="T79" fmla="*/ 743 h 773"/>
                <a:gd name="T80" fmla="*/ 435 w 724"/>
                <a:gd name="T81" fmla="*/ 765 h 773"/>
                <a:gd name="T82" fmla="*/ 354 w 724"/>
                <a:gd name="T83" fmla="*/ 773 h 773"/>
                <a:gd name="T84" fmla="*/ 278 w 724"/>
                <a:gd name="T85" fmla="*/ 765 h 773"/>
                <a:gd name="T86" fmla="*/ 208 w 724"/>
                <a:gd name="T87" fmla="*/ 747 h 773"/>
                <a:gd name="T88" fmla="*/ 150 w 724"/>
                <a:gd name="T89" fmla="*/ 714 h 773"/>
                <a:gd name="T90" fmla="*/ 95 w 724"/>
                <a:gd name="T91" fmla="*/ 666 h 773"/>
                <a:gd name="T92" fmla="*/ 55 w 724"/>
                <a:gd name="T93" fmla="*/ 611 h 773"/>
                <a:gd name="T94" fmla="*/ 22 w 724"/>
                <a:gd name="T95" fmla="*/ 545 h 773"/>
                <a:gd name="T96" fmla="*/ 3 w 724"/>
                <a:gd name="T97" fmla="*/ 476 h 773"/>
                <a:gd name="T98" fmla="*/ 0 w 724"/>
                <a:gd name="T99" fmla="*/ 392 h 773"/>
                <a:gd name="T100" fmla="*/ 3 w 724"/>
                <a:gd name="T101" fmla="*/ 307 h 773"/>
                <a:gd name="T102" fmla="*/ 22 w 724"/>
                <a:gd name="T103" fmla="*/ 230 h 773"/>
                <a:gd name="T104" fmla="*/ 55 w 724"/>
                <a:gd name="T105" fmla="*/ 161 h 773"/>
                <a:gd name="T106" fmla="*/ 98 w 724"/>
                <a:gd name="T107" fmla="*/ 106 h 773"/>
                <a:gd name="T108" fmla="*/ 153 w 724"/>
                <a:gd name="T109" fmla="*/ 58 h 773"/>
                <a:gd name="T110" fmla="*/ 215 w 724"/>
                <a:gd name="T111" fmla="*/ 25 h 773"/>
                <a:gd name="T112" fmla="*/ 289 w 724"/>
                <a:gd name="T113" fmla="*/ 3 h 773"/>
                <a:gd name="T114" fmla="*/ 373 w 724"/>
                <a:gd name="T11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4" h="773">
                  <a:moveTo>
                    <a:pt x="365" y="98"/>
                  </a:moveTo>
                  <a:lnTo>
                    <a:pt x="296" y="106"/>
                  </a:lnTo>
                  <a:lnTo>
                    <a:pt x="234" y="131"/>
                  </a:lnTo>
                  <a:lnTo>
                    <a:pt x="186" y="175"/>
                  </a:lnTo>
                  <a:lnTo>
                    <a:pt x="150" y="230"/>
                  </a:lnTo>
                  <a:lnTo>
                    <a:pt x="128" y="304"/>
                  </a:lnTo>
                  <a:lnTo>
                    <a:pt x="120" y="388"/>
                  </a:lnTo>
                  <a:lnTo>
                    <a:pt x="128" y="472"/>
                  </a:lnTo>
                  <a:lnTo>
                    <a:pt x="150" y="538"/>
                  </a:lnTo>
                  <a:lnTo>
                    <a:pt x="186" y="597"/>
                  </a:lnTo>
                  <a:lnTo>
                    <a:pt x="234" y="637"/>
                  </a:lnTo>
                  <a:lnTo>
                    <a:pt x="296" y="663"/>
                  </a:lnTo>
                  <a:lnTo>
                    <a:pt x="365" y="670"/>
                  </a:lnTo>
                  <a:lnTo>
                    <a:pt x="435" y="663"/>
                  </a:lnTo>
                  <a:lnTo>
                    <a:pt x="493" y="637"/>
                  </a:lnTo>
                  <a:lnTo>
                    <a:pt x="541" y="597"/>
                  </a:lnTo>
                  <a:lnTo>
                    <a:pt x="574" y="542"/>
                  </a:lnTo>
                  <a:lnTo>
                    <a:pt x="596" y="472"/>
                  </a:lnTo>
                  <a:lnTo>
                    <a:pt x="603" y="388"/>
                  </a:lnTo>
                  <a:lnTo>
                    <a:pt x="596" y="300"/>
                  </a:lnTo>
                  <a:lnTo>
                    <a:pt x="574" y="230"/>
                  </a:lnTo>
                  <a:lnTo>
                    <a:pt x="541" y="172"/>
                  </a:lnTo>
                  <a:lnTo>
                    <a:pt x="493" y="131"/>
                  </a:lnTo>
                  <a:lnTo>
                    <a:pt x="435" y="106"/>
                  </a:lnTo>
                  <a:lnTo>
                    <a:pt x="365" y="98"/>
                  </a:lnTo>
                  <a:close/>
                  <a:moveTo>
                    <a:pt x="373" y="0"/>
                  </a:moveTo>
                  <a:lnTo>
                    <a:pt x="449" y="3"/>
                  </a:lnTo>
                  <a:lnTo>
                    <a:pt x="519" y="25"/>
                  </a:lnTo>
                  <a:lnTo>
                    <a:pt x="577" y="54"/>
                  </a:lnTo>
                  <a:lnTo>
                    <a:pt x="629" y="102"/>
                  </a:lnTo>
                  <a:lnTo>
                    <a:pt x="669" y="157"/>
                  </a:lnTo>
                  <a:lnTo>
                    <a:pt x="698" y="223"/>
                  </a:lnTo>
                  <a:lnTo>
                    <a:pt x="716" y="296"/>
                  </a:lnTo>
                  <a:lnTo>
                    <a:pt x="724" y="381"/>
                  </a:lnTo>
                  <a:lnTo>
                    <a:pt x="716" y="465"/>
                  </a:lnTo>
                  <a:lnTo>
                    <a:pt x="698" y="542"/>
                  </a:lnTo>
                  <a:lnTo>
                    <a:pt x="665" y="608"/>
                  </a:lnTo>
                  <a:lnTo>
                    <a:pt x="621" y="663"/>
                  </a:lnTo>
                  <a:lnTo>
                    <a:pt x="570" y="710"/>
                  </a:lnTo>
                  <a:lnTo>
                    <a:pt x="508" y="743"/>
                  </a:lnTo>
                  <a:lnTo>
                    <a:pt x="435" y="765"/>
                  </a:lnTo>
                  <a:lnTo>
                    <a:pt x="354" y="773"/>
                  </a:lnTo>
                  <a:lnTo>
                    <a:pt x="278" y="765"/>
                  </a:lnTo>
                  <a:lnTo>
                    <a:pt x="208" y="747"/>
                  </a:lnTo>
                  <a:lnTo>
                    <a:pt x="150" y="714"/>
                  </a:lnTo>
                  <a:lnTo>
                    <a:pt x="95" y="666"/>
                  </a:lnTo>
                  <a:lnTo>
                    <a:pt x="55" y="611"/>
                  </a:lnTo>
                  <a:lnTo>
                    <a:pt x="22" y="545"/>
                  </a:lnTo>
                  <a:lnTo>
                    <a:pt x="3" y="476"/>
                  </a:lnTo>
                  <a:lnTo>
                    <a:pt x="0" y="392"/>
                  </a:lnTo>
                  <a:lnTo>
                    <a:pt x="3" y="307"/>
                  </a:lnTo>
                  <a:lnTo>
                    <a:pt x="22" y="230"/>
                  </a:lnTo>
                  <a:lnTo>
                    <a:pt x="55" y="161"/>
                  </a:lnTo>
                  <a:lnTo>
                    <a:pt x="98" y="106"/>
                  </a:lnTo>
                  <a:lnTo>
                    <a:pt x="153" y="58"/>
                  </a:lnTo>
                  <a:lnTo>
                    <a:pt x="215" y="25"/>
                  </a:lnTo>
                  <a:lnTo>
                    <a:pt x="289" y="3"/>
                  </a:lnTo>
                  <a:lnTo>
                    <a:pt x="3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8" name="Freeform 42"/>
            <p:cNvSpPr>
              <a:spLocks/>
            </p:cNvSpPr>
            <p:nvPr userDrawn="1"/>
          </p:nvSpPr>
          <p:spPr bwMode="auto">
            <a:xfrm>
              <a:off x="2901950" y="-600075"/>
              <a:ext cx="1630363" cy="1168400"/>
            </a:xfrm>
            <a:custGeom>
              <a:avLst/>
              <a:gdLst>
                <a:gd name="T0" fmla="*/ 0 w 1027"/>
                <a:gd name="T1" fmla="*/ 0 h 736"/>
                <a:gd name="T2" fmla="*/ 124 w 1027"/>
                <a:gd name="T3" fmla="*/ 0 h 736"/>
                <a:gd name="T4" fmla="*/ 274 w 1027"/>
                <a:gd name="T5" fmla="*/ 553 h 736"/>
                <a:gd name="T6" fmla="*/ 285 w 1027"/>
                <a:gd name="T7" fmla="*/ 619 h 736"/>
                <a:gd name="T8" fmla="*/ 288 w 1027"/>
                <a:gd name="T9" fmla="*/ 619 h 736"/>
                <a:gd name="T10" fmla="*/ 292 w 1027"/>
                <a:gd name="T11" fmla="*/ 590 h 736"/>
                <a:gd name="T12" fmla="*/ 303 w 1027"/>
                <a:gd name="T13" fmla="*/ 549 h 736"/>
                <a:gd name="T14" fmla="*/ 471 w 1027"/>
                <a:gd name="T15" fmla="*/ 0 h 736"/>
                <a:gd name="T16" fmla="*/ 581 w 1027"/>
                <a:gd name="T17" fmla="*/ 0 h 736"/>
                <a:gd name="T18" fmla="*/ 731 w 1027"/>
                <a:gd name="T19" fmla="*/ 553 h 736"/>
                <a:gd name="T20" fmla="*/ 738 w 1027"/>
                <a:gd name="T21" fmla="*/ 586 h 736"/>
                <a:gd name="T22" fmla="*/ 742 w 1027"/>
                <a:gd name="T23" fmla="*/ 619 h 736"/>
                <a:gd name="T24" fmla="*/ 749 w 1027"/>
                <a:gd name="T25" fmla="*/ 619 h 736"/>
                <a:gd name="T26" fmla="*/ 760 w 1027"/>
                <a:gd name="T27" fmla="*/ 553 h 736"/>
                <a:gd name="T28" fmla="*/ 910 w 1027"/>
                <a:gd name="T29" fmla="*/ 0 h 736"/>
                <a:gd name="T30" fmla="*/ 1027 w 1027"/>
                <a:gd name="T31" fmla="*/ 0 h 736"/>
                <a:gd name="T32" fmla="*/ 808 w 1027"/>
                <a:gd name="T33" fmla="*/ 736 h 736"/>
                <a:gd name="T34" fmla="*/ 683 w 1027"/>
                <a:gd name="T35" fmla="*/ 736 h 736"/>
                <a:gd name="T36" fmla="*/ 533 w 1027"/>
                <a:gd name="T37" fmla="*/ 209 h 736"/>
                <a:gd name="T38" fmla="*/ 526 w 1027"/>
                <a:gd name="T39" fmla="*/ 176 h 736"/>
                <a:gd name="T40" fmla="*/ 522 w 1027"/>
                <a:gd name="T41" fmla="*/ 139 h 736"/>
                <a:gd name="T42" fmla="*/ 519 w 1027"/>
                <a:gd name="T43" fmla="*/ 139 h 736"/>
                <a:gd name="T44" fmla="*/ 511 w 1027"/>
                <a:gd name="T45" fmla="*/ 168 h 736"/>
                <a:gd name="T46" fmla="*/ 504 w 1027"/>
                <a:gd name="T47" fmla="*/ 205 h 736"/>
                <a:gd name="T48" fmla="*/ 340 w 1027"/>
                <a:gd name="T49" fmla="*/ 736 h 736"/>
                <a:gd name="T50" fmla="*/ 219 w 1027"/>
                <a:gd name="T51" fmla="*/ 736 h 736"/>
                <a:gd name="T52" fmla="*/ 0 w 1027"/>
                <a:gd name="T53"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7" h="736">
                  <a:moveTo>
                    <a:pt x="0" y="0"/>
                  </a:moveTo>
                  <a:lnTo>
                    <a:pt x="124" y="0"/>
                  </a:lnTo>
                  <a:lnTo>
                    <a:pt x="274" y="553"/>
                  </a:lnTo>
                  <a:lnTo>
                    <a:pt x="285" y="619"/>
                  </a:lnTo>
                  <a:lnTo>
                    <a:pt x="288" y="619"/>
                  </a:lnTo>
                  <a:lnTo>
                    <a:pt x="292" y="590"/>
                  </a:lnTo>
                  <a:lnTo>
                    <a:pt x="303" y="549"/>
                  </a:lnTo>
                  <a:lnTo>
                    <a:pt x="471" y="0"/>
                  </a:lnTo>
                  <a:lnTo>
                    <a:pt x="581" y="0"/>
                  </a:lnTo>
                  <a:lnTo>
                    <a:pt x="731" y="553"/>
                  </a:lnTo>
                  <a:lnTo>
                    <a:pt x="738" y="586"/>
                  </a:lnTo>
                  <a:lnTo>
                    <a:pt x="742" y="619"/>
                  </a:lnTo>
                  <a:lnTo>
                    <a:pt x="749" y="619"/>
                  </a:lnTo>
                  <a:lnTo>
                    <a:pt x="760" y="553"/>
                  </a:lnTo>
                  <a:lnTo>
                    <a:pt x="910" y="0"/>
                  </a:lnTo>
                  <a:lnTo>
                    <a:pt x="1027" y="0"/>
                  </a:lnTo>
                  <a:lnTo>
                    <a:pt x="808" y="736"/>
                  </a:lnTo>
                  <a:lnTo>
                    <a:pt x="683" y="736"/>
                  </a:lnTo>
                  <a:lnTo>
                    <a:pt x="533" y="209"/>
                  </a:lnTo>
                  <a:lnTo>
                    <a:pt x="526" y="176"/>
                  </a:lnTo>
                  <a:lnTo>
                    <a:pt x="522" y="139"/>
                  </a:lnTo>
                  <a:lnTo>
                    <a:pt x="519" y="139"/>
                  </a:lnTo>
                  <a:lnTo>
                    <a:pt x="511" y="168"/>
                  </a:lnTo>
                  <a:lnTo>
                    <a:pt x="504" y="205"/>
                  </a:lnTo>
                  <a:lnTo>
                    <a:pt x="340" y="736"/>
                  </a:lnTo>
                  <a:lnTo>
                    <a:pt x="219" y="73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9" name="Freeform 43"/>
            <p:cNvSpPr>
              <a:spLocks/>
            </p:cNvSpPr>
            <p:nvPr userDrawn="1"/>
          </p:nvSpPr>
          <p:spPr bwMode="auto">
            <a:xfrm>
              <a:off x="4613275" y="-628650"/>
              <a:ext cx="714375" cy="1227138"/>
            </a:xfrm>
            <a:custGeom>
              <a:avLst/>
              <a:gdLst>
                <a:gd name="T0" fmla="*/ 260 w 450"/>
                <a:gd name="T1" fmla="*/ 0 h 773"/>
                <a:gd name="T2" fmla="*/ 340 w 450"/>
                <a:gd name="T3" fmla="*/ 7 h 773"/>
                <a:gd name="T4" fmla="*/ 417 w 450"/>
                <a:gd name="T5" fmla="*/ 32 h 773"/>
                <a:gd name="T6" fmla="*/ 417 w 450"/>
                <a:gd name="T7" fmla="*/ 150 h 773"/>
                <a:gd name="T8" fmla="*/ 366 w 450"/>
                <a:gd name="T9" fmla="*/ 124 h 773"/>
                <a:gd name="T10" fmla="*/ 311 w 450"/>
                <a:gd name="T11" fmla="*/ 106 h 773"/>
                <a:gd name="T12" fmla="*/ 249 w 450"/>
                <a:gd name="T13" fmla="*/ 98 h 773"/>
                <a:gd name="T14" fmla="*/ 198 w 450"/>
                <a:gd name="T15" fmla="*/ 106 h 773"/>
                <a:gd name="T16" fmla="*/ 157 w 450"/>
                <a:gd name="T17" fmla="*/ 128 h 773"/>
                <a:gd name="T18" fmla="*/ 128 w 450"/>
                <a:gd name="T19" fmla="*/ 161 h 773"/>
                <a:gd name="T20" fmla="*/ 121 w 450"/>
                <a:gd name="T21" fmla="*/ 201 h 773"/>
                <a:gd name="T22" fmla="*/ 128 w 450"/>
                <a:gd name="T23" fmla="*/ 245 h 773"/>
                <a:gd name="T24" fmla="*/ 146 w 450"/>
                <a:gd name="T25" fmla="*/ 278 h 773"/>
                <a:gd name="T26" fmla="*/ 172 w 450"/>
                <a:gd name="T27" fmla="*/ 296 h 773"/>
                <a:gd name="T28" fmla="*/ 209 w 450"/>
                <a:gd name="T29" fmla="*/ 318 h 773"/>
                <a:gd name="T30" fmla="*/ 260 w 450"/>
                <a:gd name="T31" fmla="*/ 340 h 773"/>
                <a:gd name="T32" fmla="*/ 322 w 450"/>
                <a:gd name="T33" fmla="*/ 370 h 773"/>
                <a:gd name="T34" fmla="*/ 373 w 450"/>
                <a:gd name="T35" fmla="*/ 403 h 773"/>
                <a:gd name="T36" fmla="*/ 406 w 450"/>
                <a:gd name="T37" fmla="*/ 432 h 773"/>
                <a:gd name="T38" fmla="*/ 432 w 450"/>
                <a:gd name="T39" fmla="*/ 468 h 773"/>
                <a:gd name="T40" fmla="*/ 446 w 450"/>
                <a:gd name="T41" fmla="*/ 509 h 773"/>
                <a:gd name="T42" fmla="*/ 450 w 450"/>
                <a:gd name="T43" fmla="*/ 556 h 773"/>
                <a:gd name="T44" fmla="*/ 443 w 450"/>
                <a:gd name="T45" fmla="*/ 615 h 773"/>
                <a:gd name="T46" fmla="*/ 417 w 450"/>
                <a:gd name="T47" fmla="*/ 666 h 773"/>
                <a:gd name="T48" fmla="*/ 377 w 450"/>
                <a:gd name="T49" fmla="*/ 710 h 773"/>
                <a:gd name="T50" fmla="*/ 322 w 450"/>
                <a:gd name="T51" fmla="*/ 743 h 773"/>
                <a:gd name="T52" fmla="*/ 256 w 450"/>
                <a:gd name="T53" fmla="*/ 765 h 773"/>
                <a:gd name="T54" fmla="*/ 179 w 450"/>
                <a:gd name="T55" fmla="*/ 773 h 773"/>
                <a:gd name="T56" fmla="*/ 114 w 450"/>
                <a:gd name="T57" fmla="*/ 765 h 773"/>
                <a:gd name="T58" fmla="*/ 55 w 450"/>
                <a:gd name="T59" fmla="*/ 751 h 773"/>
                <a:gd name="T60" fmla="*/ 0 w 450"/>
                <a:gd name="T61" fmla="*/ 725 h 773"/>
                <a:gd name="T62" fmla="*/ 0 w 450"/>
                <a:gd name="T63" fmla="*/ 600 h 773"/>
                <a:gd name="T64" fmla="*/ 59 w 450"/>
                <a:gd name="T65" fmla="*/ 641 h 773"/>
                <a:gd name="T66" fmla="*/ 121 w 450"/>
                <a:gd name="T67" fmla="*/ 663 h 773"/>
                <a:gd name="T68" fmla="*/ 190 w 450"/>
                <a:gd name="T69" fmla="*/ 670 h 773"/>
                <a:gd name="T70" fmla="*/ 242 w 450"/>
                <a:gd name="T71" fmla="*/ 666 h 773"/>
                <a:gd name="T72" fmla="*/ 278 w 450"/>
                <a:gd name="T73" fmla="*/ 655 h 773"/>
                <a:gd name="T74" fmla="*/ 307 w 450"/>
                <a:gd name="T75" fmla="*/ 633 h 773"/>
                <a:gd name="T76" fmla="*/ 326 w 450"/>
                <a:gd name="T77" fmla="*/ 604 h 773"/>
                <a:gd name="T78" fmla="*/ 329 w 450"/>
                <a:gd name="T79" fmla="*/ 567 h 773"/>
                <a:gd name="T80" fmla="*/ 322 w 450"/>
                <a:gd name="T81" fmla="*/ 531 h 773"/>
                <a:gd name="T82" fmla="*/ 304 w 450"/>
                <a:gd name="T83" fmla="*/ 498 h 773"/>
                <a:gd name="T84" fmla="*/ 278 w 450"/>
                <a:gd name="T85" fmla="*/ 479 h 773"/>
                <a:gd name="T86" fmla="*/ 234 w 450"/>
                <a:gd name="T87" fmla="*/ 457 h 773"/>
                <a:gd name="T88" fmla="*/ 179 w 450"/>
                <a:gd name="T89" fmla="*/ 428 h 773"/>
                <a:gd name="T90" fmla="*/ 121 w 450"/>
                <a:gd name="T91" fmla="*/ 399 h 773"/>
                <a:gd name="T92" fmla="*/ 73 w 450"/>
                <a:gd name="T93" fmla="*/ 370 h 773"/>
                <a:gd name="T94" fmla="*/ 40 w 450"/>
                <a:gd name="T95" fmla="*/ 340 h 773"/>
                <a:gd name="T96" fmla="*/ 18 w 450"/>
                <a:gd name="T97" fmla="*/ 304 h 773"/>
                <a:gd name="T98" fmla="*/ 4 w 450"/>
                <a:gd name="T99" fmla="*/ 260 h 773"/>
                <a:gd name="T100" fmla="*/ 0 w 450"/>
                <a:gd name="T101" fmla="*/ 212 h 773"/>
                <a:gd name="T102" fmla="*/ 8 w 450"/>
                <a:gd name="T103" fmla="*/ 153 h 773"/>
                <a:gd name="T104" fmla="*/ 33 w 450"/>
                <a:gd name="T105" fmla="*/ 102 h 773"/>
                <a:gd name="T106" fmla="*/ 73 w 450"/>
                <a:gd name="T107" fmla="*/ 58 h 773"/>
                <a:gd name="T108" fmla="*/ 128 w 450"/>
                <a:gd name="T109" fmla="*/ 25 h 773"/>
                <a:gd name="T110" fmla="*/ 187 w 450"/>
                <a:gd name="T111" fmla="*/ 3 h 773"/>
                <a:gd name="T112" fmla="*/ 260 w 450"/>
                <a:gd name="T113"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0" h="773">
                  <a:moveTo>
                    <a:pt x="260" y="0"/>
                  </a:moveTo>
                  <a:lnTo>
                    <a:pt x="340" y="7"/>
                  </a:lnTo>
                  <a:lnTo>
                    <a:pt x="417" y="32"/>
                  </a:lnTo>
                  <a:lnTo>
                    <a:pt x="417" y="150"/>
                  </a:lnTo>
                  <a:lnTo>
                    <a:pt x="366" y="124"/>
                  </a:lnTo>
                  <a:lnTo>
                    <a:pt x="311" y="106"/>
                  </a:lnTo>
                  <a:lnTo>
                    <a:pt x="249" y="98"/>
                  </a:lnTo>
                  <a:lnTo>
                    <a:pt x="198" y="106"/>
                  </a:lnTo>
                  <a:lnTo>
                    <a:pt x="157" y="128"/>
                  </a:lnTo>
                  <a:lnTo>
                    <a:pt x="128" y="161"/>
                  </a:lnTo>
                  <a:lnTo>
                    <a:pt x="121" y="201"/>
                  </a:lnTo>
                  <a:lnTo>
                    <a:pt x="128" y="245"/>
                  </a:lnTo>
                  <a:lnTo>
                    <a:pt x="146" y="278"/>
                  </a:lnTo>
                  <a:lnTo>
                    <a:pt x="172" y="296"/>
                  </a:lnTo>
                  <a:lnTo>
                    <a:pt x="209" y="318"/>
                  </a:lnTo>
                  <a:lnTo>
                    <a:pt x="260" y="340"/>
                  </a:lnTo>
                  <a:lnTo>
                    <a:pt x="322" y="370"/>
                  </a:lnTo>
                  <a:lnTo>
                    <a:pt x="373" y="403"/>
                  </a:lnTo>
                  <a:lnTo>
                    <a:pt x="406" y="432"/>
                  </a:lnTo>
                  <a:lnTo>
                    <a:pt x="432" y="468"/>
                  </a:lnTo>
                  <a:lnTo>
                    <a:pt x="446" y="509"/>
                  </a:lnTo>
                  <a:lnTo>
                    <a:pt x="450" y="556"/>
                  </a:lnTo>
                  <a:lnTo>
                    <a:pt x="443" y="615"/>
                  </a:lnTo>
                  <a:lnTo>
                    <a:pt x="417" y="666"/>
                  </a:lnTo>
                  <a:lnTo>
                    <a:pt x="377" y="710"/>
                  </a:lnTo>
                  <a:lnTo>
                    <a:pt x="322" y="743"/>
                  </a:lnTo>
                  <a:lnTo>
                    <a:pt x="256" y="765"/>
                  </a:lnTo>
                  <a:lnTo>
                    <a:pt x="179" y="773"/>
                  </a:lnTo>
                  <a:lnTo>
                    <a:pt x="114" y="765"/>
                  </a:lnTo>
                  <a:lnTo>
                    <a:pt x="55" y="751"/>
                  </a:lnTo>
                  <a:lnTo>
                    <a:pt x="0" y="725"/>
                  </a:lnTo>
                  <a:lnTo>
                    <a:pt x="0" y="600"/>
                  </a:lnTo>
                  <a:lnTo>
                    <a:pt x="59" y="641"/>
                  </a:lnTo>
                  <a:lnTo>
                    <a:pt x="121" y="663"/>
                  </a:lnTo>
                  <a:lnTo>
                    <a:pt x="190" y="670"/>
                  </a:lnTo>
                  <a:lnTo>
                    <a:pt x="242" y="666"/>
                  </a:lnTo>
                  <a:lnTo>
                    <a:pt x="278" y="655"/>
                  </a:lnTo>
                  <a:lnTo>
                    <a:pt x="307" y="633"/>
                  </a:lnTo>
                  <a:lnTo>
                    <a:pt x="326" y="604"/>
                  </a:lnTo>
                  <a:lnTo>
                    <a:pt x="329" y="567"/>
                  </a:lnTo>
                  <a:lnTo>
                    <a:pt x="322" y="531"/>
                  </a:lnTo>
                  <a:lnTo>
                    <a:pt x="304" y="498"/>
                  </a:lnTo>
                  <a:lnTo>
                    <a:pt x="278" y="479"/>
                  </a:lnTo>
                  <a:lnTo>
                    <a:pt x="234" y="457"/>
                  </a:lnTo>
                  <a:lnTo>
                    <a:pt x="179" y="428"/>
                  </a:lnTo>
                  <a:lnTo>
                    <a:pt x="121" y="399"/>
                  </a:lnTo>
                  <a:lnTo>
                    <a:pt x="73" y="370"/>
                  </a:lnTo>
                  <a:lnTo>
                    <a:pt x="40" y="340"/>
                  </a:lnTo>
                  <a:lnTo>
                    <a:pt x="18" y="304"/>
                  </a:lnTo>
                  <a:lnTo>
                    <a:pt x="4" y="260"/>
                  </a:lnTo>
                  <a:lnTo>
                    <a:pt x="0" y="212"/>
                  </a:lnTo>
                  <a:lnTo>
                    <a:pt x="8" y="153"/>
                  </a:lnTo>
                  <a:lnTo>
                    <a:pt x="33" y="102"/>
                  </a:lnTo>
                  <a:lnTo>
                    <a:pt x="73" y="58"/>
                  </a:lnTo>
                  <a:lnTo>
                    <a:pt x="128" y="25"/>
                  </a:lnTo>
                  <a:lnTo>
                    <a:pt x="187" y="3"/>
                  </a:lnTo>
                  <a:lnTo>
                    <a:pt x="2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grpSp>
    </p:spTree>
    <p:extLst>
      <p:ext uri="{BB962C8B-B14F-4D97-AF65-F5344CB8AC3E}">
        <p14:creationId xmlns:p14="http://schemas.microsoft.com/office/powerpoint/2010/main" val="14479647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ection Photo Right">
    <p:bg>
      <p:bgPr>
        <a:solidFill>
          <a:schemeClr val="accent1"/>
        </a:solidFill>
        <a:effectLst/>
      </p:bgPr>
    </p:bg>
    <p:spTree>
      <p:nvGrpSpPr>
        <p:cNvPr id="1" name=""/>
        <p:cNvGrpSpPr/>
        <p:nvPr/>
      </p:nvGrpSpPr>
      <p:grpSpPr>
        <a:xfrm>
          <a:off x="0" y="0"/>
          <a:ext cx="0" cy="0"/>
          <a:chOff x="0" y="0"/>
          <a:chExt cx="0" cy="0"/>
        </a:xfrm>
      </p:grpSpPr>
      <p:sp>
        <p:nvSpPr>
          <p:cNvPr id="37" name="Title 36"/>
          <p:cNvSpPr>
            <a:spLocks noGrp="1"/>
          </p:cNvSpPr>
          <p:nvPr>
            <p:ph type="title" hasCustomPrompt="1"/>
          </p:nvPr>
        </p:nvSpPr>
        <p:spPr>
          <a:xfrm>
            <a:off x="621822" y="2404044"/>
            <a:ext cx="3049529" cy="527452"/>
          </a:xfrm>
        </p:spPr>
        <p:txBody>
          <a:bodyPr/>
          <a:lstStyle>
            <a:lvl1pPr>
              <a:defRPr>
                <a:solidFill>
                  <a:schemeClr val="tx1"/>
                </a:solidFill>
              </a:defRPr>
            </a:lvl1pPr>
          </a:lstStyle>
          <a:p>
            <a:r>
              <a:rPr lang="en-US" dirty="0" smtClean="0"/>
              <a:t>Click to edit title</a:t>
            </a:r>
            <a:endParaRPr lang="en-US" dirty="0"/>
          </a:p>
        </p:txBody>
      </p:sp>
      <p:sp>
        <p:nvSpPr>
          <p:cNvPr id="27" name="Picture Placeholder 9"/>
          <p:cNvSpPr>
            <a:spLocks noGrp="1"/>
          </p:cNvSpPr>
          <p:nvPr>
            <p:ph type="pic" sz="quarter" idx="18" hasCustomPrompt="1"/>
          </p:nvPr>
        </p:nvSpPr>
        <p:spPr>
          <a:xfrm>
            <a:off x="7138019" y="0"/>
            <a:ext cx="5298457" cy="6994525"/>
          </a:xfrm>
          <a:solidFill>
            <a:schemeClr val="accent3"/>
          </a:solidFill>
        </p:spPr>
        <p:txBody>
          <a:bodyPr anchor="ctr" anchorCtr="0">
            <a:normAutofit/>
          </a:bodyPr>
          <a:lstStyle>
            <a:lvl1pPr marL="0" indent="0" algn="ctr">
              <a:lnSpc>
                <a:spcPct val="100000"/>
              </a:lnSpc>
              <a:buNone/>
              <a:defRPr sz="1904" baseline="0"/>
            </a:lvl1pPr>
          </a:lstStyle>
          <a:p>
            <a:r>
              <a:rPr lang="en-US" dirty="0" smtClean="0"/>
              <a:t>Click to place </a:t>
            </a:r>
            <a:br>
              <a:rPr lang="en-US" dirty="0" smtClean="0"/>
            </a:br>
            <a:r>
              <a:rPr lang="en-US" dirty="0" smtClean="0"/>
              <a:t>personal photo</a:t>
            </a:r>
            <a:endParaRPr lang="en-US" dirty="0"/>
          </a:p>
        </p:txBody>
      </p:sp>
      <p:sp>
        <p:nvSpPr>
          <p:cNvPr id="2" name="Date Placeholder 1"/>
          <p:cNvSpPr>
            <a:spLocks noGrp="1"/>
          </p:cNvSpPr>
          <p:nvPr>
            <p:ph type="dt" sz="half" idx="19"/>
          </p:nvPr>
        </p:nvSpPr>
        <p:spPr/>
        <p:txBody>
          <a:bodyPr/>
          <a:lstStyle/>
          <a:p>
            <a:fld id="{D594E478-84C9-4A05-89FD-0B4F0A9713D2}" type="datetime1">
              <a:rPr lang="en-US" smtClean="0">
                <a:solidFill>
                  <a:srgbClr val="FFFFFF">
                    <a:lumMod val="40000"/>
                    <a:lumOff val="60000"/>
                  </a:srgbClr>
                </a:solidFill>
              </a:rPr>
              <a:pPr/>
              <a:t>6/28/2013</a:t>
            </a:fld>
            <a:endParaRPr lang="en-US" dirty="0">
              <a:solidFill>
                <a:srgbClr val="FFFFFF">
                  <a:lumMod val="40000"/>
                  <a:lumOff val="60000"/>
                </a:srgbClr>
              </a:solidFill>
            </a:endParaRPr>
          </a:p>
        </p:txBody>
      </p:sp>
      <p:sp>
        <p:nvSpPr>
          <p:cNvPr id="4" name="Footer Placeholder 3"/>
          <p:cNvSpPr>
            <a:spLocks noGrp="1"/>
          </p:cNvSpPr>
          <p:nvPr>
            <p:ph type="ftr" sz="quarter" idx="20"/>
          </p:nvPr>
        </p:nvSpPr>
        <p:spPr/>
        <p:txBody>
          <a:bodyPr/>
          <a:lstStyle/>
          <a:p>
            <a:r>
              <a:rPr lang="en-US" smtClean="0">
                <a:solidFill>
                  <a:srgbClr val="FFFFFF">
                    <a:lumMod val="40000"/>
                    <a:lumOff val="60000"/>
                  </a:srgbClr>
                </a:solidFill>
              </a:rPr>
              <a:t>Microsoft confidential</a:t>
            </a:r>
            <a:endParaRPr lang="en-US" dirty="0">
              <a:solidFill>
                <a:srgbClr val="FFFFFF">
                  <a:lumMod val="40000"/>
                  <a:lumOff val="60000"/>
                </a:srgbClr>
              </a:solidFill>
            </a:endParaRPr>
          </a:p>
        </p:txBody>
      </p:sp>
      <p:sp>
        <p:nvSpPr>
          <p:cNvPr id="5" name="Slide Number Placeholder 4"/>
          <p:cNvSpPr>
            <a:spLocks noGrp="1"/>
          </p:cNvSpPr>
          <p:nvPr>
            <p:ph type="sldNum" sz="quarter" idx="21"/>
          </p:nvPr>
        </p:nvSpPr>
        <p:spPr/>
        <p:txBody>
          <a:bodyPr/>
          <a:lstStyle/>
          <a:p>
            <a:fld id="{B6F15528-21DE-4FAA-801E-634DDDAF4B2B}" type="slidenum">
              <a:rPr lang="en-US" smtClean="0">
                <a:solidFill>
                  <a:srgbClr val="FFFFFF">
                    <a:lumMod val="40000"/>
                    <a:lumOff val="60000"/>
                  </a:srgbClr>
                </a:solidFill>
              </a:rPr>
              <a:pPr/>
              <a:t>‹#›</a:t>
            </a:fld>
            <a:endParaRPr lang="en-US" dirty="0">
              <a:solidFill>
                <a:srgbClr val="FFFFFF">
                  <a:lumMod val="40000"/>
                  <a:lumOff val="60000"/>
                </a:srgbClr>
              </a:solidFill>
            </a:endParaRPr>
          </a:p>
        </p:txBody>
      </p:sp>
      <p:sp>
        <p:nvSpPr>
          <p:cNvPr id="49" name="Text Placeholder 8"/>
          <p:cNvSpPr>
            <a:spLocks noGrp="1"/>
          </p:cNvSpPr>
          <p:nvPr>
            <p:ph type="body" sz="quarter" idx="22" hasCustomPrompt="1"/>
          </p:nvPr>
        </p:nvSpPr>
        <p:spPr>
          <a:xfrm>
            <a:off x="621822" y="544118"/>
            <a:ext cx="3042187" cy="313932"/>
          </a:xfrm>
        </p:spPr>
        <p:txBody>
          <a:bodyPr wrap="square">
            <a:spAutoFit/>
          </a:bodyPr>
          <a:lstStyle>
            <a:lvl1pPr marL="0" indent="0">
              <a:buNone/>
              <a:defRPr sz="1632" baseline="0">
                <a:solidFill>
                  <a:schemeClr val="tx1"/>
                </a:solidFill>
              </a:defRPr>
            </a:lvl1pPr>
            <a:lvl2pPr marL="237473" indent="0">
              <a:buNone/>
              <a:defRPr sz="1632">
                <a:solidFill>
                  <a:schemeClr val="tx2"/>
                </a:solidFill>
              </a:defRPr>
            </a:lvl2pPr>
            <a:lvl3pPr>
              <a:defRPr sz="1632">
                <a:solidFill>
                  <a:schemeClr val="tx2"/>
                </a:solidFill>
              </a:defRPr>
            </a:lvl3pPr>
            <a:lvl4pPr>
              <a:defRPr sz="1632">
                <a:solidFill>
                  <a:schemeClr val="tx2"/>
                </a:solidFill>
              </a:defRPr>
            </a:lvl4pPr>
            <a:lvl5pPr>
              <a:defRPr sz="1632">
                <a:solidFill>
                  <a:schemeClr val="tx2"/>
                </a:solidFill>
              </a:defRPr>
            </a:lvl5pPr>
          </a:lstStyle>
          <a:p>
            <a:pPr lvl="0"/>
            <a:r>
              <a:rPr lang="en-US" dirty="0" smtClean="0"/>
              <a:t>Click to edit section #</a:t>
            </a:r>
          </a:p>
        </p:txBody>
      </p:sp>
      <p:grpSp>
        <p:nvGrpSpPr>
          <p:cNvPr id="24" name="Group 23"/>
          <p:cNvGrpSpPr/>
          <p:nvPr userDrawn="1"/>
        </p:nvGrpSpPr>
        <p:grpSpPr>
          <a:xfrm>
            <a:off x="10635778" y="6491334"/>
            <a:ext cx="1178874" cy="167884"/>
            <a:chOff x="-7105650" y="-1617663"/>
            <a:chExt cx="19148426" cy="2727326"/>
          </a:xfrm>
          <a:solidFill>
            <a:schemeClr val="tx1"/>
          </a:solidFill>
        </p:grpSpPr>
        <p:sp>
          <p:nvSpPr>
            <p:cNvPr id="25" name="Freeform 28"/>
            <p:cNvSpPr>
              <a:spLocks/>
            </p:cNvSpPr>
            <p:nvPr userDrawn="1"/>
          </p:nvSpPr>
          <p:spPr bwMode="auto">
            <a:xfrm>
              <a:off x="-7105650" y="-1397000"/>
              <a:ext cx="1131888" cy="1087438"/>
            </a:xfrm>
            <a:custGeom>
              <a:avLst/>
              <a:gdLst>
                <a:gd name="T0" fmla="*/ 713 w 713"/>
                <a:gd name="T1" fmla="*/ 0 h 685"/>
                <a:gd name="T2" fmla="*/ 713 w 713"/>
                <a:gd name="T3" fmla="*/ 685 h 685"/>
                <a:gd name="T4" fmla="*/ 0 w 713"/>
                <a:gd name="T5" fmla="*/ 685 h 685"/>
                <a:gd name="T6" fmla="*/ 0 w 713"/>
                <a:gd name="T7" fmla="*/ 99 h 685"/>
                <a:gd name="T8" fmla="*/ 713 w 713"/>
                <a:gd name="T9" fmla="*/ 0 h 685"/>
              </a:gdLst>
              <a:ahLst/>
              <a:cxnLst>
                <a:cxn ang="0">
                  <a:pos x="T0" y="T1"/>
                </a:cxn>
                <a:cxn ang="0">
                  <a:pos x="T2" y="T3"/>
                </a:cxn>
                <a:cxn ang="0">
                  <a:pos x="T4" y="T5"/>
                </a:cxn>
                <a:cxn ang="0">
                  <a:pos x="T6" y="T7"/>
                </a:cxn>
                <a:cxn ang="0">
                  <a:pos x="T8" y="T9"/>
                </a:cxn>
              </a:cxnLst>
              <a:rect l="0" t="0" r="r" b="b"/>
              <a:pathLst>
                <a:path w="713" h="685">
                  <a:moveTo>
                    <a:pt x="713" y="0"/>
                  </a:moveTo>
                  <a:lnTo>
                    <a:pt x="713" y="685"/>
                  </a:lnTo>
                  <a:lnTo>
                    <a:pt x="0" y="685"/>
                  </a:lnTo>
                  <a:lnTo>
                    <a:pt x="0" y="99"/>
                  </a:lnTo>
                  <a:lnTo>
                    <a:pt x="7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26" name="Freeform 29"/>
            <p:cNvSpPr>
              <a:spLocks/>
            </p:cNvSpPr>
            <p:nvPr userDrawn="1"/>
          </p:nvSpPr>
          <p:spPr bwMode="auto">
            <a:xfrm>
              <a:off x="-5868988" y="-1617663"/>
              <a:ext cx="1490663" cy="1308100"/>
            </a:xfrm>
            <a:custGeom>
              <a:avLst/>
              <a:gdLst>
                <a:gd name="T0" fmla="*/ 939 w 939"/>
                <a:gd name="T1" fmla="*/ 0 h 824"/>
                <a:gd name="T2" fmla="*/ 939 w 939"/>
                <a:gd name="T3" fmla="*/ 824 h 824"/>
                <a:gd name="T4" fmla="*/ 0 w 939"/>
                <a:gd name="T5" fmla="*/ 824 h 824"/>
                <a:gd name="T6" fmla="*/ 0 w 939"/>
                <a:gd name="T7" fmla="*/ 132 h 824"/>
                <a:gd name="T8" fmla="*/ 939 w 939"/>
                <a:gd name="T9" fmla="*/ 0 h 824"/>
              </a:gdLst>
              <a:ahLst/>
              <a:cxnLst>
                <a:cxn ang="0">
                  <a:pos x="T0" y="T1"/>
                </a:cxn>
                <a:cxn ang="0">
                  <a:pos x="T2" y="T3"/>
                </a:cxn>
                <a:cxn ang="0">
                  <a:pos x="T4" y="T5"/>
                </a:cxn>
                <a:cxn ang="0">
                  <a:pos x="T6" y="T7"/>
                </a:cxn>
                <a:cxn ang="0">
                  <a:pos x="T8" y="T9"/>
                </a:cxn>
              </a:cxnLst>
              <a:rect l="0" t="0" r="r" b="b"/>
              <a:pathLst>
                <a:path w="939" h="824">
                  <a:moveTo>
                    <a:pt x="939" y="0"/>
                  </a:moveTo>
                  <a:lnTo>
                    <a:pt x="939" y="824"/>
                  </a:lnTo>
                  <a:lnTo>
                    <a:pt x="0" y="824"/>
                  </a:lnTo>
                  <a:lnTo>
                    <a:pt x="0" y="132"/>
                  </a:lnTo>
                  <a:lnTo>
                    <a:pt x="9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28" name="Freeform 30"/>
            <p:cNvSpPr>
              <a:spLocks/>
            </p:cNvSpPr>
            <p:nvPr userDrawn="1"/>
          </p:nvSpPr>
          <p:spPr bwMode="auto">
            <a:xfrm>
              <a:off x="-7105650" y="-198437"/>
              <a:ext cx="1131888" cy="1087438"/>
            </a:xfrm>
            <a:custGeom>
              <a:avLst/>
              <a:gdLst>
                <a:gd name="T0" fmla="*/ 0 w 713"/>
                <a:gd name="T1" fmla="*/ 0 h 685"/>
                <a:gd name="T2" fmla="*/ 713 w 713"/>
                <a:gd name="T3" fmla="*/ 0 h 685"/>
                <a:gd name="T4" fmla="*/ 713 w 713"/>
                <a:gd name="T5" fmla="*/ 685 h 685"/>
                <a:gd name="T6" fmla="*/ 0 w 713"/>
                <a:gd name="T7" fmla="*/ 586 h 685"/>
                <a:gd name="T8" fmla="*/ 0 w 713"/>
                <a:gd name="T9" fmla="*/ 0 h 685"/>
              </a:gdLst>
              <a:ahLst/>
              <a:cxnLst>
                <a:cxn ang="0">
                  <a:pos x="T0" y="T1"/>
                </a:cxn>
                <a:cxn ang="0">
                  <a:pos x="T2" y="T3"/>
                </a:cxn>
                <a:cxn ang="0">
                  <a:pos x="T4" y="T5"/>
                </a:cxn>
                <a:cxn ang="0">
                  <a:pos x="T6" y="T7"/>
                </a:cxn>
                <a:cxn ang="0">
                  <a:pos x="T8" y="T9"/>
                </a:cxn>
              </a:cxnLst>
              <a:rect l="0" t="0" r="r" b="b"/>
              <a:pathLst>
                <a:path w="713" h="685">
                  <a:moveTo>
                    <a:pt x="0" y="0"/>
                  </a:moveTo>
                  <a:lnTo>
                    <a:pt x="713" y="0"/>
                  </a:lnTo>
                  <a:lnTo>
                    <a:pt x="713" y="685"/>
                  </a:lnTo>
                  <a:lnTo>
                    <a:pt x="0" y="58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29" name="Freeform 31"/>
            <p:cNvSpPr>
              <a:spLocks/>
            </p:cNvSpPr>
            <p:nvPr userDrawn="1"/>
          </p:nvSpPr>
          <p:spPr bwMode="auto">
            <a:xfrm>
              <a:off x="-5868988" y="-198437"/>
              <a:ext cx="1490663" cy="1308100"/>
            </a:xfrm>
            <a:custGeom>
              <a:avLst/>
              <a:gdLst>
                <a:gd name="T0" fmla="*/ 0 w 939"/>
                <a:gd name="T1" fmla="*/ 0 h 824"/>
                <a:gd name="T2" fmla="*/ 939 w 939"/>
                <a:gd name="T3" fmla="*/ 0 h 824"/>
                <a:gd name="T4" fmla="*/ 939 w 939"/>
                <a:gd name="T5" fmla="*/ 824 h 824"/>
                <a:gd name="T6" fmla="*/ 0 w 939"/>
                <a:gd name="T7" fmla="*/ 696 h 824"/>
                <a:gd name="T8" fmla="*/ 0 w 939"/>
                <a:gd name="T9" fmla="*/ 0 h 824"/>
              </a:gdLst>
              <a:ahLst/>
              <a:cxnLst>
                <a:cxn ang="0">
                  <a:pos x="T0" y="T1"/>
                </a:cxn>
                <a:cxn ang="0">
                  <a:pos x="T2" y="T3"/>
                </a:cxn>
                <a:cxn ang="0">
                  <a:pos x="T4" y="T5"/>
                </a:cxn>
                <a:cxn ang="0">
                  <a:pos x="T6" y="T7"/>
                </a:cxn>
                <a:cxn ang="0">
                  <a:pos x="T8" y="T9"/>
                </a:cxn>
              </a:cxnLst>
              <a:rect l="0" t="0" r="r" b="b"/>
              <a:pathLst>
                <a:path w="939" h="824">
                  <a:moveTo>
                    <a:pt x="0" y="0"/>
                  </a:moveTo>
                  <a:lnTo>
                    <a:pt x="939" y="0"/>
                  </a:lnTo>
                  <a:lnTo>
                    <a:pt x="939" y="824"/>
                  </a:lnTo>
                  <a:lnTo>
                    <a:pt x="0" y="69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0" name="Freeform 32"/>
            <p:cNvSpPr>
              <a:spLocks noEditPoints="1"/>
            </p:cNvSpPr>
            <p:nvPr userDrawn="1"/>
          </p:nvSpPr>
          <p:spPr bwMode="auto">
            <a:xfrm>
              <a:off x="6035675" y="-1071563"/>
              <a:ext cx="998538" cy="1639888"/>
            </a:xfrm>
            <a:custGeom>
              <a:avLst/>
              <a:gdLst>
                <a:gd name="T0" fmla="*/ 121 w 629"/>
                <a:gd name="T1" fmla="*/ 110 h 1033"/>
                <a:gd name="T2" fmla="*/ 121 w 629"/>
                <a:gd name="T3" fmla="*/ 531 h 1033"/>
                <a:gd name="T4" fmla="*/ 245 w 629"/>
                <a:gd name="T5" fmla="*/ 531 h 1033"/>
                <a:gd name="T6" fmla="*/ 322 w 629"/>
                <a:gd name="T7" fmla="*/ 528 h 1033"/>
                <a:gd name="T8" fmla="*/ 384 w 629"/>
                <a:gd name="T9" fmla="*/ 509 h 1033"/>
                <a:gd name="T10" fmla="*/ 435 w 629"/>
                <a:gd name="T11" fmla="*/ 476 h 1033"/>
                <a:gd name="T12" fmla="*/ 472 w 629"/>
                <a:gd name="T13" fmla="*/ 432 h 1033"/>
                <a:gd name="T14" fmla="*/ 494 w 629"/>
                <a:gd name="T15" fmla="*/ 381 h 1033"/>
                <a:gd name="T16" fmla="*/ 501 w 629"/>
                <a:gd name="T17" fmla="*/ 315 h 1033"/>
                <a:gd name="T18" fmla="*/ 494 w 629"/>
                <a:gd name="T19" fmla="*/ 253 h 1033"/>
                <a:gd name="T20" fmla="*/ 475 w 629"/>
                <a:gd name="T21" fmla="*/ 202 h 1033"/>
                <a:gd name="T22" fmla="*/ 442 w 629"/>
                <a:gd name="T23" fmla="*/ 161 h 1033"/>
                <a:gd name="T24" fmla="*/ 395 w 629"/>
                <a:gd name="T25" fmla="*/ 132 h 1033"/>
                <a:gd name="T26" fmla="*/ 333 w 629"/>
                <a:gd name="T27" fmla="*/ 117 h 1033"/>
                <a:gd name="T28" fmla="*/ 260 w 629"/>
                <a:gd name="T29" fmla="*/ 110 h 1033"/>
                <a:gd name="T30" fmla="*/ 121 w 629"/>
                <a:gd name="T31" fmla="*/ 110 h 1033"/>
                <a:gd name="T32" fmla="*/ 0 w 629"/>
                <a:gd name="T33" fmla="*/ 0 h 1033"/>
                <a:gd name="T34" fmla="*/ 282 w 629"/>
                <a:gd name="T35" fmla="*/ 0 h 1033"/>
                <a:gd name="T36" fmla="*/ 358 w 629"/>
                <a:gd name="T37" fmla="*/ 7 h 1033"/>
                <a:gd name="T38" fmla="*/ 428 w 629"/>
                <a:gd name="T39" fmla="*/ 22 h 1033"/>
                <a:gd name="T40" fmla="*/ 486 w 629"/>
                <a:gd name="T41" fmla="*/ 48 h 1033"/>
                <a:gd name="T42" fmla="*/ 537 w 629"/>
                <a:gd name="T43" fmla="*/ 81 h 1033"/>
                <a:gd name="T44" fmla="*/ 578 w 629"/>
                <a:gd name="T45" fmla="*/ 125 h 1033"/>
                <a:gd name="T46" fmla="*/ 607 w 629"/>
                <a:gd name="T47" fmla="*/ 180 h 1033"/>
                <a:gd name="T48" fmla="*/ 622 w 629"/>
                <a:gd name="T49" fmla="*/ 238 h 1033"/>
                <a:gd name="T50" fmla="*/ 629 w 629"/>
                <a:gd name="T51" fmla="*/ 308 h 1033"/>
                <a:gd name="T52" fmla="*/ 622 w 629"/>
                <a:gd name="T53" fmla="*/ 381 h 1033"/>
                <a:gd name="T54" fmla="*/ 603 w 629"/>
                <a:gd name="T55" fmla="*/ 443 h 1033"/>
                <a:gd name="T56" fmla="*/ 570 w 629"/>
                <a:gd name="T57" fmla="*/ 502 h 1033"/>
                <a:gd name="T58" fmla="*/ 527 w 629"/>
                <a:gd name="T59" fmla="*/ 550 h 1033"/>
                <a:gd name="T60" fmla="*/ 468 w 629"/>
                <a:gd name="T61" fmla="*/ 590 h 1033"/>
                <a:gd name="T62" fmla="*/ 406 w 629"/>
                <a:gd name="T63" fmla="*/ 619 h 1033"/>
                <a:gd name="T64" fmla="*/ 333 w 629"/>
                <a:gd name="T65" fmla="*/ 638 h 1033"/>
                <a:gd name="T66" fmla="*/ 256 w 629"/>
                <a:gd name="T67" fmla="*/ 641 h 1033"/>
                <a:gd name="T68" fmla="*/ 121 w 629"/>
                <a:gd name="T69" fmla="*/ 641 h 1033"/>
                <a:gd name="T70" fmla="*/ 121 w 629"/>
                <a:gd name="T71" fmla="*/ 1033 h 1033"/>
                <a:gd name="T72" fmla="*/ 0 w 629"/>
                <a:gd name="T73" fmla="*/ 1033 h 1033"/>
                <a:gd name="T74" fmla="*/ 0 w 629"/>
                <a:gd name="T75" fmla="*/ 0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9" h="1033">
                  <a:moveTo>
                    <a:pt x="121" y="110"/>
                  </a:moveTo>
                  <a:lnTo>
                    <a:pt x="121" y="531"/>
                  </a:lnTo>
                  <a:lnTo>
                    <a:pt x="245" y="531"/>
                  </a:lnTo>
                  <a:lnTo>
                    <a:pt x="322" y="528"/>
                  </a:lnTo>
                  <a:lnTo>
                    <a:pt x="384" y="509"/>
                  </a:lnTo>
                  <a:lnTo>
                    <a:pt x="435" y="476"/>
                  </a:lnTo>
                  <a:lnTo>
                    <a:pt x="472" y="432"/>
                  </a:lnTo>
                  <a:lnTo>
                    <a:pt x="494" y="381"/>
                  </a:lnTo>
                  <a:lnTo>
                    <a:pt x="501" y="315"/>
                  </a:lnTo>
                  <a:lnTo>
                    <a:pt x="494" y="253"/>
                  </a:lnTo>
                  <a:lnTo>
                    <a:pt x="475" y="202"/>
                  </a:lnTo>
                  <a:lnTo>
                    <a:pt x="442" y="161"/>
                  </a:lnTo>
                  <a:lnTo>
                    <a:pt x="395" y="132"/>
                  </a:lnTo>
                  <a:lnTo>
                    <a:pt x="333" y="117"/>
                  </a:lnTo>
                  <a:lnTo>
                    <a:pt x="260" y="110"/>
                  </a:lnTo>
                  <a:lnTo>
                    <a:pt x="121" y="110"/>
                  </a:lnTo>
                  <a:close/>
                  <a:moveTo>
                    <a:pt x="0" y="0"/>
                  </a:moveTo>
                  <a:lnTo>
                    <a:pt x="282" y="0"/>
                  </a:lnTo>
                  <a:lnTo>
                    <a:pt x="358" y="7"/>
                  </a:lnTo>
                  <a:lnTo>
                    <a:pt x="428" y="22"/>
                  </a:lnTo>
                  <a:lnTo>
                    <a:pt x="486" y="48"/>
                  </a:lnTo>
                  <a:lnTo>
                    <a:pt x="537" y="81"/>
                  </a:lnTo>
                  <a:lnTo>
                    <a:pt x="578" y="125"/>
                  </a:lnTo>
                  <a:lnTo>
                    <a:pt x="607" y="180"/>
                  </a:lnTo>
                  <a:lnTo>
                    <a:pt x="622" y="238"/>
                  </a:lnTo>
                  <a:lnTo>
                    <a:pt x="629" y="308"/>
                  </a:lnTo>
                  <a:lnTo>
                    <a:pt x="622" y="381"/>
                  </a:lnTo>
                  <a:lnTo>
                    <a:pt x="603" y="443"/>
                  </a:lnTo>
                  <a:lnTo>
                    <a:pt x="570" y="502"/>
                  </a:lnTo>
                  <a:lnTo>
                    <a:pt x="527" y="550"/>
                  </a:lnTo>
                  <a:lnTo>
                    <a:pt x="468" y="590"/>
                  </a:lnTo>
                  <a:lnTo>
                    <a:pt x="406" y="619"/>
                  </a:lnTo>
                  <a:lnTo>
                    <a:pt x="333" y="638"/>
                  </a:lnTo>
                  <a:lnTo>
                    <a:pt x="256" y="641"/>
                  </a:lnTo>
                  <a:lnTo>
                    <a:pt x="121" y="641"/>
                  </a:lnTo>
                  <a:lnTo>
                    <a:pt x="121" y="1033"/>
                  </a:lnTo>
                  <a:lnTo>
                    <a:pt x="0"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1" name="Freeform 33"/>
            <p:cNvSpPr>
              <a:spLocks/>
            </p:cNvSpPr>
            <p:nvPr userDrawn="1"/>
          </p:nvSpPr>
          <p:spPr bwMode="auto">
            <a:xfrm>
              <a:off x="7231063" y="-1165225"/>
              <a:ext cx="963613" cy="1733551"/>
            </a:xfrm>
            <a:custGeom>
              <a:avLst/>
              <a:gdLst>
                <a:gd name="T0" fmla="*/ 0 w 607"/>
                <a:gd name="T1" fmla="*/ 0 h 1092"/>
                <a:gd name="T2" fmla="*/ 117 w 607"/>
                <a:gd name="T3" fmla="*/ 0 h 1092"/>
                <a:gd name="T4" fmla="*/ 117 w 607"/>
                <a:gd name="T5" fmla="*/ 477 h 1092"/>
                <a:gd name="T6" fmla="*/ 121 w 607"/>
                <a:gd name="T7" fmla="*/ 477 h 1092"/>
                <a:gd name="T8" fmla="*/ 165 w 607"/>
                <a:gd name="T9" fmla="*/ 414 h 1092"/>
                <a:gd name="T10" fmla="*/ 223 w 607"/>
                <a:gd name="T11" fmla="*/ 370 h 1092"/>
                <a:gd name="T12" fmla="*/ 285 w 607"/>
                <a:gd name="T13" fmla="*/ 345 h 1092"/>
                <a:gd name="T14" fmla="*/ 362 w 607"/>
                <a:gd name="T15" fmla="*/ 338 h 1092"/>
                <a:gd name="T16" fmla="*/ 428 w 607"/>
                <a:gd name="T17" fmla="*/ 341 h 1092"/>
                <a:gd name="T18" fmla="*/ 483 w 607"/>
                <a:gd name="T19" fmla="*/ 359 h 1092"/>
                <a:gd name="T20" fmla="*/ 527 w 607"/>
                <a:gd name="T21" fmla="*/ 392 h 1092"/>
                <a:gd name="T22" fmla="*/ 563 w 607"/>
                <a:gd name="T23" fmla="*/ 436 h 1092"/>
                <a:gd name="T24" fmla="*/ 589 w 607"/>
                <a:gd name="T25" fmla="*/ 491 h 1092"/>
                <a:gd name="T26" fmla="*/ 604 w 607"/>
                <a:gd name="T27" fmla="*/ 557 h 1092"/>
                <a:gd name="T28" fmla="*/ 607 w 607"/>
                <a:gd name="T29" fmla="*/ 638 h 1092"/>
                <a:gd name="T30" fmla="*/ 607 w 607"/>
                <a:gd name="T31" fmla="*/ 1092 h 1092"/>
                <a:gd name="T32" fmla="*/ 490 w 607"/>
                <a:gd name="T33" fmla="*/ 1092 h 1092"/>
                <a:gd name="T34" fmla="*/ 490 w 607"/>
                <a:gd name="T35" fmla="*/ 667 h 1092"/>
                <a:gd name="T36" fmla="*/ 487 w 607"/>
                <a:gd name="T37" fmla="*/ 598 h 1092"/>
                <a:gd name="T38" fmla="*/ 472 w 607"/>
                <a:gd name="T39" fmla="*/ 539 h 1092"/>
                <a:gd name="T40" fmla="*/ 450 w 607"/>
                <a:gd name="T41" fmla="*/ 495 h 1092"/>
                <a:gd name="T42" fmla="*/ 413 w 607"/>
                <a:gd name="T43" fmla="*/ 462 h 1092"/>
                <a:gd name="T44" fmla="*/ 373 w 607"/>
                <a:gd name="T45" fmla="*/ 444 h 1092"/>
                <a:gd name="T46" fmla="*/ 318 w 607"/>
                <a:gd name="T47" fmla="*/ 436 h 1092"/>
                <a:gd name="T48" fmla="*/ 263 w 607"/>
                <a:gd name="T49" fmla="*/ 444 h 1092"/>
                <a:gd name="T50" fmla="*/ 216 w 607"/>
                <a:gd name="T51" fmla="*/ 466 h 1092"/>
                <a:gd name="T52" fmla="*/ 176 w 607"/>
                <a:gd name="T53" fmla="*/ 506 h 1092"/>
                <a:gd name="T54" fmla="*/ 143 w 607"/>
                <a:gd name="T55" fmla="*/ 554 h 1092"/>
                <a:gd name="T56" fmla="*/ 125 w 607"/>
                <a:gd name="T57" fmla="*/ 609 h 1092"/>
                <a:gd name="T58" fmla="*/ 117 w 607"/>
                <a:gd name="T59" fmla="*/ 675 h 1092"/>
                <a:gd name="T60" fmla="*/ 117 w 607"/>
                <a:gd name="T61" fmla="*/ 1092 h 1092"/>
                <a:gd name="T62" fmla="*/ 0 w 607"/>
                <a:gd name="T63" fmla="*/ 1092 h 1092"/>
                <a:gd name="T64" fmla="*/ 0 w 607"/>
                <a:gd name="T65" fmla="*/ 0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7" h="1092">
                  <a:moveTo>
                    <a:pt x="0" y="0"/>
                  </a:moveTo>
                  <a:lnTo>
                    <a:pt x="117" y="0"/>
                  </a:lnTo>
                  <a:lnTo>
                    <a:pt x="117" y="477"/>
                  </a:lnTo>
                  <a:lnTo>
                    <a:pt x="121" y="477"/>
                  </a:lnTo>
                  <a:lnTo>
                    <a:pt x="165" y="414"/>
                  </a:lnTo>
                  <a:lnTo>
                    <a:pt x="223" y="370"/>
                  </a:lnTo>
                  <a:lnTo>
                    <a:pt x="285" y="345"/>
                  </a:lnTo>
                  <a:lnTo>
                    <a:pt x="362" y="338"/>
                  </a:lnTo>
                  <a:lnTo>
                    <a:pt x="428" y="341"/>
                  </a:lnTo>
                  <a:lnTo>
                    <a:pt x="483" y="359"/>
                  </a:lnTo>
                  <a:lnTo>
                    <a:pt x="527" y="392"/>
                  </a:lnTo>
                  <a:lnTo>
                    <a:pt x="563" y="436"/>
                  </a:lnTo>
                  <a:lnTo>
                    <a:pt x="589" y="491"/>
                  </a:lnTo>
                  <a:lnTo>
                    <a:pt x="604" y="557"/>
                  </a:lnTo>
                  <a:lnTo>
                    <a:pt x="607" y="638"/>
                  </a:lnTo>
                  <a:lnTo>
                    <a:pt x="607" y="1092"/>
                  </a:lnTo>
                  <a:lnTo>
                    <a:pt x="490" y="1092"/>
                  </a:lnTo>
                  <a:lnTo>
                    <a:pt x="490" y="667"/>
                  </a:lnTo>
                  <a:lnTo>
                    <a:pt x="487" y="598"/>
                  </a:lnTo>
                  <a:lnTo>
                    <a:pt x="472" y="539"/>
                  </a:lnTo>
                  <a:lnTo>
                    <a:pt x="450" y="495"/>
                  </a:lnTo>
                  <a:lnTo>
                    <a:pt x="413" y="462"/>
                  </a:lnTo>
                  <a:lnTo>
                    <a:pt x="373" y="444"/>
                  </a:lnTo>
                  <a:lnTo>
                    <a:pt x="318" y="436"/>
                  </a:lnTo>
                  <a:lnTo>
                    <a:pt x="263" y="444"/>
                  </a:lnTo>
                  <a:lnTo>
                    <a:pt x="216" y="466"/>
                  </a:lnTo>
                  <a:lnTo>
                    <a:pt x="176" y="506"/>
                  </a:lnTo>
                  <a:lnTo>
                    <a:pt x="143" y="554"/>
                  </a:lnTo>
                  <a:lnTo>
                    <a:pt x="125" y="609"/>
                  </a:lnTo>
                  <a:lnTo>
                    <a:pt x="117" y="675"/>
                  </a:lnTo>
                  <a:lnTo>
                    <a:pt x="117" y="1092"/>
                  </a:lnTo>
                  <a:lnTo>
                    <a:pt x="0" y="109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0" name="Freeform 34"/>
            <p:cNvSpPr>
              <a:spLocks noEditPoints="1"/>
            </p:cNvSpPr>
            <p:nvPr userDrawn="1"/>
          </p:nvSpPr>
          <p:spPr bwMode="auto">
            <a:xfrm>
              <a:off x="8421688" y="-628650"/>
              <a:ext cx="1149350" cy="1227138"/>
            </a:xfrm>
            <a:custGeom>
              <a:avLst/>
              <a:gdLst>
                <a:gd name="T0" fmla="*/ 365 w 724"/>
                <a:gd name="T1" fmla="*/ 98 h 773"/>
                <a:gd name="T2" fmla="*/ 296 w 724"/>
                <a:gd name="T3" fmla="*/ 109 h 773"/>
                <a:gd name="T4" fmla="*/ 237 w 724"/>
                <a:gd name="T5" fmla="*/ 131 h 773"/>
                <a:gd name="T6" fmla="*/ 186 w 724"/>
                <a:gd name="T7" fmla="*/ 175 h 773"/>
                <a:gd name="T8" fmla="*/ 150 w 724"/>
                <a:gd name="T9" fmla="*/ 230 h 773"/>
                <a:gd name="T10" fmla="*/ 128 w 724"/>
                <a:gd name="T11" fmla="*/ 304 h 773"/>
                <a:gd name="T12" fmla="*/ 120 w 724"/>
                <a:gd name="T13" fmla="*/ 388 h 773"/>
                <a:gd name="T14" fmla="*/ 128 w 724"/>
                <a:gd name="T15" fmla="*/ 472 h 773"/>
                <a:gd name="T16" fmla="*/ 150 w 724"/>
                <a:gd name="T17" fmla="*/ 542 h 773"/>
                <a:gd name="T18" fmla="*/ 186 w 724"/>
                <a:gd name="T19" fmla="*/ 597 h 773"/>
                <a:gd name="T20" fmla="*/ 237 w 724"/>
                <a:gd name="T21" fmla="*/ 637 h 773"/>
                <a:gd name="T22" fmla="*/ 296 w 724"/>
                <a:gd name="T23" fmla="*/ 663 h 773"/>
                <a:gd name="T24" fmla="*/ 365 w 724"/>
                <a:gd name="T25" fmla="*/ 670 h 773"/>
                <a:gd name="T26" fmla="*/ 435 w 724"/>
                <a:gd name="T27" fmla="*/ 663 h 773"/>
                <a:gd name="T28" fmla="*/ 493 w 724"/>
                <a:gd name="T29" fmla="*/ 637 h 773"/>
                <a:gd name="T30" fmla="*/ 541 w 724"/>
                <a:gd name="T31" fmla="*/ 597 h 773"/>
                <a:gd name="T32" fmla="*/ 574 w 724"/>
                <a:gd name="T33" fmla="*/ 542 h 773"/>
                <a:gd name="T34" fmla="*/ 596 w 724"/>
                <a:gd name="T35" fmla="*/ 472 h 773"/>
                <a:gd name="T36" fmla="*/ 603 w 724"/>
                <a:gd name="T37" fmla="*/ 388 h 773"/>
                <a:gd name="T38" fmla="*/ 596 w 724"/>
                <a:gd name="T39" fmla="*/ 300 h 773"/>
                <a:gd name="T40" fmla="*/ 574 w 724"/>
                <a:gd name="T41" fmla="*/ 230 h 773"/>
                <a:gd name="T42" fmla="*/ 541 w 724"/>
                <a:gd name="T43" fmla="*/ 175 h 773"/>
                <a:gd name="T44" fmla="*/ 493 w 724"/>
                <a:gd name="T45" fmla="*/ 131 h 773"/>
                <a:gd name="T46" fmla="*/ 435 w 724"/>
                <a:gd name="T47" fmla="*/ 109 h 773"/>
                <a:gd name="T48" fmla="*/ 365 w 724"/>
                <a:gd name="T49" fmla="*/ 98 h 773"/>
                <a:gd name="T50" fmla="*/ 373 w 724"/>
                <a:gd name="T51" fmla="*/ 0 h 773"/>
                <a:gd name="T52" fmla="*/ 453 w 724"/>
                <a:gd name="T53" fmla="*/ 7 h 773"/>
                <a:gd name="T54" fmla="*/ 519 w 724"/>
                <a:gd name="T55" fmla="*/ 25 h 773"/>
                <a:gd name="T56" fmla="*/ 581 w 724"/>
                <a:gd name="T57" fmla="*/ 58 h 773"/>
                <a:gd name="T58" fmla="*/ 632 w 724"/>
                <a:gd name="T59" fmla="*/ 102 h 773"/>
                <a:gd name="T60" fmla="*/ 673 w 724"/>
                <a:gd name="T61" fmla="*/ 157 h 773"/>
                <a:gd name="T62" fmla="*/ 702 w 724"/>
                <a:gd name="T63" fmla="*/ 223 h 773"/>
                <a:gd name="T64" fmla="*/ 716 w 724"/>
                <a:gd name="T65" fmla="*/ 296 h 773"/>
                <a:gd name="T66" fmla="*/ 724 w 724"/>
                <a:gd name="T67" fmla="*/ 381 h 773"/>
                <a:gd name="T68" fmla="*/ 716 w 724"/>
                <a:gd name="T69" fmla="*/ 465 h 773"/>
                <a:gd name="T70" fmla="*/ 698 w 724"/>
                <a:gd name="T71" fmla="*/ 542 h 773"/>
                <a:gd name="T72" fmla="*/ 669 w 724"/>
                <a:gd name="T73" fmla="*/ 608 h 773"/>
                <a:gd name="T74" fmla="*/ 625 w 724"/>
                <a:gd name="T75" fmla="*/ 666 h 773"/>
                <a:gd name="T76" fmla="*/ 570 w 724"/>
                <a:gd name="T77" fmla="*/ 710 h 773"/>
                <a:gd name="T78" fmla="*/ 508 w 724"/>
                <a:gd name="T79" fmla="*/ 743 h 773"/>
                <a:gd name="T80" fmla="*/ 435 w 724"/>
                <a:gd name="T81" fmla="*/ 765 h 773"/>
                <a:gd name="T82" fmla="*/ 358 w 724"/>
                <a:gd name="T83" fmla="*/ 773 h 773"/>
                <a:gd name="T84" fmla="*/ 281 w 724"/>
                <a:gd name="T85" fmla="*/ 765 h 773"/>
                <a:gd name="T86" fmla="*/ 212 w 724"/>
                <a:gd name="T87" fmla="*/ 747 h 773"/>
                <a:gd name="T88" fmla="*/ 150 w 724"/>
                <a:gd name="T89" fmla="*/ 714 h 773"/>
                <a:gd name="T90" fmla="*/ 98 w 724"/>
                <a:gd name="T91" fmla="*/ 666 h 773"/>
                <a:gd name="T92" fmla="*/ 55 w 724"/>
                <a:gd name="T93" fmla="*/ 611 h 773"/>
                <a:gd name="T94" fmla="*/ 25 w 724"/>
                <a:gd name="T95" fmla="*/ 545 h 773"/>
                <a:gd name="T96" fmla="*/ 7 w 724"/>
                <a:gd name="T97" fmla="*/ 476 h 773"/>
                <a:gd name="T98" fmla="*/ 0 w 724"/>
                <a:gd name="T99" fmla="*/ 395 h 773"/>
                <a:gd name="T100" fmla="*/ 7 w 724"/>
                <a:gd name="T101" fmla="*/ 307 h 773"/>
                <a:gd name="T102" fmla="*/ 25 w 724"/>
                <a:gd name="T103" fmla="*/ 230 h 773"/>
                <a:gd name="T104" fmla="*/ 55 w 724"/>
                <a:gd name="T105" fmla="*/ 164 h 773"/>
                <a:gd name="T106" fmla="*/ 98 w 724"/>
                <a:gd name="T107" fmla="*/ 106 h 773"/>
                <a:gd name="T108" fmla="*/ 153 w 724"/>
                <a:gd name="T109" fmla="*/ 58 h 773"/>
                <a:gd name="T110" fmla="*/ 219 w 724"/>
                <a:gd name="T111" fmla="*/ 25 h 773"/>
                <a:gd name="T112" fmla="*/ 292 w 724"/>
                <a:gd name="T113" fmla="*/ 7 h 773"/>
                <a:gd name="T114" fmla="*/ 373 w 724"/>
                <a:gd name="T11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4" h="773">
                  <a:moveTo>
                    <a:pt x="365" y="98"/>
                  </a:moveTo>
                  <a:lnTo>
                    <a:pt x="296" y="109"/>
                  </a:lnTo>
                  <a:lnTo>
                    <a:pt x="237" y="131"/>
                  </a:lnTo>
                  <a:lnTo>
                    <a:pt x="186" y="175"/>
                  </a:lnTo>
                  <a:lnTo>
                    <a:pt x="150" y="230"/>
                  </a:lnTo>
                  <a:lnTo>
                    <a:pt x="128" y="304"/>
                  </a:lnTo>
                  <a:lnTo>
                    <a:pt x="120" y="388"/>
                  </a:lnTo>
                  <a:lnTo>
                    <a:pt x="128" y="472"/>
                  </a:lnTo>
                  <a:lnTo>
                    <a:pt x="150" y="542"/>
                  </a:lnTo>
                  <a:lnTo>
                    <a:pt x="186" y="597"/>
                  </a:lnTo>
                  <a:lnTo>
                    <a:pt x="237" y="637"/>
                  </a:lnTo>
                  <a:lnTo>
                    <a:pt x="296" y="663"/>
                  </a:lnTo>
                  <a:lnTo>
                    <a:pt x="365" y="670"/>
                  </a:lnTo>
                  <a:lnTo>
                    <a:pt x="435" y="663"/>
                  </a:lnTo>
                  <a:lnTo>
                    <a:pt x="493" y="637"/>
                  </a:lnTo>
                  <a:lnTo>
                    <a:pt x="541" y="597"/>
                  </a:lnTo>
                  <a:lnTo>
                    <a:pt x="574" y="542"/>
                  </a:lnTo>
                  <a:lnTo>
                    <a:pt x="596" y="472"/>
                  </a:lnTo>
                  <a:lnTo>
                    <a:pt x="603" y="388"/>
                  </a:lnTo>
                  <a:lnTo>
                    <a:pt x="596" y="300"/>
                  </a:lnTo>
                  <a:lnTo>
                    <a:pt x="574" y="230"/>
                  </a:lnTo>
                  <a:lnTo>
                    <a:pt x="541" y="175"/>
                  </a:lnTo>
                  <a:lnTo>
                    <a:pt x="493" y="131"/>
                  </a:lnTo>
                  <a:lnTo>
                    <a:pt x="435" y="109"/>
                  </a:lnTo>
                  <a:lnTo>
                    <a:pt x="365" y="98"/>
                  </a:lnTo>
                  <a:close/>
                  <a:moveTo>
                    <a:pt x="373" y="0"/>
                  </a:moveTo>
                  <a:lnTo>
                    <a:pt x="453" y="7"/>
                  </a:lnTo>
                  <a:lnTo>
                    <a:pt x="519" y="25"/>
                  </a:lnTo>
                  <a:lnTo>
                    <a:pt x="581" y="58"/>
                  </a:lnTo>
                  <a:lnTo>
                    <a:pt x="632" y="102"/>
                  </a:lnTo>
                  <a:lnTo>
                    <a:pt x="673" y="157"/>
                  </a:lnTo>
                  <a:lnTo>
                    <a:pt x="702" y="223"/>
                  </a:lnTo>
                  <a:lnTo>
                    <a:pt x="716" y="296"/>
                  </a:lnTo>
                  <a:lnTo>
                    <a:pt x="724" y="381"/>
                  </a:lnTo>
                  <a:lnTo>
                    <a:pt x="716" y="465"/>
                  </a:lnTo>
                  <a:lnTo>
                    <a:pt x="698" y="542"/>
                  </a:lnTo>
                  <a:lnTo>
                    <a:pt x="669" y="608"/>
                  </a:lnTo>
                  <a:lnTo>
                    <a:pt x="625" y="666"/>
                  </a:lnTo>
                  <a:lnTo>
                    <a:pt x="570" y="710"/>
                  </a:lnTo>
                  <a:lnTo>
                    <a:pt x="508" y="743"/>
                  </a:lnTo>
                  <a:lnTo>
                    <a:pt x="435" y="765"/>
                  </a:lnTo>
                  <a:lnTo>
                    <a:pt x="358" y="773"/>
                  </a:lnTo>
                  <a:lnTo>
                    <a:pt x="281" y="765"/>
                  </a:lnTo>
                  <a:lnTo>
                    <a:pt x="212" y="747"/>
                  </a:lnTo>
                  <a:lnTo>
                    <a:pt x="150" y="714"/>
                  </a:lnTo>
                  <a:lnTo>
                    <a:pt x="98" y="666"/>
                  </a:lnTo>
                  <a:lnTo>
                    <a:pt x="55" y="611"/>
                  </a:lnTo>
                  <a:lnTo>
                    <a:pt x="25" y="545"/>
                  </a:lnTo>
                  <a:lnTo>
                    <a:pt x="7" y="476"/>
                  </a:lnTo>
                  <a:lnTo>
                    <a:pt x="0" y="395"/>
                  </a:lnTo>
                  <a:lnTo>
                    <a:pt x="7" y="307"/>
                  </a:lnTo>
                  <a:lnTo>
                    <a:pt x="25" y="230"/>
                  </a:lnTo>
                  <a:lnTo>
                    <a:pt x="55" y="164"/>
                  </a:lnTo>
                  <a:lnTo>
                    <a:pt x="98" y="106"/>
                  </a:lnTo>
                  <a:lnTo>
                    <a:pt x="153" y="58"/>
                  </a:lnTo>
                  <a:lnTo>
                    <a:pt x="219" y="25"/>
                  </a:lnTo>
                  <a:lnTo>
                    <a:pt x="292" y="7"/>
                  </a:lnTo>
                  <a:lnTo>
                    <a:pt x="3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1" name="Freeform 35"/>
            <p:cNvSpPr>
              <a:spLocks/>
            </p:cNvSpPr>
            <p:nvPr userDrawn="1"/>
          </p:nvSpPr>
          <p:spPr bwMode="auto">
            <a:xfrm>
              <a:off x="9820275" y="-628650"/>
              <a:ext cx="969963" cy="1196975"/>
            </a:xfrm>
            <a:custGeom>
              <a:avLst/>
              <a:gdLst>
                <a:gd name="T0" fmla="*/ 362 w 611"/>
                <a:gd name="T1" fmla="*/ 0 h 754"/>
                <a:gd name="T2" fmla="*/ 417 w 611"/>
                <a:gd name="T3" fmla="*/ 3 h 754"/>
                <a:gd name="T4" fmla="*/ 468 w 611"/>
                <a:gd name="T5" fmla="*/ 18 h 754"/>
                <a:gd name="T6" fmla="*/ 512 w 611"/>
                <a:gd name="T7" fmla="*/ 43 h 754"/>
                <a:gd name="T8" fmla="*/ 545 w 611"/>
                <a:gd name="T9" fmla="*/ 76 h 754"/>
                <a:gd name="T10" fmla="*/ 581 w 611"/>
                <a:gd name="T11" fmla="*/ 139 h 754"/>
                <a:gd name="T12" fmla="*/ 603 w 611"/>
                <a:gd name="T13" fmla="*/ 212 h 754"/>
                <a:gd name="T14" fmla="*/ 611 w 611"/>
                <a:gd name="T15" fmla="*/ 304 h 754"/>
                <a:gd name="T16" fmla="*/ 611 w 611"/>
                <a:gd name="T17" fmla="*/ 754 h 754"/>
                <a:gd name="T18" fmla="*/ 494 w 611"/>
                <a:gd name="T19" fmla="*/ 754 h 754"/>
                <a:gd name="T20" fmla="*/ 494 w 611"/>
                <a:gd name="T21" fmla="*/ 333 h 754"/>
                <a:gd name="T22" fmla="*/ 486 w 611"/>
                <a:gd name="T23" fmla="*/ 263 h 754"/>
                <a:gd name="T24" fmla="*/ 472 w 611"/>
                <a:gd name="T25" fmla="*/ 205 h 754"/>
                <a:gd name="T26" fmla="*/ 450 w 611"/>
                <a:gd name="T27" fmla="*/ 157 h 754"/>
                <a:gd name="T28" fmla="*/ 417 w 611"/>
                <a:gd name="T29" fmla="*/ 124 h 754"/>
                <a:gd name="T30" fmla="*/ 373 w 611"/>
                <a:gd name="T31" fmla="*/ 106 h 754"/>
                <a:gd name="T32" fmla="*/ 322 w 611"/>
                <a:gd name="T33" fmla="*/ 98 h 754"/>
                <a:gd name="T34" fmla="*/ 267 w 611"/>
                <a:gd name="T35" fmla="*/ 106 h 754"/>
                <a:gd name="T36" fmla="*/ 219 w 611"/>
                <a:gd name="T37" fmla="*/ 128 h 754"/>
                <a:gd name="T38" fmla="*/ 175 w 611"/>
                <a:gd name="T39" fmla="*/ 164 h 754"/>
                <a:gd name="T40" fmla="*/ 143 w 611"/>
                <a:gd name="T41" fmla="*/ 212 h 754"/>
                <a:gd name="T42" fmla="*/ 124 w 611"/>
                <a:gd name="T43" fmla="*/ 271 h 754"/>
                <a:gd name="T44" fmla="*/ 117 w 611"/>
                <a:gd name="T45" fmla="*/ 333 h 754"/>
                <a:gd name="T46" fmla="*/ 117 w 611"/>
                <a:gd name="T47" fmla="*/ 754 h 754"/>
                <a:gd name="T48" fmla="*/ 0 w 611"/>
                <a:gd name="T49" fmla="*/ 754 h 754"/>
                <a:gd name="T50" fmla="*/ 0 w 611"/>
                <a:gd name="T51" fmla="*/ 18 h 754"/>
                <a:gd name="T52" fmla="*/ 117 w 611"/>
                <a:gd name="T53" fmla="*/ 18 h 754"/>
                <a:gd name="T54" fmla="*/ 117 w 611"/>
                <a:gd name="T55" fmla="*/ 139 h 754"/>
                <a:gd name="T56" fmla="*/ 121 w 611"/>
                <a:gd name="T57" fmla="*/ 139 h 754"/>
                <a:gd name="T58" fmla="*/ 168 w 611"/>
                <a:gd name="T59" fmla="*/ 76 h 754"/>
                <a:gd name="T60" fmla="*/ 223 w 611"/>
                <a:gd name="T61" fmla="*/ 32 h 754"/>
                <a:gd name="T62" fmla="*/ 285 w 611"/>
                <a:gd name="T63" fmla="*/ 7 h 754"/>
                <a:gd name="T64" fmla="*/ 362 w 611"/>
                <a:gd name="T65"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1" h="754">
                  <a:moveTo>
                    <a:pt x="362" y="0"/>
                  </a:moveTo>
                  <a:lnTo>
                    <a:pt x="417" y="3"/>
                  </a:lnTo>
                  <a:lnTo>
                    <a:pt x="468" y="18"/>
                  </a:lnTo>
                  <a:lnTo>
                    <a:pt x="512" y="43"/>
                  </a:lnTo>
                  <a:lnTo>
                    <a:pt x="545" y="76"/>
                  </a:lnTo>
                  <a:lnTo>
                    <a:pt x="581" y="139"/>
                  </a:lnTo>
                  <a:lnTo>
                    <a:pt x="603" y="212"/>
                  </a:lnTo>
                  <a:lnTo>
                    <a:pt x="611" y="304"/>
                  </a:lnTo>
                  <a:lnTo>
                    <a:pt x="611" y="754"/>
                  </a:lnTo>
                  <a:lnTo>
                    <a:pt x="494" y="754"/>
                  </a:lnTo>
                  <a:lnTo>
                    <a:pt x="494" y="333"/>
                  </a:lnTo>
                  <a:lnTo>
                    <a:pt x="486" y="263"/>
                  </a:lnTo>
                  <a:lnTo>
                    <a:pt x="472" y="205"/>
                  </a:lnTo>
                  <a:lnTo>
                    <a:pt x="450" y="157"/>
                  </a:lnTo>
                  <a:lnTo>
                    <a:pt x="417" y="124"/>
                  </a:lnTo>
                  <a:lnTo>
                    <a:pt x="373" y="106"/>
                  </a:lnTo>
                  <a:lnTo>
                    <a:pt x="322" y="98"/>
                  </a:lnTo>
                  <a:lnTo>
                    <a:pt x="267" y="106"/>
                  </a:lnTo>
                  <a:lnTo>
                    <a:pt x="219" y="128"/>
                  </a:lnTo>
                  <a:lnTo>
                    <a:pt x="175" y="164"/>
                  </a:lnTo>
                  <a:lnTo>
                    <a:pt x="143" y="212"/>
                  </a:lnTo>
                  <a:lnTo>
                    <a:pt x="124" y="271"/>
                  </a:lnTo>
                  <a:lnTo>
                    <a:pt x="117" y="333"/>
                  </a:lnTo>
                  <a:lnTo>
                    <a:pt x="117" y="754"/>
                  </a:lnTo>
                  <a:lnTo>
                    <a:pt x="0" y="754"/>
                  </a:lnTo>
                  <a:lnTo>
                    <a:pt x="0" y="18"/>
                  </a:lnTo>
                  <a:lnTo>
                    <a:pt x="117" y="18"/>
                  </a:lnTo>
                  <a:lnTo>
                    <a:pt x="117" y="139"/>
                  </a:lnTo>
                  <a:lnTo>
                    <a:pt x="121" y="139"/>
                  </a:lnTo>
                  <a:lnTo>
                    <a:pt x="168" y="76"/>
                  </a:lnTo>
                  <a:lnTo>
                    <a:pt x="223" y="32"/>
                  </a:lnTo>
                  <a:lnTo>
                    <a:pt x="285" y="7"/>
                  </a:lnTo>
                  <a:lnTo>
                    <a:pt x="3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2" name="Freeform 36"/>
            <p:cNvSpPr>
              <a:spLocks noEditPoints="1"/>
            </p:cNvSpPr>
            <p:nvPr userDrawn="1"/>
          </p:nvSpPr>
          <p:spPr bwMode="auto">
            <a:xfrm>
              <a:off x="11022013" y="-628650"/>
              <a:ext cx="1020763" cy="1227138"/>
            </a:xfrm>
            <a:custGeom>
              <a:avLst/>
              <a:gdLst>
                <a:gd name="T0" fmla="*/ 336 w 643"/>
                <a:gd name="T1" fmla="*/ 98 h 773"/>
                <a:gd name="T2" fmla="*/ 285 w 643"/>
                <a:gd name="T3" fmla="*/ 106 h 773"/>
                <a:gd name="T4" fmla="*/ 237 w 643"/>
                <a:gd name="T5" fmla="*/ 124 h 773"/>
                <a:gd name="T6" fmla="*/ 197 w 643"/>
                <a:gd name="T7" fmla="*/ 157 h 773"/>
                <a:gd name="T8" fmla="*/ 164 w 643"/>
                <a:gd name="T9" fmla="*/ 201 h 773"/>
                <a:gd name="T10" fmla="*/ 139 w 643"/>
                <a:gd name="T11" fmla="*/ 252 h 773"/>
                <a:gd name="T12" fmla="*/ 124 w 643"/>
                <a:gd name="T13" fmla="*/ 315 h 773"/>
                <a:gd name="T14" fmla="*/ 523 w 643"/>
                <a:gd name="T15" fmla="*/ 315 h 773"/>
                <a:gd name="T16" fmla="*/ 515 w 643"/>
                <a:gd name="T17" fmla="*/ 252 h 773"/>
                <a:gd name="T18" fmla="*/ 501 w 643"/>
                <a:gd name="T19" fmla="*/ 197 h 773"/>
                <a:gd name="T20" fmla="*/ 471 w 643"/>
                <a:gd name="T21" fmla="*/ 157 h 773"/>
                <a:gd name="T22" fmla="*/ 435 w 643"/>
                <a:gd name="T23" fmla="*/ 124 h 773"/>
                <a:gd name="T24" fmla="*/ 391 w 643"/>
                <a:gd name="T25" fmla="*/ 106 h 773"/>
                <a:gd name="T26" fmla="*/ 336 w 643"/>
                <a:gd name="T27" fmla="*/ 98 h 773"/>
                <a:gd name="T28" fmla="*/ 340 w 643"/>
                <a:gd name="T29" fmla="*/ 0 h 773"/>
                <a:gd name="T30" fmla="*/ 406 w 643"/>
                <a:gd name="T31" fmla="*/ 3 h 773"/>
                <a:gd name="T32" fmla="*/ 468 w 643"/>
                <a:gd name="T33" fmla="*/ 21 h 773"/>
                <a:gd name="T34" fmla="*/ 519 w 643"/>
                <a:gd name="T35" fmla="*/ 51 h 773"/>
                <a:gd name="T36" fmla="*/ 563 w 643"/>
                <a:gd name="T37" fmla="*/ 91 h 773"/>
                <a:gd name="T38" fmla="*/ 596 w 643"/>
                <a:gd name="T39" fmla="*/ 142 h 773"/>
                <a:gd name="T40" fmla="*/ 621 w 643"/>
                <a:gd name="T41" fmla="*/ 205 h 773"/>
                <a:gd name="T42" fmla="*/ 636 w 643"/>
                <a:gd name="T43" fmla="*/ 274 h 773"/>
                <a:gd name="T44" fmla="*/ 643 w 643"/>
                <a:gd name="T45" fmla="*/ 351 h 773"/>
                <a:gd name="T46" fmla="*/ 643 w 643"/>
                <a:gd name="T47" fmla="*/ 414 h 773"/>
                <a:gd name="T48" fmla="*/ 124 w 643"/>
                <a:gd name="T49" fmla="*/ 414 h 773"/>
                <a:gd name="T50" fmla="*/ 131 w 643"/>
                <a:gd name="T51" fmla="*/ 490 h 773"/>
                <a:gd name="T52" fmla="*/ 153 w 643"/>
                <a:gd name="T53" fmla="*/ 553 h 773"/>
                <a:gd name="T54" fmla="*/ 190 w 643"/>
                <a:gd name="T55" fmla="*/ 604 h 773"/>
                <a:gd name="T56" fmla="*/ 237 w 643"/>
                <a:gd name="T57" fmla="*/ 641 h 773"/>
                <a:gd name="T58" fmla="*/ 296 w 643"/>
                <a:gd name="T59" fmla="*/ 663 h 773"/>
                <a:gd name="T60" fmla="*/ 362 w 643"/>
                <a:gd name="T61" fmla="*/ 670 h 773"/>
                <a:gd name="T62" fmla="*/ 442 w 643"/>
                <a:gd name="T63" fmla="*/ 663 h 773"/>
                <a:gd name="T64" fmla="*/ 519 w 643"/>
                <a:gd name="T65" fmla="*/ 633 h 773"/>
                <a:gd name="T66" fmla="*/ 592 w 643"/>
                <a:gd name="T67" fmla="*/ 589 h 773"/>
                <a:gd name="T68" fmla="*/ 592 w 643"/>
                <a:gd name="T69" fmla="*/ 699 h 773"/>
                <a:gd name="T70" fmla="*/ 537 w 643"/>
                <a:gd name="T71" fmla="*/ 732 h 773"/>
                <a:gd name="T72" fmla="*/ 479 w 643"/>
                <a:gd name="T73" fmla="*/ 754 h 773"/>
                <a:gd name="T74" fmla="*/ 409 w 643"/>
                <a:gd name="T75" fmla="*/ 765 h 773"/>
                <a:gd name="T76" fmla="*/ 336 w 643"/>
                <a:gd name="T77" fmla="*/ 773 h 773"/>
                <a:gd name="T78" fmla="*/ 259 w 643"/>
                <a:gd name="T79" fmla="*/ 765 h 773"/>
                <a:gd name="T80" fmla="*/ 194 w 643"/>
                <a:gd name="T81" fmla="*/ 747 h 773"/>
                <a:gd name="T82" fmla="*/ 139 w 643"/>
                <a:gd name="T83" fmla="*/ 714 h 773"/>
                <a:gd name="T84" fmla="*/ 88 w 643"/>
                <a:gd name="T85" fmla="*/ 670 h 773"/>
                <a:gd name="T86" fmla="*/ 51 w 643"/>
                <a:gd name="T87" fmla="*/ 615 h 773"/>
                <a:gd name="T88" fmla="*/ 22 w 643"/>
                <a:gd name="T89" fmla="*/ 549 h 773"/>
                <a:gd name="T90" fmla="*/ 7 w 643"/>
                <a:gd name="T91" fmla="*/ 472 h 773"/>
                <a:gd name="T92" fmla="*/ 0 w 643"/>
                <a:gd name="T93" fmla="*/ 388 h 773"/>
                <a:gd name="T94" fmla="*/ 7 w 643"/>
                <a:gd name="T95" fmla="*/ 318 h 773"/>
                <a:gd name="T96" fmla="*/ 22 w 643"/>
                <a:gd name="T97" fmla="*/ 252 h 773"/>
                <a:gd name="T98" fmla="*/ 44 w 643"/>
                <a:gd name="T99" fmla="*/ 190 h 773"/>
                <a:gd name="T100" fmla="*/ 80 w 643"/>
                <a:gd name="T101" fmla="*/ 131 h 773"/>
                <a:gd name="T102" fmla="*/ 120 w 643"/>
                <a:gd name="T103" fmla="*/ 87 h 773"/>
                <a:gd name="T104" fmla="*/ 168 w 643"/>
                <a:gd name="T105" fmla="*/ 47 h 773"/>
                <a:gd name="T106" fmla="*/ 219 w 643"/>
                <a:gd name="T107" fmla="*/ 21 h 773"/>
                <a:gd name="T108" fmla="*/ 278 w 643"/>
                <a:gd name="T109" fmla="*/ 3 h 773"/>
                <a:gd name="T110" fmla="*/ 340 w 643"/>
                <a:gd name="T111"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3" h="773">
                  <a:moveTo>
                    <a:pt x="336" y="98"/>
                  </a:moveTo>
                  <a:lnTo>
                    <a:pt x="285" y="106"/>
                  </a:lnTo>
                  <a:lnTo>
                    <a:pt x="237" y="124"/>
                  </a:lnTo>
                  <a:lnTo>
                    <a:pt x="197" y="157"/>
                  </a:lnTo>
                  <a:lnTo>
                    <a:pt x="164" y="201"/>
                  </a:lnTo>
                  <a:lnTo>
                    <a:pt x="139" y="252"/>
                  </a:lnTo>
                  <a:lnTo>
                    <a:pt x="124" y="315"/>
                  </a:lnTo>
                  <a:lnTo>
                    <a:pt x="523" y="315"/>
                  </a:lnTo>
                  <a:lnTo>
                    <a:pt x="515" y="252"/>
                  </a:lnTo>
                  <a:lnTo>
                    <a:pt x="501" y="197"/>
                  </a:lnTo>
                  <a:lnTo>
                    <a:pt x="471" y="157"/>
                  </a:lnTo>
                  <a:lnTo>
                    <a:pt x="435" y="124"/>
                  </a:lnTo>
                  <a:lnTo>
                    <a:pt x="391" y="106"/>
                  </a:lnTo>
                  <a:lnTo>
                    <a:pt x="336" y="98"/>
                  </a:lnTo>
                  <a:close/>
                  <a:moveTo>
                    <a:pt x="340" y="0"/>
                  </a:moveTo>
                  <a:lnTo>
                    <a:pt x="406" y="3"/>
                  </a:lnTo>
                  <a:lnTo>
                    <a:pt x="468" y="21"/>
                  </a:lnTo>
                  <a:lnTo>
                    <a:pt x="519" y="51"/>
                  </a:lnTo>
                  <a:lnTo>
                    <a:pt x="563" y="91"/>
                  </a:lnTo>
                  <a:lnTo>
                    <a:pt x="596" y="142"/>
                  </a:lnTo>
                  <a:lnTo>
                    <a:pt x="621" y="205"/>
                  </a:lnTo>
                  <a:lnTo>
                    <a:pt x="636" y="274"/>
                  </a:lnTo>
                  <a:lnTo>
                    <a:pt x="643" y="351"/>
                  </a:lnTo>
                  <a:lnTo>
                    <a:pt x="643" y="414"/>
                  </a:lnTo>
                  <a:lnTo>
                    <a:pt x="124" y="414"/>
                  </a:lnTo>
                  <a:lnTo>
                    <a:pt x="131" y="490"/>
                  </a:lnTo>
                  <a:lnTo>
                    <a:pt x="153" y="553"/>
                  </a:lnTo>
                  <a:lnTo>
                    <a:pt x="190" y="604"/>
                  </a:lnTo>
                  <a:lnTo>
                    <a:pt x="237" y="641"/>
                  </a:lnTo>
                  <a:lnTo>
                    <a:pt x="296" y="663"/>
                  </a:lnTo>
                  <a:lnTo>
                    <a:pt x="362" y="670"/>
                  </a:lnTo>
                  <a:lnTo>
                    <a:pt x="442" y="663"/>
                  </a:lnTo>
                  <a:lnTo>
                    <a:pt x="519" y="633"/>
                  </a:lnTo>
                  <a:lnTo>
                    <a:pt x="592" y="589"/>
                  </a:lnTo>
                  <a:lnTo>
                    <a:pt x="592" y="699"/>
                  </a:lnTo>
                  <a:lnTo>
                    <a:pt x="537" y="732"/>
                  </a:lnTo>
                  <a:lnTo>
                    <a:pt x="479" y="754"/>
                  </a:lnTo>
                  <a:lnTo>
                    <a:pt x="409" y="765"/>
                  </a:lnTo>
                  <a:lnTo>
                    <a:pt x="336" y="773"/>
                  </a:lnTo>
                  <a:lnTo>
                    <a:pt x="259" y="765"/>
                  </a:lnTo>
                  <a:lnTo>
                    <a:pt x="194" y="747"/>
                  </a:lnTo>
                  <a:lnTo>
                    <a:pt x="139" y="714"/>
                  </a:lnTo>
                  <a:lnTo>
                    <a:pt x="88" y="670"/>
                  </a:lnTo>
                  <a:lnTo>
                    <a:pt x="51" y="615"/>
                  </a:lnTo>
                  <a:lnTo>
                    <a:pt x="22" y="549"/>
                  </a:lnTo>
                  <a:lnTo>
                    <a:pt x="7" y="472"/>
                  </a:lnTo>
                  <a:lnTo>
                    <a:pt x="0" y="388"/>
                  </a:lnTo>
                  <a:lnTo>
                    <a:pt x="7" y="318"/>
                  </a:lnTo>
                  <a:lnTo>
                    <a:pt x="22" y="252"/>
                  </a:lnTo>
                  <a:lnTo>
                    <a:pt x="44" y="190"/>
                  </a:lnTo>
                  <a:lnTo>
                    <a:pt x="80" y="131"/>
                  </a:lnTo>
                  <a:lnTo>
                    <a:pt x="120" y="87"/>
                  </a:lnTo>
                  <a:lnTo>
                    <a:pt x="168" y="47"/>
                  </a:lnTo>
                  <a:lnTo>
                    <a:pt x="219" y="21"/>
                  </a:lnTo>
                  <a:lnTo>
                    <a:pt x="278" y="3"/>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3" name="Freeform 37"/>
            <p:cNvSpPr>
              <a:spLocks/>
            </p:cNvSpPr>
            <p:nvPr userDrawn="1"/>
          </p:nvSpPr>
          <p:spPr bwMode="auto">
            <a:xfrm>
              <a:off x="-3565525" y="-1071563"/>
              <a:ext cx="2125663" cy="1639888"/>
            </a:xfrm>
            <a:custGeom>
              <a:avLst/>
              <a:gdLst>
                <a:gd name="T0" fmla="*/ 0 w 1339"/>
                <a:gd name="T1" fmla="*/ 0 h 1033"/>
                <a:gd name="T2" fmla="*/ 136 w 1339"/>
                <a:gd name="T3" fmla="*/ 0 h 1033"/>
                <a:gd name="T4" fmla="*/ 355 w 1339"/>
                <a:gd name="T5" fmla="*/ 791 h 1033"/>
                <a:gd name="T6" fmla="*/ 370 w 1339"/>
                <a:gd name="T7" fmla="*/ 894 h 1033"/>
                <a:gd name="T8" fmla="*/ 373 w 1339"/>
                <a:gd name="T9" fmla="*/ 894 h 1033"/>
                <a:gd name="T10" fmla="*/ 381 w 1339"/>
                <a:gd name="T11" fmla="*/ 846 h 1033"/>
                <a:gd name="T12" fmla="*/ 395 w 1339"/>
                <a:gd name="T13" fmla="*/ 791 h 1033"/>
                <a:gd name="T14" fmla="*/ 626 w 1339"/>
                <a:gd name="T15" fmla="*/ 0 h 1033"/>
                <a:gd name="T16" fmla="*/ 739 w 1339"/>
                <a:gd name="T17" fmla="*/ 0 h 1033"/>
                <a:gd name="T18" fmla="*/ 958 w 1339"/>
                <a:gd name="T19" fmla="*/ 799 h 1033"/>
                <a:gd name="T20" fmla="*/ 977 w 1339"/>
                <a:gd name="T21" fmla="*/ 894 h 1033"/>
                <a:gd name="T22" fmla="*/ 977 w 1339"/>
                <a:gd name="T23" fmla="*/ 894 h 1033"/>
                <a:gd name="T24" fmla="*/ 984 w 1339"/>
                <a:gd name="T25" fmla="*/ 850 h 1033"/>
                <a:gd name="T26" fmla="*/ 999 w 1339"/>
                <a:gd name="T27" fmla="*/ 795 h 1033"/>
                <a:gd name="T28" fmla="*/ 1207 w 1339"/>
                <a:gd name="T29" fmla="*/ 0 h 1033"/>
                <a:gd name="T30" fmla="*/ 1339 w 1339"/>
                <a:gd name="T31" fmla="*/ 0 h 1033"/>
                <a:gd name="T32" fmla="*/ 1046 w 1339"/>
                <a:gd name="T33" fmla="*/ 1033 h 1033"/>
                <a:gd name="T34" fmla="*/ 907 w 1339"/>
                <a:gd name="T35" fmla="*/ 1033 h 1033"/>
                <a:gd name="T36" fmla="*/ 695 w 1339"/>
                <a:gd name="T37" fmla="*/ 279 h 1033"/>
                <a:gd name="T38" fmla="*/ 684 w 1339"/>
                <a:gd name="T39" fmla="*/ 231 h 1033"/>
                <a:gd name="T40" fmla="*/ 677 w 1339"/>
                <a:gd name="T41" fmla="*/ 172 h 1033"/>
                <a:gd name="T42" fmla="*/ 677 w 1339"/>
                <a:gd name="T43" fmla="*/ 172 h 1033"/>
                <a:gd name="T44" fmla="*/ 655 w 1339"/>
                <a:gd name="T45" fmla="*/ 275 h 1033"/>
                <a:gd name="T46" fmla="*/ 443 w 1339"/>
                <a:gd name="T47" fmla="*/ 1033 h 1033"/>
                <a:gd name="T48" fmla="*/ 304 w 1339"/>
                <a:gd name="T49" fmla="*/ 1033 h 1033"/>
                <a:gd name="T50" fmla="*/ 0 w 1339"/>
                <a:gd name="T51" fmla="*/ 0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9" h="1033">
                  <a:moveTo>
                    <a:pt x="0" y="0"/>
                  </a:moveTo>
                  <a:lnTo>
                    <a:pt x="136" y="0"/>
                  </a:lnTo>
                  <a:lnTo>
                    <a:pt x="355" y="791"/>
                  </a:lnTo>
                  <a:lnTo>
                    <a:pt x="370" y="894"/>
                  </a:lnTo>
                  <a:lnTo>
                    <a:pt x="373" y="894"/>
                  </a:lnTo>
                  <a:lnTo>
                    <a:pt x="381" y="846"/>
                  </a:lnTo>
                  <a:lnTo>
                    <a:pt x="395" y="791"/>
                  </a:lnTo>
                  <a:lnTo>
                    <a:pt x="626" y="0"/>
                  </a:lnTo>
                  <a:lnTo>
                    <a:pt x="739" y="0"/>
                  </a:lnTo>
                  <a:lnTo>
                    <a:pt x="958" y="799"/>
                  </a:lnTo>
                  <a:lnTo>
                    <a:pt x="977" y="894"/>
                  </a:lnTo>
                  <a:lnTo>
                    <a:pt x="977" y="894"/>
                  </a:lnTo>
                  <a:lnTo>
                    <a:pt x="984" y="850"/>
                  </a:lnTo>
                  <a:lnTo>
                    <a:pt x="999" y="795"/>
                  </a:lnTo>
                  <a:lnTo>
                    <a:pt x="1207" y="0"/>
                  </a:lnTo>
                  <a:lnTo>
                    <a:pt x="1339" y="0"/>
                  </a:lnTo>
                  <a:lnTo>
                    <a:pt x="1046" y="1033"/>
                  </a:lnTo>
                  <a:lnTo>
                    <a:pt x="907" y="1033"/>
                  </a:lnTo>
                  <a:lnTo>
                    <a:pt x="695" y="279"/>
                  </a:lnTo>
                  <a:lnTo>
                    <a:pt x="684" y="231"/>
                  </a:lnTo>
                  <a:lnTo>
                    <a:pt x="677" y="172"/>
                  </a:lnTo>
                  <a:lnTo>
                    <a:pt x="677" y="172"/>
                  </a:lnTo>
                  <a:lnTo>
                    <a:pt x="655" y="275"/>
                  </a:lnTo>
                  <a:lnTo>
                    <a:pt x="443" y="1033"/>
                  </a:lnTo>
                  <a:lnTo>
                    <a:pt x="304"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4" name="Freeform 38"/>
            <p:cNvSpPr>
              <a:spLocks noEditPoints="1"/>
            </p:cNvSpPr>
            <p:nvPr userDrawn="1"/>
          </p:nvSpPr>
          <p:spPr bwMode="auto">
            <a:xfrm>
              <a:off x="-1312863" y="-1106488"/>
              <a:ext cx="244475" cy="1674813"/>
            </a:xfrm>
            <a:custGeom>
              <a:avLst/>
              <a:gdLst>
                <a:gd name="T0" fmla="*/ 15 w 154"/>
                <a:gd name="T1" fmla="*/ 319 h 1055"/>
                <a:gd name="T2" fmla="*/ 132 w 154"/>
                <a:gd name="T3" fmla="*/ 319 h 1055"/>
                <a:gd name="T4" fmla="*/ 132 w 154"/>
                <a:gd name="T5" fmla="*/ 1055 h 1055"/>
                <a:gd name="T6" fmla="*/ 15 w 154"/>
                <a:gd name="T7" fmla="*/ 1055 h 1055"/>
                <a:gd name="T8" fmla="*/ 15 w 154"/>
                <a:gd name="T9" fmla="*/ 319 h 1055"/>
                <a:gd name="T10" fmla="*/ 77 w 154"/>
                <a:gd name="T11" fmla="*/ 0 h 1055"/>
                <a:gd name="T12" fmla="*/ 91 w 154"/>
                <a:gd name="T13" fmla="*/ 0 h 1055"/>
                <a:gd name="T14" fmla="*/ 106 w 154"/>
                <a:gd name="T15" fmla="*/ 4 h 1055"/>
                <a:gd name="T16" fmla="*/ 121 w 154"/>
                <a:gd name="T17" fmla="*/ 11 h 1055"/>
                <a:gd name="T18" fmla="*/ 132 w 154"/>
                <a:gd name="T19" fmla="*/ 22 h 1055"/>
                <a:gd name="T20" fmla="*/ 143 w 154"/>
                <a:gd name="T21" fmla="*/ 37 h 1055"/>
                <a:gd name="T22" fmla="*/ 150 w 154"/>
                <a:gd name="T23" fmla="*/ 55 h 1055"/>
                <a:gd name="T24" fmla="*/ 154 w 154"/>
                <a:gd name="T25" fmla="*/ 73 h 1055"/>
                <a:gd name="T26" fmla="*/ 154 w 154"/>
                <a:gd name="T27" fmla="*/ 92 h 1055"/>
                <a:gd name="T28" fmla="*/ 146 w 154"/>
                <a:gd name="T29" fmla="*/ 106 h 1055"/>
                <a:gd name="T30" fmla="*/ 139 w 154"/>
                <a:gd name="T31" fmla="*/ 117 h 1055"/>
                <a:gd name="T32" fmla="*/ 132 w 154"/>
                <a:gd name="T33" fmla="*/ 128 h 1055"/>
                <a:gd name="T34" fmla="*/ 113 w 154"/>
                <a:gd name="T35" fmla="*/ 143 h 1055"/>
                <a:gd name="T36" fmla="*/ 95 w 154"/>
                <a:gd name="T37" fmla="*/ 150 h 1055"/>
                <a:gd name="T38" fmla="*/ 77 w 154"/>
                <a:gd name="T39" fmla="*/ 150 h 1055"/>
                <a:gd name="T40" fmla="*/ 55 w 154"/>
                <a:gd name="T41" fmla="*/ 150 h 1055"/>
                <a:gd name="T42" fmla="*/ 37 w 154"/>
                <a:gd name="T43" fmla="*/ 143 h 1055"/>
                <a:gd name="T44" fmla="*/ 22 w 154"/>
                <a:gd name="T45" fmla="*/ 132 h 1055"/>
                <a:gd name="T46" fmla="*/ 11 w 154"/>
                <a:gd name="T47" fmla="*/ 117 h 1055"/>
                <a:gd name="T48" fmla="*/ 4 w 154"/>
                <a:gd name="T49" fmla="*/ 106 h 1055"/>
                <a:gd name="T50" fmla="*/ 0 w 154"/>
                <a:gd name="T51" fmla="*/ 92 h 1055"/>
                <a:gd name="T52" fmla="*/ 0 w 154"/>
                <a:gd name="T53" fmla="*/ 73 h 1055"/>
                <a:gd name="T54" fmla="*/ 0 w 154"/>
                <a:gd name="T55" fmla="*/ 55 h 1055"/>
                <a:gd name="T56" fmla="*/ 7 w 154"/>
                <a:gd name="T57" fmla="*/ 37 h 1055"/>
                <a:gd name="T58" fmla="*/ 22 w 154"/>
                <a:gd name="T59" fmla="*/ 22 h 1055"/>
                <a:gd name="T60" fmla="*/ 33 w 154"/>
                <a:gd name="T61" fmla="*/ 11 h 1055"/>
                <a:gd name="T62" fmla="*/ 44 w 154"/>
                <a:gd name="T63" fmla="*/ 4 h 1055"/>
                <a:gd name="T64" fmla="*/ 59 w 154"/>
                <a:gd name="T65" fmla="*/ 0 h 1055"/>
                <a:gd name="T66" fmla="*/ 77 w 154"/>
                <a:gd name="T67" fmla="*/ 0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055">
                  <a:moveTo>
                    <a:pt x="15" y="319"/>
                  </a:moveTo>
                  <a:lnTo>
                    <a:pt x="132" y="319"/>
                  </a:lnTo>
                  <a:lnTo>
                    <a:pt x="132" y="1055"/>
                  </a:lnTo>
                  <a:lnTo>
                    <a:pt x="15" y="1055"/>
                  </a:lnTo>
                  <a:lnTo>
                    <a:pt x="15" y="319"/>
                  </a:lnTo>
                  <a:close/>
                  <a:moveTo>
                    <a:pt x="77" y="0"/>
                  </a:moveTo>
                  <a:lnTo>
                    <a:pt x="91" y="0"/>
                  </a:lnTo>
                  <a:lnTo>
                    <a:pt x="106" y="4"/>
                  </a:lnTo>
                  <a:lnTo>
                    <a:pt x="121" y="11"/>
                  </a:lnTo>
                  <a:lnTo>
                    <a:pt x="132" y="22"/>
                  </a:lnTo>
                  <a:lnTo>
                    <a:pt x="143" y="37"/>
                  </a:lnTo>
                  <a:lnTo>
                    <a:pt x="150" y="55"/>
                  </a:lnTo>
                  <a:lnTo>
                    <a:pt x="154" y="73"/>
                  </a:lnTo>
                  <a:lnTo>
                    <a:pt x="154" y="92"/>
                  </a:lnTo>
                  <a:lnTo>
                    <a:pt x="146" y="106"/>
                  </a:lnTo>
                  <a:lnTo>
                    <a:pt x="139" y="117"/>
                  </a:lnTo>
                  <a:lnTo>
                    <a:pt x="132" y="128"/>
                  </a:lnTo>
                  <a:lnTo>
                    <a:pt x="113" y="143"/>
                  </a:lnTo>
                  <a:lnTo>
                    <a:pt x="95" y="150"/>
                  </a:lnTo>
                  <a:lnTo>
                    <a:pt x="77" y="150"/>
                  </a:lnTo>
                  <a:lnTo>
                    <a:pt x="55" y="150"/>
                  </a:lnTo>
                  <a:lnTo>
                    <a:pt x="37" y="143"/>
                  </a:lnTo>
                  <a:lnTo>
                    <a:pt x="22" y="132"/>
                  </a:lnTo>
                  <a:lnTo>
                    <a:pt x="11" y="117"/>
                  </a:lnTo>
                  <a:lnTo>
                    <a:pt x="4" y="106"/>
                  </a:lnTo>
                  <a:lnTo>
                    <a:pt x="0" y="92"/>
                  </a:lnTo>
                  <a:lnTo>
                    <a:pt x="0" y="73"/>
                  </a:lnTo>
                  <a:lnTo>
                    <a:pt x="0" y="55"/>
                  </a:lnTo>
                  <a:lnTo>
                    <a:pt x="7" y="37"/>
                  </a:lnTo>
                  <a:lnTo>
                    <a:pt x="22" y="22"/>
                  </a:lnTo>
                  <a:lnTo>
                    <a:pt x="33" y="11"/>
                  </a:lnTo>
                  <a:lnTo>
                    <a:pt x="44" y="4"/>
                  </a:lnTo>
                  <a:lnTo>
                    <a:pt x="59" y="0"/>
                  </a:lnTo>
                  <a:lnTo>
                    <a:pt x="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5" name="Freeform 39"/>
            <p:cNvSpPr>
              <a:spLocks/>
            </p:cNvSpPr>
            <p:nvPr userDrawn="1"/>
          </p:nvSpPr>
          <p:spPr bwMode="auto">
            <a:xfrm>
              <a:off x="-819150" y="-628650"/>
              <a:ext cx="968375" cy="1196975"/>
            </a:xfrm>
            <a:custGeom>
              <a:avLst/>
              <a:gdLst>
                <a:gd name="T0" fmla="*/ 362 w 610"/>
                <a:gd name="T1" fmla="*/ 0 h 754"/>
                <a:gd name="T2" fmla="*/ 420 w 610"/>
                <a:gd name="T3" fmla="*/ 3 h 754"/>
                <a:gd name="T4" fmla="*/ 468 w 610"/>
                <a:gd name="T5" fmla="*/ 18 h 754"/>
                <a:gd name="T6" fmla="*/ 512 w 610"/>
                <a:gd name="T7" fmla="*/ 43 h 754"/>
                <a:gd name="T8" fmla="*/ 548 w 610"/>
                <a:gd name="T9" fmla="*/ 76 h 754"/>
                <a:gd name="T10" fmla="*/ 581 w 610"/>
                <a:gd name="T11" fmla="*/ 139 h 754"/>
                <a:gd name="T12" fmla="*/ 603 w 610"/>
                <a:gd name="T13" fmla="*/ 212 h 754"/>
                <a:gd name="T14" fmla="*/ 610 w 610"/>
                <a:gd name="T15" fmla="*/ 304 h 754"/>
                <a:gd name="T16" fmla="*/ 610 w 610"/>
                <a:gd name="T17" fmla="*/ 754 h 754"/>
                <a:gd name="T18" fmla="*/ 493 w 610"/>
                <a:gd name="T19" fmla="*/ 754 h 754"/>
                <a:gd name="T20" fmla="*/ 493 w 610"/>
                <a:gd name="T21" fmla="*/ 333 h 754"/>
                <a:gd name="T22" fmla="*/ 490 w 610"/>
                <a:gd name="T23" fmla="*/ 263 h 754"/>
                <a:gd name="T24" fmla="*/ 475 w 610"/>
                <a:gd name="T25" fmla="*/ 205 h 754"/>
                <a:gd name="T26" fmla="*/ 450 w 610"/>
                <a:gd name="T27" fmla="*/ 157 h 754"/>
                <a:gd name="T28" fmla="*/ 417 w 610"/>
                <a:gd name="T29" fmla="*/ 124 h 754"/>
                <a:gd name="T30" fmla="*/ 373 w 610"/>
                <a:gd name="T31" fmla="*/ 106 h 754"/>
                <a:gd name="T32" fmla="*/ 322 w 610"/>
                <a:gd name="T33" fmla="*/ 98 h 754"/>
                <a:gd name="T34" fmla="*/ 267 w 610"/>
                <a:gd name="T35" fmla="*/ 106 h 754"/>
                <a:gd name="T36" fmla="*/ 219 w 610"/>
                <a:gd name="T37" fmla="*/ 128 h 754"/>
                <a:gd name="T38" fmla="*/ 175 w 610"/>
                <a:gd name="T39" fmla="*/ 164 h 754"/>
                <a:gd name="T40" fmla="*/ 146 w 610"/>
                <a:gd name="T41" fmla="*/ 212 h 754"/>
                <a:gd name="T42" fmla="*/ 124 w 610"/>
                <a:gd name="T43" fmla="*/ 267 h 754"/>
                <a:gd name="T44" fmla="*/ 117 w 610"/>
                <a:gd name="T45" fmla="*/ 333 h 754"/>
                <a:gd name="T46" fmla="*/ 117 w 610"/>
                <a:gd name="T47" fmla="*/ 754 h 754"/>
                <a:gd name="T48" fmla="*/ 0 w 610"/>
                <a:gd name="T49" fmla="*/ 754 h 754"/>
                <a:gd name="T50" fmla="*/ 0 w 610"/>
                <a:gd name="T51" fmla="*/ 18 h 754"/>
                <a:gd name="T52" fmla="*/ 117 w 610"/>
                <a:gd name="T53" fmla="*/ 18 h 754"/>
                <a:gd name="T54" fmla="*/ 117 w 610"/>
                <a:gd name="T55" fmla="*/ 139 h 754"/>
                <a:gd name="T56" fmla="*/ 121 w 610"/>
                <a:gd name="T57" fmla="*/ 139 h 754"/>
                <a:gd name="T58" fmla="*/ 168 w 610"/>
                <a:gd name="T59" fmla="*/ 76 h 754"/>
                <a:gd name="T60" fmla="*/ 223 w 610"/>
                <a:gd name="T61" fmla="*/ 32 h 754"/>
                <a:gd name="T62" fmla="*/ 289 w 610"/>
                <a:gd name="T63" fmla="*/ 7 h 754"/>
                <a:gd name="T64" fmla="*/ 362 w 610"/>
                <a:gd name="T65"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0" h="754">
                  <a:moveTo>
                    <a:pt x="362" y="0"/>
                  </a:moveTo>
                  <a:lnTo>
                    <a:pt x="420" y="3"/>
                  </a:lnTo>
                  <a:lnTo>
                    <a:pt x="468" y="18"/>
                  </a:lnTo>
                  <a:lnTo>
                    <a:pt x="512" y="43"/>
                  </a:lnTo>
                  <a:lnTo>
                    <a:pt x="548" y="76"/>
                  </a:lnTo>
                  <a:lnTo>
                    <a:pt x="581" y="139"/>
                  </a:lnTo>
                  <a:lnTo>
                    <a:pt x="603" y="212"/>
                  </a:lnTo>
                  <a:lnTo>
                    <a:pt x="610" y="304"/>
                  </a:lnTo>
                  <a:lnTo>
                    <a:pt x="610" y="754"/>
                  </a:lnTo>
                  <a:lnTo>
                    <a:pt x="493" y="754"/>
                  </a:lnTo>
                  <a:lnTo>
                    <a:pt x="493" y="333"/>
                  </a:lnTo>
                  <a:lnTo>
                    <a:pt x="490" y="263"/>
                  </a:lnTo>
                  <a:lnTo>
                    <a:pt x="475" y="205"/>
                  </a:lnTo>
                  <a:lnTo>
                    <a:pt x="450" y="157"/>
                  </a:lnTo>
                  <a:lnTo>
                    <a:pt x="417" y="124"/>
                  </a:lnTo>
                  <a:lnTo>
                    <a:pt x="373" y="106"/>
                  </a:lnTo>
                  <a:lnTo>
                    <a:pt x="322" y="98"/>
                  </a:lnTo>
                  <a:lnTo>
                    <a:pt x="267" y="106"/>
                  </a:lnTo>
                  <a:lnTo>
                    <a:pt x="219" y="128"/>
                  </a:lnTo>
                  <a:lnTo>
                    <a:pt x="175" y="164"/>
                  </a:lnTo>
                  <a:lnTo>
                    <a:pt x="146" y="212"/>
                  </a:lnTo>
                  <a:lnTo>
                    <a:pt x="124" y="267"/>
                  </a:lnTo>
                  <a:lnTo>
                    <a:pt x="117" y="333"/>
                  </a:lnTo>
                  <a:lnTo>
                    <a:pt x="117" y="754"/>
                  </a:lnTo>
                  <a:lnTo>
                    <a:pt x="0" y="754"/>
                  </a:lnTo>
                  <a:lnTo>
                    <a:pt x="0" y="18"/>
                  </a:lnTo>
                  <a:lnTo>
                    <a:pt x="117" y="18"/>
                  </a:lnTo>
                  <a:lnTo>
                    <a:pt x="117" y="139"/>
                  </a:lnTo>
                  <a:lnTo>
                    <a:pt x="121" y="139"/>
                  </a:lnTo>
                  <a:lnTo>
                    <a:pt x="168" y="76"/>
                  </a:lnTo>
                  <a:lnTo>
                    <a:pt x="223" y="32"/>
                  </a:lnTo>
                  <a:lnTo>
                    <a:pt x="289" y="7"/>
                  </a:lnTo>
                  <a:lnTo>
                    <a:pt x="3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6" name="Freeform 40"/>
            <p:cNvSpPr>
              <a:spLocks noEditPoints="1"/>
            </p:cNvSpPr>
            <p:nvPr userDrawn="1"/>
          </p:nvSpPr>
          <p:spPr bwMode="auto">
            <a:xfrm>
              <a:off x="369888" y="-1165225"/>
              <a:ext cx="1079500" cy="1763713"/>
            </a:xfrm>
            <a:custGeom>
              <a:avLst/>
              <a:gdLst>
                <a:gd name="T0" fmla="*/ 355 w 680"/>
                <a:gd name="T1" fmla="*/ 436 h 1111"/>
                <a:gd name="T2" fmla="*/ 289 w 680"/>
                <a:gd name="T3" fmla="*/ 447 h 1111"/>
                <a:gd name="T4" fmla="*/ 231 w 680"/>
                <a:gd name="T5" fmla="*/ 473 h 1111"/>
                <a:gd name="T6" fmla="*/ 183 w 680"/>
                <a:gd name="T7" fmla="*/ 517 h 1111"/>
                <a:gd name="T8" fmla="*/ 150 w 680"/>
                <a:gd name="T9" fmla="*/ 576 h 1111"/>
                <a:gd name="T10" fmla="*/ 128 w 680"/>
                <a:gd name="T11" fmla="*/ 649 h 1111"/>
                <a:gd name="T12" fmla="*/ 121 w 680"/>
                <a:gd name="T13" fmla="*/ 733 h 1111"/>
                <a:gd name="T14" fmla="*/ 128 w 680"/>
                <a:gd name="T15" fmla="*/ 814 h 1111"/>
                <a:gd name="T16" fmla="*/ 147 w 680"/>
                <a:gd name="T17" fmla="*/ 880 h 1111"/>
                <a:gd name="T18" fmla="*/ 180 w 680"/>
                <a:gd name="T19" fmla="*/ 935 h 1111"/>
                <a:gd name="T20" fmla="*/ 223 w 680"/>
                <a:gd name="T21" fmla="*/ 975 h 1111"/>
                <a:gd name="T22" fmla="*/ 278 w 680"/>
                <a:gd name="T23" fmla="*/ 1001 h 1111"/>
                <a:gd name="T24" fmla="*/ 340 w 680"/>
                <a:gd name="T25" fmla="*/ 1008 h 1111"/>
                <a:gd name="T26" fmla="*/ 399 w 680"/>
                <a:gd name="T27" fmla="*/ 1001 h 1111"/>
                <a:gd name="T28" fmla="*/ 454 w 680"/>
                <a:gd name="T29" fmla="*/ 979 h 1111"/>
                <a:gd name="T30" fmla="*/ 498 w 680"/>
                <a:gd name="T31" fmla="*/ 938 h 1111"/>
                <a:gd name="T32" fmla="*/ 534 w 680"/>
                <a:gd name="T33" fmla="*/ 887 h 1111"/>
                <a:gd name="T34" fmla="*/ 556 w 680"/>
                <a:gd name="T35" fmla="*/ 825 h 1111"/>
                <a:gd name="T36" fmla="*/ 563 w 680"/>
                <a:gd name="T37" fmla="*/ 759 h 1111"/>
                <a:gd name="T38" fmla="*/ 563 w 680"/>
                <a:gd name="T39" fmla="*/ 649 h 1111"/>
                <a:gd name="T40" fmla="*/ 556 w 680"/>
                <a:gd name="T41" fmla="*/ 590 h 1111"/>
                <a:gd name="T42" fmla="*/ 534 w 680"/>
                <a:gd name="T43" fmla="*/ 543 h 1111"/>
                <a:gd name="T44" fmla="*/ 501 w 680"/>
                <a:gd name="T45" fmla="*/ 499 h 1111"/>
                <a:gd name="T46" fmla="*/ 457 w 680"/>
                <a:gd name="T47" fmla="*/ 462 h 1111"/>
                <a:gd name="T48" fmla="*/ 410 w 680"/>
                <a:gd name="T49" fmla="*/ 444 h 1111"/>
                <a:gd name="T50" fmla="*/ 355 w 680"/>
                <a:gd name="T51" fmla="*/ 436 h 1111"/>
                <a:gd name="T52" fmla="*/ 563 w 680"/>
                <a:gd name="T53" fmla="*/ 0 h 1111"/>
                <a:gd name="T54" fmla="*/ 680 w 680"/>
                <a:gd name="T55" fmla="*/ 0 h 1111"/>
                <a:gd name="T56" fmla="*/ 680 w 680"/>
                <a:gd name="T57" fmla="*/ 1092 h 1111"/>
                <a:gd name="T58" fmla="*/ 563 w 680"/>
                <a:gd name="T59" fmla="*/ 1092 h 1111"/>
                <a:gd name="T60" fmla="*/ 563 w 680"/>
                <a:gd name="T61" fmla="*/ 968 h 1111"/>
                <a:gd name="T62" fmla="*/ 560 w 680"/>
                <a:gd name="T63" fmla="*/ 968 h 1111"/>
                <a:gd name="T64" fmla="*/ 512 w 680"/>
                <a:gd name="T65" fmla="*/ 1030 h 1111"/>
                <a:gd name="T66" fmla="*/ 454 w 680"/>
                <a:gd name="T67" fmla="*/ 1074 h 1111"/>
                <a:gd name="T68" fmla="*/ 384 w 680"/>
                <a:gd name="T69" fmla="*/ 1100 h 1111"/>
                <a:gd name="T70" fmla="*/ 308 w 680"/>
                <a:gd name="T71" fmla="*/ 1111 h 1111"/>
                <a:gd name="T72" fmla="*/ 238 w 680"/>
                <a:gd name="T73" fmla="*/ 1103 h 1111"/>
                <a:gd name="T74" fmla="*/ 180 w 680"/>
                <a:gd name="T75" fmla="*/ 1085 h 1111"/>
                <a:gd name="T76" fmla="*/ 128 w 680"/>
                <a:gd name="T77" fmla="*/ 1052 h 1111"/>
                <a:gd name="T78" fmla="*/ 84 w 680"/>
                <a:gd name="T79" fmla="*/ 1008 h 1111"/>
                <a:gd name="T80" fmla="*/ 48 w 680"/>
                <a:gd name="T81" fmla="*/ 953 h 1111"/>
                <a:gd name="T82" fmla="*/ 22 w 680"/>
                <a:gd name="T83" fmla="*/ 891 h 1111"/>
                <a:gd name="T84" fmla="*/ 8 w 680"/>
                <a:gd name="T85" fmla="*/ 821 h 1111"/>
                <a:gd name="T86" fmla="*/ 0 w 680"/>
                <a:gd name="T87" fmla="*/ 741 h 1111"/>
                <a:gd name="T88" fmla="*/ 8 w 680"/>
                <a:gd name="T89" fmla="*/ 653 h 1111"/>
                <a:gd name="T90" fmla="*/ 26 w 680"/>
                <a:gd name="T91" fmla="*/ 576 h 1111"/>
                <a:gd name="T92" fmla="*/ 52 w 680"/>
                <a:gd name="T93" fmla="*/ 506 h 1111"/>
                <a:gd name="T94" fmla="*/ 92 w 680"/>
                <a:gd name="T95" fmla="*/ 447 h 1111"/>
                <a:gd name="T96" fmla="*/ 143 w 680"/>
                <a:gd name="T97" fmla="*/ 400 h 1111"/>
                <a:gd name="T98" fmla="*/ 201 w 680"/>
                <a:gd name="T99" fmla="*/ 363 h 1111"/>
                <a:gd name="T100" fmla="*/ 264 w 680"/>
                <a:gd name="T101" fmla="*/ 345 h 1111"/>
                <a:gd name="T102" fmla="*/ 337 w 680"/>
                <a:gd name="T103" fmla="*/ 338 h 1111"/>
                <a:gd name="T104" fmla="*/ 410 w 680"/>
                <a:gd name="T105" fmla="*/ 345 h 1111"/>
                <a:gd name="T106" fmla="*/ 468 w 680"/>
                <a:gd name="T107" fmla="*/ 367 h 1111"/>
                <a:gd name="T108" fmla="*/ 520 w 680"/>
                <a:gd name="T109" fmla="*/ 403 h 1111"/>
                <a:gd name="T110" fmla="*/ 560 w 680"/>
                <a:gd name="T111" fmla="*/ 455 h 1111"/>
                <a:gd name="T112" fmla="*/ 563 w 680"/>
                <a:gd name="T113" fmla="*/ 455 h 1111"/>
                <a:gd name="T114" fmla="*/ 563 w 680"/>
                <a:gd name="T115" fmla="*/ 0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0" h="1111">
                  <a:moveTo>
                    <a:pt x="355" y="436"/>
                  </a:moveTo>
                  <a:lnTo>
                    <a:pt x="289" y="447"/>
                  </a:lnTo>
                  <a:lnTo>
                    <a:pt x="231" y="473"/>
                  </a:lnTo>
                  <a:lnTo>
                    <a:pt x="183" y="517"/>
                  </a:lnTo>
                  <a:lnTo>
                    <a:pt x="150" y="576"/>
                  </a:lnTo>
                  <a:lnTo>
                    <a:pt x="128" y="649"/>
                  </a:lnTo>
                  <a:lnTo>
                    <a:pt x="121" y="733"/>
                  </a:lnTo>
                  <a:lnTo>
                    <a:pt x="128" y="814"/>
                  </a:lnTo>
                  <a:lnTo>
                    <a:pt x="147" y="880"/>
                  </a:lnTo>
                  <a:lnTo>
                    <a:pt x="180" y="935"/>
                  </a:lnTo>
                  <a:lnTo>
                    <a:pt x="223" y="975"/>
                  </a:lnTo>
                  <a:lnTo>
                    <a:pt x="278" y="1001"/>
                  </a:lnTo>
                  <a:lnTo>
                    <a:pt x="340" y="1008"/>
                  </a:lnTo>
                  <a:lnTo>
                    <a:pt x="399" y="1001"/>
                  </a:lnTo>
                  <a:lnTo>
                    <a:pt x="454" y="979"/>
                  </a:lnTo>
                  <a:lnTo>
                    <a:pt x="498" y="938"/>
                  </a:lnTo>
                  <a:lnTo>
                    <a:pt x="534" y="887"/>
                  </a:lnTo>
                  <a:lnTo>
                    <a:pt x="556" y="825"/>
                  </a:lnTo>
                  <a:lnTo>
                    <a:pt x="563" y="759"/>
                  </a:lnTo>
                  <a:lnTo>
                    <a:pt x="563" y="649"/>
                  </a:lnTo>
                  <a:lnTo>
                    <a:pt x="556" y="590"/>
                  </a:lnTo>
                  <a:lnTo>
                    <a:pt x="534" y="543"/>
                  </a:lnTo>
                  <a:lnTo>
                    <a:pt x="501" y="499"/>
                  </a:lnTo>
                  <a:lnTo>
                    <a:pt x="457" y="462"/>
                  </a:lnTo>
                  <a:lnTo>
                    <a:pt x="410" y="444"/>
                  </a:lnTo>
                  <a:lnTo>
                    <a:pt x="355" y="436"/>
                  </a:lnTo>
                  <a:close/>
                  <a:moveTo>
                    <a:pt x="563" y="0"/>
                  </a:moveTo>
                  <a:lnTo>
                    <a:pt x="680" y="0"/>
                  </a:lnTo>
                  <a:lnTo>
                    <a:pt x="680" y="1092"/>
                  </a:lnTo>
                  <a:lnTo>
                    <a:pt x="563" y="1092"/>
                  </a:lnTo>
                  <a:lnTo>
                    <a:pt x="563" y="968"/>
                  </a:lnTo>
                  <a:lnTo>
                    <a:pt x="560" y="968"/>
                  </a:lnTo>
                  <a:lnTo>
                    <a:pt x="512" y="1030"/>
                  </a:lnTo>
                  <a:lnTo>
                    <a:pt x="454" y="1074"/>
                  </a:lnTo>
                  <a:lnTo>
                    <a:pt x="384" y="1100"/>
                  </a:lnTo>
                  <a:lnTo>
                    <a:pt x="308" y="1111"/>
                  </a:lnTo>
                  <a:lnTo>
                    <a:pt x="238" y="1103"/>
                  </a:lnTo>
                  <a:lnTo>
                    <a:pt x="180" y="1085"/>
                  </a:lnTo>
                  <a:lnTo>
                    <a:pt x="128" y="1052"/>
                  </a:lnTo>
                  <a:lnTo>
                    <a:pt x="84" y="1008"/>
                  </a:lnTo>
                  <a:lnTo>
                    <a:pt x="48" y="953"/>
                  </a:lnTo>
                  <a:lnTo>
                    <a:pt x="22" y="891"/>
                  </a:lnTo>
                  <a:lnTo>
                    <a:pt x="8" y="821"/>
                  </a:lnTo>
                  <a:lnTo>
                    <a:pt x="0" y="741"/>
                  </a:lnTo>
                  <a:lnTo>
                    <a:pt x="8" y="653"/>
                  </a:lnTo>
                  <a:lnTo>
                    <a:pt x="26" y="576"/>
                  </a:lnTo>
                  <a:lnTo>
                    <a:pt x="52" y="506"/>
                  </a:lnTo>
                  <a:lnTo>
                    <a:pt x="92" y="447"/>
                  </a:lnTo>
                  <a:lnTo>
                    <a:pt x="143" y="400"/>
                  </a:lnTo>
                  <a:lnTo>
                    <a:pt x="201" y="363"/>
                  </a:lnTo>
                  <a:lnTo>
                    <a:pt x="264" y="345"/>
                  </a:lnTo>
                  <a:lnTo>
                    <a:pt x="337" y="338"/>
                  </a:lnTo>
                  <a:lnTo>
                    <a:pt x="410" y="345"/>
                  </a:lnTo>
                  <a:lnTo>
                    <a:pt x="468" y="367"/>
                  </a:lnTo>
                  <a:lnTo>
                    <a:pt x="520" y="403"/>
                  </a:lnTo>
                  <a:lnTo>
                    <a:pt x="560" y="455"/>
                  </a:lnTo>
                  <a:lnTo>
                    <a:pt x="563" y="455"/>
                  </a:lnTo>
                  <a:lnTo>
                    <a:pt x="5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7" name="Freeform 41"/>
            <p:cNvSpPr>
              <a:spLocks noEditPoints="1"/>
            </p:cNvSpPr>
            <p:nvPr userDrawn="1"/>
          </p:nvSpPr>
          <p:spPr bwMode="auto">
            <a:xfrm>
              <a:off x="1682750" y="-628650"/>
              <a:ext cx="1149350" cy="1227138"/>
            </a:xfrm>
            <a:custGeom>
              <a:avLst/>
              <a:gdLst>
                <a:gd name="T0" fmla="*/ 365 w 724"/>
                <a:gd name="T1" fmla="*/ 98 h 773"/>
                <a:gd name="T2" fmla="*/ 296 w 724"/>
                <a:gd name="T3" fmla="*/ 106 h 773"/>
                <a:gd name="T4" fmla="*/ 234 w 724"/>
                <a:gd name="T5" fmla="*/ 131 h 773"/>
                <a:gd name="T6" fmla="*/ 186 w 724"/>
                <a:gd name="T7" fmla="*/ 175 h 773"/>
                <a:gd name="T8" fmla="*/ 150 w 724"/>
                <a:gd name="T9" fmla="*/ 230 h 773"/>
                <a:gd name="T10" fmla="*/ 128 w 724"/>
                <a:gd name="T11" fmla="*/ 304 h 773"/>
                <a:gd name="T12" fmla="*/ 120 w 724"/>
                <a:gd name="T13" fmla="*/ 388 h 773"/>
                <a:gd name="T14" fmla="*/ 128 w 724"/>
                <a:gd name="T15" fmla="*/ 472 h 773"/>
                <a:gd name="T16" fmla="*/ 150 w 724"/>
                <a:gd name="T17" fmla="*/ 538 h 773"/>
                <a:gd name="T18" fmla="*/ 186 w 724"/>
                <a:gd name="T19" fmla="*/ 597 h 773"/>
                <a:gd name="T20" fmla="*/ 234 w 724"/>
                <a:gd name="T21" fmla="*/ 637 h 773"/>
                <a:gd name="T22" fmla="*/ 296 w 724"/>
                <a:gd name="T23" fmla="*/ 663 h 773"/>
                <a:gd name="T24" fmla="*/ 365 w 724"/>
                <a:gd name="T25" fmla="*/ 670 h 773"/>
                <a:gd name="T26" fmla="*/ 435 w 724"/>
                <a:gd name="T27" fmla="*/ 663 h 773"/>
                <a:gd name="T28" fmla="*/ 493 w 724"/>
                <a:gd name="T29" fmla="*/ 637 h 773"/>
                <a:gd name="T30" fmla="*/ 541 w 724"/>
                <a:gd name="T31" fmla="*/ 597 h 773"/>
                <a:gd name="T32" fmla="*/ 574 w 724"/>
                <a:gd name="T33" fmla="*/ 542 h 773"/>
                <a:gd name="T34" fmla="*/ 596 w 724"/>
                <a:gd name="T35" fmla="*/ 472 h 773"/>
                <a:gd name="T36" fmla="*/ 603 w 724"/>
                <a:gd name="T37" fmla="*/ 388 h 773"/>
                <a:gd name="T38" fmla="*/ 596 w 724"/>
                <a:gd name="T39" fmla="*/ 300 h 773"/>
                <a:gd name="T40" fmla="*/ 574 w 724"/>
                <a:gd name="T41" fmla="*/ 230 h 773"/>
                <a:gd name="T42" fmla="*/ 541 w 724"/>
                <a:gd name="T43" fmla="*/ 172 h 773"/>
                <a:gd name="T44" fmla="*/ 493 w 724"/>
                <a:gd name="T45" fmla="*/ 131 h 773"/>
                <a:gd name="T46" fmla="*/ 435 w 724"/>
                <a:gd name="T47" fmla="*/ 106 h 773"/>
                <a:gd name="T48" fmla="*/ 365 w 724"/>
                <a:gd name="T49" fmla="*/ 98 h 773"/>
                <a:gd name="T50" fmla="*/ 373 w 724"/>
                <a:gd name="T51" fmla="*/ 0 h 773"/>
                <a:gd name="T52" fmla="*/ 449 w 724"/>
                <a:gd name="T53" fmla="*/ 3 h 773"/>
                <a:gd name="T54" fmla="*/ 519 w 724"/>
                <a:gd name="T55" fmla="*/ 25 h 773"/>
                <a:gd name="T56" fmla="*/ 577 w 724"/>
                <a:gd name="T57" fmla="*/ 54 h 773"/>
                <a:gd name="T58" fmla="*/ 629 w 724"/>
                <a:gd name="T59" fmla="*/ 102 h 773"/>
                <a:gd name="T60" fmla="*/ 669 w 724"/>
                <a:gd name="T61" fmla="*/ 157 h 773"/>
                <a:gd name="T62" fmla="*/ 698 w 724"/>
                <a:gd name="T63" fmla="*/ 223 h 773"/>
                <a:gd name="T64" fmla="*/ 716 w 724"/>
                <a:gd name="T65" fmla="*/ 296 h 773"/>
                <a:gd name="T66" fmla="*/ 724 w 724"/>
                <a:gd name="T67" fmla="*/ 381 h 773"/>
                <a:gd name="T68" fmla="*/ 716 w 724"/>
                <a:gd name="T69" fmla="*/ 465 h 773"/>
                <a:gd name="T70" fmla="*/ 698 w 724"/>
                <a:gd name="T71" fmla="*/ 542 h 773"/>
                <a:gd name="T72" fmla="*/ 665 w 724"/>
                <a:gd name="T73" fmla="*/ 608 h 773"/>
                <a:gd name="T74" fmla="*/ 621 w 724"/>
                <a:gd name="T75" fmla="*/ 663 h 773"/>
                <a:gd name="T76" fmla="*/ 570 w 724"/>
                <a:gd name="T77" fmla="*/ 710 h 773"/>
                <a:gd name="T78" fmla="*/ 508 w 724"/>
                <a:gd name="T79" fmla="*/ 743 h 773"/>
                <a:gd name="T80" fmla="*/ 435 w 724"/>
                <a:gd name="T81" fmla="*/ 765 h 773"/>
                <a:gd name="T82" fmla="*/ 354 w 724"/>
                <a:gd name="T83" fmla="*/ 773 h 773"/>
                <a:gd name="T84" fmla="*/ 278 w 724"/>
                <a:gd name="T85" fmla="*/ 765 h 773"/>
                <a:gd name="T86" fmla="*/ 208 w 724"/>
                <a:gd name="T87" fmla="*/ 747 h 773"/>
                <a:gd name="T88" fmla="*/ 150 w 724"/>
                <a:gd name="T89" fmla="*/ 714 h 773"/>
                <a:gd name="T90" fmla="*/ 95 w 724"/>
                <a:gd name="T91" fmla="*/ 666 h 773"/>
                <a:gd name="T92" fmla="*/ 55 w 724"/>
                <a:gd name="T93" fmla="*/ 611 h 773"/>
                <a:gd name="T94" fmla="*/ 22 w 724"/>
                <a:gd name="T95" fmla="*/ 545 h 773"/>
                <a:gd name="T96" fmla="*/ 3 w 724"/>
                <a:gd name="T97" fmla="*/ 476 h 773"/>
                <a:gd name="T98" fmla="*/ 0 w 724"/>
                <a:gd name="T99" fmla="*/ 392 h 773"/>
                <a:gd name="T100" fmla="*/ 3 w 724"/>
                <a:gd name="T101" fmla="*/ 307 h 773"/>
                <a:gd name="T102" fmla="*/ 22 w 724"/>
                <a:gd name="T103" fmla="*/ 230 h 773"/>
                <a:gd name="T104" fmla="*/ 55 w 724"/>
                <a:gd name="T105" fmla="*/ 161 h 773"/>
                <a:gd name="T106" fmla="*/ 98 w 724"/>
                <a:gd name="T107" fmla="*/ 106 h 773"/>
                <a:gd name="T108" fmla="*/ 153 w 724"/>
                <a:gd name="T109" fmla="*/ 58 h 773"/>
                <a:gd name="T110" fmla="*/ 215 w 724"/>
                <a:gd name="T111" fmla="*/ 25 h 773"/>
                <a:gd name="T112" fmla="*/ 289 w 724"/>
                <a:gd name="T113" fmla="*/ 3 h 773"/>
                <a:gd name="T114" fmla="*/ 373 w 724"/>
                <a:gd name="T11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4" h="773">
                  <a:moveTo>
                    <a:pt x="365" y="98"/>
                  </a:moveTo>
                  <a:lnTo>
                    <a:pt x="296" y="106"/>
                  </a:lnTo>
                  <a:lnTo>
                    <a:pt x="234" y="131"/>
                  </a:lnTo>
                  <a:lnTo>
                    <a:pt x="186" y="175"/>
                  </a:lnTo>
                  <a:lnTo>
                    <a:pt x="150" y="230"/>
                  </a:lnTo>
                  <a:lnTo>
                    <a:pt x="128" y="304"/>
                  </a:lnTo>
                  <a:lnTo>
                    <a:pt x="120" y="388"/>
                  </a:lnTo>
                  <a:lnTo>
                    <a:pt x="128" y="472"/>
                  </a:lnTo>
                  <a:lnTo>
                    <a:pt x="150" y="538"/>
                  </a:lnTo>
                  <a:lnTo>
                    <a:pt x="186" y="597"/>
                  </a:lnTo>
                  <a:lnTo>
                    <a:pt x="234" y="637"/>
                  </a:lnTo>
                  <a:lnTo>
                    <a:pt x="296" y="663"/>
                  </a:lnTo>
                  <a:lnTo>
                    <a:pt x="365" y="670"/>
                  </a:lnTo>
                  <a:lnTo>
                    <a:pt x="435" y="663"/>
                  </a:lnTo>
                  <a:lnTo>
                    <a:pt x="493" y="637"/>
                  </a:lnTo>
                  <a:lnTo>
                    <a:pt x="541" y="597"/>
                  </a:lnTo>
                  <a:lnTo>
                    <a:pt x="574" y="542"/>
                  </a:lnTo>
                  <a:lnTo>
                    <a:pt x="596" y="472"/>
                  </a:lnTo>
                  <a:lnTo>
                    <a:pt x="603" y="388"/>
                  </a:lnTo>
                  <a:lnTo>
                    <a:pt x="596" y="300"/>
                  </a:lnTo>
                  <a:lnTo>
                    <a:pt x="574" y="230"/>
                  </a:lnTo>
                  <a:lnTo>
                    <a:pt x="541" y="172"/>
                  </a:lnTo>
                  <a:lnTo>
                    <a:pt x="493" y="131"/>
                  </a:lnTo>
                  <a:lnTo>
                    <a:pt x="435" y="106"/>
                  </a:lnTo>
                  <a:lnTo>
                    <a:pt x="365" y="98"/>
                  </a:lnTo>
                  <a:close/>
                  <a:moveTo>
                    <a:pt x="373" y="0"/>
                  </a:moveTo>
                  <a:lnTo>
                    <a:pt x="449" y="3"/>
                  </a:lnTo>
                  <a:lnTo>
                    <a:pt x="519" y="25"/>
                  </a:lnTo>
                  <a:lnTo>
                    <a:pt x="577" y="54"/>
                  </a:lnTo>
                  <a:lnTo>
                    <a:pt x="629" y="102"/>
                  </a:lnTo>
                  <a:lnTo>
                    <a:pt x="669" y="157"/>
                  </a:lnTo>
                  <a:lnTo>
                    <a:pt x="698" y="223"/>
                  </a:lnTo>
                  <a:lnTo>
                    <a:pt x="716" y="296"/>
                  </a:lnTo>
                  <a:lnTo>
                    <a:pt x="724" y="381"/>
                  </a:lnTo>
                  <a:lnTo>
                    <a:pt x="716" y="465"/>
                  </a:lnTo>
                  <a:lnTo>
                    <a:pt x="698" y="542"/>
                  </a:lnTo>
                  <a:lnTo>
                    <a:pt x="665" y="608"/>
                  </a:lnTo>
                  <a:lnTo>
                    <a:pt x="621" y="663"/>
                  </a:lnTo>
                  <a:lnTo>
                    <a:pt x="570" y="710"/>
                  </a:lnTo>
                  <a:lnTo>
                    <a:pt x="508" y="743"/>
                  </a:lnTo>
                  <a:lnTo>
                    <a:pt x="435" y="765"/>
                  </a:lnTo>
                  <a:lnTo>
                    <a:pt x="354" y="773"/>
                  </a:lnTo>
                  <a:lnTo>
                    <a:pt x="278" y="765"/>
                  </a:lnTo>
                  <a:lnTo>
                    <a:pt x="208" y="747"/>
                  </a:lnTo>
                  <a:lnTo>
                    <a:pt x="150" y="714"/>
                  </a:lnTo>
                  <a:lnTo>
                    <a:pt x="95" y="666"/>
                  </a:lnTo>
                  <a:lnTo>
                    <a:pt x="55" y="611"/>
                  </a:lnTo>
                  <a:lnTo>
                    <a:pt x="22" y="545"/>
                  </a:lnTo>
                  <a:lnTo>
                    <a:pt x="3" y="476"/>
                  </a:lnTo>
                  <a:lnTo>
                    <a:pt x="0" y="392"/>
                  </a:lnTo>
                  <a:lnTo>
                    <a:pt x="3" y="307"/>
                  </a:lnTo>
                  <a:lnTo>
                    <a:pt x="22" y="230"/>
                  </a:lnTo>
                  <a:lnTo>
                    <a:pt x="55" y="161"/>
                  </a:lnTo>
                  <a:lnTo>
                    <a:pt x="98" y="106"/>
                  </a:lnTo>
                  <a:lnTo>
                    <a:pt x="153" y="58"/>
                  </a:lnTo>
                  <a:lnTo>
                    <a:pt x="215" y="25"/>
                  </a:lnTo>
                  <a:lnTo>
                    <a:pt x="289" y="3"/>
                  </a:lnTo>
                  <a:lnTo>
                    <a:pt x="3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8" name="Freeform 42"/>
            <p:cNvSpPr>
              <a:spLocks/>
            </p:cNvSpPr>
            <p:nvPr userDrawn="1"/>
          </p:nvSpPr>
          <p:spPr bwMode="auto">
            <a:xfrm>
              <a:off x="2901950" y="-600075"/>
              <a:ext cx="1630363" cy="1168400"/>
            </a:xfrm>
            <a:custGeom>
              <a:avLst/>
              <a:gdLst>
                <a:gd name="T0" fmla="*/ 0 w 1027"/>
                <a:gd name="T1" fmla="*/ 0 h 736"/>
                <a:gd name="T2" fmla="*/ 124 w 1027"/>
                <a:gd name="T3" fmla="*/ 0 h 736"/>
                <a:gd name="T4" fmla="*/ 274 w 1027"/>
                <a:gd name="T5" fmla="*/ 553 h 736"/>
                <a:gd name="T6" fmla="*/ 285 w 1027"/>
                <a:gd name="T7" fmla="*/ 619 h 736"/>
                <a:gd name="T8" fmla="*/ 288 w 1027"/>
                <a:gd name="T9" fmla="*/ 619 h 736"/>
                <a:gd name="T10" fmla="*/ 292 w 1027"/>
                <a:gd name="T11" fmla="*/ 590 h 736"/>
                <a:gd name="T12" fmla="*/ 303 w 1027"/>
                <a:gd name="T13" fmla="*/ 549 h 736"/>
                <a:gd name="T14" fmla="*/ 471 w 1027"/>
                <a:gd name="T15" fmla="*/ 0 h 736"/>
                <a:gd name="T16" fmla="*/ 581 w 1027"/>
                <a:gd name="T17" fmla="*/ 0 h 736"/>
                <a:gd name="T18" fmla="*/ 731 w 1027"/>
                <a:gd name="T19" fmla="*/ 553 h 736"/>
                <a:gd name="T20" fmla="*/ 738 w 1027"/>
                <a:gd name="T21" fmla="*/ 586 h 736"/>
                <a:gd name="T22" fmla="*/ 742 w 1027"/>
                <a:gd name="T23" fmla="*/ 619 h 736"/>
                <a:gd name="T24" fmla="*/ 749 w 1027"/>
                <a:gd name="T25" fmla="*/ 619 h 736"/>
                <a:gd name="T26" fmla="*/ 760 w 1027"/>
                <a:gd name="T27" fmla="*/ 553 h 736"/>
                <a:gd name="T28" fmla="*/ 910 w 1027"/>
                <a:gd name="T29" fmla="*/ 0 h 736"/>
                <a:gd name="T30" fmla="*/ 1027 w 1027"/>
                <a:gd name="T31" fmla="*/ 0 h 736"/>
                <a:gd name="T32" fmla="*/ 808 w 1027"/>
                <a:gd name="T33" fmla="*/ 736 h 736"/>
                <a:gd name="T34" fmla="*/ 683 w 1027"/>
                <a:gd name="T35" fmla="*/ 736 h 736"/>
                <a:gd name="T36" fmla="*/ 533 w 1027"/>
                <a:gd name="T37" fmla="*/ 209 h 736"/>
                <a:gd name="T38" fmla="*/ 526 w 1027"/>
                <a:gd name="T39" fmla="*/ 176 h 736"/>
                <a:gd name="T40" fmla="*/ 522 w 1027"/>
                <a:gd name="T41" fmla="*/ 139 h 736"/>
                <a:gd name="T42" fmla="*/ 519 w 1027"/>
                <a:gd name="T43" fmla="*/ 139 h 736"/>
                <a:gd name="T44" fmla="*/ 511 w 1027"/>
                <a:gd name="T45" fmla="*/ 168 h 736"/>
                <a:gd name="T46" fmla="*/ 504 w 1027"/>
                <a:gd name="T47" fmla="*/ 205 h 736"/>
                <a:gd name="T48" fmla="*/ 340 w 1027"/>
                <a:gd name="T49" fmla="*/ 736 h 736"/>
                <a:gd name="T50" fmla="*/ 219 w 1027"/>
                <a:gd name="T51" fmla="*/ 736 h 736"/>
                <a:gd name="T52" fmla="*/ 0 w 1027"/>
                <a:gd name="T53"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7" h="736">
                  <a:moveTo>
                    <a:pt x="0" y="0"/>
                  </a:moveTo>
                  <a:lnTo>
                    <a:pt x="124" y="0"/>
                  </a:lnTo>
                  <a:lnTo>
                    <a:pt x="274" y="553"/>
                  </a:lnTo>
                  <a:lnTo>
                    <a:pt x="285" y="619"/>
                  </a:lnTo>
                  <a:lnTo>
                    <a:pt x="288" y="619"/>
                  </a:lnTo>
                  <a:lnTo>
                    <a:pt x="292" y="590"/>
                  </a:lnTo>
                  <a:lnTo>
                    <a:pt x="303" y="549"/>
                  </a:lnTo>
                  <a:lnTo>
                    <a:pt x="471" y="0"/>
                  </a:lnTo>
                  <a:lnTo>
                    <a:pt x="581" y="0"/>
                  </a:lnTo>
                  <a:lnTo>
                    <a:pt x="731" y="553"/>
                  </a:lnTo>
                  <a:lnTo>
                    <a:pt x="738" y="586"/>
                  </a:lnTo>
                  <a:lnTo>
                    <a:pt x="742" y="619"/>
                  </a:lnTo>
                  <a:lnTo>
                    <a:pt x="749" y="619"/>
                  </a:lnTo>
                  <a:lnTo>
                    <a:pt x="760" y="553"/>
                  </a:lnTo>
                  <a:lnTo>
                    <a:pt x="910" y="0"/>
                  </a:lnTo>
                  <a:lnTo>
                    <a:pt x="1027" y="0"/>
                  </a:lnTo>
                  <a:lnTo>
                    <a:pt x="808" y="736"/>
                  </a:lnTo>
                  <a:lnTo>
                    <a:pt x="683" y="736"/>
                  </a:lnTo>
                  <a:lnTo>
                    <a:pt x="533" y="209"/>
                  </a:lnTo>
                  <a:lnTo>
                    <a:pt x="526" y="176"/>
                  </a:lnTo>
                  <a:lnTo>
                    <a:pt x="522" y="139"/>
                  </a:lnTo>
                  <a:lnTo>
                    <a:pt x="519" y="139"/>
                  </a:lnTo>
                  <a:lnTo>
                    <a:pt x="511" y="168"/>
                  </a:lnTo>
                  <a:lnTo>
                    <a:pt x="504" y="205"/>
                  </a:lnTo>
                  <a:lnTo>
                    <a:pt x="340" y="736"/>
                  </a:lnTo>
                  <a:lnTo>
                    <a:pt x="219" y="73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9" name="Freeform 43"/>
            <p:cNvSpPr>
              <a:spLocks/>
            </p:cNvSpPr>
            <p:nvPr userDrawn="1"/>
          </p:nvSpPr>
          <p:spPr bwMode="auto">
            <a:xfrm>
              <a:off x="4613275" y="-628650"/>
              <a:ext cx="714375" cy="1227138"/>
            </a:xfrm>
            <a:custGeom>
              <a:avLst/>
              <a:gdLst>
                <a:gd name="T0" fmla="*/ 260 w 450"/>
                <a:gd name="T1" fmla="*/ 0 h 773"/>
                <a:gd name="T2" fmla="*/ 340 w 450"/>
                <a:gd name="T3" fmla="*/ 7 h 773"/>
                <a:gd name="T4" fmla="*/ 417 w 450"/>
                <a:gd name="T5" fmla="*/ 32 h 773"/>
                <a:gd name="T6" fmla="*/ 417 w 450"/>
                <a:gd name="T7" fmla="*/ 150 h 773"/>
                <a:gd name="T8" fmla="*/ 366 w 450"/>
                <a:gd name="T9" fmla="*/ 124 h 773"/>
                <a:gd name="T10" fmla="*/ 311 w 450"/>
                <a:gd name="T11" fmla="*/ 106 h 773"/>
                <a:gd name="T12" fmla="*/ 249 w 450"/>
                <a:gd name="T13" fmla="*/ 98 h 773"/>
                <a:gd name="T14" fmla="*/ 198 w 450"/>
                <a:gd name="T15" fmla="*/ 106 h 773"/>
                <a:gd name="T16" fmla="*/ 157 w 450"/>
                <a:gd name="T17" fmla="*/ 128 h 773"/>
                <a:gd name="T18" fmla="*/ 128 w 450"/>
                <a:gd name="T19" fmla="*/ 161 h 773"/>
                <a:gd name="T20" fmla="*/ 121 w 450"/>
                <a:gd name="T21" fmla="*/ 201 h 773"/>
                <a:gd name="T22" fmla="*/ 128 w 450"/>
                <a:gd name="T23" fmla="*/ 245 h 773"/>
                <a:gd name="T24" fmla="*/ 146 w 450"/>
                <a:gd name="T25" fmla="*/ 278 h 773"/>
                <a:gd name="T26" fmla="*/ 172 w 450"/>
                <a:gd name="T27" fmla="*/ 296 h 773"/>
                <a:gd name="T28" fmla="*/ 209 w 450"/>
                <a:gd name="T29" fmla="*/ 318 h 773"/>
                <a:gd name="T30" fmla="*/ 260 w 450"/>
                <a:gd name="T31" fmla="*/ 340 h 773"/>
                <a:gd name="T32" fmla="*/ 322 w 450"/>
                <a:gd name="T33" fmla="*/ 370 h 773"/>
                <a:gd name="T34" fmla="*/ 373 w 450"/>
                <a:gd name="T35" fmla="*/ 403 h 773"/>
                <a:gd name="T36" fmla="*/ 406 w 450"/>
                <a:gd name="T37" fmla="*/ 432 h 773"/>
                <a:gd name="T38" fmla="*/ 432 w 450"/>
                <a:gd name="T39" fmla="*/ 468 h 773"/>
                <a:gd name="T40" fmla="*/ 446 w 450"/>
                <a:gd name="T41" fmla="*/ 509 h 773"/>
                <a:gd name="T42" fmla="*/ 450 w 450"/>
                <a:gd name="T43" fmla="*/ 556 h 773"/>
                <a:gd name="T44" fmla="*/ 443 w 450"/>
                <a:gd name="T45" fmla="*/ 615 h 773"/>
                <a:gd name="T46" fmla="*/ 417 w 450"/>
                <a:gd name="T47" fmla="*/ 666 h 773"/>
                <a:gd name="T48" fmla="*/ 377 w 450"/>
                <a:gd name="T49" fmla="*/ 710 h 773"/>
                <a:gd name="T50" fmla="*/ 322 w 450"/>
                <a:gd name="T51" fmla="*/ 743 h 773"/>
                <a:gd name="T52" fmla="*/ 256 w 450"/>
                <a:gd name="T53" fmla="*/ 765 h 773"/>
                <a:gd name="T54" fmla="*/ 179 w 450"/>
                <a:gd name="T55" fmla="*/ 773 h 773"/>
                <a:gd name="T56" fmla="*/ 114 w 450"/>
                <a:gd name="T57" fmla="*/ 765 h 773"/>
                <a:gd name="T58" fmla="*/ 55 w 450"/>
                <a:gd name="T59" fmla="*/ 751 h 773"/>
                <a:gd name="T60" fmla="*/ 0 w 450"/>
                <a:gd name="T61" fmla="*/ 725 h 773"/>
                <a:gd name="T62" fmla="*/ 0 w 450"/>
                <a:gd name="T63" fmla="*/ 600 h 773"/>
                <a:gd name="T64" fmla="*/ 59 w 450"/>
                <a:gd name="T65" fmla="*/ 641 h 773"/>
                <a:gd name="T66" fmla="*/ 121 w 450"/>
                <a:gd name="T67" fmla="*/ 663 h 773"/>
                <a:gd name="T68" fmla="*/ 190 w 450"/>
                <a:gd name="T69" fmla="*/ 670 h 773"/>
                <a:gd name="T70" fmla="*/ 242 w 450"/>
                <a:gd name="T71" fmla="*/ 666 h 773"/>
                <a:gd name="T72" fmla="*/ 278 w 450"/>
                <a:gd name="T73" fmla="*/ 655 h 773"/>
                <a:gd name="T74" fmla="*/ 307 w 450"/>
                <a:gd name="T75" fmla="*/ 633 h 773"/>
                <a:gd name="T76" fmla="*/ 326 w 450"/>
                <a:gd name="T77" fmla="*/ 604 h 773"/>
                <a:gd name="T78" fmla="*/ 329 w 450"/>
                <a:gd name="T79" fmla="*/ 567 h 773"/>
                <a:gd name="T80" fmla="*/ 322 w 450"/>
                <a:gd name="T81" fmla="*/ 531 h 773"/>
                <a:gd name="T82" fmla="*/ 304 w 450"/>
                <a:gd name="T83" fmla="*/ 498 h 773"/>
                <a:gd name="T84" fmla="*/ 278 w 450"/>
                <a:gd name="T85" fmla="*/ 479 h 773"/>
                <a:gd name="T86" fmla="*/ 234 w 450"/>
                <a:gd name="T87" fmla="*/ 457 h 773"/>
                <a:gd name="T88" fmla="*/ 179 w 450"/>
                <a:gd name="T89" fmla="*/ 428 h 773"/>
                <a:gd name="T90" fmla="*/ 121 w 450"/>
                <a:gd name="T91" fmla="*/ 399 h 773"/>
                <a:gd name="T92" fmla="*/ 73 w 450"/>
                <a:gd name="T93" fmla="*/ 370 h 773"/>
                <a:gd name="T94" fmla="*/ 40 w 450"/>
                <a:gd name="T95" fmla="*/ 340 h 773"/>
                <a:gd name="T96" fmla="*/ 18 w 450"/>
                <a:gd name="T97" fmla="*/ 304 h 773"/>
                <a:gd name="T98" fmla="*/ 4 w 450"/>
                <a:gd name="T99" fmla="*/ 260 h 773"/>
                <a:gd name="T100" fmla="*/ 0 w 450"/>
                <a:gd name="T101" fmla="*/ 212 h 773"/>
                <a:gd name="T102" fmla="*/ 8 w 450"/>
                <a:gd name="T103" fmla="*/ 153 h 773"/>
                <a:gd name="T104" fmla="*/ 33 w 450"/>
                <a:gd name="T105" fmla="*/ 102 h 773"/>
                <a:gd name="T106" fmla="*/ 73 w 450"/>
                <a:gd name="T107" fmla="*/ 58 h 773"/>
                <a:gd name="T108" fmla="*/ 128 w 450"/>
                <a:gd name="T109" fmla="*/ 25 h 773"/>
                <a:gd name="T110" fmla="*/ 187 w 450"/>
                <a:gd name="T111" fmla="*/ 3 h 773"/>
                <a:gd name="T112" fmla="*/ 260 w 450"/>
                <a:gd name="T113"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0" h="773">
                  <a:moveTo>
                    <a:pt x="260" y="0"/>
                  </a:moveTo>
                  <a:lnTo>
                    <a:pt x="340" y="7"/>
                  </a:lnTo>
                  <a:lnTo>
                    <a:pt x="417" y="32"/>
                  </a:lnTo>
                  <a:lnTo>
                    <a:pt x="417" y="150"/>
                  </a:lnTo>
                  <a:lnTo>
                    <a:pt x="366" y="124"/>
                  </a:lnTo>
                  <a:lnTo>
                    <a:pt x="311" y="106"/>
                  </a:lnTo>
                  <a:lnTo>
                    <a:pt x="249" y="98"/>
                  </a:lnTo>
                  <a:lnTo>
                    <a:pt x="198" y="106"/>
                  </a:lnTo>
                  <a:lnTo>
                    <a:pt x="157" y="128"/>
                  </a:lnTo>
                  <a:lnTo>
                    <a:pt x="128" y="161"/>
                  </a:lnTo>
                  <a:lnTo>
                    <a:pt x="121" y="201"/>
                  </a:lnTo>
                  <a:lnTo>
                    <a:pt x="128" y="245"/>
                  </a:lnTo>
                  <a:lnTo>
                    <a:pt x="146" y="278"/>
                  </a:lnTo>
                  <a:lnTo>
                    <a:pt x="172" y="296"/>
                  </a:lnTo>
                  <a:lnTo>
                    <a:pt x="209" y="318"/>
                  </a:lnTo>
                  <a:lnTo>
                    <a:pt x="260" y="340"/>
                  </a:lnTo>
                  <a:lnTo>
                    <a:pt x="322" y="370"/>
                  </a:lnTo>
                  <a:lnTo>
                    <a:pt x="373" y="403"/>
                  </a:lnTo>
                  <a:lnTo>
                    <a:pt x="406" y="432"/>
                  </a:lnTo>
                  <a:lnTo>
                    <a:pt x="432" y="468"/>
                  </a:lnTo>
                  <a:lnTo>
                    <a:pt x="446" y="509"/>
                  </a:lnTo>
                  <a:lnTo>
                    <a:pt x="450" y="556"/>
                  </a:lnTo>
                  <a:lnTo>
                    <a:pt x="443" y="615"/>
                  </a:lnTo>
                  <a:lnTo>
                    <a:pt x="417" y="666"/>
                  </a:lnTo>
                  <a:lnTo>
                    <a:pt x="377" y="710"/>
                  </a:lnTo>
                  <a:lnTo>
                    <a:pt x="322" y="743"/>
                  </a:lnTo>
                  <a:lnTo>
                    <a:pt x="256" y="765"/>
                  </a:lnTo>
                  <a:lnTo>
                    <a:pt x="179" y="773"/>
                  </a:lnTo>
                  <a:lnTo>
                    <a:pt x="114" y="765"/>
                  </a:lnTo>
                  <a:lnTo>
                    <a:pt x="55" y="751"/>
                  </a:lnTo>
                  <a:lnTo>
                    <a:pt x="0" y="725"/>
                  </a:lnTo>
                  <a:lnTo>
                    <a:pt x="0" y="600"/>
                  </a:lnTo>
                  <a:lnTo>
                    <a:pt x="59" y="641"/>
                  </a:lnTo>
                  <a:lnTo>
                    <a:pt x="121" y="663"/>
                  </a:lnTo>
                  <a:lnTo>
                    <a:pt x="190" y="670"/>
                  </a:lnTo>
                  <a:lnTo>
                    <a:pt x="242" y="666"/>
                  </a:lnTo>
                  <a:lnTo>
                    <a:pt x="278" y="655"/>
                  </a:lnTo>
                  <a:lnTo>
                    <a:pt x="307" y="633"/>
                  </a:lnTo>
                  <a:lnTo>
                    <a:pt x="326" y="604"/>
                  </a:lnTo>
                  <a:lnTo>
                    <a:pt x="329" y="567"/>
                  </a:lnTo>
                  <a:lnTo>
                    <a:pt x="322" y="531"/>
                  </a:lnTo>
                  <a:lnTo>
                    <a:pt x="304" y="498"/>
                  </a:lnTo>
                  <a:lnTo>
                    <a:pt x="278" y="479"/>
                  </a:lnTo>
                  <a:lnTo>
                    <a:pt x="234" y="457"/>
                  </a:lnTo>
                  <a:lnTo>
                    <a:pt x="179" y="428"/>
                  </a:lnTo>
                  <a:lnTo>
                    <a:pt x="121" y="399"/>
                  </a:lnTo>
                  <a:lnTo>
                    <a:pt x="73" y="370"/>
                  </a:lnTo>
                  <a:lnTo>
                    <a:pt x="40" y="340"/>
                  </a:lnTo>
                  <a:lnTo>
                    <a:pt x="18" y="304"/>
                  </a:lnTo>
                  <a:lnTo>
                    <a:pt x="4" y="260"/>
                  </a:lnTo>
                  <a:lnTo>
                    <a:pt x="0" y="212"/>
                  </a:lnTo>
                  <a:lnTo>
                    <a:pt x="8" y="153"/>
                  </a:lnTo>
                  <a:lnTo>
                    <a:pt x="33" y="102"/>
                  </a:lnTo>
                  <a:lnTo>
                    <a:pt x="73" y="58"/>
                  </a:lnTo>
                  <a:lnTo>
                    <a:pt x="128" y="25"/>
                  </a:lnTo>
                  <a:lnTo>
                    <a:pt x="187" y="3"/>
                  </a:lnTo>
                  <a:lnTo>
                    <a:pt x="2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grpSp>
    </p:spTree>
    <p:extLst>
      <p:ext uri="{BB962C8B-B14F-4D97-AF65-F5344CB8AC3E}">
        <p14:creationId xmlns:p14="http://schemas.microsoft.com/office/powerpoint/2010/main" val="4685951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ction Photo Right ALT">
    <p:bg>
      <p:bgPr>
        <a:solidFill>
          <a:schemeClr val="accent1"/>
        </a:solidFill>
        <a:effectLst/>
      </p:bgPr>
    </p:bg>
    <p:spTree>
      <p:nvGrpSpPr>
        <p:cNvPr id="1" name=""/>
        <p:cNvGrpSpPr/>
        <p:nvPr/>
      </p:nvGrpSpPr>
      <p:grpSpPr>
        <a:xfrm>
          <a:off x="0" y="0"/>
          <a:ext cx="0" cy="0"/>
          <a:chOff x="0" y="0"/>
          <a:chExt cx="0" cy="0"/>
        </a:xfrm>
      </p:grpSpPr>
      <p:sp>
        <p:nvSpPr>
          <p:cNvPr id="28" name="Picture Placeholder 9"/>
          <p:cNvSpPr>
            <a:spLocks noGrp="1"/>
          </p:cNvSpPr>
          <p:nvPr>
            <p:ph type="pic" sz="quarter" idx="17" hasCustomPrompt="1"/>
          </p:nvPr>
        </p:nvSpPr>
        <p:spPr>
          <a:xfrm>
            <a:off x="7138019" y="0"/>
            <a:ext cx="5298457" cy="6994525"/>
          </a:xfrm>
          <a:solidFill>
            <a:schemeClr val="accent3"/>
          </a:solidFill>
        </p:spPr>
        <p:txBody>
          <a:bodyPr anchor="ctr" anchorCtr="0">
            <a:normAutofit/>
          </a:bodyPr>
          <a:lstStyle>
            <a:lvl1pPr marL="0" indent="0" algn="ctr">
              <a:lnSpc>
                <a:spcPct val="100000"/>
              </a:lnSpc>
              <a:buNone/>
              <a:defRPr sz="1904" baseline="0"/>
            </a:lvl1pPr>
          </a:lstStyle>
          <a:p>
            <a:r>
              <a:rPr lang="en-US" dirty="0" smtClean="0"/>
              <a:t>Click to place </a:t>
            </a:r>
            <a:br>
              <a:rPr lang="en-US" dirty="0" smtClean="0"/>
            </a:br>
            <a:r>
              <a:rPr lang="en-US" dirty="0" smtClean="0"/>
              <a:t>personal photo</a:t>
            </a:r>
            <a:endParaRPr lang="en-US" dirty="0"/>
          </a:p>
        </p:txBody>
      </p:sp>
      <p:sp>
        <p:nvSpPr>
          <p:cNvPr id="4" name="Date Placeholder 3"/>
          <p:cNvSpPr>
            <a:spLocks noGrp="1"/>
          </p:cNvSpPr>
          <p:nvPr>
            <p:ph type="dt" sz="half" idx="18"/>
          </p:nvPr>
        </p:nvSpPr>
        <p:spPr/>
        <p:txBody>
          <a:bodyPr/>
          <a:lstStyle/>
          <a:p>
            <a:fld id="{BFA505CA-3565-4218-B93C-6E123BB3E7C0}" type="datetime1">
              <a:rPr lang="en-US" smtClean="0">
                <a:solidFill>
                  <a:srgbClr val="FFFFFF">
                    <a:lumMod val="40000"/>
                    <a:lumOff val="60000"/>
                  </a:srgbClr>
                </a:solidFill>
              </a:rPr>
              <a:pPr/>
              <a:t>6/28/2013</a:t>
            </a:fld>
            <a:endParaRPr lang="en-US" dirty="0">
              <a:solidFill>
                <a:srgbClr val="FFFFFF">
                  <a:lumMod val="40000"/>
                  <a:lumOff val="60000"/>
                </a:srgbClr>
              </a:solidFill>
            </a:endParaRPr>
          </a:p>
        </p:txBody>
      </p:sp>
      <p:sp>
        <p:nvSpPr>
          <p:cNvPr id="5" name="Footer Placeholder 4"/>
          <p:cNvSpPr>
            <a:spLocks noGrp="1"/>
          </p:cNvSpPr>
          <p:nvPr>
            <p:ph type="ftr" sz="quarter" idx="19"/>
          </p:nvPr>
        </p:nvSpPr>
        <p:spPr/>
        <p:txBody>
          <a:bodyPr/>
          <a:lstStyle/>
          <a:p>
            <a:r>
              <a:rPr lang="en-US" smtClean="0">
                <a:solidFill>
                  <a:srgbClr val="FFFFFF">
                    <a:lumMod val="40000"/>
                    <a:lumOff val="60000"/>
                  </a:srgbClr>
                </a:solidFill>
              </a:rPr>
              <a:t>Microsoft confidential</a:t>
            </a:r>
            <a:endParaRPr lang="en-US" dirty="0">
              <a:solidFill>
                <a:srgbClr val="FFFFFF">
                  <a:lumMod val="40000"/>
                  <a:lumOff val="60000"/>
                </a:srgbClr>
              </a:solidFill>
            </a:endParaRPr>
          </a:p>
        </p:txBody>
      </p:sp>
      <p:sp>
        <p:nvSpPr>
          <p:cNvPr id="6" name="Slide Number Placeholder 5"/>
          <p:cNvSpPr>
            <a:spLocks noGrp="1"/>
          </p:cNvSpPr>
          <p:nvPr>
            <p:ph type="sldNum" sz="quarter" idx="20"/>
          </p:nvPr>
        </p:nvSpPr>
        <p:spPr/>
        <p:txBody>
          <a:bodyPr/>
          <a:lstStyle/>
          <a:p>
            <a:fld id="{B6F15528-21DE-4FAA-801E-634DDDAF4B2B}" type="slidenum">
              <a:rPr lang="en-US" smtClean="0">
                <a:solidFill>
                  <a:srgbClr val="FFFFFF">
                    <a:lumMod val="40000"/>
                    <a:lumOff val="60000"/>
                  </a:srgbClr>
                </a:solidFill>
              </a:rPr>
              <a:pPr/>
              <a:t>‹#›</a:t>
            </a:fld>
            <a:endParaRPr lang="en-US" dirty="0">
              <a:solidFill>
                <a:srgbClr val="FFFFFF">
                  <a:lumMod val="40000"/>
                  <a:lumOff val="60000"/>
                </a:srgbClr>
              </a:solidFill>
            </a:endParaRPr>
          </a:p>
        </p:txBody>
      </p:sp>
      <p:sp>
        <p:nvSpPr>
          <p:cNvPr id="7" name="Title 6"/>
          <p:cNvSpPr>
            <a:spLocks noGrp="1"/>
          </p:cNvSpPr>
          <p:nvPr>
            <p:ph type="title" hasCustomPrompt="1"/>
          </p:nvPr>
        </p:nvSpPr>
        <p:spPr>
          <a:xfrm>
            <a:off x="621825" y="546609"/>
            <a:ext cx="3049527" cy="527452"/>
          </a:xfrm>
        </p:spPr>
        <p:txBody>
          <a:bodyPr/>
          <a:lstStyle>
            <a:lvl1pPr>
              <a:defRPr>
                <a:solidFill>
                  <a:schemeClr val="tx1"/>
                </a:solidFill>
              </a:defRPr>
            </a:lvl1pPr>
          </a:lstStyle>
          <a:p>
            <a:r>
              <a:rPr lang="en-US" dirty="0" smtClean="0"/>
              <a:t>Click to edit title</a:t>
            </a:r>
            <a:endParaRPr lang="en-US" dirty="0"/>
          </a:p>
        </p:txBody>
      </p:sp>
      <p:sp>
        <p:nvSpPr>
          <p:cNvPr id="70" name="Text Placeholder 21"/>
          <p:cNvSpPr>
            <a:spLocks noGrp="1"/>
          </p:cNvSpPr>
          <p:nvPr>
            <p:ph type="body" sz="quarter" idx="26" hasCustomPrompt="1"/>
          </p:nvPr>
        </p:nvSpPr>
        <p:spPr>
          <a:xfrm>
            <a:off x="621826" y="2404045"/>
            <a:ext cx="3048662" cy="3716166"/>
          </a:xfrm>
        </p:spPr>
        <p:txBody>
          <a:bodyPr/>
          <a:lstStyle>
            <a:lvl1pPr marL="0" indent="0">
              <a:buNone/>
              <a:defRPr sz="1632">
                <a:solidFill>
                  <a:schemeClr val="tx1"/>
                </a:solidFill>
              </a:defRPr>
            </a:lvl1pPr>
            <a:lvl2pPr>
              <a:defRPr sz="1632"/>
            </a:lvl2pPr>
            <a:lvl3pPr>
              <a:defRPr sz="1632"/>
            </a:lvl3pPr>
            <a:lvl4pPr>
              <a:defRPr sz="1632"/>
            </a:lvl4pPr>
            <a:lvl5pPr>
              <a:defRPr sz="1632"/>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24" name="Group 23"/>
          <p:cNvGrpSpPr/>
          <p:nvPr userDrawn="1"/>
        </p:nvGrpSpPr>
        <p:grpSpPr>
          <a:xfrm>
            <a:off x="10635778" y="6491334"/>
            <a:ext cx="1178874" cy="167884"/>
            <a:chOff x="-7105650" y="-1617663"/>
            <a:chExt cx="19148426" cy="2727326"/>
          </a:xfrm>
          <a:solidFill>
            <a:schemeClr val="tx1"/>
          </a:solidFill>
        </p:grpSpPr>
        <p:sp>
          <p:nvSpPr>
            <p:cNvPr id="25" name="Freeform 28"/>
            <p:cNvSpPr>
              <a:spLocks/>
            </p:cNvSpPr>
            <p:nvPr userDrawn="1"/>
          </p:nvSpPr>
          <p:spPr bwMode="auto">
            <a:xfrm>
              <a:off x="-7105650" y="-1397000"/>
              <a:ext cx="1131888" cy="1087438"/>
            </a:xfrm>
            <a:custGeom>
              <a:avLst/>
              <a:gdLst>
                <a:gd name="T0" fmla="*/ 713 w 713"/>
                <a:gd name="T1" fmla="*/ 0 h 685"/>
                <a:gd name="T2" fmla="*/ 713 w 713"/>
                <a:gd name="T3" fmla="*/ 685 h 685"/>
                <a:gd name="T4" fmla="*/ 0 w 713"/>
                <a:gd name="T5" fmla="*/ 685 h 685"/>
                <a:gd name="T6" fmla="*/ 0 w 713"/>
                <a:gd name="T7" fmla="*/ 99 h 685"/>
                <a:gd name="T8" fmla="*/ 713 w 713"/>
                <a:gd name="T9" fmla="*/ 0 h 685"/>
              </a:gdLst>
              <a:ahLst/>
              <a:cxnLst>
                <a:cxn ang="0">
                  <a:pos x="T0" y="T1"/>
                </a:cxn>
                <a:cxn ang="0">
                  <a:pos x="T2" y="T3"/>
                </a:cxn>
                <a:cxn ang="0">
                  <a:pos x="T4" y="T5"/>
                </a:cxn>
                <a:cxn ang="0">
                  <a:pos x="T6" y="T7"/>
                </a:cxn>
                <a:cxn ang="0">
                  <a:pos x="T8" y="T9"/>
                </a:cxn>
              </a:cxnLst>
              <a:rect l="0" t="0" r="r" b="b"/>
              <a:pathLst>
                <a:path w="713" h="685">
                  <a:moveTo>
                    <a:pt x="713" y="0"/>
                  </a:moveTo>
                  <a:lnTo>
                    <a:pt x="713" y="685"/>
                  </a:lnTo>
                  <a:lnTo>
                    <a:pt x="0" y="685"/>
                  </a:lnTo>
                  <a:lnTo>
                    <a:pt x="0" y="99"/>
                  </a:lnTo>
                  <a:lnTo>
                    <a:pt x="7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26" name="Freeform 29"/>
            <p:cNvSpPr>
              <a:spLocks/>
            </p:cNvSpPr>
            <p:nvPr userDrawn="1"/>
          </p:nvSpPr>
          <p:spPr bwMode="auto">
            <a:xfrm>
              <a:off x="-5868988" y="-1617663"/>
              <a:ext cx="1490663" cy="1308100"/>
            </a:xfrm>
            <a:custGeom>
              <a:avLst/>
              <a:gdLst>
                <a:gd name="T0" fmla="*/ 939 w 939"/>
                <a:gd name="T1" fmla="*/ 0 h 824"/>
                <a:gd name="T2" fmla="*/ 939 w 939"/>
                <a:gd name="T3" fmla="*/ 824 h 824"/>
                <a:gd name="T4" fmla="*/ 0 w 939"/>
                <a:gd name="T5" fmla="*/ 824 h 824"/>
                <a:gd name="T6" fmla="*/ 0 w 939"/>
                <a:gd name="T7" fmla="*/ 132 h 824"/>
                <a:gd name="T8" fmla="*/ 939 w 939"/>
                <a:gd name="T9" fmla="*/ 0 h 824"/>
              </a:gdLst>
              <a:ahLst/>
              <a:cxnLst>
                <a:cxn ang="0">
                  <a:pos x="T0" y="T1"/>
                </a:cxn>
                <a:cxn ang="0">
                  <a:pos x="T2" y="T3"/>
                </a:cxn>
                <a:cxn ang="0">
                  <a:pos x="T4" y="T5"/>
                </a:cxn>
                <a:cxn ang="0">
                  <a:pos x="T6" y="T7"/>
                </a:cxn>
                <a:cxn ang="0">
                  <a:pos x="T8" y="T9"/>
                </a:cxn>
              </a:cxnLst>
              <a:rect l="0" t="0" r="r" b="b"/>
              <a:pathLst>
                <a:path w="939" h="824">
                  <a:moveTo>
                    <a:pt x="939" y="0"/>
                  </a:moveTo>
                  <a:lnTo>
                    <a:pt x="939" y="824"/>
                  </a:lnTo>
                  <a:lnTo>
                    <a:pt x="0" y="824"/>
                  </a:lnTo>
                  <a:lnTo>
                    <a:pt x="0" y="132"/>
                  </a:lnTo>
                  <a:lnTo>
                    <a:pt x="9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27" name="Freeform 30"/>
            <p:cNvSpPr>
              <a:spLocks/>
            </p:cNvSpPr>
            <p:nvPr userDrawn="1"/>
          </p:nvSpPr>
          <p:spPr bwMode="auto">
            <a:xfrm>
              <a:off x="-7105650" y="-198437"/>
              <a:ext cx="1131888" cy="1087438"/>
            </a:xfrm>
            <a:custGeom>
              <a:avLst/>
              <a:gdLst>
                <a:gd name="T0" fmla="*/ 0 w 713"/>
                <a:gd name="T1" fmla="*/ 0 h 685"/>
                <a:gd name="T2" fmla="*/ 713 w 713"/>
                <a:gd name="T3" fmla="*/ 0 h 685"/>
                <a:gd name="T4" fmla="*/ 713 w 713"/>
                <a:gd name="T5" fmla="*/ 685 h 685"/>
                <a:gd name="T6" fmla="*/ 0 w 713"/>
                <a:gd name="T7" fmla="*/ 586 h 685"/>
                <a:gd name="T8" fmla="*/ 0 w 713"/>
                <a:gd name="T9" fmla="*/ 0 h 685"/>
              </a:gdLst>
              <a:ahLst/>
              <a:cxnLst>
                <a:cxn ang="0">
                  <a:pos x="T0" y="T1"/>
                </a:cxn>
                <a:cxn ang="0">
                  <a:pos x="T2" y="T3"/>
                </a:cxn>
                <a:cxn ang="0">
                  <a:pos x="T4" y="T5"/>
                </a:cxn>
                <a:cxn ang="0">
                  <a:pos x="T6" y="T7"/>
                </a:cxn>
                <a:cxn ang="0">
                  <a:pos x="T8" y="T9"/>
                </a:cxn>
              </a:cxnLst>
              <a:rect l="0" t="0" r="r" b="b"/>
              <a:pathLst>
                <a:path w="713" h="685">
                  <a:moveTo>
                    <a:pt x="0" y="0"/>
                  </a:moveTo>
                  <a:lnTo>
                    <a:pt x="713" y="0"/>
                  </a:lnTo>
                  <a:lnTo>
                    <a:pt x="713" y="685"/>
                  </a:lnTo>
                  <a:lnTo>
                    <a:pt x="0" y="58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29" name="Freeform 31"/>
            <p:cNvSpPr>
              <a:spLocks/>
            </p:cNvSpPr>
            <p:nvPr userDrawn="1"/>
          </p:nvSpPr>
          <p:spPr bwMode="auto">
            <a:xfrm>
              <a:off x="-5868988" y="-198437"/>
              <a:ext cx="1490663" cy="1308100"/>
            </a:xfrm>
            <a:custGeom>
              <a:avLst/>
              <a:gdLst>
                <a:gd name="T0" fmla="*/ 0 w 939"/>
                <a:gd name="T1" fmla="*/ 0 h 824"/>
                <a:gd name="T2" fmla="*/ 939 w 939"/>
                <a:gd name="T3" fmla="*/ 0 h 824"/>
                <a:gd name="T4" fmla="*/ 939 w 939"/>
                <a:gd name="T5" fmla="*/ 824 h 824"/>
                <a:gd name="T6" fmla="*/ 0 w 939"/>
                <a:gd name="T7" fmla="*/ 696 h 824"/>
                <a:gd name="T8" fmla="*/ 0 w 939"/>
                <a:gd name="T9" fmla="*/ 0 h 824"/>
              </a:gdLst>
              <a:ahLst/>
              <a:cxnLst>
                <a:cxn ang="0">
                  <a:pos x="T0" y="T1"/>
                </a:cxn>
                <a:cxn ang="0">
                  <a:pos x="T2" y="T3"/>
                </a:cxn>
                <a:cxn ang="0">
                  <a:pos x="T4" y="T5"/>
                </a:cxn>
                <a:cxn ang="0">
                  <a:pos x="T6" y="T7"/>
                </a:cxn>
                <a:cxn ang="0">
                  <a:pos x="T8" y="T9"/>
                </a:cxn>
              </a:cxnLst>
              <a:rect l="0" t="0" r="r" b="b"/>
              <a:pathLst>
                <a:path w="939" h="824">
                  <a:moveTo>
                    <a:pt x="0" y="0"/>
                  </a:moveTo>
                  <a:lnTo>
                    <a:pt x="939" y="0"/>
                  </a:lnTo>
                  <a:lnTo>
                    <a:pt x="939" y="824"/>
                  </a:lnTo>
                  <a:lnTo>
                    <a:pt x="0" y="69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0" name="Freeform 32"/>
            <p:cNvSpPr>
              <a:spLocks noEditPoints="1"/>
            </p:cNvSpPr>
            <p:nvPr userDrawn="1"/>
          </p:nvSpPr>
          <p:spPr bwMode="auto">
            <a:xfrm>
              <a:off x="6035675" y="-1071563"/>
              <a:ext cx="998538" cy="1639888"/>
            </a:xfrm>
            <a:custGeom>
              <a:avLst/>
              <a:gdLst>
                <a:gd name="T0" fmla="*/ 121 w 629"/>
                <a:gd name="T1" fmla="*/ 110 h 1033"/>
                <a:gd name="T2" fmla="*/ 121 w 629"/>
                <a:gd name="T3" fmla="*/ 531 h 1033"/>
                <a:gd name="T4" fmla="*/ 245 w 629"/>
                <a:gd name="T5" fmla="*/ 531 h 1033"/>
                <a:gd name="T6" fmla="*/ 322 w 629"/>
                <a:gd name="T7" fmla="*/ 528 h 1033"/>
                <a:gd name="T8" fmla="*/ 384 w 629"/>
                <a:gd name="T9" fmla="*/ 509 h 1033"/>
                <a:gd name="T10" fmla="*/ 435 w 629"/>
                <a:gd name="T11" fmla="*/ 476 h 1033"/>
                <a:gd name="T12" fmla="*/ 472 w 629"/>
                <a:gd name="T13" fmla="*/ 432 h 1033"/>
                <a:gd name="T14" fmla="*/ 494 w 629"/>
                <a:gd name="T15" fmla="*/ 381 h 1033"/>
                <a:gd name="T16" fmla="*/ 501 w 629"/>
                <a:gd name="T17" fmla="*/ 315 h 1033"/>
                <a:gd name="T18" fmla="*/ 494 w 629"/>
                <a:gd name="T19" fmla="*/ 253 h 1033"/>
                <a:gd name="T20" fmla="*/ 475 w 629"/>
                <a:gd name="T21" fmla="*/ 202 h 1033"/>
                <a:gd name="T22" fmla="*/ 442 w 629"/>
                <a:gd name="T23" fmla="*/ 161 h 1033"/>
                <a:gd name="T24" fmla="*/ 395 w 629"/>
                <a:gd name="T25" fmla="*/ 132 h 1033"/>
                <a:gd name="T26" fmla="*/ 333 w 629"/>
                <a:gd name="T27" fmla="*/ 117 h 1033"/>
                <a:gd name="T28" fmla="*/ 260 w 629"/>
                <a:gd name="T29" fmla="*/ 110 h 1033"/>
                <a:gd name="T30" fmla="*/ 121 w 629"/>
                <a:gd name="T31" fmla="*/ 110 h 1033"/>
                <a:gd name="T32" fmla="*/ 0 w 629"/>
                <a:gd name="T33" fmla="*/ 0 h 1033"/>
                <a:gd name="T34" fmla="*/ 282 w 629"/>
                <a:gd name="T35" fmla="*/ 0 h 1033"/>
                <a:gd name="T36" fmla="*/ 358 w 629"/>
                <a:gd name="T37" fmla="*/ 7 h 1033"/>
                <a:gd name="T38" fmla="*/ 428 w 629"/>
                <a:gd name="T39" fmla="*/ 22 h 1033"/>
                <a:gd name="T40" fmla="*/ 486 w 629"/>
                <a:gd name="T41" fmla="*/ 48 h 1033"/>
                <a:gd name="T42" fmla="*/ 537 w 629"/>
                <a:gd name="T43" fmla="*/ 81 h 1033"/>
                <a:gd name="T44" fmla="*/ 578 w 629"/>
                <a:gd name="T45" fmla="*/ 125 h 1033"/>
                <a:gd name="T46" fmla="*/ 607 w 629"/>
                <a:gd name="T47" fmla="*/ 180 h 1033"/>
                <a:gd name="T48" fmla="*/ 622 w 629"/>
                <a:gd name="T49" fmla="*/ 238 h 1033"/>
                <a:gd name="T50" fmla="*/ 629 w 629"/>
                <a:gd name="T51" fmla="*/ 308 h 1033"/>
                <a:gd name="T52" fmla="*/ 622 w 629"/>
                <a:gd name="T53" fmla="*/ 381 h 1033"/>
                <a:gd name="T54" fmla="*/ 603 w 629"/>
                <a:gd name="T55" fmla="*/ 443 h 1033"/>
                <a:gd name="T56" fmla="*/ 570 w 629"/>
                <a:gd name="T57" fmla="*/ 502 h 1033"/>
                <a:gd name="T58" fmla="*/ 527 w 629"/>
                <a:gd name="T59" fmla="*/ 550 h 1033"/>
                <a:gd name="T60" fmla="*/ 468 w 629"/>
                <a:gd name="T61" fmla="*/ 590 h 1033"/>
                <a:gd name="T62" fmla="*/ 406 w 629"/>
                <a:gd name="T63" fmla="*/ 619 h 1033"/>
                <a:gd name="T64" fmla="*/ 333 w 629"/>
                <a:gd name="T65" fmla="*/ 638 h 1033"/>
                <a:gd name="T66" fmla="*/ 256 w 629"/>
                <a:gd name="T67" fmla="*/ 641 h 1033"/>
                <a:gd name="T68" fmla="*/ 121 w 629"/>
                <a:gd name="T69" fmla="*/ 641 h 1033"/>
                <a:gd name="T70" fmla="*/ 121 w 629"/>
                <a:gd name="T71" fmla="*/ 1033 h 1033"/>
                <a:gd name="T72" fmla="*/ 0 w 629"/>
                <a:gd name="T73" fmla="*/ 1033 h 1033"/>
                <a:gd name="T74" fmla="*/ 0 w 629"/>
                <a:gd name="T75" fmla="*/ 0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9" h="1033">
                  <a:moveTo>
                    <a:pt x="121" y="110"/>
                  </a:moveTo>
                  <a:lnTo>
                    <a:pt x="121" y="531"/>
                  </a:lnTo>
                  <a:lnTo>
                    <a:pt x="245" y="531"/>
                  </a:lnTo>
                  <a:lnTo>
                    <a:pt x="322" y="528"/>
                  </a:lnTo>
                  <a:lnTo>
                    <a:pt x="384" y="509"/>
                  </a:lnTo>
                  <a:lnTo>
                    <a:pt x="435" y="476"/>
                  </a:lnTo>
                  <a:lnTo>
                    <a:pt x="472" y="432"/>
                  </a:lnTo>
                  <a:lnTo>
                    <a:pt x="494" y="381"/>
                  </a:lnTo>
                  <a:lnTo>
                    <a:pt x="501" y="315"/>
                  </a:lnTo>
                  <a:lnTo>
                    <a:pt x="494" y="253"/>
                  </a:lnTo>
                  <a:lnTo>
                    <a:pt x="475" y="202"/>
                  </a:lnTo>
                  <a:lnTo>
                    <a:pt x="442" y="161"/>
                  </a:lnTo>
                  <a:lnTo>
                    <a:pt x="395" y="132"/>
                  </a:lnTo>
                  <a:lnTo>
                    <a:pt x="333" y="117"/>
                  </a:lnTo>
                  <a:lnTo>
                    <a:pt x="260" y="110"/>
                  </a:lnTo>
                  <a:lnTo>
                    <a:pt x="121" y="110"/>
                  </a:lnTo>
                  <a:close/>
                  <a:moveTo>
                    <a:pt x="0" y="0"/>
                  </a:moveTo>
                  <a:lnTo>
                    <a:pt x="282" y="0"/>
                  </a:lnTo>
                  <a:lnTo>
                    <a:pt x="358" y="7"/>
                  </a:lnTo>
                  <a:lnTo>
                    <a:pt x="428" y="22"/>
                  </a:lnTo>
                  <a:lnTo>
                    <a:pt x="486" y="48"/>
                  </a:lnTo>
                  <a:lnTo>
                    <a:pt x="537" y="81"/>
                  </a:lnTo>
                  <a:lnTo>
                    <a:pt x="578" y="125"/>
                  </a:lnTo>
                  <a:lnTo>
                    <a:pt x="607" y="180"/>
                  </a:lnTo>
                  <a:lnTo>
                    <a:pt x="622" y="238"/>
                  </a:lnTo>
                  <a:lnTo>
                    <a:pt x="629" y="308"/>
                  </a:lnTo>
                  <a:lnTo>
                    <a:pt x="622" y="381"/>
                  </a:lnTo>
                  <a:lnTo>
                    <a:pt x="603" y="443"/>
                  </a:lnTo>
                  <a:lnTo>
                    <a:pt x="570" y="502"/>
                  </a:lnTo>
                  <a:lnTo>
                    <a:pt x="527" y="550"/>
                  </a:lnTo>
                  <a:lnTo>
                    <a:pt x="468" y="590"/>
                  </a:lnTo>
                  <a:lnTo>
                    <a:pt x="406" y="619"/>
                  </a:lnTo>
                  <a:lnTo>
                    <a:pt x="333" y="638"/>
                  </a:lnTo>
                  <a:lnTo>
                    <a:pt x="256" y="641"/>
                  </a:lnTo>
                  <a:lnTo>
                    <a:pt x="121" y="641"/>
                  </a:lnTo>
                  <a:lnTo>
                    <a:pt x="121" y="1033"/>
                  </a:lnTo>
                  <a:lnTo>
                    <a:pt x="0"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1" name="Freeform 33"/>
            <p:cNvSpPr>
              <a:spLocks/>
            </p:cNvSpPr>
            <p:nvPr userDrawn="1"/>
          </p:nvSpPr>
          <p:spPr bwMode="auto">
            <a:xfrm>
              <a:off x="7231063" y="-1165225"/>
              <a:ext cx="963613" cy="1733551"/>
            </a:xfrm>
            <a:custGeom>
              <a:avLst/>
              <a:gdLst>
                <a:gd name="T0" fmla="*/ 0 w 607"/>
                <a:gd name="T1" fmla="*/ 0 h 1092"/>
                <a:gd name="T2" fmla="*/ 117 w 607"/>
                <a:gd name="T3" fmla="*/ 0 h 1092"/>
                <a:gd name="T4" fmla="*/ 117 w 607"/>
                <a:gd name="T5" fmla="*/ 477 h 1092"/>
                <a:gd name="T6" fmla="*/ 121 w 607"/>
                <a:gd name="T7" fmla="*/ 477 h 1092"/>
                <a:gd name="T8" fmla="*/ 165 w 607"/>
                <a:gd name="T9" fmla="*/ 414 h 1092"/>
                <a:gd name="T10" fmla="*/ 223 w 607"/>
                <a:gd name="T11" fmla="*/ 370 h 1092"/>
                <a:gd name="T12" fmla="*/ 285 w 607"/>
                <a:gd name="T13" fmla="*/ 345 h 1092"/>
                <a:gd name="T14" fmla="*/ 362 w 607"/>
                <a:gd name="T15" fmla="*/ 338 h 1092"/>
                <a:gd name="T16" fmla="*/ 428 w 607"/>
                <a:gd name="T17" fmla="*/ 341 h 1092"/>
                <a:gd name="T18" fmla="*/ 483 w 607"/>
                <a:gd name="T19" fmla="*/ 359 h 1092"/>
                <a:gd name="T20" fmla="*/ 527 w 607"/>
                <a:gd name="T21" fmla="*/ 392 h 1092"/>
                <a:gd name="T22" fmla="*/ 563 w 607"/>
                <a:gd name="T23" fmla="*/ 436 h 1092"/>
                <a:gd name="T24" fmla="*/ 589 w 607"/>
                <a:gd name="T25" fmla="*/ 491 h 1092"/>
                <a:gd name="T26" fmla="*/ 604 w 607"/>
                <a:gd name="T27" fmla="*/ 557 h 1092"/>
                <a:gd name="T28" fmla="*/ 607 w 607"/>
                <a:gd name="T29" fmla="*/ 638 h 1092"/>
                <a:gd name="T30" fmla="*/ 607 w 607"/>
                <a:gd name="T31" fmla="*/ 1092 h 1092"/>
                <a:gd name="T32" fmla="*/ 490 w 607"/>
                <a:gd name="T33" fmla="*/ 1092 h 1092"/>
                <a:gd name="T34" fmla="*/ 490 w 607"/>
                <a:gd name="T35" fmla="*/ 667 h 1092"/>
                <a:gd name="T36" fmla="*/ 487 w 607"/>
                <a:gd name="T37" fmla="*/ 598 h 1092"/>
                <a:gd name="T38" fmla="*/ 472 w 607"/>
                <a:gd name="T39" fmla="*/ 539 h 1092"/>
                <a:gd name="T40" fmla="*/ 450 w 607"/>
                <a:gd name="T41" fmla="*/ 495 h 1092"/>
                <a:gd name="T42" fmla="*/ 413 w 607"/>
                <a:gd name="T43" fmla="*/ 462 h 1092"/>
                <a:gd name="T44" fmla="*/ 373 w 607"/>
                <a:gd name="T45" fmla="*/ 444 h 1092"/>
                <a:gd name="T46" fmla="*/ 318 w 607"/>
                <a:gd name="T47" fmla="*/ 436 h 1092"/>
                <a:gd name="T48" fmla="*/ 263 w 607"/>
                <a:gd name="T49" fmla="*/ 444 h 1092"/>
                <a:gd name="T50" fmla="*/ 216 w 607"/>
                <a:gd name="T51" fmla="*/ 466 h 1092"/>
                <a:gd name="T52" fmla="*/ 176 w 607"/>
                <a:gd name="T53" fmla="*/ 506 h 1092"/>
                <a:gd name="T54" fmla="*/ 143 w 607"/>
                <a:gd name="T55" fmla="*/ 554 h 1092"/>
                <a:gd name="T56" fmla="*/ 125 w 607"/>
                <a:gd name="T57" fmla="*/ 609 h 1092"/>
                <a:gd name="T58" fmla="*/ 117 w 607"/>
                <a:gd name="T59" fmla="*/ 675 h 1092"/>
                <a:gd name="T60" fmla="*/ 117 w 607"/>
                <a:gd name="T61" fmla="*/ 1092 h 1092"/>
                <a:gd name="T62" fmla="*/ 0 w 607"/>
                <a:gd name="T63" fmla="*/ 1092 h 1092"/>
                <a:gd name="T64" fmla="*/ 0 w 607"/>
                <a:gd name="T65" fmla="*/ 0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7" h="1092">
                  <a:moveTo>
                    <a:pt x="0" y="0"/>
                  </a:moveTo>
                  <a:lnTo>
                    <a:pt x="117" y="0"/>
                  </a:lnTo>
                  <a:lnTo>
                    <a:pt x="117" y="477"/>
                  </a:lnTo>
                  <a:lnTo>
                    <a:pt x="121" y="477"/>
                  </a:lnTo>
                  <a:lnTo>
                    <a:pt x="165" y="414"/>
                  </a:lnTo>
                  <a:lnTo>
                    <a:pt x="223" y="370"/>
                  </a:lnTo>
                  <a:lnTo>
                    <a:pt x="285" y="345"/>
                  </a:lnTo>
                  <a:lnTo>
                    <a:pt x="362" y="338"/>
                  </a:lnTo>
                  <a:lnTo>
                    <a:pt x="428" y="341"/>
                  </a:lnTo>
                  <a:lnTo>
                    <a:pt x="483" y="359"/>
                  </a:lnTo>
                  <a:lnTo>
                    <a:pt x="527" y="392"/>
                  </a:lnTo>
                  <a:lnTo>
                    <a:pt x="563" y="436"/>
                  </a:lnTo>
                  <a:lnTo>
                    <a:pt x="589" y="491"/>
                  </a:lnTo>
                  <a:lnTo>
                    <a:pt x="604" y="557"/>
                  </a:lnTo>
                  <a:lnTo>
                    <a:pt x="607" y="638"/>
                  </a:lnTo>
                  <a:lnTo>
                    <a:pt x="607" y="1092"/>
                  </a:lnTo>
                  <a:lnTo>
                    <a:pt x="490" y="1092"/>
                  </a:lnTo>
                  <a:lnTo>
                    <a:pt x="490" y="667"/>
                  </a:lnTo>
                  <a:lnTo>
                    <a:pt x="487" y="598"/>
                  </a:lnTo>
                  <a:lnTo>
                    <a:pt x="472" y="539"/>
                  </a:lnTo>
                  <a:lnTo>
                    <a:pt x="450" y="495"/>
                  </a:lnTo>
                  <a:lnTo>
                    <a:pt x="413" y="462"/>
                  </a:lnTo>
                  <a:lnTo>
                    <a:pt x="373" y="444"/>
                  </a:lnTo>
                  <a:lnTo>
                    <a:pt x="318" y="436"/>
                  </a:lnTo>
                  <a:lnTo>
                    <a:pt x="263" y="444"/>
                  </a:lnTo>
                  <a:lnTo>
                    <a:pt x="216" y="466"/>
                  </a:lnTo>
                  <a:lnTo>
                    <a:pt x="176" y="506"/>
                  </a:lnTo>
                  <a:lnTo>
                    <a:pt x="143" y="554"/>
                  </a:lnTo>
                  <a:lnTo>
                    <a:pt x="125" y="609"/>
                  </a:lnTo>
                  <a:lnTo>
                    <a:pt x="117" y="675"/>
                  </a:lnTo>
                  <a:lnTo>
                    <a:pt x="117" y="1092"/>
                  </a:lnTo>
                  <a:lnTo>
                    <a:pt x="0" y="109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2" name="Freeform 34"/>
            <p:cNvSpPr>
              <a:spLocks noEditPoints="1"/>
            </p:cNvSpPr>
            <p:nvPr userDrawn="1"/>
          </p:nvSpPr>
          <p:spPr bwMode="auto">
            <a:xfrm>
              <a:off x="8421688" y="-628650"/>
              <a:ext cx="1149350" cy="1227138"/>
            </a:xfrm>
            <a:custGeom>
              <a:avLst/>
              <a:gdLst>
                <a:gd name="T0" fmla="*/ 365 w 724"/>
                <a:gd name="T1" fmla="*/ 98 h 773"/>
                <a:gd name="T2" fmla="*/ 296 w 724"/>
                <a:gd name="T3" fmla="*/ 109 h 773"/>
                <a:gd name="T4" fmla="*/ 237 w 724"/>
                <a:gd name="T5" fmla="*/ 131 h 773"/>
                <a:gd name="T6" fmla="*/ 186 w 724"/>
                <a:gd name="T7" fmla="*/ 175 h 773"/>
                <a:gd name="T8" fmla="*/ 150 w 724"/>
                <a:gd name="T9" fmla="*/ 230 h 773"/>
                <a:gd name="T10" fmla="*/ 128 w 724"/>
                <a:gd name="T11" fmla="*/ 304 h 773"/>
                <a:gd name="T12" fmla="*/ 120 w 724"/>
                <a:gd name="T13" fmla="*/ 388 h 773"/>
                <a:gd name="T14" fmla="*/ 128 w 724"/>
                <a:gd name="T15" fmla="*/ 472 h 773"/>
                <a:gd name="T16" fmla="*/ 150 w 724"/>
                <a:gd name="T17" fmla="*/ 542 h 773"/>
                <a:gd name="T18" fmla="*/ 186 w 724"/>
                <a:gd name="T19" fmla="*/ 597 h 773"/>
                <a:gd name="T20" fmla="*/ 237 w 724"/>
                <a:gd name="T21" fmla="*/ 637 h 773"/>
                <a:gd name="T22" fmla="*/ 296 w 724"/>
                <a:gd name="T23" fmla="*/ 663 h 773"/>
                <a:gd name="T24" fmla="*/ 365 w 724"/>
                <a:gd name="T25" fmla="*/ 670 h 773"/>
                <a:gd name="T26" fmla="*/ 435 w 724"/>
                <a:gd name="T27" fmla="*/ 663 h 773"/>
                <a:gd name="T28" fmla="*/ 493 w 724"/>
                <a:gd name="T29" fmla="*/ 637 h 773"/>
                <a:gd name="T30" fmla="*/ 541 w 724"/>
                <a:gd name="T31" fmla="*/ 597 h 773"/>
                <a:gd name="T32" fmla="*/ 574 w 724"/>
                <a:gd name="T33" fmla="*/ 542 h 773"/>
                <a:gd name="T34" fmla="*/ 596 w 724"/>
                <a:gd name="T35" fmla="*/ 472 h 773"/>
                <a:gd name="T36" fmla="*/ 603 w 724"/>
                <a:gd name="T37" fmla="*/ 388 h 773"/>
                <a:gd name="T38" fmla="*/ 596 w 724"/>
                <a:gd name="T39" fmla="*/ 300 h 773"/>
                <a:gd name="T40" fmla="*/ 574 w 724"/>
                <a:gd name="T41" fmla="*/ 230 h 773"/>
                <a:gd name="T42" fmla="*/ 541 w 724"/>
                <a:gd name="T43" fmla="*/ 175 h 773"/>
                <a:gd name="T44" fmla="*/ 493 w 724"/>
                <a:gd name="T45" fmla="*/ 131 h 773"/>
                <a:gd name="T46" fmla="*/ 435 w 724"/>
                <a:gd name="T47" fmla="*/ 109 h 773"/>
                <a:gd name="T48" fmla="*/ 365 w 724"/>
                <a:gd name="T49" fmla="*/ 98 h 773"/>
                <a:gd name="T50" fmla="*/ 373 w 724"/>
                <a:gd name="T51" fmla="*/ 0 h 773"/>
                <a:gd name="T52" fmla="*/ 453 w 724"/>
                <a:gd name="T53" fmla="*/ 7 h 773"/>
                <a:gd name="T54" fmla="*/ 519 w 724"/>
                <a:gd name="T55" fmla="*/ 25 h 773"/>
                <a:gd name="T56" fmla="*/ 581 w 724"/>
                <a:gd name="T57" fmla="*/ 58 h 773"/>
                <a:gd name="T58" fmla="*/ 632 w 724"/>
                <a:gd name="T59" fmla="*/ 102 h 773"/>
                <a:gd name="T60" fmla="*/ 673 w 724"/>
                <a:gd name="T61" fmla="*/ 157 h 773"/>
                <a:gd name="T62" fmla="*/ 702 w 724"/>
                <a:gd name="T63" fmla="*/ 223 h 773"/>
                <a:gd name="T64" fmla="*/ 716 w 724"/>
                <a:gd name="T65" fmla="*/ 296 h 773"/>
                <a:gd name="T66" fmla="*/ 724 w 724"/>
                <a:gd name="T67" fmla="*/ 381 h 773"/>
                <a:gd name="T68" fmla="*/ 716 w 724"/>
                <a:gd name="T69" fmla="*/ 465 h 773"/>
                <a:gd name="T70" fmla="*/ 698 w 724"/>
                <a:gd name="T71" fmla="*/ 542 h 773"/>
                <a:gd name="T72" fmla="*/ 669 w 724"/>
                <a:gd name="T73" fmla="*/ 608 h 773"/>
                <a:gd name="T74" fmla="*/ 625 w 724"/>
                <a:gd name="T75" fmla="*/ 666 h 773"/>
                <a:gd name="T76" fmla="*/ 570 w 724"/>
                <a:gd name="T77" fmla="*/ 710 h 773"/>
                <a:gd name="T78" fmla="*/ 508 w 724"/>
                <a:gd name="T79" fmla="*/ 743 h 773"/>
                <a:gd name="T80" fmla="*/ 435 w 724"/>
                <a:gd name="T81" fmla="*/ 765 h 773"/>
                <a:gd name="T82" fmla="*/ 358 w 724"/>
                <a:gd name="T83" fmla="*/ 773 h 773"/>
                <a:gd name="T84" fmla="*/ 281 w 724"/>
                <a:gd name="T85" fmla="*/ 765 h 773"/>
                <a:gd name="T86" fmla="*/ 212 w 724"/>
                <a:gd name="T87" fmla="*/ 747 h 773"/>
                <a:gd name="T88" fmla="*/ 150 w 724"/>
                <a:gd name="T89" fmla="*/ 714 h 773"/>
                <a:gd name="T90" fmla="*/ 98 w 724"/>
                <a:gd name="T91" fmla="*/ 666 h 773"/>
                <a:gd name="T92" fmla="*/ 55 w 724"/>
                <a:gd name="T93" fmla="*/ 611 h 773"/>
                <a:gd name="T94" fmla="*/ 25 w 724"/>
                <a:gd name="T95" fmla="*/ 545 h 773"/>
                <a:gd name="T96" fmla="*/ 7 w 724"/>
                <a:gd name="T97" fmla="*/ 476 h 773"/>
                <a:gd name="T98" fmla="*/ 0 w 724"/>
                <a:gd name="T99" fmla="*/ 395 h 773"/>
                <a:gd name="T100" fmla="*/ 7 w 724"/>
                <a:gd name="T101" fmla="*/ 307 h 773"/>
                <a:gd name="T102" fmla="*/ 25 w 724"/>
                <a:gd name="T103" fmla="*/ 230 h 773"/>
                <a:gd name="T104" fmla="*/ 55 w 724"/>
                <a:gd name="T105" fmla="*/ 164 h 773"/>
                <a:gd name="T106" fmla="*/ 98 w 724"/>
                <a:gd name="T107" fmla="*/ 106 h 773"/>
                <a:gd name="T108" fmla="*/ 153 w 724"/>
                <a:gd name="T109" fmla="*/ 58 h 773"/>
                <a:gd name="T110" fmla="*/ 219 w 724"/>
                <a:gd name="T111" fmla="*/ 25 h 773"/>
                <a:gd name="T112" fmla="*/ 292 w 724"/>
                <a:gd name="T113" fmla="*/ 7 h 773"/>
                <a:gd name="T114" fmla="*/ 373 w 724"/>
                <a:gd name="T11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4" h="773">
                  <a:moveTo>
                    <a:pt x="365" y="98"/>
                  </a:moveTo>
                  <a:lnTo>
                    <a:pt x="296" y="109"/>
                  </a:lnTo>
                  <a:lnTo>
                    <a:pt x="237" y="131"/>
                  </a:lnTo>
                  <a:lnTo>
                    <a:pt x="186" y="175"/>
                  </a:lnTo>
                  <a:lnTo>
                    <a:pt x="150" y="230"/>
                  </a:lnTo>
                  <a:lnTo>
                    <a:pt x="128" y="304"/>
                  </a:lnTo>
                  <a:lnTo>
                    <a:pt x="120" y="388"/>
                  </a:lnTo>
                  <a:lnTo>
                    <a:pt x="128" y="472"/>
                  </a:lnTo>
                  <a:lnTo>
                    <a:pt x="150" y="542"/>
                  </a:lnTo>
                  <a:lnTo>
                    <a:pt x="186" y="597"/>
                  </a:lnTo>
                  <a:lnTo>
                    <a:pt x="237" y="637"/>
                  </a:lnTo>
                  <a:lnTo>
                    <a:pt x="296" y="663"/>
                  </a:lnTo>
                  <a:lnTo>
                    <a:pt x="365" y="670"/>
                  </a:lnTo>
                  <a:lnTo>
                    <a:pt x="435" y="663"/>
                  </a:lnTo>
                  <a:lnTo>
                    <a:pt x="493" y="637"/>
                  </a:lnTo>
                  <a:lnTo>
                    <a:pt x="541" y="597"/>
                  </a:lnTo>
                  <a:lnTo>
                    <a:pt x="574" y="542"/>
                  </a:lnTo>
                  <a:lnTo>
                    <a:pt x="596" y="472"/>
                  </a:lnTo>
                  <a:lnTo>
                    <a:pt x="603" y="388"/>
                  </a:lnTo>
                  <a:lnTo>
                    <a:pt x="596" y="300"/>
                  </a:lnTo>
                  <a:lnTo>
                    <a:pt x="574" y="230"/>
                  </a:lnTo>
                  <a:lnTo>
                    <a:pt x="541" y="175"/>
                  </a:lnTo>
                  <a:lnTo>
                    <a:pt x="493" y="131"/>
                  </a:lnTo>
                  <a:lnTo>
                    <a:pt x="435" y="109"/>
                  </a:lnTo>
                  <a:lnTo>
                    <a:pt x="365" y="98"/>
                  </a:lnTo>
                  <a:close/>
                  <a:moveTo>
                    <a:pt x="373" y="0"/>
                  </a:moveTo>
                  <a:lnTo>
                    <a:pt x="453" y="7"/>
                  </a:lnTo>
                  <a:lnTo>
                    <a:pt x="519" y="25"/>
                  </a:lnTo>
                  <a:lnTo>
                    <a:pt x="581" y="58"/>
                  </a:lnTo>
                  <a:lnTo>
                    <a:pt x="632" y="102"/>
                  </a:lnTo>
                  <a:lnTo>
                    <a:pt x="673" y="157"/>
                  </a:lnTo>
                  <a:lnTo>
                    <a:pt x="702" y="223"/>
                  </a:lnTo>
                  <a:lnTo>
                    <a:pt x="716" y="296"/>
                  </a:lnTo>
                  <a:lnTo>
                    <a:pt x="724" y="381"/>
                  </a:lnTo>
                  <a:lnTo>
                    <a:pt x="716" y="465"/>
                  </a:lnTo>
                  <a:lnTo>
                    <a:pt x="698" y="542"/>
                  </a:lnTo>
                  <a:lnTo>
                    <a:pt x="669" y="608"/>
                  </a:lnTo>
                  <a:lnTo>
                    <a:pt x="625" y="666"/>
                  </a:lnTo>
                  <a:lnTo>
                    <a:pt x="570" y="710"/>
                  </a:lnTo>
                  <a:lnTo>
                    <a:pt x="508" y="743"/>
                  </a:lnTo>
                  <a:lnTo>
                    <a:pt x="435" y="765"/>
                  </a:lnTo>
                  <a:lnTo>
                    <a:pt x="358" y="773"/>
                  </a:lnTo>
                  <a:lnTo>
                    <a:pt x="281" y="765"/>
                  </a:lnTo>
                  <a:lnTo>
                    <a:pt x="212" y="747"/>
                  </a:lnTo>
                  <a:lnTo>
                    <a:pt x="150" y="714"/>
                  </a:lnTo>
                  <a:lnTo>
                    <a:pt x="98" y="666"/>
                  </a:lnTo>
                  <a:lnTo>
                    <a:pt x="55" y="611"/>
                  </a:lnTo>
                  <a:lnTo>
                    <a:pt x="25" y="545"/>
                  </a:lnTo>
                  <a:lnTo>
                    <a:pt x="7" y="476"/>
                  </a:lnTo>
                  <a:lnTo>
                    <a:pt x="0" y="395"/>
                  </a:lnTo>
                  <a:lnTo>
                    <a:pt x="7" y="307"/>
                  </a:lnTo>
                  <a:lnTo>
                    <a:pt x="25" y="230"/>
                  </a:lnTo>
                  <a:lnTo>
                    <a:pt x="55" y="164"/>
                  </a:lnTo>
                  <a:lnTo>
                    <a:pt x="98" y="106"/>
                  </a:lnTo>
                  <a:lnTo>
                    <a:pt x="153" y="58"/>
                  </a:lnTo>
                  <a:lnTo>
                    <a:pt x="219" y="25"/>
                  </a:lnTo>
                  <a:lnTo>
                    <a:pt x="292" y="7"/>
                  </a:lnTo>
                  <a:lnTo>
                    <a:pt x="3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3" name="Freeform 35"/>
            <p:cNvSpPr>
              <a:spLocks/>
            </p:cNvSpPr>
            <p:nvPr userDrawn="1"/>
          </p:nvSpPr>
          <p:spPr bwMode="auto">
            <a:xfrm>
              <a:off x="9820275" y="-628650"/>
              <a:ext cx="969963" cy="1196975"/>
            </a:xfrm>
            <a:custGeom>
              <a:avLst/>
              <a:gdLst>
                <a:gd name="T0" fmla="*/ 362 w 611"/>
                <a:gd name="T1" fmla="*/ 0 h 754"/>
                <a:gd name="T2" fmla="*/ 417 w 611"/>
                <a:gd name="T3" fmla="*/ 3 h 754"/>
                <a:gd name="T4" fmla="*/ 468 w 611"/>
                <a:gd name="T5" fmla="*/ 18 h 754"/>
                <a:gd name="T6" fmla="*/ 512 w 611"/>
                <a:gd name="T7" fmla="*/ 43 h 754"/>
                <a:gd name="T8" fmla="*/ 545 w 611"/>
                <a:gd name="T9" fmla="*/ 76 h 754"/>
                <a:gd name="T10" fmla="*/ 581 w 611"/>
                <a:gd name="T11" fmla="*/ 139 h 754"/>
                <a:gd name="T12" fmla="*/ 603 w 611"/>
                <a:gd name="T13" fmla="*/ 212 h 754"/>
                <a:gd name="T14" fmla="*/ 611 w 611"/>
                <a:gd name="T15" fmla="*/ 304 h 754"/>
                <a:gd name="T16" fmla="*/ 611 w 611"/>
                <a:gd name="T17" fmla="*/ 754 h 754"/>
                <a:gd name="T18" fmla="*/ 494 w 611"/>
                <a:gd name="T19" fmla="*/ 754 h 754"/>
                <a:gd name="T20" fmla="*/ 494 w 611"/>
                <a:gd name="T21" fmla="*/ 333 h 754"/>
                <a:gd name="T22" fmla="*/ 486 w 611"/>
                <a:gd name="T23" fmla="*/ 263 h 754"/>
                <a:gd name="T24" fmla="*/ 472 w 611"/>
                <a:gd name="T25" fmla="*/ 205 h 754"/>
                <a:gd name="T26" fmla="*/ 450 w 611"/>
                <a:gd name="T27" fmla="*/ 157 h 754"/>
                <a:gd name="T28" fmla="*/ 417 w 611"/>
                <a:gd name="T29" fmla="*/ 124 h 754"/>
                <a:gd name="T30" fmla="*/ 373 w 611"/>
                <a:gd name="T31" fmla="*/ 106 h 754"/>
                <a:gd name="T32" fmla="*/ 322 w 611"/>
                <a:gd name="T33" fmla="*/ 98 h 754"/>
                <a:gd name="T34" fmla="*/ 267 w 611"/>
                <a:gd name="T35" fmla="*/ 106 h 754"/>
                <a:gd name="T36" fmla="*/ 219 w 611"/>
                <a:gd name="T37" fmla="*/ 128 h 754"/>
                <a:gd name="T38" fmla="*/ 175 w 611"/>
                <a:gd name="T39" fmla="*/ 164 h 754"/>
                <a:gd name="T40" fmla="*/ 143 w 611"/>
                <a:gd name="T41" fmla="*/ 212 h 754"/>
                <a:gd name="T42" fmla="*/ 124 w 611"/>
                <a:gd name="T43" fmla="*/ 271 h 754"/>
                <a:gd name="T44" fmla="*/ 117 w 611"/>
                <a:gd name="T45" fmla="*/ 333 h 754"/>
                <a:gd name="T46" fmla="*/ 117 w 611"/>
                <a:gd name="T47" fmla="*/ 754 h 754"/>
                <a:gd name="T48" fmla="*/ 0 w 611"/>
                <a:gd name="T49" fmla="*/ 754 h 754"/>
                <a:gd name="T50" fmla="*/ 0 w 611"/>
                <a:gd name="T51" fmla="*/ 18 h 754"/>
                <a:gd name="T52" fmla="*/ 117 w 611"/>
                <a:gd name="T53" fmla="*/ 18 h 754"/>
                <a:gd name="T54" fmla="*/ 117 w 611"/>
                <a:gd name="T55" fmla="*/ 139 h 754"/>
                <a:gd name="T56" fmla="*/ 121 w 611"/>
                <a:gd name="T57" fmla="*/ 139 h 754"/>
                <a:gd name="T58" fmla="*/ 168 w 611"/>
                <a:gd name="T59" fmla="*/ 76 h 754"/>
                <a:gd name="T60" fmla="*/ 223 w 611"/>
                <a:gd name="T61" fmla="*/ 32 h 754"/>
                <a:gd name="T62" fmla="*/ 285 w 611"/>
                <a:gd name="T63" fmla="*/ 7 h 754"/>
                <a:gd name="T64" fmla="*/ 362 w 611"/>
                <a:gd name="T65"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1" h="754">
                  <a:moveTo>
                    <a:pt x="362" y="0"/>
                  </a:moveTo>
                  <a:lnTo>
                    <a:pt x="417" y="3"/>
                  </a:lnTo>
                  <a:lnTo>
                    <a:pt x="468" y="18"/>
                  </a:lnTo>
                  <a:lnTo>
                    <a:pt x="512" y="43"/>
                  </a:lnTo>
                  <a:lnTo>
                    <a:pt x="545" y="76"/>
                  </a:lnTo>
                  <a:lnTo>
                    <a:pt x="581" y="139"/>
                  </a:lnTo>
                  <a:lnTo>
                    <a:pt x="603" y="212"/>
                  </a:lnTo>
                  <a:lnTo>
                    <a:pt x="611" y="304"/>
                  </a:lnTo>
                  <a:lnTo>
                    <a:pt x="611" y="754"/>
                  </a:lnTo>
                  <a:lnTo>
                    <a:pt x="494" y="754"/>
                  </a:lnTo>
                  <a:lnTo>
                    <a:pt x="494" y="333"/>
                  </a:lnTo>
                  <a:lnTo>
                    <a:pt x="486" y="263"/>
                  </a:lnTo>
                  <a:lnTo>
                    <a:pt x="472" y="205"/>
                  </a:lnTo>
                  <a:lnTo>
                    <a:pt x="450" y="157"/>
                  </a:lnTo>
                  <a:lnTo>
                    <a:pt x="417" y="124"/>
                  </a:lnTo>
                  <a:lnTo>
                    <a:pt x="373" y="106"/>
                  </a:lnTo>
                  <a:lnTo>
                    <a:pt x="322" y="98"/>
                  </a:lnTo>
                  <a:lnTo>
                    <a:pt x="267" y="106"/>
                  </a:lnTo>
                  <a:lnTo>
                    <a:pt x="219" y="128"/>
                  </a:lnTo>
                  <a:lnTo>
                    <a:pt x="175" y="164"/>
                  </a:lnTo>
                  <a:lnTo>
                    <a:pt x="143" y="212"/>
                  </a:lnTo>
                  <a:lnTo>
                    <a:pt x="124" y="271"/>
                  </a:lnTo>
                  <a:lnTo>
                    <a:pt x="117" y="333"/>
                  </a:lnTo>
                  <a:lnTo>
                    <a:pt x="117" y="754"/>
                  </a:lnTo>
                  <a:lnTo>
                    <a:pt x="0" y="754"/>
                  </a:lnTo>
                  <a:lnTo>
                    <a:pt x="0" y="18"/>
                  </a:lnTo>
                  <a:lnTo>
                    <a:pt x="117" y="18"/>
                  </a:lnTo>
                  <a:lnTo>
                    <a:pt x="117" y="139"/>
                  </a:lnTo>
                  <a:lnTo>
                    <a:pt x="121" y="139"/>
                  </a:lnTo>
                  <a:lnTo>
                    <a:pt x="168" y="76"/>
                  </a:lnTo>
                  <a:lnTo>
                    <a:pt x="223" y="32"/>
                  </a:lnTo>
                  <a:lnTo>
                    <a:pt x="285" y="7"/>
                  </a:lnTo>
                  <a:lnTo>
                    <a:pt x="3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4" name="Freeform 36"/>
            <p:cNvSpPr>
              <a:spLocks noEditPoints="1"/>
            </p:cNvSpPr>
            <p:nvPr userDrawn="1"/>
          </p:nvSpPr>
          <p:spPr bwMode="auto">
            <a:xfrm>
              <a:off x="11022013" y="-628650"/>
              <a:ext cx="1020763" cy="1227138"/>
            </a:xfrm>
            <a:custGeom>
              <a:avLst/>
              <a:gdLst>
                <a:gd name="T0" fmla="*/ 336 w 643"/>
                <a:gd name="T1" fmla="*/ 98 h 773"/>
                <a:gd name="T2" fmla="*/ 285 w 643"/>
                <a:gd name="T3" fmla="*/ 106 h 773"/>
                <a:gd name="T4" fmla="*/ 237 w 643"/>
                <a:gd name="T5" fmla="*/ 124 h 773"/>
                <a:gd name="T6" fmla="*/ 197 w 643"/>
                <a:gd name="T7" fmla="*/ 157 h 773"/>
                <a:gd name="T8" fmla="*/ 164 w 643"/>
                <a:gd name="T9" fmla="*/ 201 h 773"/>
                <a:gd name="T10" fmla="*/ 139 w 643"/>
                <a:gd name="T11" fmla="*/ 252 h 773"/>
                <a:gd name="T12" fmla="*/ 124 w 643"/>
                <a:gd name="T13" fmla="*/ 315 h 773"/>
                <a:gd name="T14" fmla="*/ 523 w 643"/>
                <a:gd name="T15" fmla="*/ 315 h 773"/>
                <a:gd name="T16" fmla="*/ 515 w 643"/>
                <a:gd name="T17" fmla="*/ 252 h 773"/>
                <a:gd name="T18" fmla="*/ 501 w 643"/>
                <a:gd name="T19" fmla="*/ 197 h 773"/>
                <a:gd name="T20" fmla="*/ 471 w 643"/>
                <a:gd name="T21" fmla="*/ 157 h 773"/>
                <a:gd name="T22" fmla="*/ 435 w 643"/>
                <a:gd name="T23" fmla="*/ 124 h 773"/>
                <a:gd name="T24" fmla="*/ 391 w 643"/>
                <a:gd name="T25" fmla="*/ 106 h 773"/>
                <a:gd name="T26" fmla="*/ 336 w 643"/>
                <a:gd name="T27" fmla="*/ 98 h 773"/>
                <a:gd name="T28" fmla="*/ 340 w 643"/>
                <a:gd name="T29" fmla="*/ 0 h 773"/>
                <a:gd name="T30" fmla="*/ 406 w 643"/>
                <a:gd name="T31" fmla="*/ 3 h 773"/>
                <a:gd name="T32" fmla="*/ 468 w 643"/>
                <a:gd name="T33" fmla="*/ 21 h 773"/>
                <a:gd name="T34" fmla="*/ 519 w 643"/>
                <a:gd name="T35" fmla="*/ 51 h 773"/>
                <a:gd name="T36" fmla="*/ 563 w 643"/>
                <a:gd name="T37" fmla="*/ 91 h 773"/>
                <a:gd name="T38" fmla="*/ 596 w 643"/>
                <a:gd name="T39" fmla="*/ 142 h 773"/>
                <a:gd name="T40" fmla="*/ 621 w 643"/>
                <a:gd name="T41" fmla="*/ 205 h 773"/>
                <a:gd name="T42" fmla="*/ 636 w 643"/>
                <a:gd name="T43" fmla="*/ 274 h 773"/>
                <a:gd name="T44" fmla="*/ 643 w 643"/>
                <a:gd name="T45" fmla="*/ 351 h 773"/>
                <a:gd name="T46" fmla="*/ 643 w 643"/>
                <a:gd name="T47" fmla="*/ 414 h 773"/>
                <a:gd name="T48" fmla="*/ 124 w 643"/>
                <a:gd name="T49" fmla="*/ 414 h 773"/>
                <a:gd name="T50" fmla="*/ 131 w 643"/>
                <a:gd name="T51" fmla="*/ 490 h 773"/>
                <a:gd name="T52" fmla="*/ 153 w 643"/>
                <a:gd name="T53" fmla="*/ 553 h 773"/>
                <a:gd name="T54" fmla="*/ 190 w 643"/>
                <a:gd name="T55" fmla="*/ 604 h 773"/>
                <a:gd name="T56" fmla="*/ 237 w 643"/>
                <a:gd name="T57" fmla="*/ 641 h 773"/>
                <a:gd name="T58" fmla="*/ 296 w 643"/>
                <a:gd name="T59" fmla="*/ 663 h 773"/>
                <a:gd name="T60" fmla="*/ 362 w 643"/>
                <a:gd name="T61" fmla="*/ 670 h 773"/>
                <a:gd name="T62" fmla="*/ 442 w 643"/>
                <a:gd name="T63" fmla="*/ 663 h 773"/>
                <a:gd name="T64" fmla="*/ 519 w 643"/>
                <a:gd name="T65" fmla="*/ 633 h 773"/>
                <a:gd name="T66" fmla="*/ 592 w 643"/>
                <a:gd name="T67" fmla="*/ 589 h 773"/>
                <a:gd name="T68" fmla="*/ 592 w 643"/>
                <a:gd name="T69" fmla="*/ 699 h 773"/>
                <a:gd name="T70" fmla="*/ 537 w 643"/>
                <a:gd name="T71" fmla="*/ 732 h 773"/>
                <a:gd name="T72" fmla="*/ 479 w 643"/>
                <a:gd name="T73" fmla="*/ 754 h 773"/>
                <a:gd name="T74" fmla="*/ 409 w 643"/>
                <a:gd name="T75" fmla="*/ 765 h 773"/>
                <a:gd name="T76" fmla="*/ 336 w 643"/>
                <a:gd name="T77" fmla="*/ 773 h 773"/>
                <a:gd name="T78" fmla="*/ 259 w 643"/>
                <a:gd name="T79" fmla="*/ 765 h 773"/>
                <a:gd name="T80" fmla="*/ 194 w 643"/>
                <a:gd name="T81" fmla="*/ 747 h 773"/>
                <a:gd name="T82" fmla="*/ 139 w 643"/>
                <a:gd name="T83" fmla="*/ 714 h 773"/>
                <a:gd name="T84" fmla="*/ 88 w 643"/>
                <a:gd name="T85" fmla="*/ 670 h 773"/>
                <a:gd name="T86" fmla="*/ 51 w 643"/>
                <a:gd name="T87" fmla="*/ 615 h 773"/>
                <a:gd name="T88" fmla="*/ 22 w 643"/>
                <a:gd name="T89" fmla="*/ 549 h 773"/>
                <a:gd name="T90" fmla="*/ 7 w 643"/>
                <a:gd name="T91" fmla="*/ 472 h 773"/>
                <a:gd name="T92" fmla="*/ 0 w 643"/>
                <a:gd name="T93" fmla="*/ 388 h 773"/>
                <a:gd name="T94" fmla="*/ 7 w 643"/>
                <a:gd name="T95" fmla="*/ 318 h 773"/>
                <a:gd name="T96" fmla="*/ 22 w 643"/>
                <a:gd name="T97" fmla="*/ 252 h 773"/>
                <a:gd name="T98" fmla="*/ 44 w 643"/>
                <a:gd name="T99" fmla="*/ 190 h 773"/>
                <a:gd name="T100" fmla="*/ 80 w 643"/>
                <a:gd name="T101" fmla="*/ 131 h 773"/>
                <a:gd name="T102" fmla="*/ 120 w 643"/>
                <a:gd name="T103" fmla="*/ 87 h 773"/>
                <a:gd name="T104" fmla="*/ 168 w 643"/>
                <a:gd name="T105" fmla="*/ 47 h 773"/>
                <a:gd name="T106" fmla="*/ 219 w 643"/>
                <a:gd name="T107" fmla="*/ 21 h 773"/>
                <a:gd name="T108" fmla="*/ 278 w 643"/>
                <a:gd name="T109" fmla="*/ 3 h 773"/>
                <a:gd name="T110" fmla="*/ 340 w 643"/>
                <a:gd name="T111"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3" h="773">
                  <a:moveTo>
                    <a:pt x="336" y="98"/>
                  </a:moveTo>
                  <a:lnTo>
                    <a:pt x="285" y="106"/>
                  </a:lnTo>
                  <a:lnTo>
                    <a:pt x="237" y="124"/>
                  </a:lnTo>
                  <a:lnTo>
                    <a:pt x="197" y="157"/>
                  </a:lnTo>
                  <a:lnTo>
                    <a:pt x="164" y="201"/>
                  </a:lnTo>
                  <a:lnTo>
                    <a:pt x="139" y="252"/>
                  </a:lnTo>
                  <a:lnTo>
                    <a:pt x="124" y="315"/>
                  </a:lnTo>
                  <a:lnTo>
                    <a:pt x="523" y="315"/>
                  </a:lnTo>
                  <a:lnTo>
                    <a:pt x="515" y="252"/>
                  </a:lnTo>
                  <a:lnTo>
                    <a:pt x="501" y="197"/>
                  </a:lnTo>
                  <a:lnTo>
                    <a:pt x="471" y="157"/>
                  </a:lnTo>
                  <a:lnTo>
                    <a:pt x="435" y="124"/>
                  </a:lnTo>
                  <a:lnTo>
                    <a:pt x="391" y="106"/>
                  </a:lnTo>
                  <a:lnTo>
                    <a:pt x="336" y="98"/>
                  </a:lnTo>
                  <a:close/>
                  <a:moveTo>
                    <a:pt x="340" y="0"/>
                  </a:moveTo>
                  <a:lnTo>
                    <a:pt x="406" y="3"/>
                  </a:lnTo>
                  <a:lnTo>
                    <a:pt x="468" y="21"/>
                  </a:lnTo>
                  <a:lnTo>
                    <a:pt x="519" y="51"/>
                  </a:lnTo>
                  <a:lnTo>
                    <a:pt x="563" y="91"/>
                  </a:lnTo>
                  <a:lnTo>
                    <a:pt x="596" y="142"/>
                  </a:lnTo>
                  <a:lnTo>
                    <a:pt x="621" y="205"/>
                  </a:lnTo>
                  <a:lnTo>
                    <a:pt x="636" y="274"/>
                  </a:lnTo>
                  <a:lnTo>
                    <a:pt x="643" y="351"/>
                  </a:lnTo>
                  <a:lnTo>
                    <a:pt x="643" y="414"/>
                  </a:lnTo>
                  <a:lnTo>
                    <a:pt x="124" y="414"/>
                  </a:lnTo>
                  <a:lnTo>
                    <a:pt x="131" y="490"/>
                  </a:lnTo>
                  <a:lnTo>
                    <a:pt x="153" y="553"/>
                  </a:lnTo>
                  <a:lnTo>
                    <a:pt x="190" y="604"/>
                  </a:lnTo>
                  <a:lnTo>
                    <a:pt x="237" y="641"/>
                  </a:lnTo>
                  <a:lnTo>
                    <a:pt x="296" y="663"/>
                  </a:lnTo>
                  <a:lnTo>
                    <a:pt x="362" y="670"/>
                  </a:lnTo>
                  <a:lnTo>
                    <a:pt x="442" y="663"/>
                  </a:lnTo>
                  <a:lnTo>
                    <a:pt x="519" y="633"/>
                  </a:lnTo>
                  <a:lnTo>
                    <a:pt x="592" y="589"/>
                  </a:lnTo>
                  <a:lnTo>
                    <a:pt x="592" y="699"/>
                  </a:lnTo>
                  <a:lnTo>
                    <a:pt x="537" y="732"/>
                  </a:lnTo>
                  <a:lnTo>
                    <a:pt x="479" y="754"/>
                  </a:lnTo>
                  <a:lnTo>
                    <a:pt x="409" y="765"/>
                  </a:lnTo>
                  <a:lnTo>
                    <a:pt x="336" y="773"/>
                  </a:lnTo>
                  <a:lnTo>
                    <a:pt x="259" y="765"/>
                  </a:lnTo>
                  <a:lnTo>
                    <a:pt x="194" y="747"/>
                  </a:lnTo>
                  <a:lnTo>
                    <a:pt x="139" y="714"/>
                  </a:lnTo>
                  <a:lnTo>
                    <a:pt x="88" y="670"/>
                  </a:lnTo>
                  <a:lnTo>
                    <a:pt x="51" y="615"/>
                  </a:lnTo>
                  <a:lnTo>
                    <a:pt x="22" y="549"/>
                  </a:lnTo>
                  <a:lnTo>
                    <a:pt x="7" y="472"/>
                  </a:lnTo>
                  <a:lnTo>
                    <a:pt x="0" y="388"/>
                  </a:lnTo>
                  <a:lnTo>
                    <a:pt x="7" y="318"/>
                  </a:lnTo>
                  <a:lnTo>
                    <a:pt x="22" y="252"/>
                  </a:lnTo>
                  <a:lnTo>
                    <a:pt x="44" y="190"/>
                  </a:lnTo>
                  <a:lnTo>
                    <a:pt x="80" y="131"/>
                  </a:lnTo>
                  <a:lnTo>
                    <a:pt x="120" y="87"/>
                  </a:lnTo>
                  <a:lnTo>
                    <a:pt x="168" y="47"/>
                  </a:lnTo>
                  <a:lnTo>
                    <a:pt x="219" y="21"/>
                  </a:lnTo>
                  <a:lnTo>
                    <a:pt x="278" y="3"/>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5" name="Freeform 37"/>
            <p:cNvSpPr>
              <a:spLocks/>
            </p:cNvSpPr>
            <p:nvPr userDrawn="1"/>
          </p:nvSpPr>
          <p:spPr bwMode="auto">
            <a:xfrm>
              <a:off x="-3565525" y="-1071563"/>
              <a:ext cx="2125663" cy="1639888"/>
            </a:xfrm>
            <a:custGeom>
              <a:avLst/>
              <a:gdLst>
                <a:gd name="T0" fmla="*/ 0 w 1339"/>
                <a:gd name="T1" fmla="*/ 0 h 1033"/>
                <a:gd name="T2" fmla="*/ 136 w 1339"/>
                <a:gd name="T3" fmla="*/ 0 h 1033"/>
                <a:gd name="T4" fmla="*/ 355 w 1339"/>
                <a:gd name="T5" fmla="*/ 791 h 1033"/>
                <a:gd name="T6" fmla="*/ 370 w 1339"/>
                <a:gd name="T7" fmla="*/ 894 h 1033"/>
                <a:gd name="T8" fmla="*/ 373 w 1339"/>
                <a:gd name="T9" fmla="*/ 894 h 1033"/>
                <a:gd name="T10" fmla="*/ 381 w 1339"/>
                <a:gd name="T11" fmla="*/ 846 h 1033"/>
                <a:gd name="T12" fmla="*/ 395 w 1339"/>
                <a:gd name="T13" fmla="*/ 791 h 1033"/>
                <a:gd name="T14" fmla="*/ 626 w 1339"/>
                <a:gd name="T15" fmla="*/ 0 h 1033"/>
                <a:gd name="T16" fmla="*/ 739 w 1339"/>
                <a:gd name="T17" fmla="*/ 0 h 1033"/>
                <a:gd name="T18" fmla="*/ 958 w 1339"/>
                <a:gd name="T19" fmla="*/ 799 h 1033"/>
                <a:gd name="T20" fmla="*/ 977 w 1339"/>
                <a:gd name="T21" fmla="*/ 894 h 1033"/>
                <a:gd name="T22" fmla="*/ 977 w 1339"/>
                <a:gd name="T23" fmla="*/ 894 h 1033"/>
                <a:gd name="T24" fmla="*/ 984 w 1339"/>
                <a:gd name="T25" fmla="*/ 850 h 1033"/>
                <a:gd name="T26" fmla="*/ 999 w 1339"/>
                <a:gd name="T27" fmla="*/ 795 h 1033"/>
                <a:gd name="T28" fmla="*/ 1207 w 1339"/>
                <a:gd name="T29" fmla="*/ 0 h 1033"/>
                <a:gd name="T30" fmla="*/ 1339 w 1339"/>
                <a:gd name="T31" fmla="*/ 0 h 1033"/>
                <a:gd name="T32" fmla="*/ 1046 w 1339"/>
                <a:gd name="T33" fmla="*/ 1033 h 1033"/>
                <a:gd name="T34" fmla="*/ 907 w 1339"/>
                <a:gd name="T35" fmla="*/ 1033 h 1033"/>
                <a:gd name="T36" fmla="*/ 695 w 1339"/>
                <a:gd name="T37" fmla="*/ 279 h 1033"/>
                <a:gd name="T38" fmla="*/ 684 w 1339"/>
                <a:gd name="T39" fmla="*/ 231 h 1033"/>
                <a:gd name="T40" fmla="*/ 677 w 1339"/>
                <a:gd name="T41" fmla="*/ 172 h 1033"/>
                <a:gd name="T42" fmla="*/ 677 w 1339"/>
                <a:gd name="T43" fmla="*/ 172 h 1033"/>
                <a:gd name="T44" fmla="*/ 655 w 1339"/>
                <a:gd name="T45" fmla="*/ 275 h 1033"/>
                <a:gd name="T46" fmla="*/ 443 w 1339"/>
                <a:gd name="T47" fmla="*/ 1033 h 1033"/>
                <a:gd name="T48" fmla="*/ 304 w 1339"/>
                <a:gd name="T49" fmla="*/ 1033 h 1033"/>
                <a:gd name="T50" fmla="*/ 0 w 1339"/>
                <a:gd name="T51" fmla="*/ 0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9" h="1033">
                  <a:moveTo>
                    <a:pt x="0" y="0"/>
                  </a:moveTo>
                  <a:lnTo>
                    <a:pt x="136" y="0"/>
                  </a:lnTo>
                  <a:lnTo>
                    <a:pt x="355" y="791"/>
                  </a:lnTo>
                  <a:lnTo>
                    <a:pt x="370" y="894"/>
                  </a:lnTo>
                  <a:lnTo>
                    <a:pt x="373" y="894"/>
                  </a:lnTo>
                  <a:lnTo>
                    <a:pt x="381" y="846"/>
                  </a:lnTo>
                  <a:lnTo>
                    <a:pt x="395" y="791"/>
                  </a:lnTo>
                  <a:lnTo>
                    <a:pt x="626" y="0"/>
                  </a:lnTo>
                  <a:lnTo>
                    <a:pt x="739" y="0"/>
                  </a:lnTo>
                  <a:lnTo>
                    <a:pt x="958" y="799"/>
                  </a:lnTo>
                  <a:lnTo>
                    <a:pt x="977" y="894"/>
                  </a:lnTo>
                  <a:lnTo>
                    <a:pt x="977" y="894"/>
                  </a:lnTo>
                  <a:lnTo>
                    <a:pt x="984" y="850"/>
                  </a:lnTo>
                  <a:lnTo>
                    <a:pt x="999" y="795"/>
                  </a:lnTo>
                  <a:lnTo>
                    <a:pt x="1207" y="0"/>
                  </a:lnTo>
                  <a:lnTo>
                    <a:pt x="1339" y="0"/>
                  </a:lnTo>
                  <a:lnTo>
                    <a:pt x="1046" y="1033"/>
                  </a:lnTo>
                  <a:lnTo>
                    <a:pt x="907" y="1033"/>
                  </a:lnTo>
                  <a:lnTo>
                    <a:pt x="695" y="279"/>
                  </a:lnTo>
                  <a:lnTo>
                    <a:pt x="684" y="231"/>
                  </a:lnTo>
                  <a:lnTo>
                    <a:pt x="677" y="172"/>
                  </a:lnTo>
                  <a:lnTo>
                    <a:pt x="677" y="172"/>
                  </a:lnTo>
                  <a:lnTo>
                    <a:pt x="655" y="275"/>
                  </a:lnTo>
                  <a:lnTo>
                    <a:pt x="443" y="1033"/>
                  </a:lnTo>
                  <a:lnTo>
                    <a:pt x="304"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6" name="Freeform 38"/>
            <p:cNvSpPr>
              <a:spLocks noEditPoints="1"/>
            </p:cNvSpPr>
            <p:nvPr userDrawn="1"/>
          </p:nvSpPr>
          <p:spPr bwMode="auto">
            <a:xfrm>
              <a:off x="-1312863" y="-1106488"/>
              <a:ext cx="244475" cy="1674813"/>
            </a:xfrm>
            <a:custGeom>
              <a:avLst/>
              <a:gdLst>
                <a:gd name="T0" fmla="*/ 15 w 154"/>
                <a:gd name="T1" fmla="*/ 319 h 1055"/>
                <a:gd name="T2" fmla="*/ 132 w 154"/>
                <a:gd name="T3" fmla="*/ 319 h 1055"/>
                <a:gd name="T4" fmla="*/ 132 w 154"/>
                <a:gd name="T5" fmla="*/ 1055 h 1055"/>
                <a:gd name="T6" fmla="*/ 15 w 154"/>
                <a:gd name="T7" fmla="*/ 1055 h 1055"/>
                <a:gd name="T8" fmla="*/ 15 w 154"/>
                <a:gd name="T9" fmla="*/ 319 h 1055"/>
                <a:gd name="T10" fmla="*/ 77 w 154"/>
                <a:gd name="T11" fmla="*/ 0 h 1055"/>
                <a:gd name="T12" fmla="*/ 91 w 154"/>
                <a:gd name="T13" fmla="*/ 0 h 1055"/>
                <a:gd name="T14" fmla="*/ 106 w 154"/>
                <a:gd name="T15" fmla="*/ 4 h 1055"/>
                <a:gd name="T16" fmla="*/ 121 w 154"/>
                <a:gd name="T17" fmla="*/ 11 h 1055"/>
                <a:gd name="T18" fmla="*/ 132 w 154"/>
                <a:gd name="T19" fmla="*/ 22 h 1055"/>
                <a:gd name="T20" fmla="*/ 143 w 154"/>
                <a:gd name="T21" fmla="*/ 37 h 1055"/>
                <a:gd name="T22" fmla="*/ 150 w 154"/>
                <a:gd name="T23" fmla="*/ 55 h 1055"/>
                <a:gd name="T24" fmla="*/ 154 w 154"/>
                <a:gd name="T25" fmla="*/ 73 h 1055"/>
                <a:gd name="T26" fmla="*/ 154 w 154"/>
                <a:gd name="T27" fmla="*/ 92 h 1055"/>
                <a:gd name="T28" fmla="*/ 146 w 154"/>
                <a:gd name="T29" fmla="*/ 106 h 1055"/>
                <a:gd name="T30" fmla="*/ 139 w 154"/>
                <a:gd name="T31" fmla="*/ 117 h 1055"/>
                <a:gd name="T32" fmla="*/ 132 w 154"/>
                <a:gd name="T33" fmla="*/ 128 h 1055"/>
                <a:gd name="T34" fmla="*/ 113 w 154"/>
                <a:gd name="T35" fmla="*/ 143 h 1055"/>
                <a:gd name="T36" fmla="*/ 95 w 154"/>
                <a:gd name="T37" fmla="*/ 150 h 1055"/>
                <a:gd name="T38" fmla="*/ 77 w 154"/>
                <a:gd name="T39" fmla="*/ 150 h 1055"/>
                <a:gd name="T40" fmla="*/ 55 w 154"/>
                <a:gd name="T41" fmla="*/ 150 h 1055"/>
                <a:gd name="T42" fmla="*/ 37 w 154"/>
                <a:gd name="T43" fmla="*/ 143 h 1055"/>
                <a:gd name="T44" fmla="*/ 22 w 154"/>
                <a:gd name="T45" fmla="*/ 132 h 1055"/>
                <a:gd name="T46" fmla="*/ 11 w 154"/>
                <a:gd name="T47" fmla="*/ 117 h 1055"/>
                <a:gd name="T48" fmla="*/ 4 w 154"/>
                <a:gd name="T49" fmla="*/ 106 h 1055"/>
                <a:gd name="T50" fmla="*/ 0 w 154"/>
                <a:gd name="T51" fmla="*/ 92 h 1055"/>
                <a:gd name="T52" fmla="*/ 0 w 154"/>
                <a:gd name="T53" fmla="*/ 73 h 1055"/>
                <a:gd name="T54" fmla="*/ 0 w 154"/>
                <a:gd name="T55" fmla="*/ 55 h 1055"/>
                <a:gd name="T56" fmla="*/ 7 w 154"/>
                <a:gd name="T57" fmla="*/ 37 h 1055"/>
                <a:gd name="T58" fmla="*/ 22 w 154"/>
                <a:gd name="T59" fmla="*/ 22 h 1055"/>
                <a:gd name="T60" fmla="*/ 33 w 154"/>
                <a:gd name="T61" fmla="*/ 11 h 1055"/>
                <a:gd name="T62" fmla="*/ 44 w 154"/>
                <a:gd name="T63" fmla="*/ 4 h 1055"/>
                <a:gd name="T64" fmla="*/ 59 w 154"/>
                <a:gd name="T65" fmla="*/ 0 h 1055"/>
                <a:gd name="T66" fmla="*/ 77 w 154"/>
                <a:gd name="T67" fmla="*/ 0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055">
                  <a:moveTo>
                    <a:pt x="15" y="319"/>
                  </a:moveTo>
                  <a:lnTo>
                    <a:pt x="132" y="319"/>
                  </a:lnTo>
                  <a:lnTo>
                    <a:pt x="132" y="1055"/>
                  </a:lnTo>
                  <a:lnTo>
                    <a:pt x="15" y="1055"/>
                  </a:lnTo>
                  <a:lnTo>
                    <a:pt x="15" y="319"/>
                  </a:lnTo>
                  <a:close/>
                  <a:moveTo>
                    <a:pt x="77" y="0"/>
                  </a:moveTo>
                  <a:lnTo>
                    <a:pt x="91" y="0"/>
                  </a:lnTo>
                  <a:lnTo>
                    <a:pt x="106" y="4"/>
                  </a:lnTo>
                  <a:lnTo>
                    <a:pt x="121" y="11"/>
                  </a:lnTo>
                  <a:lnTo>
                    <a:pt x="132" y="22"/>
                  </a:lnTo>
                  <a:lnTo>
                    <a:pt x="143" y="37"/>
                  </a:lnTo>
                  <a:lnTo>
                    <a:pt x="150" y="55"/>
                  </a:lnTo>
                  <a:lnTo>
                    <a:pt x="154" y="73"/>
                  </a:lnTo>
                  <a:lnTo>
                    <a:pt x="154" y="92"/>
                  </a:lnTo>
                  <a:lnTo>
                    <a:pt x="146" y="106"/>
                  </a:lnTo>
                  <a:lnTo>
                    <a:pt x="139" y="117"/>
                  </a:lnTo>
                  <a:lnTo>
                    <a:pt x="132" y="128"/>
                  </a:lnTo>
                  <a:lnTo>
                    <a:pt x="113" y="143"/>
                  </a:lnTo>
                  <a:lnTo>
                    <a:pt x="95" y="150"/>
                  </a:lnTo>
                  <a:lnTo>
                    <a:pt x="77" y="150"/>
                  </a:lnTo>
                  <a:lnTo>
                    <a:pt x="55" y="150"/>
                  </a:lnTo>
                  <a:lnTo>
                    <a:pt x="37" y="143"/>
                  </a:lnTo>
                  <a:lnTo>
                    <a:pt x="22" y="132"/>
                  </a:lnTo>
                  <a:lnTo>
                    <a:pt x="11" y="117"/>
                  </a:lnTo>
                  <a:lnTo>
                    <a:pt x="4" y="106"/>
                  </a:lnTo>
                  <a:lnTo>
                    <a:pt x="0" y="92"/>
                  </a:lnTo>
                  <a:lnTo>
                    <a:pt x="0" y="73"/>
                  </a:lnTo>
                  <a:lnTo>
                    <a:pt x="0" y="55"/>
                  </a:lnTo>
                  <a:lnTo>
                    <a:pt x="7" y="37"/>
                  </a:lnTo>
                  <a:lnTo>
                    <a:pt x="22" y="22"/>
                  </a:lnTo>
                  <a:lnTo>
                    <a:pt x="33" y="11"/>
                  </a:lnTo>
                  <a:lnTo>
                    <a:pt x="44" y="4"/>
                  </a:lnTo>
                  <a:lnTo>
                    <a:pt x="59" y="0"/>
                  </a:lnTo>
                  <a:lnTo>
                    <a:pt x="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7" name="Freeform 39"/>
            <p:cNvSpPr>
              <a:spLocks/>
            </p:cNvSpPr>
            <p:nvPr userDrawn="1"/>
          </p:nvSpPr>
          <p:spPr bwMode="auto">
            <a:xfrm>
              <a:off x="-819150" y="-628650"/>
              <a:ext cx="968375" cy="1196975"/>
            </a:xfrm>
            <a:custGeom>
              <a:avLst/>
              <a:gdLst>
                <a:gd name="T0" fmla="*/ 362 w 610"/>
                <a:gd name="T1" fmla="*/ 0 h 754"/>
                <a:gd name="T2" fmla="*/ 420 w 610"/>
                <a:gd name="T3" fmla="*/ 3 h 754"/>
                <a:gd name="T4" fmla="*/ 468 w 610"/>
                <a:gd name="T5" fmla="*/ 18 h 754"/>
                <a:gd name="T6" fmla="*/ 512 w 610"/>
                <a:gd name="T7" fmla="*/ 43 h 754"/>
                <a:gd name="T8" fmla="*/ 548 w 610"/>
                <a:gd name="T9" fmla="*/ 76 h 754"/>
                <a:gd name="T10" fmla="*/ 581 w 610"/>
                <a:gd name="T11" fmla="*/ 139 h 754"/>
                <a:gd name="T12" fmla="*/ 603 w 610"/>
                <a:gd name="T13" fmla="*/ 212 h 754"/>
                <a:gd name="T14" fmla="*/ 610 w 610"/>
                <a:gd name="T15" fmla="*/ 304 h 754"/>
                <a:gd name="T16" fmla="*/ 610 w 610"/>
                <a:gd name="T17" fmla="*/ 754 h 754"/>
                <a:gd name="T18" fmla="*/ 493 w 610"/>
                <a:gd name="T19" fmla="*/ 754 h 754"/>
                <a:gd name="T20" fmla="*/ 493 w 610"/>
                <a:gd name="T21" fmla="*/ 333 h 754"/>
                <a:gd name="T22" fmla="*/ 490 w 610"/>
                <a:gd name="T23" fmla="*/ 263 h 754"/>
                <a:gd name="T24" fmla="*/ 475 w 610"/>
                <a:gd name="T25" fmla="*/ 205 h 754"/>
                <a:gd name="T26" fmla="*/ 450 w 610"/>
                <a:gd name="T27" fmla="*/ 157 h 754"/>
                <a:gd name="T28" fmla="*/ 417 w 610"/>
                <a:gd name="T29" fmla="*/ 124 h 754"/>
                <a:gd name="T30" fmla="*/ 373 w 610"/>
                <a:gd name="T31" fmla="*/ 106 h 754"/>
                <a:gd name="T32" fmla="*/ 322 w 610"/>
                <a:gd name="T33" fmla="*/ 98 h 754"/>
                <a:gd name="T34" fmla="*/ 267 w 610"/>
                <a:gd name="T35" fmla="*/ 106 h 754"/>
                <a:gd name="T36" fmla="*/ 219 w 610"/>
                <a:gd name="T37" fmla="*/ 128 h 754"/>
                <a:gd name="T38" fmla="*/ 175 w 610"/>
                <a:gd name="T39" fmla="*/ 164 h 754"/>
                <a:gd name="T40" fmla="*/ 146 w 610"/>
                <a:gd name="T41" fmla="*/ 212 h 754"/>
                <a:gd name="T42" fmla="*/ 124 w 610"/>
                <a:gd name="T43" fmla="*/ 267 h 754"/>
                <a:gd name="T44" fmla="*/ 117 w 610"/>
                <a:gd name="T45" fmla="*/ 333 h 754"/>
                <a:gd name="T46" fmla="*/ 117 w 610"/>
                <a:gd name="T47" fmla="*/ 754 h 754"/>
                <a:gd name="T48" fmla="*/ 0 w 610"/>
                <a:gd name="T49" fmla="*/ 754 h 754"/>
                <a:gd name="T50" fmla="*/ 0 w 610"/>
                <a:gd name="T51" fmla="*/ 18 h 754"/>
                <a:gd name="T52" fmla="*/ 117 w 610"/>
                <a:gd name="T53" fmla="*/ 18 h 754"/>
                <a:gd name="T54" fmla="*/ 117 w 610"/>
                <a:gd name="T55" fmla="*/ 139 h 754"/>
                <a:gd name="T56" fmla="*/ 121 w 610"/>
                <a:gd name="T57" fmla="*/ 139 h 754"/>
                <a:gd name="T58" fmla="*/ 168 w 610"/>
                <a:gd name="T59" fmla="*/ 76 h 754"/>
                <a:gd name="T60" fmla="*/ 223 w 610"/>
                <a:gd name="T61" fmla="*/ 32 h 754"/>
                <a:gd name="T62" fmla="*/ 289 w 610"/>
                <a:gd name="T63" fmla="*/ 7 h 754"/>
                <a:gd name="T64" fmla="*/ 362 w 610"/>
                <a:gd name="T65"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0" h="754">
                  <a:moveTo>
                    <a:pt x="362" y="0"/>
                  </a:moveTo>
                  <a:lnTo>
                    <a:pt x="420" y="3"/>
                  </a:lnTo>
                  <a:lnTo>
                    <a:pt x="468" y="18"/>
                  </a:lnTo>
                  <a:lnTo>
                    <a:pt x="512" y="43"/>
                  </a:lnTo>
                  <a:lnTo>
                    <a:pt x="548" y="76"/>
                  </a:lnTo>
                  <a:lnTo>
                    <a:pt x="581" y="139"/>
                  </a:lnTo>
                  <a:lnTo>
                    <a:pt x="603" y="212"/>
                  </a:lnTo>
                  <a:lnTo>
                    <a:pt x="610" y="304"/>
                  </a:lnTo>
                  <a:lnTo>
                    <a:pt x="610" y="754"/>
                  </a:lnTo>
                  <a:lnTo>
                    <a:pt x="493" y="754"/>
                  </a:lnTo>
                  <a:lnTo>
                    <a:pt x="493" y="333"/>
                  </a:lnTo>
                  <a:lnTo>
                    <a:pt x="490" y="263"/>
                  </a:lnTo>
                  <a:lnTo>
                    <a:pt x="475" y="205"/>
                  </a:lnTo>
                  <a:lnTo>
                    <a:pt x="450" y="157"/>
                  </a:lnTo>
                  <a:lnTo>
                    <a:pt x="417" y="124"/>
                  </a:lnTo>
                  <a:lnTo>
                    <a:pt x="373" y="106"/>
                  </a:lnTo>
                  <a:lnTo>
                    <a:pt x="322" y="98"/>
                  </a:lnTo>
                  <a:lnTo>
                    <a:pt x="267" y="106"/>
                  </a:lnTo>
                  <a:lnTo>
                    <a:pt x="219" y="128"/>
                  </a:lnTo>
                  <a:lnTo>
                    <a:pt x="175" y="164"/>
                  </a:lnTo>
                  <a:lnTo>
                    <a:pt x="146" y="212"/>
                  </a:lnTo>
                  <a:lnTo>
                    <a:pt x="124" y="267"/>
                  </a:lnTo>
                  <a:lnTo>
                    <a:pt x="117" y="333"/>
                  </a:lnTo>
                  <a:lnTo>
                    <a:pt x="117" y="754"/>
                  </a:lnTo>
                  <a:lnTo>
                    <a:pt x="0" y="754"/>
                  </a:lnTo>
                  <a:lnTo>
                    <a:pt x="0" y="18"/>
                  </a:lnTo>
                  <a:lnTo>
                    <a:pt x="117" y="18"/>
                  </a:lnTo>
                  <a:lnTo>
                    <a:pt x="117" y="139"/>
                  </a:lnTo>
                  <a:lnTo>
                    <a:pt x="121" y="139"/>
                  </a:lnTo>
                  <a:lnTo>
                    <a:pt x="168" y="76"/>
                  </a:lnTo>
                  <a:lnTo>
                    <a:pt x="223" y="32"/>
                  </a:lnTo>
                  <a:lnTo>
                    <a:pt x="289" y="7"/>
                  </a:lnTo>
                  <a:lnTo>
                    <a:pt x="3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8" name="Freeform 40"/>
            <p:cNvSpPr>
              <a:spLocks noEditPoints="1"/>
            </p:cNvSpPr>
            <p:nvPr userDrawn="1"/>
          </p:nvSpPr>
          <p:spPr bwMode="auto">
            <a:xfrm>
              <a:off x="369888" y="-1165225"/>
              <a:ext cx="1079500" cy="1763713"/>
            </a:xfrm>
            <a:custGeom>
              <a:avLst/>
              <a:gdLst>
                <a:gd name="T0" fmla="*/ 355 w 680"/>
                <a:gd name="T1" fmla="*/ 436 h 1111"/>
                <a:gd name="T2" fmla="*/ 289 w 680"/>
                <a:gd name="T3" fmla="*/ 447 h 1111"/>
                <a:gd name="T4" fmla="*/ 231 w 680"/>
                <a:gd name="T5" fmla="*/ 473 h 1111"/>
                <a:gd name="T6" fmla="*/ 183 w 680"/>
                <a:gd name="T7" fmla="*/ 517 h 1111"/>
                <a:gd name="T8" fmla="*/ 150 w 680"/>
                <a:gd name="T9" fmla="*/ 576 h 1111"/>
                <a:gd name="T10" fmla="*/ 128 w 680"/>
                <a:gd name="T11" fmla="*/ 649 h 1111"/>
                <a:gd name="T12" fmla="*/ 121 w 680"/>
                <a:gd name="T13" fmla="*/ 733 h 1111"/>
                <a:gd name="T14" fmla="*/ 128 w 680"/>
                <a:gd name="T15" fmla="*/ 814 h 1111"/>
                <a:gd name="T16" fmla="*/ 147 w 680"/>
                <a:gd name="T17" fmla="*/ 880 h 1111"/>
                <a:gd name="T18" fmla="*/ 180 w 680"/>
                <a:gd name="T19" fmla="*/ 935 h 1111"/>
                <a:gd name="T20" fmla="*/ 223 w 680"/>
                <a:gd name="T21" fmla="*/ 975 h 1111"/>
                <a:gd name="T22" fmla="*/ 278 w 680"/>
                <a:gd name="T23" fmla="*/ 1001 h 1111"/>
                <a:gd name="T24" fmla="*/ 340 w 680"/>
                <a:gd name="T25" fmla="*/ 1008 h 1111"/>
                <a:gd name="T26" fmla="*/ 399 w 680"/>
                <a:gd name="T27" fmla="*/ 1001 h 1111"/>
                <a:gd name="T28" fmla="*/ 454 w 680"/>
                <a:gd name="T29" fmla="*/ 979 h 1111"/>
                <a:gd name="T30" fmla="*/ 498 w 680"/>
                <a:gd name="T31" fmla="*/ 938 h 1111"/>
                <a:gd name="T32" fmla="*/ 534 w 680"/>
                <a:gd name="T33" fmla="*/ 887 h 1111"/>
                <a:gd name="T34" fmla="*/ 556 w 680"/>
                <a:gd name="T35" fmla="*/ 825 h 1111"/>
                <a:gd name="T36" fmla="*/ 563 w 680"/>
                <a:gd name="T37" fmla="*/ 759 h 1111"/>
                <a:gd name="T38" fmla="*/ 563 w 680"/>
                <a:gd name="T39" fmla="*/ 649 h 1111"/>
                <a:gd name="T40" fmla="*/ 556 w 680"/>
                <a:gd name="T41" fmla="*/ 590 h 1111"/>
                <a:gd name="T42" fmla="*/ 534 w 680"/>
                <a:gd name="T43" fmla="*/ 543 h 1111"/>
                <a:gd name="T44" fmla="*/ 501 w 680"/>
                <a:gd name="T45" fmla="*/ 499 h 1111"/>
                <a:gd name="T46" fmla="*/ 457 w 680"/>
                <a:gd name="T47" fmla="*/ 462 h 1111"/>
                <a:gd name="T48" fmla="*/ 410 w 680"/>
                <a:gd name="T49" fmla="*/ 444 h 1111"/>
                <a:gd name="T50" fmla="*/ 355 w 680"/>
                <a:gd name="T51" fmla="*/ 436 h 1111"/>
                <a:gd name="T52" fmla="*/ 563 w 680"/>
                <a:gd name="T53" fmla="*/ 0 h 1111"/>
                <a:gd name="T54" fmla="*/ 680 w 680"/>
                <a:gd name="T55" fmla="*/ 0 h 1111"/>
                <a:gd name="T56" fmla="*/ 680 w 680"/>
                <a:gd name="T57" fmla="*/ 1092 h 1111"/>
                <a:gd name="T58" fmla="*/ 563 w 680"/>
                <a:gd name="T59" fmla="*/ 1092 h 1111"/>
                <a:gd name="T60" fmla="*/ 563 w 680"/>
                <a:gd name="T61" fmla="*/ 968 h 1111"/>
                <a:gd name="T62" fmla="*/ 560 w 680"/>
                <a:gd name="T63" fmla="*/ 968 h 1111"/>
                <a:gd name="T64" fmla="*/ 512 w 680"/>
                <a:gd name="T65" fmla="*/ 1030 h 1111"/>
                <a:gd name="T66" fmla="*/ 454 w 680"/>
                <a:gd name="T67" fmla="*/ 1074 h 1111"/>
                <a:gd name="T68" fmla="*/ 384 w 680"/>
                <a:gd name="T69" fmla="*/ 1100 h 1111"/>
                <a:gd name="T70" fmla="*/ 308 w 680"/>
                <a:gd name="T71" fmla="*/ 1111 h 1111"/>
                <a:gd name="T72" fmla="*/ 238 w 680"/>
                <a:gd name="T73" fmla="*/ 1103 h 1111"/>
                <a:gd name="T74" fmla="*/ 180 w 680"/>
                <a:gd name="T75" fmla="*/ 1085 h 1111"/>
                <a:gd name="T76" fmla="*/ 128 w 680"/>
                <a:gd name="T77" fmla="*/ 1052 h 1111"/>
                <a:gd name="T78" fmla="*/ 84 w 680"/>
                <a:gd name="T79" fmla="*/ 1008 h 1111"/>
                <a:gd name="T80" fmla="*/ 48 w 680"/>
                <a:gd name="T81" fmla="*/ 953 h 1111"/>
                <a:gd name="T82" fmla="*/ 22 w 680"/>
                <a:gd name="T83" fmla="*/ 891 h 1111"/>
                <a:gd name="T84" fmla="*/ 8 w 680"/>
                <a:gd name="T85" fmla="*/ 821 h 1111"/>
                <a:gd name="T86" fmla="*/ 0 w 680"/>
                <a:gd name="T87" fmla="*/ 741 h 1111"/>
                <a:gd name="T88" fmla="*/ 8 w 680"/>
                <a:gd name="T89" fmla="*/ 653 h 1111"/>
                <a:gd name="T90" fmla="*/ 26 w 680"/>
                <a:gd name="T91" fmla="*/ 576 h 1111"/>
                <a:gd name="T92" fmla="*/ 52 w 680"/>
                <a:gd name="T93" fmla="*/ 506 h 1111"/>
                <a:gd name="T94" fmla="*/ 92 w 680"/>
                <a:gd name="T95" fmla="*/ 447 h 1111"/>
                <a:gd name="T96" fmla="*/ 143 w 680"/>
                <a:gd name="T97" fmla="*/ 400 h 1111"/>
                <a:gd name="T98" fmla="*/ 201 w 680"/>
                <a:gd name="T99" fmla="*/ 363 h 1111"/>
                <a:gd name="T100" fmla="*/ 264 w 680"/>
                <a:gd name="T101" fmla="*/ 345 h 1111"/>
                <a:gd name="T102" fmla="*/ 337 w 680"/>
                <a:gd name="T103" fmla="*/ 338 h 1111"/>
                <a:gd name="T104" fmla="*/ 410 w 680"/>
                <a:gd name="T105" fmla="*/ 345 h 1111"/>
                <a:gd name="T106" fmla="*/ 468 w 680"/>
                <a:gd name="T107" fmla="*/ 367 h 1111"/>
                <a:gd name="T108" fmla="*/ 520 w 680"/>
                <a:gd name="T109" fmla="*/ 403 h 1111"/>
                <a:gd name="T110" fmla="*/ 560 w 680"/>
                <a:gd name="T111" fmla="*/ 455 h 1111"/>
                <a:gd name="T112" fmla="*/ 563 w 680"/>
                <a:gd name="T113" fmla="*/ 455 h 1111"/>
                <a:gd name="T114" fmla="*/ 563 w 680"/>
                <a:gd name="T115" fmla="*/ 0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0" h="1111">
                  <a:moveTo>
                    <a:pt x="355" y="436"/>
                  </a:moveTo>
                  <a:lnTo>
                    <a:pt x="289" y="447"/>
                  </a:lnTo>
                  <a:lnTo>
                    <a:pt x="231" y="473"/>
                  </a:lnTo>
                  <a:lnTo>
                    <a:pt x="183" y="517"/>
                  </a:lnTo>
                  <a:lnTo>
                    <a:pt x="150" y="576"/>
                  </a:lnTo>
                  <a:lnTo>
                    <a:pt x="128" y="649"/>
                  </a:lnTo>
                  <a:lnTo>
                    <a:pt x="121" y="733"/>
                  </a:lnTo>
                  <a:lnTo>
                    <a:pt x="128" y="814"/>
                  </a:lnTo>
                  <a:lnTo>
                    <a:pt x="147" y="880"/>
                  </a:lnTo>
                  <a:lnTo>
                    <a:pt x="180" y="935"/>
                  </a:lnTo>
                  <a:lnTo>
                    <a:pt x="223" y="975"/>
                  </a:lnTo>
                  <a:lnTo>
                    <a:pt x="278" y="1001"/>
                  </a:lnTo>
                  <a:lnTo>
                    <a:pt x="340" y="1008"/>
                  </a:lnTo>
                  <a:lnTo>
                    <a:pt x="399" y="1001"/>
                  </a:lnTo>
                  <a:lnTo>
                    <a:pt x="454" y="979"/>
                  </a:lnTo>
                  <a:lnTo>
                    <a:pt x="498" y="938"/>
                  </a:lnTo>
                  <a:lnTo>
                    <a:pt x="534" y="887"/>
                  </a:lnTo>
                  <a:lnTo>
                    <a:pt x="556" y="825"/>
                  </a:lnTo>
                  <a:lnTo>
                    <a:pt x="563" y="759"/>
                  </a:lnTo>
                  <a:lnTo>
                    <a:pt x="563" y="649"/>
                  </a:lnTo>
                  <a:lnTo>
                    <a:pt x="556" y="590"/>
                  </a:lnTo>
                  <a:lnTo>
                    <a:pt x="534" y="543"/>
                  </a:lnTo>
                  <a:lnTo>
                    <a:pt x="501" y="499"/>
                  </a:lnTo>
                  <a:lnTo>
                    <a:pt x="457" y="462"/>
                  </a:lnTo>
                  <a:lnTo>
                    <a:pt x="410" y="444"/>
                  </a:lnTo>
                  <a:lnTo>
                    <a:pt x="355" y="436"/>
                  </a:lnTo>
                  <a:close/>
                  <a:moveTo>
                    <a:pt x="563" y="0"/>
                  </a:moveTo>
                  <a:lnTo>
                    <a:pt x="680" y="0"/>
                  </a:lnTo>
                  <a:lnTo>
                    <a:pt x="680" y="1092"/>
                  </a:lnTo>
                  <a:lnTo>
                    <a:pt x="563" y="1092"/>
                  </a:lnTo>
                  <a:lnTo>
                    <a:pt x="563" y="968"/>
                  </a:lnTo>
                  <a:lnTo>
                    <a:pt x="560" y="968"/>
                  </a:lnTo>
                  <a:lnTo>
                    <a:pt x="512" y="1030"/>
                  </a:lnTo>
                  <a:lnTo>
                    <a:pt x="454" y="1074"/>
                  </a:lnTo>
                  <a:lnTo>
                    <a:pt x="384" y="1100"/>
                  </a:lnTo>
                  <a:lnTo>
                    <a:pt x="308" y="1111"/>
                  </a:lnTo>
                  <a:lnTo>
                    <a:pt x="238" y="1103"/>
                  </a:lnTo>
                  <a:lnTo>
                    <a:pt x="180" y="1085"/>
                  </a:lnTo>
                  <a:lnTo>
                    <a:pt x="128" y="1052"/>
                  </a:lnTo>
                  <a:lnTo>
                    <a:pt x="84" y="1008"/>
                  </a:lnTo>
                  <a:lnTo>
                    <a:pt x="48" y="953"/>
                  </a:lnTo>
                  <a:lnTo>
                    <a:pt x="22" y="891"/>
                  </a:lnTo>
                  <a:lnTo>
                    <a:pt x="8" y="821"/>
                  </a:lnTo>
                  <a:lnTo>
                    <a:pt x="0" y="741"/>
                  </a:lnTo>
                  <a:lnTo>
                    <a:pt x="8" y="653"/>
                  </a:lnTo>
                  <a:lnTo>
                    <a:pt x="26" y="576"/>
                  </a:lnTo>
                  <a:lnTo>
                    <a:pt x="52" y="506"/>
                  </a:lnTo>
                  <a:lnTo>
                    <a:pt x="92" y="447"/>
                  </a:lnTo>
                  <a:lnTo>
                    <a:pt x="143" y="400"/>
                  </a:lnTo>
                  <a:lnTo>
                    <a:pt x="201" y="363"/>
                  </a:lnTo>
                  <a:lnTo>
                    <a:pt x="264" y="345"/>
                  </a:lnTo>
                  <a:lnTo>
                    <a:pt x="337" y="338"/>
                  </a:lnTo>
                  <a:lnTo>
                    <a:pt x="410" y="345"/>
                  </a:lnTo>
                  <a:lnTo>
                    <a:pt x="468" y="367"/>
                  </a:lnTo>
                  <a:lnTo>
                    <a:pt x="520" y="403"/>
                  </a:lnTo>
                  <a:lnTo>
                    <a:pt x="560" y="455"/>
                  </a:lnTo>
                  <a:lnTo>
                    <a:pt x="563" y="455"/>
                  </a:lnTo>
                  <a:lnTo>
                    <a:pt x="5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9" name="Freeform 41"/>
            <p:cNvSpPr>
              <a:spLocks noEditPoints="1"/>
            </p:cNvSpPr>
            <p:nvPr userDrawn="1"/>
          </p:nvSpPr>
          <p:spPr bwMode="auto">
            <a:xfrm>
              <a:off x="1682750" y="-628650"/>
              <a:ext cx="1149350" cy="1227138"/>
            </a:xfrm>
            <a:custGeom>
              <a:avLst/>
              <a:gdLst>
                <a:gd name="T0" fmla="*/ 365 w 724"/>
                <a:gd name="T1" fmla="*/ 98 h 773"/>
                <a:gd name="T2" fmla="*/ 296 w 724"/>
                <a:gd name="T3" fmla="*/ 106 h 773"/>
                <a:gd name="T4" fmla="*/ 234 w 724"/>
                <a:gd name="T5" fmla="*/ 131 h 773"/>
                <a:gd name="T6" fmla="*/ 186 w 724"/>
                <a:gd name="T7" fmla="*/ 175 h 773"/>
                <a:gd name="T8" fmla="*/ 150 w 724"/>
                <a:gd name="T9" fmla="*/ 230 h 773"/>
                <a:gd name="T10" fmla="*/ 128 w 724"/>
                <a:gd name="T11" fmla="*/ 304 h 773"/>
                <a:gd name="T12" fmla="*/ 120 w 724"/>
                <a:gd name="T13" fmla="*/ 388 h 773"/>
                <a:gd name="T14" fmla="*/ 128 w 724"/>
                <a:gd name="T15" fmla="*/ 472 h 773"/>
                <a:gd name="T16" fmla="*/ 150 w 724"/>
                <a:gd name="T17" fmla="*/ 538 h 773"/>
                <a:gd name="T18" fmla="*/ 186 w 724"/>
                <a:gd name="T19" fmla="*/ 597 h 773"/>
                <a:gd name="T20" fmla="*/ 234 w 724"/>
                <a:gd name="T21" fmla="*/ 637 h 773"/>
                <a:gd name="T22" fmla="*/ 296 w 724"/>
                <a:gd name="T23" fmla="*/ 663 h 773"/>
                <a:gd name="T24" fmla="*/ 365 w 724"/>
                <a:gd name="T25" fmla="*/ 670 h 773"/>
                <a:gd name="T26" fmla="*/ 435 w 724"/>
                <a:gd name="T27" fmla="*/ 663 h 773"/>
                <a:gd name="T28" fmla="*/ 493 w 724"/>
                <a:gd name="T29" fmla="*/ 637 h 773"/>
                <a:gd name="T30" fmla="*/ 541 w 724"/>
                <a:gd name="T31" fmla="*/ 597 h 773"/>
                <a:gd name="T32" fmla="*/ 574 w 724"/>
                <a:gd name="T33" fmla="*/ 542 h 773"/>
                <a:gd name="T34" fmla="*/ 596 w 724"/>
                <a:gd name="T35" fmla="*/ 472 h 773"/>
                <a:gd name="T36" fmla="*/ 603 w 724"/>
                <a:gd name="T37" fmla="*/ 388 h 773"/>
                <a:gd name="T38" fmla="*/ 596 w 724"/>
                <a:gd name="T39" fmla="*/ 300 h 773"/>
                <a:gd name="T40" fmla="*/ 574 w 724"/>
                <a:gd name="T41" fmla="*/ 230 h 773"/>
                <a:gd name="T42" fmla="*/ 541 w 724"/>
                <a:gd name="T43" fmla="*/ 172 h 773"/>
                <a:gd name="T44" fmla="*/ 493 w 724"/>
                <a:gd name="T45" fmla="*/ 131 h 773"/>
                <a:gd name="T46" fmla="*/ 435 w 724"/>
                <a:gd name="T47" fmla="*/ 106 h 773"/>
                <a:gd name="T48" fmla="*/ 365 w 724"/>
                <a:gd name="T49" fmla="*/ 98 h 773"/>
                <a:gd name="T50" fmla="*/ 373 w 724"/>
                <a:gd name="T51" fmla="*/ 0 h 773"/>
                <a:gd name="T52" fmla="*/ 449 w 724"/>
                <a:gd name="T53" fmla="*/ 3 h 773"/>
                <a:gd name="T54" fmla="*/ 519 w 724"/>
                <a:gd name="T55" fmla="*/ 25 h 773"/>
                <a:gd name="T56" fmla="*/ 577 w 724"/>
                <a:gd name="T57" fmla="*/ 54 h 773"/>
                <a:gd name="T58" fmla="*/ 629 w 724"/>
                <a:gd name="T59" fmla="*/ 102 h 773"/>
                <a:gd name="T60" fmla="*/ 669 w 724"/>
                <a:gd name="T61" fmla="*/ 157 h 773"/>
                <a:gd name="T62" fmla="*/ 698 w 724"/>
                <a:gd name="T63" fmla="*/ 223 h 773"/>
                <a:gd name="T64" fmla="*/ 716 w 724"/>
                <a:gd name="T65" fmla="*/ 296 h 773"/>
                <a:gd name="T66" fmla="*/ 724 w 724"/>
                <a:gd name="T67" fmla="*/ 381 h 773"/>
                <a:gd name="T68" fmla="*/ 716 w 724"/>
                <a:gd name="T69" fmla="*/ 465 h 773"/>
                <a:gd name="T70" fmla="*/ 698 w 724"/>
                <a:gd name="T71" fmla="*/ 542 h 773"/>
                <a:gd name="T72" fmla="*/ 665 w 724"/>
                <a:gd name="T73" fmla="*/ 608 h 773"/>
                <a:gd name="T74" fmla="*/ 621 w 724"/>
                <a:gd name="T75" fmla="*/ 663 h 773"/>
                <a:gd name="T76" fmla="*/ 570 w 724"/>
                <a:gd name="T77" fmla="*/ 710 h 773"/>
                <a:gd name="T78" fmla="*/ 508 w 724"/>
                <a:gd name="T79" fmla="*/ 743 h 773"/>
                <a:gd name="T80" fmla="*/ 435 w 724"/>
                <a:gd name="T81" fmla="*/ 765 h 773"/>
                <a:gd name="T82" fmla="*/ 354 w 724"/>
                <a:gd name="T83" fmla="*/ 773 h 773"/>
                <a:gd name="T84" fmla="*/ 278 w 724"/>
                <a:gd name="T85" fmla="*/ 765 h 773"/>
                <a:gd name="T86" fmla="*/ 208 w 724"/>
                <a:gd name="T87" fmla="*/ 747 h 773"/>
                <a:gd name="T88" fmla="*/ 150 w 724"/>
                <a:gd name="T89" fmla="*/ 714 h 773"/>
                <a:gd name="T90" fmla="*/ 95 w 724"/>
                <a:gd name="T91" fmla="*/ 666 h 773"/>
                <a:gd name="T92" fmla="*/ 55 w 724"/>
                <a:gd name="T93" fmla="*/ 611 h 773"/>
                <a:gd name="T94" fmla="*/ 22 w 724"/>
                <a:gd name="T95" fmla="*/ 545 h 773"/>
                <a:gd name="T96" fmla="*/ 3 w 724"/>
                <a:gd name="T97" fmla="*/ 476 h 773"/>
                <a:gd name="T98" fmla="*/ 0 w 724"/>
                <a:gd name="T99" fmla="*/ 392 h 773"/>
                <a:gd name="T100" fmla="*/ 3 w 724"/>
                <a:gd name="T101" fmla="*/ 307 h 773"/>
                <a:gd name="T102" fmla="*/ 22 w 724"/>
                <a:gd name="T103" fmla="*/ 230 h 773"/>
                <a:gd name="T104" fmla="*/ 55 w 724"/>
                <a:gd name="T105" fmla="*/ 161 h 773"/>
                <a:gd name="T106" fmla="*/ 98 w 724"/>
                <a:gd name="T107" fmla="*/ 106 h 773"/>
                <a:gd name="T108" fmla="*/ 153 w 724"/>
                <a:gd name="T109" fmla="*/ 58 h 773"/>
                <a:gd name="T110" fmla="*/ 215 w 724"/>
                <a:gd name="T111" fmla="*/ 25 h 773"/>
                <a:gd name="T112" fmla="*/ 289 w 724"/>
                <a:gd name="T113" fmla="*/ 3 h 773"/>
                <a:gd name="T114" fmla="*/ 373 w 724"/>
                <a:gd name="T11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4" h="773">
                  <a:moveTo>
                    <a:pt x="365" y="98"/>
                  </a:moveTo>
                  <a:lnTo>
                    <a:pt x="296" y="106"/>
                  </a:lnTo>
                  <a:lnTo>
                    <a:pt x="234" y="131"/>
                  </a:lnTo>
                  <a:lnTo>
                    <a:pt x="186" y="175"/>
                  </a:lnTo>
                  <a:lnTo>
                    <a:pt x="150" y="230"/>
                  </a:lnTo>
                  <a:lnTo>
                    <a:pt x="128" y="304"/>
                  </a:lnTo>
                  <a:lnTo>
                    <a:pt x="120" y="388"/>
                  </a:lnTo>
                  <a:lnTo>
                    <a:pt x="128" y="472"/>
                  </a:lnTo>
                  <a:lnTo>
                    <a:pt x="150" y="538"/>
                  </a:lnTo>
                  <a:lnTo>
                    <a:pt x="186" y="597"/>
                  </a:lnTo>
                  <a:lnTo>
                    <a:pt x="234" y="637"/>
                  </a:lnTo>
                  <a:lnTo>
                    <a:pt x="296" y="663"/>
                  </a:lnTo>
                  <a:lnTo>
                    <a:pt x="365" y="670"/>
                  </a:lnTo>
                  <a:lnTo>
                    <a:pt x="435" y="663"/>
                  </a:lnTo>
                  <a:lnTo>
                    <a:pt x="493" y="637"/>
                  </a:lnTo>
                  <a:lnTo>
                    <a:pt x="541" y="597"/>
                  </a:lnTo>
                  <a:lnTo>
                    <a:pt x="574" y="542"/>
                  </a:lnTo>
                  <a:lnTo>
                    <a:pt x="596" y="472"/>
                  </a:lnTo>
                  <a:lnTo>
                    <a:pt x="603" y="388"/>
                  </a:lnTo>
                  <a:lnTo>
                    <a:pt x="596" y="300"/>
                  </a:lnTo>
                  <a:lnTo>
                    <a:pt x="574" y="230"/>
                  </a:lnTo>
                  <a:lnTo>
                    <a:pt x="541" y="172"/>
                  </a:lnTo>
                  <a:lnTo>
                    <a:pt x="493" y="131"/>
                  </a:lnTo>
                  <a:lnTo>
                    <a:pt x="435" y="106"/>
                  </a:lnTo>
                  <a:lnTo>
                    <a:pt x="365" y="98"/>
                  </a:lnTo>
                  <a:close/>
                  <a:moveTo>
                    <a:pt x="373" y="0"/>
                  </a:moveTo>
                  <a:lnTo>
                    <a:pt x="449" y="3"/>
                  </a:lnTo>
                  <a:lnTo>
                    <a:pt x="519" y="25"/>
                  </a:lnTo>
                  <a:lnTo>
                    <a:pt x="577" y="54"/>
                  </a:lnTo>
                  <a:lnTo>
                    <a:pt x="629" y="102"/>
                  </a:lnTo>
                  <a:lnTo>
                    <a:pt x="669" y="157"/>
                  </a:lnTo>
                  <a:lnTo>
                    <a:pt x="698" y="223"/>
                  </a:lnTo>
                  <a:lnTo>
                    <a:pt x="716" y="296"/>
                  </a:lnTo>
                  <a:lnTo>
                    <a:pt x="724" y="381"/>
                  </a:lnTo>
                  <a:lnTo>
                    <a:pt x="716" y="465"/>
                  </a:lnTo>
                  <a:lnTo>
                    <a:pt x="698" y="542"/>
                  </a:lnTo>
                  <a:lnTo>
                    <a:pt x="665" y="608"/>
                  </a:lnTo>
                  <a:lnTo>
                    <a:pt x="621" y="663"/>
                  </a:lnTo>
                  <a:lnTo>
                    <a:pt x="570" y="710"/>
                  </a:lnTo>
                  <a:lnTo>
                    <a:pt x="508" y="743"/>
                  </a:lnTo>
                  <a:lnTo>
                    <a:pt x="435" y="765"/>
                  </a:lnTo>
                  <a:lnTo>
                    <a:pt x="354" y="773"/>
                  </a:lnTo>
                  <a:lnTo>
                    <a:pt x="278" y="765"/>
                  </a:lnTo>
                  <a:lnTo>
                    <a:pt x="208" y="747"/>
                  </a:lnTo>
                  <a:lnTo>
                    <a:pt x="150" y="714"/>
                  </a:lnTo>
                  <a:lnTo>
                    <a:pt x="95" y="666"/>
                  </a:lnTo>
                  <a:lnTo>
                    <a:pt x="55" y="611"/>
                  </a:lnTo>
                  <a:lnTo>
                    <a:pt x="22" y="545"/>
                  </a:lnTo>
                  <a:lnTo>
                    <a:pt x="3" y="476"/>
                  </a:lnTo>
                  <a:lnTo>
                    <a:pt x="0" y="392"/>
                  </a:lnTo>
                  <a:lnTo>
                    <a:pt x="3" y="307"/>
                  </a:lnTo>
                  <a:lnTo>
                    <a:pt x="22" y="230"/>
                  </a:lnTo>
                  <a:lnTo>
                    <a:pt x="55" y="161"/>
                  </a:lnTo>
                  <a:lnTo>
                    <a:pt x="98" y="106"/>
                  </a:lnTo>
                  <a:lnTo>
                    <a:pt x="153" y="58"/>
                  </a:lnTo>
                  <a:lnTo>
                    <a:pt x="215" y="25"/>
                  </a:lnTo>
                  <a:lnTo>
                    <a:pt x="289" y="3"/>
                  </a:lnTo>
                  <a:lnTo>
                    <a:pt x="3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40" name="Freeform 42"/>
            <p:cNvSpPr>
              <a:spLocks/>
            </p:cNvSpPr>
            <p:nvPr userDrawn="1"/>
          </p:nvSpPr>
          <p:spPr bwMode="auto">
            <a:xfrm>
              <a:off x="2901950" y="-600075"/>
              <a:ext cx="1630363" cy="1168400"/>
            </a:xfrm>
            <a:custGeom>
              <a:avLst/>
              <a:gdLst>
                <a:gd name="T0" fmla="*/ 0 w 1027"/>
                <a:gd name="T1" fmla="*/ 0 h 736"/>
                <a:gd name="T2" fmla="*/ 124 w 1027"/>
                <a:gd name="T3" fmla="*/ 0 h 736"/>
                <a:gd name="T4" fmla="*/ 274 w 1027"/>
                <a:gd name="T5" fmla="*/ 553 h 736"/>
                <a:gd name="T6" fmla="*/ 285 w 1027"/>
                <a:gd name="T7" fmla="*/ 619 h 736"/>
                <a:gd name="T8" fmla="*/ 288 w 1027"/>
                <a:gd name="T9" fmla="*/ 619 h 736"/>
                <a:gd name="T10" fmla="*/ 292 w 1027"/>
                <a:gd name="T11" fmla="*/ 590 h 736"/>
                <a:gd name="T12" fmla="*/ 303 w 1027"/>
                <a:gd name="T13" fmla="*/ 549 h 736"/>
                <a:gd name="T14" fmla="*/ 471 w 1027"/>
                <a:gd name="T15" fmla="*/ 0 h 736"/>
                <a:gd name="T16" fmla="*/ 581 w 1027"/>
                <a:gd name="T17" fmla="*/ 0 h 736"/>
                <a:gd name="T18" fmla="*/ 731 w 1027"/>
                <a:gd name="T19" fmla="*/ 553 h 736"/>
                <a:gd name="T20" fmla="*/ 738 w 1027"/>
                <a:gd name="T21" fmla="*/ 586 h 736"/>
                <a:gd name="T22" fmla="*/ 742 w 1027"/>
                <a:gd name="T23" fmla="*/ 619 h 736"/>
                <a:gd name="T24" fmla="*/ 749 w 1027"/>
                <a:gd name="T25" fmla="*/ 619 h 736"/>
                <a:gd name="T26" fmla="*/ 760 w 1027"/>
                <a:gd name="T27" fmla="*/ 553 h 736"/>
                <a:gd name="T28" fmla="*/ 910 w 1027"/>
                <a:gd name="T29" fmla="*/ 0 h 736"/>
                <a:gd name="T30" fmla="*/ 1027 w 1027"/>
                <a:gd name="T31" fmla="*/ 0 h 736"/>
                <a:gd name="T32" fmla="*/ 808 w 1027"/>
                <a:gd name="T33" fmla="*/ 736 h 736"/>
                <a:gd name="T34" fmla="*/ 683 w 1027"/>
                <a:gd name="T35" fmla="*/ 736 h 736"/>
                <a:gd name="T36" fmla="*/ 533 w 1027"/>
                <a:gd name="T37" fmla="*/ 209 h 736"/>
                <a:gd name="T38" fmla="*/ 526 w 1027"/>
                <a:gd name="T39" fmla="*/ 176 h 736"/>
                <a:gd name="T40" fmla="*/ 522 w 1027"/>
                <a:gd name="T41" fmla="*/ 139 h 736"/>
                <a:gd name="T42" fmla="*/ 519 w 1027"/>
                <a:gd name="T43" fmla="*/ 139 h 736"/>
                <a:gd name="T44" fmla="*/ 511 w 1027"/>
                <a:gd name="T45" fmla="*/ 168 h 736"/>
                <a:gd name="T46" fmla="*/ 504 w 1027"/>
                <a:gd name="T47" fmla="*/ 205 h 736"/>
                <a:gd name="T48" fmla="*/ 340 w 1027"/>
                <a:gd name="T49" fmla="*/ 736 h 736"/>
                <a:gd name="T50" fmla="*/ 219 w 1027"/>
                <a:gd name="T51" fmla="*/ 736 h 736"/>
                <a:gd name="T52" fmla="*/ 0 w 1027"/>
                <a:gd name="T53"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7" h="736">
                  <a:moveTo>
                    <a:pt x="0" y="0"/>
                  </a:moveTo>
                  <a:lnTo>
                    <a:pt x="124" y="0"/>
                  </a:lnTo>
                  <a:lnTo>
                    <a:pt x="274" y="553"/>
                  </a:lnTo>
                  <a:lnTo>
                    <a:pt x="285" y="619"/>
                  </a:lnTo>
                  <a:lnTo>
                    <a:pt x="288" y="619"/>
                  </a:lnTo>
                  <a:lnTo>
                    <a:pt x="292" y="590"/>
                  </a:lnTo>
                  <a:lnTo>
                    <a:pt x="303" y="549"/>
                  </a:lnTo>
                  <a:lnTo>
                    <a:pt x="471" y="0"/>
                  </a:lnTo>
                  <a:lnTo>
                    <a:pt x="581" y="0"/>
                  </a:lnTo>
                  <a:lnTo>
                    <a:pt x="731" y="553"/>
                  </a:lnTo>
                  <a:lnTo>
                    <a:pt x="738" y="586"/>
                  </a:lnTo>
                  <a:lnTo>
                    <a:pt x="742" y="619"/>
                  </a:lnTo>
                  <a:lnTo>
                    <a:pt x="749" y="619"/>
                  </a:lnTo>
                  <a:lnTo>
                    <a:pt x="760" y="553"/>
                  </a:lnTo>
                  <a:lnTo>
                    <a:pt x="910" y="0"/>
                  </a:lnTo>
                  <a:lnTo>
                    <a:pt x="1027" y="0"/>
                  </a:lnTo>
                  <a:lnTo>
                    <a:pt x="808" y="736"/>
                  </a:lnTo>
                  <a:lnTo>
                    <a:pt x="683" y="736"/>
                  </a:lnTo>
                  <a:lnTo>
                    <a:pt x="533" y="209"/>
                  </a:lnTo>
                  <a:lnTo>
                    <a:pt x="526" y="176"/>
                  </a:lnTo>
                  <a:lnTo>
                    <a:pt x="522" y="139"/>
                  </a:lnTo>
                  <a:lnTo>
                    <a:pt x="519" y="139"/>
                  </a:lnTo>
                  <a:lnTo>
                    <a:pt x="511" y="168"/>
                  </a:lnTo>
                  <a:lnTo>
                    <a:pt x="504" y="205"/>
                  </a:lnTo>
                  <a:lnTo>
                    <a:pt x="340" y="736"/>
                  </a:lnTo>
                  <a:lnTo>
                    <a:pt x="219" y="73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41" name="Freeform 43"/>
            <p:cNvSpPr>
              <a:spLocks/>
            </p:cNvSpPr>
            <p:nvPr userDrawn="1"/>
          </p:nvSpPr>
          <p:spPr bwMode="auto">
            <a:xfrm>
              <a:off x="4613275" y="-628650"/>
              <a:ext cx="714375" cy="1227138"/>
            </a:xfrm>
            <a:custGeom>
              <a:avLst/>
              <a:gdLst>
                <a:gd name="T0" fmla="*/ 260 w 450"/>
                <a:gd name="T1" fmla="*/ 0 h 773"/>
                <a:gd name="T2" fmla="*/ 340 w 450"/>
                <a:gd name="T3" fmla="*/ 7 h 773"/>
                <a:gd name="T4" fmla="*/ 417 w 450"/>
                <a:gd name="T5" fmla="*/ 32 h 773"/>
                <a:gd name="T6" fmla="*/ 417 w 450"/>
                <a:gd name="T7" fmla="*/ 150 h 773"/>
                <a:gd name="T8" fmla="*/ 366 w 450"/>
                <a:gd name="T9" fmla="*/ 124 h 773"/>
                <a:gd name="T10" fmla="*/ 311 w 450"/>
                <a:gd name="T11" fmla="*/ 106 h 773"/>
                <a:gd name="T12" fmla="*/ 249 w 450"/>
                <a:gd name="T13" fmla="*/ 98 h 773"/>
                <a:gd name="T14" fmla="*/ 198 w 450"/>
                <a:gd name="T15" fmla="*/ 106 h 773"/>
                <a:gd name="T16" fmla="*/ 157 w 450"/>
                <a:gd name="T17" fmla="*/ 128 h 773"/>
                <a:gd name="T18" fmla="*/ 128 w 450"/>
                <a:gd name="T19" fmla="*/ 161 h 773"/>
                <a:gd name="T20" fmla="*/ 121 w 450"/>
                <a:gd name="T21" fmla="*/ 201 h 773"/>
                <a:gd name="T22" fmla="*/ 128 w 450"/>
                <a:gd name="T23" fmla="*/ 245 h 773"/>
                <a:gd name="T24" fmla="*/ 146 w 450"/>
                <a:gd name="T25" fmla="*/ 278 h 773"/>
                <a:gd name="T26" fmla="*/ 172 w 450"/>
                <a:gd name="T27" fmla="*/ 296 h 773"/>
                <a:gd name="T28" fmla="*/ 209 w 450"/>
                <a:gd name="T29" fmla="*/ 318 h 773"/>
                <a:gd name="T30" fmla="*/ 260 w 450"/>
                <a:gd name="T31" fmla="*/ 340 h 773"/>
                <a:gd name="T32" fmla="*/ 322 w 450"/>
                <a:gd name="T33" fmla="*/ 370 h 773"/>
                <a:gd name="T34" fmla="*/ 373 w 450"/>
                <a:gd name="T35" fmla="*/ 403 h 773"/>
                <a:gd name="T36" fmla="*/ 406 w 450"/>
                <a:gd name="T37" fmla="*/ 432 h 773"/>
                <a:gd name="T38" fmla="*/ 432 w 450"/>
                <a:gd name="T39" fmla="*/ 468 h 773"/>
                <a:gd name="T40" fmla="*/ 446 w 450"/>
                <a:gd name="T41" fmla="*/ 509 h 773"/>
                <a:gd name="T42" fmla="*/ 450 w 450"/>
                <a:gd name="T43" fmla="*/ 556 h 773"/>
                <a:gd name="T44" fmla="*/ 443 w 450"/>
                <a:gd name="T45" fmla="*/ 615 h 773"/>
                <a:gd name="T46" fmla="*/ 417 w 450"/>
                <a:gd name="T47" fmla="*/ 666 h 773"/>
                <a:gd name="T48" fmla="*/ 377 w 450"/>
                <a:gd name="T49" fmla="*/ 710 h 773"/>
                <a:gd name="T50" fmla="*/ 322 w 450"/>
                <a:gd name="T51" fmla="*/ 743 h 773"/>
                <a:gd name="T52" fmla="*/ 256 w 450"/>
                <a:gd name="T53" fmla="*/ 765 h 773"/>
                <a:gd name="T54" fmla="*/ 179 w 450"/>
                <a:gd name="T55" fmla="*/ 773 h 773"/>
                <a:gd name="T56" fmla="*/ 114 w 450"/>
                <a:gd name="T57" fmla="*/ 765 h 773"/>
                <a:gd name="T58" fmla="*/ 55 w 450"/>
                <a:gd name="T59" fmla="*/ 751 h 773"/>
                <a:gd name="T60" fmla="*/ 0 w 450"/>
                <a:gd name="T61" fmla="*/ 725 h 773"/>
                <a:gd name="T62" fmla="*/ 0 w 450"/>
                <a:gd name="T63" fmla="*/ 600 h 773"/>
                <a:gd name="T64" fmla="*/ 59 w 450"/>
                <a:gd name="T65" fmla="*/ 641 h 773"/>
                <a:gd name="T66" fmla="*/ 121 w 450"/>
                <a:gd name="T67" fmla="*/ 663 h 773"/>
                <a:gd name="T68" fmla="*/ 190 w 450"/>
                <a:gd name="T69" fmla="*/ 670 h 773"/>
                <a:gd name="T70" fmla="*/ 242 w 450"/>
                <a:gd name="T71" fmla="*/ 666 h 773"/>
                <a:gd name="T72" fmla="*/ 278 w 450"/>
                <a:gd name="T73" fmla="*/ 655 h 773"/>
                <a:gd name="T74" fmla="*/ 307 w 450"/>
                <a:gd name="T75" fmla="*/ 633 h 773"/>
                <a:gd name="T76" fmla="*/ 326 w 450"/>
                <a:gd name="T77" fmla="*/ 604 h 773"/>
                <a:gd name="T78" fmla="*/ 329 w 450"/>
                <a:gd name="T79" fmla="*/ 567 h 773"/>
                <a:gd name="T80" fmla="*/ 322 w 450"/>
                <a:gd name="T81" fmla="*/ 531 h 773"/>
                <a:gd name="T82" fmla="*/ 304 w 450"/>
                <a:gd name="T83" fmla="*/ 498 h 773"/>
                <a:gd name="T84" fmla="*/ 278 w 450"/>
                <a:gd name="T85" fmla="*/ 479 h 773"/>
                <a:gd name="T86" fmla="*/ 234 w 450"/>
                <a:gd name="T87" fmla="*/ 457 h 773"/>
                <a:gd name="T88" fmla="*/ 179 w 450"/>
                <a:gd name="T89" fmla="*/ 428 h 773"/>
                <a:gd name="T90" fmla="*/ 121 w 450"/>
                <a:gd name="T91" fmla="*/ 399 h 773"/>
                <a:gd name="T92" fmla="*/ 73 w 450"/>
                <a:gd name="T93" fmla="*/ 370 h 773"/>
                <a:gd name="T94" fmla="*/ 40 w 450"/>
                <a:gd name="T95" fmla="*/ 340 h 773"/>
                <a:gd name="T96" fmla="*/ 18 w 450"/>
                <a:gd name="T97" fmla="*/ 304 h 773"/>
                <a:gd name="T98" fmla="*/ 4 w 450"/>
                <a:gd name="T99" fmla="*/ 260 h 773"/>
                <a:gd name="T100" fmla="*/ 0 w 450"/>
                <a:gd name="T101" fmla="*/ 212 h 773"/>
                <a:gd name="T102" fmla="*/ 8 w 450"/>
                <a:gd name="T103" fmla="*/ 153 h 773"/>
                <a:gd name="T104" fmla="*/ 33 w 450"/>
                <a:gd name="T105" fmla="*/ 102 h 773"/>
                <a:gd name="T106" fmla="*/ 73 w 450"/>
                <a:gd name="T107" fmla="*/ 58 h 773"/>
                <a:gd name="T108" fmla="*/ 128 w 450"/>
                <a:gd name="T109" fmla="*/ 25 h 773"/>
                <a:gd name="T110" fmla="*/ 187 w 450"/>
                <a:gd name="T111" fmla="*/ 3 h 773"/>
                <a:gd name="T112" fmla="*/ 260 w 450"/>
                <a:gd name="T113"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0" h="773">
                  <a:moveTo>
                    <a:pt x="260" y="0"/>
                  </a:moveTo>
                  <a:lnTo>
                    <a:pt x="340" y="7"/>
                  </a:lnTo>
                  <a:lnTo>
                    <a:pt x="417" y="32"/>
                  </a:lnTo>
                  <a:lnTo>
                    <a:pt x="417" y="150"/>
                  </a:lnTo>
                  <a:lnTo>
                    <a:pt x="366" y="124"/>
                  </a:lnTo>
                  <a:lnTo>
                    <a:pt x="311" y="106"/>
                  </a:lnTo>
                  <a:lnTo>
                    <a:pt x="249" y="98"/>
                  </a:lnTo>
                  <a:lnTo>
                    <a:pt x="198" y="106"/>
                  </a:lnTo>
                  <a:lnTo>
                    <a:pt x="157" y="128"/>
                  </a:lnTo>
                  <a:lnTo>
                    <a:pt x="128" y="161"/>
                  </a:lnTo>
                  <a:lnTo>
                    <a:pt x="121" y="201"/>
                  </a:lnTo>
                  <a:lnTo>
                    <a:pt x="128" y="245"/>
                  </a:lnTo>
                  <a:lnTo>
                    <a:pt x="146" y="278"/>
                  </a:lnTo>
                  <a:lnTo>
                    <a:pt x="172" y="296"/>
                  </a:lnTo>
                  <a:lnTo>
                    <a:pt x="209" y="318"/>
                  </a:lnTo>
                  <a:lnTo>
                    <a:pt x="260" y="340"/>
                  </a:lnTo>
                  <a:lnTo>
                    <a:pt x="322" y="370"/>
                  </a:lnTo>
                  <a:lnTo>
                    <a:pt x="373" y="403"/>
                  </a:lnTo>
                  <a:lnTo>
                    <a:pt x="406" y="432"/>
                  </a:lnTo>
                  <a:lnTo>
                    <a:pt x="432" y="468"/>
                  </a:lnTo>
                  <a:lnTo>
                    <a:pt x="446" y="509"/>
                  </a:lnTo>
                  <a:lnTo>
                    <a:pt x="450" y="556"/>
                  </a:lnTo>
                  <a:lnTo>
                    <a:pt x="443" y="615"/>
                  </a:lnTo>
                  <a:lnTo>
                    <a:pt x="417" y="666"/>
                  </a:lnTo>
                  <a:lnTo>
                    <a:pt x="377" y="710"/>
                  </a:lnTo>
                  <a:lnTo>
                    <a:pt x="322" y="743"/>
                  </a:lnTo>
                  <a:lnTo>
                    <a:pt x="256" y="765"/>
                  </a:lnTo>
                  <a:lnTo>
                    <a:pt x="179" y="773"/>
                  </a:lnTo>
                  <a:lnTo>
                    <a:pt x="114" y="765"/>
                  </a:lnTo>
                  <a:lnTo>
                    <a:pt x="55" y="751"/>
                  </a:lnTo>
                  <a:lnTo>
                    <a:pt x="0" y="725"/>
                  </a:lnTo>
                  <a:lnTo>
                    <a:pt x="0" y="600"/>
                  </a:lnTo>
                  <a:lnTo>
                    <a:pt x="59" y="641"/>
                  </a:lnTo>
                  <a:lnTo>
                    <a:pt x="121" y="663"/>
                  </a:lnTo>
                  <a:lnTo>
                    <a:pt x="190" y="670"/>
                  </a:lnTo>
                  <a:lnTo>
                    <a:pt x="242" y="666"/>
                  </a:lnTo>
                  <a:lnTo>
                    <a:pt x="278" y="655"/>
                  </a:lnTo>
                  <a:lnTo>
                    <a:pt x="307" y="633"/>
                  </a:lnTo>
                  <a:lnTo>
                    <a:pt x="326" y="604"/>
                  </a:lnTo>
                  <a:lnTo>
                    <a:pt x="329" y="567"/>
                  </a:lnTo>
                  <a:lnTo>
                    <a:pt x="322" y="531"/>
                  </a:lnTo>
                  <a:lnTo>
                    <a:pt x="304" y="498"/>
                  </a:lnTo>
                  <a:lnTo>
                    <a:pt x="278" y="479"/>
                  </a:lnTo>
                  <a:lnTo>
                    <a:pt x="234" y="457"/>
                  </a:lnTo>
                  <a:lnTo>
                    <a:pt x="179" y="428"/>
                  </a:lnTo>
                  <a:lnTo>
                    <a:pt x="121" y="399"/>
                  </a:lnTo>
                  <a:lnTo>
                    <a:pt x="73" y="370"/>
                  </a:lnTo>
                  <a:lnTo>
                    <a:pt x="40" y="340"/>
                  </a:lnTo>
                  <a:lnTo>
                    <a:pt x="18" y="304"/>
                  </a:lnTo>
                  <a:lnTo>
                    <a:pt x="4" y="260"/>
                  </a:lnTo>
                  <a:lnTo>
                    <a:pt x="0" y="212"/>
                  </a:lnTo>
                  <a:lnTo>
                    <a:pt x="8" y="153"/>
                  </a:lnTo>
                  <a:lnTo>
                    <a:pt x="33" y="102"/>
                  </a:lnTo>
                  <a:lnTo>
                    <a:pt x="73" y="58"/>
                  </a:lnTo>
                  <a:lnTo>
                    <a:pt x="128" y="25"/>
                  </a:lnTo>
                  <a:lnTo>
                    <a:pt x="187" y="3"/>
                  </a:lnTo>
                  <a:lnTo>
                    <a:pt x="2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grpSp>
    </p:spTree>
    <p:extLst>
      <p:ext uri="{BB962C8B-B14F-4D97-AF65-F5344CB8AC3E}">
        <p14:creationId xmlns:p14="http://schemas.microsoft.com/office/powerpoint/2010/main" val="4716295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ction Photo Left">
    <p:bg>
      <p:bgPr>
        <a:solidFill>
          <a:schemeClr val="accent1"/>
        </a:solidFill>
        <a:effectLst/>
      </p:bgPr>
    </p:bg>
    <p:spTree>
      <p:nvGrpSpPr>
        <p:cNvPr id="1" name=""/>
        <p:cNvGrpSpPr/>
        <p:nvPr/>
      </p:nvGrpSpPr>
      <p:grpSpPr>
        <a:xfrm>
          <a:off x="0" y="0"/>
          <a:ext cx="0" cy="0"/>
          <a:chOff x="0" y="0"/>
          <a:chExt cx="0" cy="0"/>
        </a:xfrm>
      </p:grpSpPr>
      <p:sp>
        <p:nvSpPr>
          <p:cNvPr id="37" name="Title 36"/>
          <p:cNvSpPr>
            <a:spLocks noGrp="1"/>
          </p:cNvSpPr>
          <p:nvPr>
            <p:ph type="title" hasCustomPrompt="1"/>
          </p:nvPr>
        </p:nvSpPr>
        <p:spPr>
          <a:xfrm>
            <a:off x="7138020" y="2404044"/>
            <a:ext cx="3042187" cy="527452"/>
          </a:xfrm>
        </p:spPr>
        <p:txBody>
          <a:bodyPr/>
          <a:lstStyle>
            <a:lvl1pPr>
              <a:defRPr>
                <a:solidFill>
                  <a:schemeClr val="tx1"/>
                </a:solidFill>
              </a:defRPr>
            </a:lvl1pPr>
          </a:lstStyle>
          <a:p>
            <a:r>
              <a:rPr lang="en-US" dirty="0" smtClean="0"/>
              <a:t>Click to edit title</a:t>
            </a:r>
            <a:endParaRPr lang="en-US" dirty="0"/>
          </a:p>
        </p:txBody>
      </p:sp>
      <p:sp>
        <p:nvSpPr>
          <p:cNvPr id="30" name="Text Placeholder 8"/>
          <p:cNvSpPr>
            <a:spLocks noGrp="1"/>
          </p:cNvSpPr>
          <p:nvPr>
            <p:ph type="body" sz="quarter" idx="17" hasCustomPrompt="1"/>
          </p:nvPr>
        </p:nvSpPr>
        <p:spPr>
          <a:xfrm>
            <a:off x="7138020" y="544118"/>
            <a:ext cx="3042187" cy="313932"/>
          </a:xfrm>
        </p:spPr>
        <p:txBody>
          <a:bodyPr wrap="square">
            <a:spAutoFit/>
          </a:bodyPr>
          <a:lstStyle>
            <a:lvl1pPr marL="0" indent="0">
              <a:buNone/>
              <a:defRPr sz="1632" baseline="0">
                <a:solidFill>
                  <a:schemeClr val="tx1"/>
                </a:solidFill>
              </a:defRPr>
            </a:lvl1pPr>
            <a:lvl2pPr marL="237473" indent="0">
              <a:buNone/>
              <a:defRPr sz="1632">
                <a:solidFill>
                  <a:schemeClr val="tx2"/>
                </a:solidFill>
              </a:defRPr>
            </a:lvl2pPr>
            <a:lvl3pPr>
              <a:defRPr sz="1632">
                <a:solidFill>
                  <a:schemeClr val="tx2"/>
                </a:solidFill>
              </a:defRPr>
            </a:lvl3pPr>
            <a:lvl4pPr>
              <a:defRPr sz="1632">
                <a:solidFill>
                  <a:schemeClr val="tx2"/>
                </a:solidFill>
              </a:defRPr>
            </a:lvl4pPr>
            <a:lvl5pPr>
              <a:defRPr sz="1632">
                <a:solidFill>
                  <a:schemeClr val="tx2"/>
                </a:solidFill>
              </a:defRPr>
            </a:lvl5pPr>
          </a:lstStyle>
          <a:p>
            <a:pPr lvl="0"/>
            <a:r>
              <a:rPr lang="en-US" dirty="0" smtClean="0"/>
              <a:t>Click to edit section #</a:t>
            </a:r>
          </a:p>
        </p:txBody>
      </p:sp>
      <p:sp>
        <p:nvSpPr>
          <p:cNvPr id="27" name="Picture Placeholder 9"/>
          <p:cNvSpPr>
            <a:spLocks noGrp="1"/>
          </p:cNvSpPr>
          <p:nvPr>
            <p:ph type="pic" sz="quarter" idx="18" hasCustomPrompt="1"/>
          </p:nvPr>
        </p:nvSpPr>
        <p:spPr>
          <a:xfrm>
            <a:off x="1" y="0"/>
            <a:ext cx="6929449" cy="6994525"/>
          </a:xfrm>
          <a:solidFill>
            <a:schemeClr val="accent3"/>
          </a:solidFill>
        </p:spPr>
        <p:txBody>
          <a:bodyPr anchor="ctr" anchorCtr="0">
            <a:normAutofit/>
          </a:bodyPr>
          <a:lstStyle>
            <a:lvl1pPr marL="0" indent="0" algn="ctr">
              <a:lnSpc>
                <a:spcPct val="100000"/>
              </a:lnSpc>
              <a:buNone/>
              <a:defRPr sz="1904" baseline="0"/>
            </a:lvl1pPr>
          </a:lstStyle>
          <a:p>
            <a:r>
              <a:rPr lang="en-US" dirty="0" smtClean="0"/>
              <a:t>Click to place </a:t>
            </a:r>
            <a:br>
              <a:rPr lang="en-US" dirty="0" smtClean="0"/>
            </a:br>
            <a:r>
              <a:rPr lang="en-US" dirty="0" smtClean="0"/>
              <a:t>personal photo</a:t>
            </a:r>
            <a:endParaRPr lang="en-US" dirty="0"/>
          </a:p>
        </p:txBody>
      </p:sp>
      <p:sp>
        <p:nvSpPr>
          <p:cNvPr id="2" name="Date Placeholder 1"/>
          <p:cNvSpPr>
            <a:spLocks noGrp="1"/>
          </p:cNvSpPr>
          <p:nvPr>
            <p:ph type="dt" sz="half" idx="19"/>
          </p:nvPr>
        </p:nvSpPr>
        <p:spPr/>
        <p:txBody>
          <a:bodyPr/>
          <a:lstStyle/>
          <a:p>
            <a:fld id="{40F081CE-F4EC-4743-BE49-BB19EB5BA6F6}" type="datetime1">
              <a:rPr lang="en-US" smtClean="0">
                <a:solidFill>
                  <a:srgbClr val="FFFFFF">
                    <a:lumMod val="40000"/>
                    <a:lumOff val="60000"/>
                  </a:srgbClr>
                </a:solidFill>
              </a:rPr>
              <a:pPr/>
              <a:t>6/28/2013</a:t>
            </a:fld>
            <a:endParaRPr lang="en-US" dirty="0">
              <a:solidFill>
                <a:srgbClr val="FFFFFF">
                  <a:lumMod val="40000"/>
                  <a:lumOff val="60000"/>
                </a:srgbClr>
              </a:solidFill>
            </a:endParaRPr>
          </a:p>
        </p:txBody>
      </p:sp>
      <p:sp>
        <p:nvSpPr>
          <p:cNvPr id="3" name="Footer Placeholder 2"/>
          <p:cNvSpPr>
            <a:spLocks noGrp="1"/>
          </p:cNvSpPr>
          <p:nvPr>
            <p:ph type="ftr" sz="quarter" idx="20"/>
          </p:nvPr>
        </p:nvSpPr>
        <p:spPr/>
        <p:txBody>
          <a:bodyPr/>
          <a:lstStyle/>
          <a:p>
            <a:r>
              <a:rPr lang="en-US" smtClean="0">
                <a:solidFill>
                  <a:srgbClr val="FFFFFF">
                    <a:lumMod val="40000"/>
                    <a:lumOff val="60000"/>
                  </a:srgbClr>
                </a:solidFill>
              </a:rPr>
              <a:t>Microsoft confidential</a:t>
            </a:r>
            <a:endParaRPr lang="en-US" dirty="0">
              <a:solidFill>
                <a:srgbClr val="FFFFFF">
                  <a:lumMod val="40000"/>
                  <a:lumOff val="60000"/>
                </a:srgbClr>
              </a:solidFill>
            </a:endParaRPr>
          </a:p>
        </p:txBody>
      </p:sp>
      <p:sp>
        <p:nvSpPr>
          <p:cNvPr id="4" name="Slide Number Placeholder 3"/>
          <p:cNvSpPr>
            <a:spLocks noGrp="1"/>
          </p:cNvSpPr>
          <p:nvPr>
            <p:ph type="sldNum" sz="quarter" idx="21"/>
          </p:nvPr>
        </p:nvSpPr>
        <p:spPr/>
        <p:txBody>
          <a:bodyPr/>
          <a:lstStyle/>
          <a:p>
            <a:fld id="{B6F15528-21DE-4FAA-801E-634DDDAF4B2B}" type="slidenum">
              <a:rPr lang="en-US" smtClean="0">
                <a:solidFill>
                  <a:srgbClr val="FFFFFF">
                    <a:lumMod val="40000"/>
                    <a:lumOff val="60000"/>
                  </a:srgbClr>
                </a:solidFill>
              </a:rPr>
              <a:pPr/>
              <a:t>‹#›</a:t>
            </a:fld>
            <a:endParaRPr lang="en-US" dirty="0">
              <a:solidFill>
                <a:srgbClr val="FFFFFF">
                  <a:lumMod val="40000"/>
                  <a:lumOff val="60000"/>
                </a:srgbClr>
              </a:solidFill>
            </a:endParaRPr>
          </a:p>
        </p:txBody>
      </p:sp>
      <p:sp>
        <p:nvSpPr>
          <p:cNvPr id="70" name="Text Placeholder 21"/>
          <p:cNvSpPr>
            <a:spLocks noGrp="1"/>
          </p:cNvSpPr>
          <p:nvPr>
            <p:ph type="body" sz="quarter" idx="26" hasCustomPrompt="1"/>
          </p:nvPr>
        </p:nvSpPr>
        <p:spPr>
          <a:xfrm>
            <a:off x="7138020" y="3834037"/>
            <a:ext cx="3048661" cy="2286174"/>
          </a:xfrm>
        </p:spPr>
        <p:txBody>
          <a:bodyPr/>
          <a:lstStyle>
            <a:lvl1pPr marL="0" indent="0">
              <a:buNone/>
              <a:defRPr sz="1632">
                <a:solidFill>
                  <a:schemeClr val="tx1"/>
                </a:solidFill>
              </a:defRPr>
            </a:lvl1pPr>
            <a:lvl2pPr>
              <a:defRPr sz="1632"/>
            </a:lvl2pPr>
            <a:lvl3pPr>
              <a:defRPr sz="1632"/>
            </a:lvl3pPr>
            <a:lvl4pPr>
              <a:defRPr sz="1632"/>
            </a:lvl4pPr>
            <a:lvl5pPr>
              <a:defRPr sz="1632"/>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25" name="Group 24"/>
          <p:cNvGrpSpPr/>
          <p:nvPr userDrawn="1"/>
        </p:nvGrpSpPr>
        <p:grpSpPr>
          <a:xfrm>
            <a:off x="10635778" y="6491334"/>
            <a:ext cx="1178874" cy="167884"/>
            <a:chOff x="-7105650" y="-1617663"/>
            <a:chExt cx="19148426" cy="2727326"/>
          </a:xfrm>
          <a:solidFill>
            <a:schemeClr val="tx1"/>
          </a:solidFill>
        </p:grpSpPr>
        <p:sp>
          <p:nvSpPr>
            <p:cNvPr id="26" name="Freeform 28"/>
            <p:cNvSpPr>
              <a:spLocks/>
            </p:cNvSpPr>
            <p:nvPr userDrawn="1"/>
          </p:nvSpPr>
          <p:spPr bwMode="auto">
            <a:xfrm>
              <a:off x="-7105650" y="-1397000"/>
              <a:ext cx="1131888" cy="1087438"/>
            </a:xfrm>
            <a:custGeom>
              <a:avLst/>
              <a:gdLst>
                <a:gd name="T0" fmla="*/ 713 w 713"/>
                <a:gd name="T1" fmla="*/ 0 h 685"/>
                <a:gd name="T2" fmla="*/ 713 w 713"/>
                <a:gd name="T3" fmla="*/ 685 h 685"/>
                <a:gd name="T4" fmla="*/ 0 w 713"/>
                <a:gd name="T5" fmla="*/ 685 h 685"/>
                <a:gd name="T6" fmla="*/ 0 w 713"/>
                <a:gd name="T7" fmla="*/ 99 h 685"/>
                <a:gd name="T8" fmla="*/ 713 w 713"/>
                <a:gd name="T9" fmla="*/ 0 h 685"/>
              </a:gdLst>
              <a:ahLst/>
              <a:cxnLst>
                <a:cxn ang="0">
                  <a:pos x="T0" y="T1"/>
                </a:cxn>
                <a:cxn ang="0">
                  <a:pos x="T2" y="T3"/>
                </a:cxn>
                <a:cxn ang="0">
                  <a:pos x="T4" y="T5"/>
                </a:cxn>
                <a:cxn ang="0">
                  <a:pos x="T6" y="T7"/>
                </a:cxn>
                <a:cxn ang="0">
                  <a:pos x="T8" y="T9"/>
                </a:cxn>
              </a:cxnLst>
              <a:rect l="0" t="0" r="r" b="b"/>
              <a:pathLst>
                <a:path w="713" h="685">
                  <a:moveTo>
                    <a:pt x="713" y="0"/>
                  </a:moveTo>
                  <a:lnTo>
                    <a:pt x="713" y="685"/>
                  </a:lnTo>
                  <a:lnTo>
                    <a:pt x="0" y="685"/>
                  </a:lnTo>
                  <a:lnTo>
                    <a:pt x="0" y="99"/>
                  </a:lnTo>
                  <a:lnTo>
                    <a:pt x="7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28" name="Freeform 29"/>
            <p:cNvSpPr>
              <a:spLocks/>
            </p:cNvSpPr>
            <p:nvPr userDrawn="1"/>
          </p:nvSpPr>
          <p:spPr bwMode="auto">
            <a:xfrm>
              <a:off x="-5868988" y="-1617663"/>
              <a:ext cx="1490663" cy="1308100"/>
            </a:xfrm>
            <a:custGeom>
              <a:avLst/>
              <a:gdLst>
                <a:gd name="T0" fmla="*/ 939 w 939"/>
                <a:gd name="T1" fmla="*/ 0 h 824"/>
                <a:gd name="T2" fmla="*/ 939 w 939"/>
                <a:gd name="T3" fmla="*/ 824 h 824"/>
                <a:gd name="T4" fmla="*/ 0 w 939"/>
                <a:gd name="T5" fmla="*/ 824 h 824"/>
                <a:gd name="T6" fmla="*/ 0 w 939"/>
                <a:gd name="T7" fmla="*/ 132 h 824"/>
                <a:gd name="T8" fmla="*/ 939 w 939"/>
                <a:gd name="T9" fmla="*/ 0 h 824"/>
              </a:gdLst>
              <a:ahLst/>
              <a:cxnLst>
                <a:cxn ang="0">
                  <a:pos x="T0" y="T1"/>
                </a:cxn>
                <a:cxn ang="0">
                  <a:pos x="T2" y="T3"/>
                </a:cxn>
                <a:cxn ang="0">
                  <a:pos x="T4" y="T5"/>
                </a:cxn>
                <a:cxn ang="0">
                  <a:pos x="T6" y="T7"/>
                </a:cxn>
                <a:cxn ang="0">
                  <a:pos x="T8" y="T9"/>
                </a:cxn>
              </a:cxnLst>
              <a:rect l="0" t="0" r="r" b="b"/>
              <a:pathLst>
                <a:path w="939" h="824">
                  <a:moveTo>
                    <a:pt x="939" y="0"/>
                  </a:moveTo>
                  <a:lnTo>
                    <a:pt x="939" y="824"/>
                  </a:lnTo>
                  <a:lnTo>
                    <a:pt x="0" y="824"/>
                  </a:lnTo>
                  <a:lnTo>
                    <a:pt x="0" y="132"/>
                  </a:lnTo>
                  <a:lnTo>
                    <a:pt x="9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29" name="Freeform 30"/>
            <p:cNvSpPr>
              <a:spLocks/>
            </p:cNvSpPr>
            <p:nvPr userDrawn="1"/>
          </p:nvSpPr>
          <p:spPr bwMode="auto">
            <a:xfrm>
              <a:off x="-7105650" y="-198437"/>
              <a:ext cx="1131888" cy="1087438"/>
            </a:xfrm>
            <a:custGeom>
              <a:avLst/>
              <a:gdLst>
                <a:gd name="T0" fmla="*/ 0 w 713"/>
                <a:gd name="T1" fmla="*/ 0 h 685"/>
                <a:gd name="T2" fmla="*/ 713 w 713"/>
                <a:gd name="T3" fmla="*/ 0 h 685"/>
                <a:gd name="T4" fmla="*/ 713 w 713"/>
                <a:gd name="T5" fmla="*/ 685 h 685"/>
                <a:gd name="T6" fmla="*/ 0 w 713"/>
                <a:gd name="T7" fmla="*/ 586 h 685"/>
                <a:gd name="T8" fmla="*/ 0 w 713"/>
                <a:gd name="T9" fmla="*/ 0 h 685"/>
              </a:gdLst>
              <a:ahLst/>
              <a:cxnLst>
                <a:cxn ang="0">
                  <a:pos x="T0" y="T1"/>
                </a:cxn>
                <a:cxn ang="0">
                  <a:pos x="T2" y="T3"/>
                </a:cxn>
                <a:cxn ang="0">
                  <a:pos x="T4" y="T5"/>
                </a:cxn>
                <a:cxn ang="0">
                  <a:pos x="T6" y="T7"/>
                </a:cxn>
                <a:cxn ang="0">
                  <a:pos x="T8" y="T9"/>
                </a:cxn>
              </a:cxnLst>
              <a:rect l="0" t="0" r="r" b="b"/>
              <a:pathLst>
                <a:path w="713" h="685">
                  <a:moveTo>
                    <a:pt x="0" y="0"/>
                  </a:moveTo>
                  <a:lnTo>
                    <a:pt x="713" y="0"/>
                  </a:lnTo>
                  <a:lnTo>
                    <a:pt x="713" y="685"/>
                  </a:lnTo>
                  <a:lnTo>
                    <a:pt x="0" y="58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1" name="Freeform 31"/>
            <p:cNvSpPr>
              <a:spLocks/>
            </p:cNvSpPr>
            <p:nvPr userDrawn="1"/>
          </p:nvSpPr>
          <p:spPr bwMode="auto">
            <a:xfrm>
              <a:off x="-5868988" y="-198437"/>
              <a:ext cx="1490663" cy="1308100"/>
            </a:xfrm>
            <a:custGeom>
              <a:avLst/>
              <a:gdLst>
                <a:gd name="T0" fmla="*/ 0 w 939"/>
                <a:gd name="T1" fmla="*/ 0 h 824"/>
                <a:gd name="T2" fmla="*/ 939 w 939"/>
                <a:gd name="T3" fmla="*/ 0 h 824"/>
                <a:gd name="T4" fmla="*/ 939 w 939"/>
                <a:gd name="T5" fmla="*/ 824 h 824"/>
                <a:gd name="T6" fmla="*/ 0 w 939"/>
                <a:gd name="T7" fmla="*/ 696 h 824"/>
                <a:gd name="T8" fmla="*/ 0 w 939"/>
                <a:gd name="T9" fmla="*/ 0 h 824"/>
              </a:gdLst>
              <a:ahLst/>
              <a:cxnLst>
                <a:cxn ang="0">
                  <a:pos x="T0" y="T1"/>
                </a:cxn>
                <a:cxn ang="0">
                  <a:pos x="T2" y="T3"/>
                </a:cxn>
                <a:cxn ang="0">
                  <a:pos x="T4" y="T5"/>
                </a:cxn>
                <a:cxn ang="0">
                  <a:pos x="T6" y="T7"/>
                </a:cxn>
                <a:cxn ang="0">
                  <a:pos x="T8" y="T9"/>
                </a:cxn>
              </a:cxnLst>
              <a:rect l="0" t="0" r="r" b="b"/>
              <a:pathLst>
                <a:path w="939" h="824">
                  <a:moveTo>
                    <a:pt x="0" y="0"/>
                  </a:moveTo>
                  <a:lnTo>
                    <a:pt x="939" y="0"/>
                  </a:lnTo>
                  <a:lnTo>
                    <a:pt x="939" y="824"/>
                  </a:lnTo>
                  <a:lnTo>
                    <a:pt x="0" y="69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2" name="Freeform 32"/>
            <p:cNvSpPr>
              <a:spLocks noEditPoints="1"/>
            </p:cNvSpPr>
            <p:nvPr userDrawn="1"/>
          </p:nvSpPr>
          <p:spPr bwMode="auto">
            <a:xfrm>
              <a:off x="6035675" y="-1071563"/>
              <a:ext cx="998538" cy="1639888"/>
            </a:xfrm>
            <a:custGeom>
              <a:avLst/>
              <a:gdLst>
                <a:gd name="T0" fmla="*/ 121 w 629"/>
                <a:gd name="T1" fmla="*/ 110 h 1033"/>
                <a:gd name="T2" fmla="*/ 121 w 629"/>
                <a:gd name="T3" fmla="*/ 531 h 1033"/>
                <a:gd name="T4" fmla="*/ 245 w 629"/>
                <a:gd name="T5" fmla="*/ 531 h 1033"/>
                <a:gd name="T6" fmla="*/ 322 w 629"/>
                <a:gd name="T7" fmla="*/ 528 h 1033"/>
                <a:gd name="T8" fmla="*/ 384 w 629"/>
                <a:gd name="T9" fmla="*/ 509 h 1033"/>
                <a:gd name="T10" fmla="*/ 435 w 629"/>
                <a:gd name="T11" fmla="*/ 476 h 1033"/>
                <a:gd name="T12" fmla="*/ 472 w 629"/>
                <a:gd name="T13" fmla="*/ 432 h 1033"/>
                <a:gd name="T14" fmla="*/ 494 w 629"/>
                <a:gd name="T15" fmla="*/ 381 h 1033"/>
                <a:gd name="T16" fmla="*/ 501 w 629"/>
                <a:gd name="T17" fmla="*/ 315 h 1033"/>
                <a:gd name="T18" fmla="*/ 494 w 629"/>
                <a:gd name="T19" fmla="*/ 253 h 1033"/>
                <a:gd name="T20" fmla="*/ 475 w 629"/>
                <a:gd name="T21" fmla="*/ 202 h 1033"/>
                <a:gd name="T22" fmla="*/ 442 w 629"/>
                <a:gd name="T23" fmla="*/ 161 h 1033"/>
                <a:gd name="T24" fmla="*/ 395 w 629"/>
                <a:gd name="T25" fmla="*/ 132 h 1033"/>
                <a:gd name="T26" fmla="*/ 333 w 629"/>
                <a:gd name="T27" fmla="*/ 117 h 1033"/>
                <a:gd name="T28" fmla="*/ 260 w 629"/>
                <a:gd name="T29" fmla="*/ 110 h 1033"/>
                <a:gd name="T30" fmla="*/ 121 w 629"/>
                <a:gd name="T31" fmla="*/ 110 h 1033"/>
                <a:gd name="T32" fmla="*/ 0 w 629"/>
                <a:gd name="T33" fmla="*/ 0 h 1033"/>
                <a:gd name="T34" fmla="*/ 282 w 629"/>
                <a:gd name="T35" fmla="*/ 0 h 1033"/>
                <a:gd name="T36" fmla="*/ 358 w 629"/>
                <a:gd name="T37" fmla="*/ 7 h 1033"/>
                <a:gd name="T38" fmla="*/ 428 w 629"/>
                <a:gd name="T39" fmla="*/ 22 h 1033"/>
                <a:gd name="T40" fmla="*/ 486 w 629"/>
                <a:gd name="T41" fmla="*/ 48 h 1033"/>
                <a:gd name="T42" fmla="*/ 537 w 629"/>
                <a:gd name="T43" fmla="*/ 81 h 1033"/>
                <a:gd name="T44" fmla="*/ 578 w 629"/>
                <a:gd name="T45" fmla="*/ 125 h 1033"/>
                <a:gd name="T46" fmla="*/ 607 w 629"/>
                <a:gd name="T47" fmla="*/ 180 h 1033"/>
                <a:gd name="T48" fmla="*/ 622 w 629"/>
                <a:gd name="T49" fmla="*/ 238 h 1033"/>
                <a:gd name="T50" fmla="*/ 629 w 629"/>
                <a:gd name="T51" fmla="*/ 308 h 1033"/>
                <a:gd name="T52" fmla="*/ 622 w 629"/>
                <a:gd name="T53" fmla="*/ 381 h 1033"/>
                <a:gd name="T54" fmla="*/ 603 w 629"/>
                <a:gd name="T55" fmla="*/ 443 h 1033"/>
                <a:gd name="T56" fmla="*/ 570 w 629"/>
                <a:gd name="T57" fmla="*/ 502 h 1033"/>
                <a:gd name="T58" fmla="*/ 527 w 629"/>
                <a:gd name="T59" fmla="*/ 550 h 1033"/>
                <a:gd name="T60" fmla="*/ 468 w 629"/>
                <a:gd name="T61" fmla="*/ 590 h 1033"/>
                <a:gd name="T62" fmla="*/ 406 w 629"/>
                <a:gd name="T63" fmla="*/ 619 h 1033"/>
                <a:gd name="T64" fmla="*/ 333 w 629"/>
                <a:gd name="T65" fmla="*/ 638 h 1033"/>
                <a:gd name="T66" fmla="*/ 256 w 629"/>
                <a:gd name="T67" fmla="*/ 641 h 1033"/>
                <a:gd name="T68" fmla="*/ 121 w 629"/>
                <a:gd name="T69" fmla="*/ 641 h 1033"/>
                <a:gd name="T70" fmla="*/ 121 w 629"/>
                <a:gd name="T71" fmla="*/ 1033 h 1033"/>
                <a:gd name="T72" fmla="*/ 0 w 629"/>
                <a:gd name="T73" fmla="*/ 1033 h 1033"/>
                <a:gd name="T74" fmla="*/ 0 w 629"/>
                <a:gd name="T75" fmla="*/ 0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9" h="1033">
                  <a:moveTo>
                    <a:pt x="121" y="110"/>
                  </a:moveTo>
                  <a:lnTo>
                    <a:pt x="121" y="531"/>
                  </a:lnTo>
                  <a:lnTo>
                    <a:pt x="245" y="531"/>
                  </a:lnTo>
                  <a:lnTo>
                    <a:pt x="322" y="528"/>
                  </a:lnTo>
                  <a:lnTo>
                    <a:pt x="384" y="509"/>
                  </a:lnTo>
                  <a:lnTo>
                    <a:pt x="435" y="476"/>
                  </a:lnTo>
                  <a:lnTo>
                    <a:pt x="472" y="432"/>
                  </a:lnTo>
                  <a:lnTo>
                    <a:pt x="494" y="381"/>
                  </a:lnTo>
                  <a:lnTo>
                    <a:pt x="501" y="315"/>
                  </a:lnTo>
                  <a:lnTo>
                    <a:pt x="494" y="253"/>
                  </a:lnTo>
                  <a:lnTo>
                    <a:pt x="475" y="202"/>
                  </a:lnTo>
                  <a:lnTo>
                    <a:pt x="442" y="161"/>
                  </a:lnTo>
                  <a:lnTo>
                    <a:pt x="395" y="132"/>
                  </a:lnTo>
                  <a:lnTo>
                    <a:pt x="333" y="117"/>
                  </a:lnTo>
                  <a:lnTo>
                    <a:pt x="260" y="110"/>
                  </a:lnTo>
                  <a:lnTo>
                    <a:pt x="121" y="110"/>
                  </a:lnTo>
                  <a:close/>
                  <a:moveTo>
                    <a:pt x="0" y="0"/>
                  </a:moveTo>
                  <a:lnTo>
                    <a:pt x="282" y="0"/>
                  </a:lnTo>
                  <a:lnTo>
                    <a:pt x="358" y="7"/>
                  </a:lnTo>
                  <a:lnTo>
                    <a:pt x="428" y="22"/>
                  </a:lnTo>
                  <a:lnTo>
                    <a:pt x="486" y="48"/>
                  </a:lnTo>
                  <a:lnTo>
                    <a:pt x="537" y="81"/>
                  </a:lnTo>
                  <a:lnTo>
                    <a:pt x="578" y="125"/>
                  </a:lnTo>
                  <a:lnTo>
                    <a:pt x="607" y="180"/>
                  </a:lnTo>
                  <a:lnTo>
                    <a:pt x="622" y="238"/>
                  </a:lnTo>
                  <a:lnTo>
                    <a:pt x="629" y="308"/>
                  </a:lnTo>
                  <a:lnTo>
                    <a:pt x="622" y="381"/>
                  </a:lnTo>
                  <a:lnTo>
                    <a:pt x="603" y="443"/>
                  </a:lnTo>
                  <a:lnTo>
                    <a:pt x="570" y="502"/>
                  </a:lnTo>
                  <a:lnTo>
                    <a:pt x="527" y="550"/>
                  </a:lnTo>
                  <a:lnTo>
                    <a:pt x="468" y="590"/>
                  </a:lnTo>
                  <a:lnTo>
                    <a:pt x="406" y="619"/>
                  </a:lnTo>
                  <a:lnTo>
                    <a:pt x="333" y="638"/>
                  </a:lnTo>
                  <a:lnTo>
                    <a:pt x="256" y="641"/>
                  </a:lnTo>
                  <a:lnTo>
                    <a:pt x="121" y="641"/>
                  </a:lnTo>
                  <a:lnTo>
                    <a:pt x="121" y="1033"/>
                  </a:lnTo>
                  <a:lnTo>
                    <a:pt x="0"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3" name="Freeform 33"/>
            <p:cNvSpPr>
              <a:spLocks/>
            </p:cNvSpPr>
            <p:nvPr userDrawn="1"/>
          </p:nvSpPr>
          <p:spPr bwMode="auto">
            <a:xfrm>
              <a:off x="7231063" y="-1165225"/>
              <a:ext cx="963613" cy="1733551"/>
            </a:xfrm>
            <a:custGeom>
              <a:avLst/>
              <a:gdLst>
                <a:gd name="T0" fmla="*/ 0 w 607"/>
                <a:gd name="T1" fmla="*/ 0 h 1092"/>
                <a:gd name="T2" fmla="*/ 117 w 607"/>
                <a:gd name="T3" fmla="*/ 0 h 1092"/>
                <a:gd name="T4" fmla="*/ 117 w 607"/>
                <a:gd name="T5" fmla="*/ 477 h 1092"/>
                <a:gd name="T6" fmla="*/ 121 w 607"/>
                <a:gd name="T7" fmla="*/ 477 h 1092"/>
                <a:gd name="T8" fmla="*/ 165 w 607"/>
                <a:gd name="T9" fmla="*/ 414 h 1092"/>
                <a:gd name="T10" fmla="*/ 223 w 607"/>
                <a:gd name="T11" fmla="*/ 370 h 1092"/>
                <a:gd name="T12" fmla="*/ 285 w 607"/>
                <a:gd name="T13" fmla="*/ 345 h 1092"/>
                <a:gd name="T14" fmla="*/ 362 w 607"/>
                <a:gd name="T15" fmla="*/ 338 h 1092"/>
                <a:gd name="T16" fmla="*/ 428 w 607"/>
                <a:gd name="T17" fmla="*/ 341 h 1092"/>
                <a:gd name="T18" fmla="*/ 483 w 607"/>
                <a:gd name="T19" fmla="*/ 359 h 1092"/>
                <a:gd name="T20" fmla="*/ 527 w 607"/>
                <a:gd name="T21" fmla="*/ 392 h 1092"/>
                <a:gd name="T22" fmla="*/ 563 w 607"/>
                <a:gd name="T23" fmla="*/ 436 h 1092"/>
                <a:gd name="T24" fmla="*/ 589 w 607"/>
                <a:gd name="T25" fmla="*/ 491 h 1092"/>
                <a:gd name="T26" fmla="*/ 604 w 607"/>
                <a:gd name="T27" fmla="*/ 557 h 1092"/>
                <a:gd name="T28" fmla="*/ 607 w 607"/>
                <a:gd name="T29" fmla="*/ 638 h 1092"/>
                <a:gd name="T30" fmla="*/ 607 w 607"/>
                <a:gd name="T31" fmla="*/ 1092 h 1092"/>
                <a:gd name="T32" fmla="*/ 490 w 607"/>
                <a:gd name="T33" fmla="*/ 1092 h 1092"/>
                <a:gd name="T34" fmla="*/ 490 w 607"/>
                <a:gd name="T35" fmla="*/ 667 h 1092"/>
                <a:gd name="T36" fmla="*/ 487 w 607"/>
                <a:gd name="T37" fmla="*/ 598 h 1092"/>
                <a:gd name="T38" fmla="*/ 472 w 607"/>
                <a:gd name="T39" fmla="*/ 539 h 1092"/>
                <a:gd name="T40" fmla="*/ 450 w 607"/>
                <a:gd name="T41" fmla="*/ 495 h 1092"/>
                <a:gd name="T42" fmla="*/ 413 w 607"/>
                <a:gd name="T43" fmla="*/ 462 h 1092"/>
                <a:gd name="T44" fmla="*/ 373 w 607"/>
                <a:gd name="T45" fmla="*/ 444 h 1092"/>
                <a:gd name="T46" fmla="*/ 318 w 607"/>
                <a:gd name="T47" fmla="*/ 436 h 1092"/>
                <a:gd name="T48" fmla="*/ 263 w 607"/>
                <a:gd name="T49" fmla="*/ 444 h 1092"/>
                <a:gd name="T50" fmla="*/ 216 w 607"/>
                <a:gd name="T51" fmla="*/ 466 h 1092"/>
                <a:gd name="T52" fmla="*/ 176 w 607"/>
                <a:gd name="T53" fmla="*/ 506 h 1092"/>
                <a:gd name="T54" fmla="*/ 143 w 607"/>
                <a:gd name="T55" fmla="*/ 554 h 1092"/>
                <a:gd name="T56" fmla="*/ 125 w 607"/>
                <a:gd name="T57" fmla="*/ 609 h 1092"/>
                <a:gd name="T58" fmla="*/ 117 w 607"/>
                <a:gd name="T59" fmla="*/ 675 h 1092"/>
                <a:gd name="T60" fmla="*/ 117 w 607"/>
                <a:gd name="T61" fmla="*/ 1092 h 1092"/>
                <a:gd name="T62" fmla="*/ 0 w 607"/>
                <a:gd name="T63" fmla="*/ 1092 h 1092"/>
                <a:gd name="T64" fmla="*/ 0 w 607"/>
                <a:gd name="T65" fmla="*/ 0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7" h="1092">
                  <a:moveTo>
                    <a:pt x="0" y="0"/>
                  </a:moveTo>
                  <a:lnTo>
                    <a:pt x="117" y="0"/>
                  </a:lnTo>
                  <a:lnTo>
                    <a:pt x="117" y="477"/>
                  </a:lnTo>
                  <a:lnTo>
                    <a:pt x="121" y="477"/>
                  </a:lnTo>
                  <a:lnTo>
                    <a:pt x="165" y="414"/>
                  </a:lnTo>
                  <a:lnTo>
                    <a:pt x="223" y="370"/>
                  </a:lnTo>
                  <a:lnTo>
                    <a:pt x="285" y="345"/>
                  </a:lnTo>
                  <a:lnTo>
                    <a:pt x="362" y="338"/>
                  </a:lnTo>
                  <a:lnTo>
                    <a:pt x="428" y="341"/>
                  </a:lnTo>
                  <a:lnTo>
                    <a:pt x="483" y="359"/>
                  </a:lnTo>
                  <a:lnTo>
                    <a:pt x="527" y="392"/>
                  </a:lnTo>
                  <a:lnTo>
                    <a:pt x="563" y="436"/>
                  </a:lnTo>
                  <a:lnTo>
                    <a:pt x="589" y="491"/>
                  </a:lnTo>
                  <a:lnTo>
                    <a:pt x="604" y="557"/>
                  </a:lnTo>
                  <a:lnTo>
                    <a:pt x="607" y="638"/>
                  </a:lnTo>
                  <a:lnTo>
                    <a:pt x="607" y="1092"/>
                  </a:lnTo>
                  <a:lnTo>
                    <a:pt x="490" y="1092"/>
                  </a:lnTo>
                  <a:lnTo>
                    <a:pt x="490" y="667"/>
                  </a:lnTo>
                  <a:lnTo>
                    <a:pt x="487" y="598"/>
                  </a:lnTo>
                  <a:lnTo>
                    <a:pt x="472" y="539"/>
                  </a:lnTo>
                  <a:lnTo>
                    <a:pt x="450" y="495"/>
                  </a:lnTo>
                  <a:lnTo>
                    <a:pt x="413" y="462"/>
                  </a:lnTo>
                  <a:lnTo>
                    <a:pt x="373" y="444"/>
                  </a:lnTo>
                  <a:lnTo>
                    <a:pt x="318" y="436"/>
                  </a:lnTo>
                  <a:lnTo>
                    <a:pt x="263" y="444"/>
                  </a:lnTo>
                  <a:lnTo>
                    <a:pt x="216" y="466"/>
                  </a:lnTo>
                  <a:lnTo>
                    <a:pt x="176" y="506"/>
                  </a:lnTo>
                  <a:lnTo>
                    <a:pt x="143" y="554"/>
                  </a:lnTo>
                  <a:lnTo>
                    <a:pt x="125" y="609"/>
                  </a:lnTo>
                  <a:lnTo>
                    <a:pt x="117" y="675"/>
                  </a:lnTo>
                  <a:lnTo>
                    <a:pt x="117" y="1092"/>
                  </a:lnTo>
                  <a:lnTo>
                    <a:pt x="0" y="109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4" name="Freeform 34"/>
            <p:cNvSpPr>
              <a:spLocks noEditPoints="1"/>
            </p:cNvSpPr>
            <p:nvPr userDrawn="1"/>
          </p:nvSpPr>
          <p:spPr bwMode="auto">
            <a:xfrm>
              <a:off x="8421688" y="-628650"/>
              <a:ext cx="1149350" cy="1227138"/>
            </a:xfrm>
            <a:custGeom>
              <a:avLst/>
              <a:gdLst>
                <a:gd name="T0" fmla="*/ 365 w 724"/>
                <a:gd name="T1" fmla="*/ 98 h 773"/>
                <a:gd name="T2" fmla="*/ 296 w 724"/>
                <a:gd name="T3" fmla="*/ 109 h 773"/>
                <a:gd name="T4" fmla="*/ 237 w 724"/>
                <a:gd name="T5" fmla="*/ 131 h 773"/>
                <a:gd name="T6" fmla="*/ 186 w 724"/>
                <a:gd name="T7" fmla="*/ 175 h 773"/>
                <a:gd name="T8" fmla="*/ 150 w 724"/>
                <a:gd name="T9" fmla="*/ 230 h 773"/>
                <a:gd name="T10" fmla="*/ 128 w 724"/>
                <a:gd name="T11" fmla="*/ 304 h 773"/>
                <a:gd name="T12" fmla="*/ 120 w 724"/>
                <a:gd name="T13" fmla="*/ 388 h 773"/>
                <a:gd name="T14" fmla="*/ 128 w 724"/>
                <a:gd name="T15" fmla="*/ 472 h 773"/>
                <a:gd name="T16" fmla="*/ 150 w 724"/>
                <a:gd name="T17" fmla="*/ 542 h 773"/>
                <a:gd name="T18" fmla="*/ 186 w 724"/>
                <a:gd name="T19" fmla="*/ 597 h 773"/>
                <a:gd name="T20" fmla="*/ 237 w 724"/>
                <a:gd name="T21" fmla="*/ 637 h 773"/>
                <a:gd name="T22" fmla="*/ 296 w 724"/>
                <a:gd name="T23" fmla="*/ 663 h 773"/>
                <a:gd name="T24" fmla="*/ 365 w 724"/>
                <a:gd name="T25" fmla="*/ 670 h 773"/>
                <a:gd name="T26" fmla="*/ 435 w 724"/>
                <a:gd name="T27" fmla="*/ 663 h 773"/>
                <a:gd name="T28" fmla="*/ 493 w 724"/>
                <a:gd name="T29" fmla="*/ 637 h 773"/>
                <a:gd name="T30" fmla="*/ 541 w 724"/>
                <a:gd name="T31" fmla="*/ 597 h 773"/>
                <a:gd name="T32" fmla="*/ 574 w 724"/>
                <a:gd name="T33" fmla="*/ 542 h 773"/>
                <a:gd name="T34" fmla="*/ 596 w 724"/>
                <a:gd name="T35" fmla="*/ 472 h 773"/>
                <a:gd name="T36" fmla="*/ 603 w 724"/>
                <a:gd name="T37" fmla="*/ 388 h 773"/>
                <a:gd name="T38" fmla="*/ 596 w 724"/>
                <a:gd name="T39" fmla="*/ 300 h 773"/>
                <a:gd name="T40" fmla="*/ 574 w 724"/>
                <a:gd name="T41" fmla="*/ 230 h 773"/>
                <a:gd name="T42" fmla="*/ 541 w 724"/>
                <a:gd name="T43" fmla="*/ 175 h 773"/>
                <a:gd name="T44" fmla="*/ 493 w 724"/>
                <a:gd name="T45" fmla="*/ 131 h 773"/>
                <a:gd name="T46" fmla="*/ 435 w 724"/>
                <a:gd name="T47" fmla="*/ 109 h 773"/>
                <a:gd name="T48" fmla="*/ 365 w 724"/>
                <a:gd name="T49" fmla="*/ 98 h 773"/>
                <a:gd name="T50" fmla="*/ 373 w 724"/>
                <a:gd name="T51" fmla="*/ 0 h 773"/>
                <a:gd name="T52" fmla="*/ 453 w 724"/>
                <a:gd name="T53" fmla="*/ 7 h 773"/>
                <a:gd name="T54" fmla="*/ 519 w 724"/>
                <a:gd name="T55" fmla="*/ 25 h 773"/>
                <a:gd name="T56" fmla="*/ 581 w 724"/>
                <a:gd name="T57" fmla="*/ 58 h 773"/>
                <a:gd name="T58" fmla="*/ 632 w 724"/>
                <a:gd name="T59" fmla="*/ 102 h 773"/>
                <a:gd name="T60" fmla="*/ 673 w 724"/>
                <a:gd name="T61" fmla="*/ 157 h 773"/>
                <a:gd name="T62" fmla="*/ 702 w 724"/>
                <a:gd name="T63" fmla="*/ 223 h 773"/>
                <a:gd name="T64" fmla="*/ 716 w 724"/>
                <a:gd name="T65" fmla="*/ 296 h 773"/>
                <a:gd name="T66" fmla="*/ 724 w 724"/>
                <a:gd name="T67" fmla="*/ 381 h 773"/>
                <a:gd name="T68" fmla="*/ 716 w 724"/>
                <a:gd name="T69" fmla="*/ 465 h 773"/>
                <a:gd name="T70" fmla="*/ 698 w 724"/>
                <a:gd name="T71" fmla="*/ 542 h 773"/>
                <a:gd name="T72" fmla="*/ 669 w 724"/>
                <a:gd name="T73" fmla="*/ 608 h 773"/>
                <a:gd name="T74" fmla="*/ 625 w 724"/>
                <a:gd name="T75" fmla="*/ 666 h 773"/>
                <a:gd name="T76" fmla="*/ 570 w 724"/>
                <a:gd name="T77" fmla="*/ 710 h 773"/>
                <a:gd name="T78" fmla="*/ 508 w 724"/>
                <a:gd name="T79" fmla="*/ 743 h 773"/>
                <a:gd name="T80" fmla="*/ 435 w 724"/>
                <a:gd name="T81" fmla="*/ 765 h 773"/>
                <a:gd name="T82" fmla="*/ 358 w 724"/>
                <a:gd name="T83" fmla="*/ 773 h 773"/>
                <a:gd name="T84" fmla="*/ 281 w 724"/>
                <a:gd name="T85" fmla="*/ 765 h 773"/>
                <a:gd name="T86" fmla="*/ 212 w 724"/>
                <a:gd name="T87" fmla="*/ 747 h 773"/>
                <a:gd name="T88" fmla="*/ 150 w 724"/>
                <a:gd name="T89" fmla="*/ 714 h 773"/>
                <a:gd name="T90" fmla="*/ 98 w 724"/>
                <a:gd name="T91" fmla="*/ 666 h 773"/>
                <a:gd name="T92" fmla="*/ 55 w 724"/>
                <a:gd name="T93" fmla="*/ 611 h 773"/>
                <a:gd name="T94" fmla="*/ 25 w 724"/>
                <a:gd name="T95" fmla="*/ 545 h 773"/>
                <a:gd name="T96" fmla="*/ 7 w 724"/>
                <a:gd name="T97" fmla="*/ 476 h 773"/>
                <a:gd name="T98" fmla="*/ 0 w 724"/>
                <a:gd name="T99" fmla="*/ 395 h 773"/>
                <a:gd name="T100" fmla="*/ 7 w 724"/>
                <a:gd name="T101" fmla="*/ 307 h 773"/>
                <a:gd name="T102" fmla="*/ 25 w 724"/>
                <a:gd name="T103" fmla="*/ 230 h 773"/>
                <a:gd name="T104" fmla="*/ 55 w 724"/>
                <a:gd name="T105" fmla="*/ 164 h 773"/>
                <a:gd name="T106" fmla="*/ 98 w 724"/>
                <a:gd name="T107" fmla="*/ 106 h 773"/>
                <a:gd name="T108" fmla="*/ 153 w 724"/>
                <a:gd name="T109" fmla="*/ 58 h 773"/>
                <a:gd name="T110" fmla="*/ 219 w 724"/>
                <a:gd name="T111" fmla="*/ 25 h 773"/>
                <a:gd name="T112" fmla="*/ 292 w 724"/>
                <a:gd name="T113" fmla="*/ 7 h 773"/>
                <a:gd name="T114" fmla="*/ 373 w 724"/>
                <a:gd name="T11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4" h="773">
                  <a:moveTo>
                    <a:pt x="365" y="98"/>
                  </a:moveTo>
                  <a:lnTo>
                    <a:pt x="296" y="109"/>
                  </a:lnTo>
                  <a:lnTo>
                    <a:pt x="237" y="131"/>
                  </a:lnTo>
                  <a:lnTo>
                    <a:pt x="186" y="175"/>
                  </a:lnTo>
                  <a:lnTo>
                    <a:pt x="150" y="230"/>
                  </a:lnTo>
                  <a:lnTo>
                    <a:pt x="128" y="304"/>
                  </a:lnTo>
                  <a:lnTo>
                    <a:pt x="120" y="388"/>
                  </a:lnTo>
                  <a:lnTo>
                    <a:pt x="128" y="472"/>
                  </a:lnTo>
                  <a:lnTo>
                    <a:pt x="150" y="542"/>
                  </a:lnTo>
                  <a:lnTo>
                    <a:pt x="186" y="597"/>
                  </a:lnTo>
                  <a:lnTo>
                    <a:pt x="237" y="637"/>
                  </a:lnTo>
                  <a:lnTo>
                    <a:pt x="296" y="663"/>
                  </a:lnTo>
                  <a:lnTo>
                    <a:pt x="365" y="670"/>
                  </a:lnTo>
                  <a:lnTo>
                    <a:pt x="435" y="663"/>
                  </a:lnTo>
                  <a:lnTo>
                    <a:pt x="493" y="637"/>
                  </a:lnTo>
                  <a:lnTo>
                    <a:pt x="541" y="597"/>
                  </a:lnTo>
                  <a:lnTo>
                    <a:pt x="574" y="542"/>
                  </a:lnTo>
                  <a:lnTo>
                    <a:pt x="596" y="472"/>
                  </a:lnTo>
                  <a:lnTo>
                    <a:pt x="603" y="388"/>
                  </a:lnTo>
                  <a:lnTo>
                    <a:pt x="596" y="300"/>
                  </a:lnTo>
                  <a:lnTo>
                    <a:pt x="574" y="230"/>
                  </a:lnTo>
                  <a:lnTo>
                    <a:pt x="541" y="175"/>
                  </a:lnTo>
                  <a:lnTo>
                    <a:pt x="493" y="131"/>
                  </a:lnTo>
                  <a:lnTo>
                    <a:pt x="435" y="109"/>
                  </a:lnTo>
                  <a:lnTo>
                    <a:pt x="365" y="98"/>
                  </a:lnTo>
                  <a:close/>
                  <a:moveTo>
                    <a:pt x="373" y="0"/>
                  </a:moveTo>
                  <a:lnTo>
                    <a:pt x="453" y="7"/>
                  </a:lnTo>
                  <a:lnTo>
                    <a:pt x="519" y="25"/>
                  </a:lnTo>
                  <a:lnTo>
                    <a:pt x="581" y="58"/>
                  </a:lnTo>
                  <a:lnTo>
                    <a:pt x="632" y="102"/>
                  </a:lnTo>
                  <a:lnTo>
                    <a:pt x="673" y="157"/>
                  </a:lnTo>
                  <a:lnTo>
                    <a:pt x="702" y="223"/>
                  </a:lnTo>
                  <a:lnTo>
                    <a:pt x="716" y="296"/>
                  </a:lnTo>
                  <a:lnTo>
                    <a:pt x="724" y="381"/>
                  </a:lnTo>
                  <a:lnTo>
                    <a:pt x="716" y="465"/>
                  </a:lnTo>
                  <a:lnTo>
                    <a:pt x="698" y="542"/>
                  </a:lnTo>
                  <a:lnTo>
                    <a:pt x="669" y="608"/>
                  </a:lnTo>
                  <a:lnTo>
                    <a:pt x="625" y="666"/>
                  </a:lnTo>
                  <a:lnTo>
                    <a:pt x="570" y="710"/>
                  </a:lnTo>
                  <a:lnTo>
                    <a:pt x="508" y="743"/>
                  </a:lnTo>
                  <a:lnTo>
                    <a:pt x="435" y="765"/>
                  </a:lnTo>
                  <a:lnTo>
                    <a:pt x="358" y="773"/>
                  </a:lnTo>
                  <a:lnTo>
                    <a:pt x="281" y="765"/>
                  </a:lnTo>
                  <a:lnTo>
                    <a:pt x="212" y="747"/>
                  </a:lnTo>
                  <a:lnTo>
                    <a:pt x="150" y="714"/>
                  </a:lnTo>
                  <a:lnTo>
                    <a:pt x="98" y="666"/>
                  </a:lnTo>
                  <a:lnTo>
                    <a:pt x="55" y="611"/>
                  </a:lnTo>
                  <a:lnTo>
                    <a:pt x="25" y="545"/>
                  </a:lnTo>
                  <a:lnTo>
                    <a:pt x="7" y="476"/>
                  </a:lnTo>
                  <a:lnTo>
                    <a:pt x="0" y="395"/>
                  </a:lnTo>
                  <a:lnTo>
                    <a:pt x="7" y="307"/>
                  </a:lnTo>
                  <a:lnTo>
                    <a:pt x="25" y="230"/>
                  </a:lnTo>
                  <a:lnTo>
                    <a:pt x="55" y="164"/>
                  </a:lnTo>
                  <a:lnTo>
                    <a:pt x="98" y="106"/>
                  </a:lnTo>
                  <a:lnTo>
                    <a:pt x="153" y="58"/>
                  </a:lnTo>
                  <a:lnTo>
                    <a:pt x="219" y="25"/>
                  </a:lnTo>
                  <a:lnTo>
                    <a:pt x="292" y="7"/>
                  </a:lnTo>
                  <a:lnTo>
                    <a:pt x="3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5" name="Freeform 35"/>
            <p:cNvSpPr>
              <a:spLocks/>
            </p:cNvSpPr>
            <p:nvPr userDrawn="1"/>
          </p:nvSpPr>
          <p:spPr bwMode="auto">
            <a:xfrm>
              <a:off x="9820275" y="-628650"/>
              <a:ext cx="969963" cy="1196975"/>
            </a:xfrm>
            <a:custGeom>
              <a:avLst/>
              <a:gdLst>
                <a:gd name="T0" fmla="*/ 362 w 611"/>
                <a:gd name="T1" fmla="*/ 0 h 754"/>
                <a:gd name="T2" fmla="*/ 417 w 611"/>
                <a:gd name="T3" fmla="*/ 3 h 754"/>
                <a:gd name="T4" fmla="*/ 468 w 611"/>
                <a:gd name="T5" fmla="*/ 18 h 754"/>
                <a:gd name="T6" fmla="*/ 512 w 611"/>
                <a:gd name="T7" fmla="*/ 43 h 754"/>
                <a:gd name="T8" fmla="*/ 545 w 611"/>
                <a:gd name="T9" fmla="*/ 76 h 754"/>
                <a:gd name="T10" fmla="*/ 581 w 611"/>
                <a:gd name="T11" fmla="*/ 139 h 754"/>
                <a:gd name="T12" fmla="*/ 603 w 611"/>
                <a:gd name="T13" fmla="*/ 212 h 754"/>
                <a:gd name="T14" fmla="*/ 611 w 611"/>
                <a:gd name="T15" fmla="*/ 304 h 754"/>
                <a:gd name="T16" fmla="*/ 611 w 611"/>
                <a:gd name="T17" fmla="*/ 754 h 754"/>
                <a:gd name="T18" fmla="*/ 494 w 611"/>
                <a:gd name="T19" fmla="*/ 754 h 754"/>
                <a:gd name="T20" fmla="*/ 494 w 611"/>
                <a:gd name="T21" fmla="*/ 333 h 754"/>
                <a:gd name="T22" fmla="*/ 486 w 611"/>
                <a:gd name="T23" fmla="*/ 263 h 754"/>
                <a:gd name="T24" fmla="*/ 472 w 611"/>
                <a:gd name="T25" fmla="*/ 205 h 754"/>
                <a:gd name="T26" fmla="*/ 450 w 611"/>
                <a:gd name="T27" fmla="*/ 157 h 754"/>
                <a:gd name="T28" fmla="*/ 417 w 611"/>
                <a:gd name="T29" fmla="*/ 124 h 754"/>
                <a:gd name="T30" fmla="*/ 373 w 611"/>
                <a:gd name="T31" fmla="*/ 106 h 754"/>
                <a:gd name="T32" fmla="*/ 322 w 611"/>
                <a:gd name="T33" fmla="*/ 98 h 754"/>
                <a:gd name="T34" fmla="*/ 267 w 611"/>
                <a:gd name="T35" fmla="*/ 106 h 754"/>
                <a:gd name="T36" fmla="*/ 219 w 611"/>
                <a:gd name="T37" fmla="*/ 128 h 754"/>
                <a:gd name="T38" fmla="*/ 175 w 611"/>
                <a:gd name="T39" fmla="*/ 164 h 754"/>
                <a:gd name="T40" fmla="*/ 143 w 611"/>
                <a:gd name="T41" fmla="*/ 212 h 754"/>
                <a:gd name="T42" fmla="*/ 124 w 611"/>
                <a:gd name="T43" fmla="*/ 271 h 754"/>
                <a:gd name="T44" fmla="*/ 117 w 611"/>
                <a:gd name="T45" fmla="*/ 333 h 754"/>
                <a:gd name="T46" fmla="*/ 117 w 611"/>
                <a:gd name="T47" fmla="*/ 754 h 754"/>
                <a:gd name="T48" fmla="*/ 0 w 611"/>
                <a:gd name="T49" fmla="*/ 754 h 754"/>
                <a:gd name="T50" fmla="*/ 0 w 611"/>
                <a:gd name="T51" fmla="*/ 18 h 754"/>
                <a:gd name="T52" fmla="*/ 117 w 611"/>
                <a:gd name="T53" fmla="*/ 18 h 754"/>
                <a:gd name="T54" fmla="*/ 117 w 611"/>
                <a:gd name="T55" fmla="*/ 139 h 754"/>
                <a:gd name="T56" fmla="*/ 121 w 611"/>
                <a:gd name="T57" fmla="*/ 139 h 754"/>
                <a:gd name="T58" fmla="*/ 168 w 611"/>
                <a:gd name="T59" fmla="*/ 76 h 754"/>
                <a:gd name="T60" fmla="*/ 223 w 611"/>
                <a:gd name="T61" fmla="*/ 32 h 754"/>
                <a:gd name="T62" fmla="*/ 285 w 611"/>
                <a:gd name="T63" fmla="*/ 7 h 754"/>
                <a:gd name="T64" fmla="*/ 362 w 611"/>
                <a:gd name="T65"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1" h="754">
                  <a:moveTo>
                    <a:pt x="362" y="0"/>
                  </a:moveTo>
                  <a:lnTo>
                    <a:pt x="417" y="3"/>
                  </a:lnTo>
                  <a:lnTo>
                    <a:pt x="468" y="18"/>
                  </a:lnTo>
                  <a:lnTo>
                    <a:pt x="512" y="43"/>
                  </a:lnTo>
                  <a:lnTo>
                    <a:pt x="545" y="76"/>
                  </a:lnTo>
                  <a:lnTo>
                    <a:pt x="581" y="139"/>
                  </a:lnTo>
                  <a:lnTo>
                    <a:pt x="603" y="212"/>
                  </a:lnTo>
                  <a:lnTo>
                    <a:pt x="611" y="304"/>
                  </a:lnTo>
                  <a:lnTo>
                    <a:pt x="611" y="754"/>
                  </a:lnTo>
                  <a:lnTo>
                    <a:pt x="494" y="754"/>
                  </a:lnTo>
                  <a:lnTo>
                    <a:pt x="494" y="333"/>
                  </a:lnTo>
                  <a:lnTo>
                    <a:pt x="486" y="263"/>
                  </a:lnTo>
                  <a:lnTo>
                    <a:pt x="472" y="205"/>
                  </a:lnTo>
                  <a:lnTo>
                    <a:pt x="450" y="157"/>
                  </a:lnTo>
                  <a:lnTo>
                    <a:pt x="417" y="124"/>
                  </a:lnTo>
                  <a:lnTo>
                    <a:pt x="373" y="106"/>
                  </a:lnTo>
                  <a:lnTo>
                    <a:pt x="322" y="98"/>
                  </a:lnTo>
                  <a:lnTo>
                    <a:pt x="267" y="106"/>
                  </a:lnTo>
                  <a:lnTo>
                    <a:pt x="219" y="128"/>
                  </a:lnTo>
                  <a:lnTo>
                    <a:pt x="175" y="164"/>
                  </a:lnTo>
                  <a:lnTo>
                    <a:pt x="143" y="212"/>
                  </a:lnTo>
                  <a:lnTo>
                    <a:pt x="124" y="271"/>
                  </a:lnTo>
                  <a:lnTo>
                    <a:pt x="117" y="333"/>
                  </a:lnTo>
                  <a:lnTo>
                    <a:pt x="117" y="754"/>
                  </a:lnTo>
                  <a:lnTo>
                    <a:pt x="0" y="754"/>
                  </a:lnTo>
                  <a:lnTo>
                    <a:pt x="0" y="18"/>
                  </a:lnTo>
                  <a:lnTo>
                    <a:pt x="117" y="18"/>
                  </a:lnTo>
                  <a:lnTo>
                    <a:pt x="117" y="139"/>
                  </a:lnTo>
                  <a:lnTo>
                    <a:pt x="121" y="139"/>
                  </a:lnTo>
                  <a:lnTo>
                    <a:pt x="168" y="76"/>
                  </a:lnTo>
                  <a:lnTo>
                    <a:pt x="223" y="32"/>
                  </a:lnTo>
                  <a:lnTo>
                    <a:pt x="285" y="7"/>
                  </a:lnTo>
                  <a:lnTo>
                    <a:pt x="3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6" name="Freeform 36"/>
            <p:cNvSpPr>
              <a:spLocks noEditPoints="1"/>
            </p:cNvSpPr>
            <p:nvPr userDrawn="1"/>
          </p:nvSpPr>
          <p:spPr bwMode="auto">
            <a:xfrm>
              <a:off x="11022013" y="-628650"/>
              <a:ext cx="1020763" cy="1227138"/>
            </a:xfrm>
            <a:custGeom>
              <a:avLst/>
              <a:gdLst>
                <a:gd name="T0" fmla="*/ 336 w 643"/>
                <a:gd name="T1" fmla="*/ 98 h 773"/>
                <a:gd name="T2" fmla="*/ 285 w 643"/>
                <a:gd name="T3" fmla="*/ 106 h 773"/>
                <a:gd name="T4" fmla="*/ 237 w 643"/>
                <a:gd name="T5" fmla="*/ 124 h 773"/>
                <a:gd name="T6" fmla="*/ 197 w 643"/>
                <a:gd name="T7" fmla="*/ 157 h 773"/>
                <a:gd name="T8" fmla="*/ 164 w 643"/>
                <a:gd name="T9" fmla="*/ 201 h 773"/>
                <a:gd name="T10" fmla="*/ 139 w 643"/>
                <a:gd name="T11" fmla="*/ 252 h 773"/>
                <a:gd name="T12" fmla="*/ 124 w 643"/>
                <a:gd name="T13" fmla="*/ 315 h 773"/>
                <a:gd name="T14" fmla="*/ 523 w 643"/>
                <a:gd name="T15" fmla="*/ 315 h 773"/>
                <a:gd name="T16" fmla="*/ 515 w 643"/>
                <a:gd name="T17" fmla="*/ 252 h 773"/>
                <a:gd name="T18" fmla="*/ 501 w 643"/>
                <a:gd name="T19" fmla="*/ 197 h 773"/>
                <a:gd name="T20" fmla="*/ 471 w 643"/>
                <a:gd name="T21" fmla="*/ 157 h 773"/>
                <a:gd name="T22" fmla="*/ 435 w 643"/>
                <a:gd name="T23" fmla="*/ 124 h 773"/>
                <a:gd name="T24" fmla="*/ 391 w 643"/>
                <a:gd name="T25" fmla="*/ 106 h 773"/>
                <a:gd name="T26" fmla="*/ 336 w 643"/>
                <a:gd name="T27" fmla="*/ 98 h 773"/>
                <a:gd name="T28" fmla="*/ 340 w 643"/>
                <a:gd name="T29" fmla="*/ 0 h 773"/>
                <a:gd name="T30" fmla="*/ 406 w 643"/>
                <a:gd name="T31" fmla="*/ 3 h 773"/>
                <a:gd name="T32" fmla="*/ 468 w 643"/>
                <a:gd name="T33" fmla="*/ 21 h 773"/>
                <a:gd name="T34" fmla="*/ 519 w 643"/>
                <a:gd name="T35" fmla="*/ 51 h 773"/>
                <a:gd name="T36" fmla="*/ 563 w 643"/>
                <a:gd name="T37" fmla="*/ 91 h 773"/>
                <a:gd name="T38" fmla="*/ 596 w 643"/>
                <a:gd name="T39" fmla="*/ 142 h 773"/>
                <a:gd name="T40" fmla="*/ 621 w 643"/>
                <a:gd name="T41" fmla="*/ 205 h 773"/>
                <a:gd name="T42" fmla="*/ 636 w 643"/>
                <a:gd name="T43" fmla="*/ 274 h 773"/>
                <a:gd name="T44" fmla="*/ 643 w 643"/>
                <a:gd name="T45" fmla="*/ 351 h 773"/>
                <a:gd name="T46" fmla="*/ 643 w 643"/>
                <a:gd name="T47" fmla="*/ 414 h 773"/>
                <a:gd name="T48" fmla="*/ 124 w 643"/>
                <a:gd name="T49" fmla="*/ 414 h 773"/>
                <a:gd name="T50" fmla="*/ 131 w 643"/>
                <a:gd name="T51" fmla="*/ 490 h 773"/>
                <a:gd name="T52" fmla="*/ 153 w 643"/>
                <a:gd name="T53" fmla="*/ 553 h 773"/>
                <a:gd name="T54" fmla="*/ 190 w 643"/>
                <a:gd name="T55" fmla="*/ 604 h 773"/>
                <a:gd name="T56" fmla="*/ 237 w 643"/>
                <a:gd name="T57" fmla="*/ 641 h 773"/>
                <a:gd name="T58" fmla="*/ 296 w 643"/>
                <a:gd name="T59" fmla="*/ 663 h 773"/>
                <a:gd name="T60" fmla="*/ 362 w 643"/>
                <a:gd name="T61" fmla="*/ 670 h 773"/>
                <a:gd name="T62" fmla="*/ 442 w 643"/>
                <a:gd name="T63" fmla="*/ 663 h 773"/>
                <a:gd name="T64" fmla="*/ 519 w 643"/>
                <a:gd name="T65" fmla="*/ 633 h 773"/>
                <a:gd name="T66" fmla="*/ 592 w 643"/>
                <a:gd name="T67" fmla="*/ 589 h 773"/>
                <a:gd name="T68" fmla="*/ 592 w 643"/>
                <a:gd name="T69" fmla="*/ 699 h 773"/>
                <a:gd name="T70" fmla="*/ 537 w 643"/>
                <a:gd name="T71" fmla="*/ 732 h 773"/>
                <a:gd name="T72" fmla="*/ 479 w 643"/>
                <a:gd name="T73" fmla="*/ 754 h 773"/>
                <a:gd name="T74" fmla="*/ 409 w 643"/>
                <a:gd name="T75" fmla="*/ 765 h 773"/>
                <a:gd name="T76" fmla="*/ 336 w 643"/>
                <a:gd name="T77" fmla="*/ 773 h 773"/>
                <a:gd name="T78" fmla="*/ 259 w 643"/>
                <a:gd name="T79" fmla="*/ 765 h 773"/>
                <a:gd name="T80" fmla="*/ 194 w 643"/>
                <a:gd name="T81" fmla="*/ 747 h 773"/>
                <a:gd name="T82" fmla="*/ 139 w 643"/>
                <a:gd name="T83" fmla="*/ 714 h 773"/>
                <a:gd name="T84" fmla="*/ 88 w 643"/>
                <a:gd name="T85" fmla="*/ 670 h 773"/>
                <a:gd name="T86" fmla="*/ 51 w 643"/>
                <a:gd name="T87" fmla="*/ 615 h 773"/>
                <a:gd name="T88" fmla="*/ 22 w 643"/>
                <a:gd name="T89" fmla="*/ 549 h 773"/>
                <a:gd name="T90" fmla="*/ 7 w 643"/>
                <a:gd name="T91" fmla="*/ 472 h 773"/>
                <a:gd name="T92" fmla="*/ 0 w 643"/>
                <a:gd name="T93" fmla="*/ 388 h 773"/>
                <a:gd name="T94" fmla="*/ 7 w 643"/>
                <a:gd name="T95" fmla="*/ 318 h 773"/>
                <a:gd name="T96" fmla="*/ 22 w 643"/>
                <a:gd name="T97" fmla="*/ 252 h 773"/>
                <a:gd name="T98" fmla="*/ 44 w 643"/>
                <a:gd name="T99" fmla="*/ 190 h 773"/>
                <a:gd name="T100" fmla="*/ 80 w 643"/>
                <a:gd name="T101" fmla="*/ 131 h 773"/>
                <a:gd name="T102" fmla="*/ 120 w 643"/>
                <a:gd name="T103" fmla="*/ 87 h 773"/>
                <a:gd name="T104" fmla="*/ 168 w 643"/>
                <a:gd name="T105" fmla="*/ 47 h 773"/>
                <a:gd name="T106" fmla="*/ 219 w 643"/>
                <a:gd name="T107" fmla="*/ 21 h 773"/>
                <a:gd name="T108" fmla="*/ 278 w 643"/>
                <a:gd name="T109" fmla="*/ 3 h 773"/>
                <a:gd name="T110" fmla="*/ 340 w 643"/>
                <a:gd name="T111"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3" h="773">
                  <a:moveTo>
                    <a:pt x="336" y="98"/>
                  </a:moveTo>
                  <a:lnTo>
                    <a:pt x="285" y="106"/>
                  </a:lnTo>
                  <a:lnTo>
                    <a:pt x="237" y="124"/>
                  </a:lnTo>
                  <a:lnTo>
                    <a:pt x="197" y="157"/>
                  </a:lnTo>
                  <a:lnTo>
                    <a:pt x="164" y="201"/>
                  </a:lnTo>
                  <a:lnTo>
                    <a:pt x="139" y="252"/>
                  </a:lnTo>
                  <a:lnTo>
                    <a:pt x="124" y="315"/>
                  </a:lnTo>
                  <a:lnTo>
                    <a:pt x="523" y="315"/>
                  </a:lnTo>
                  <a:lnTo>
                    <a:pt x="515" y="252"/>
                  </a:lnTo>
                  <a:lnTo>
                    <a:pt x="501" y="197"/>
                  </a:lnTo>
                  <a:lnTo>
                    <a:pt x="471" y="157"/>
                  </a:lnTo>
                  <a:lnTo>
                    <a:pt x="435" y="124"/>
                  </a:lnTo>
                  <a:lnTo>
                    <a:pt x="391" y="106"/>
                  </a:lnTo>
                  <a:lnTo>
                    <a:pt x="336" y="98"/>
                  </a:lnTo>
                  <a:close/>
                  <a:moveTo>
                    <a:pt x="340" y="0"/>
                  </a:moveTo>
                  <a:lnTo>
                    <a:pt x="406" y="3"/>
                  </a:lnTo>
                  <a:lnTo>
                    <a:pt x="468" y="21"/>
                  </a:lnTo>
                  <a:lnTo>
                    <a:pt x="519" y="51"/>
                  </a:lnTo>
                  <a:lnTo>
                    <a:pt x="563" y="91"/>
                  </a:lnTo>
                  <a:lnTo>
                    <a:pt x="596" y="142"/>
                  </a:lnTo>
                  <a:lnTo>
                    <a:pt x="621" y="205"/>
                  </a:lnTo>
                  <a:lnTo>
                    <a:pt x="636" y="274"/>
                  </a:lnTo>
                  <a:lnTo>
                    <a:pt x="643" y="351"/>
                  </a:lnTo>
                  <a:lnTo>
                    <a:pt x="643" y="414"/>
                  </a:lnTo>
                  <a:lnTo>
                    <a:pt x="124" y="414"/>
                  </a:lnTo>
                  <a:lnTo>
                    <a:pt x="131" y="490"/>
                  </a:lnTo>
                  <a:lnTo>
                    <a:pt x="153" y="553"/>
                  </a:lnTo>
                  <a:lnTo>
                    <a:pt x="190" y="604"/>
                  </a:lnTo>
                  <a:lnTo>
                    <a:pt x="237" y="641"/>
                  </a:lnTo>
                  <a:lnTo>
                    <a:pt x="296" y="663"/>
                  </a:lnTo>
                  <a:lnTo>
                    <a:pt x="362" y="670"/>
                  </a:lnTo>
                  <a:lnTo>
                    <a:pt x="442" y="663"/>
                  </a:lnTo>
                  <a:lnTo>
                    <a:pt x="519" y="633"/>
                  </a:lnTo>
                  <a:lnTo>
                    <a:pt x="592" y="589"/>
                  </a:lnTo>
                  <a:lnTo>
                    <a:pt x="592" y="699"/>
                  </a:lnTo>
                  <a:lnTo>
                    <a:pt x="537" y="732"/>
                  </a:lnTo>
                  <a:lnTo>
                    <a:pt x="479" y="754"/>
                  </a:lnTo>
                  <a:lnTo>
                    <a:pt x="409" y="765"/>
                  </a:lnTo>
                  <a:lnTo>
                    <a:pt x="336" y="773"/>
                  </a:lnTo>
                  <a:lnTo>
                    <a:pt x="259" y="765"/>
                  </a:lnTo>
                  <a:lnTo>
                    <a:pt x="194" y="747"/>
                  </a:lnTo>
                  <a:lnTo>
                    <a:pt x="139" y="714"/>
                  </a:lnTo>
                  <a:lnTo>
                    <a:pt x="88" y="670"/>
                  </a:lnTo>
                  <a:lnTo>
                    <a:pt x="51" y="615"/>
                  </a:lnTo>
                  <a:lnTo>
                    <a:pt x="22" y="549"/>
                  </a:lnTo>
                  <a:lnTo>
                    <a:pt x="7" y="472"/>
                  </a:lnTo>
                  <a:lnTo>
                    <a:pt x="0" y="388"/>
                  </a:lnTo>
                  <a:lnTo>
                    <a:pt x="7" y="318"/>
                  </a:lnTo>
                  <a:lnTo>
                    <a:pt x="22" y="252"/>
                  </a:lnTo>
                  <a:lnTo>
                    <a:pt x="44" y="190"/>
                  </a:lnTo>
                  <a:lnTo>
                    <a:pt x="80" y="131"/>
                  </a:lnTo>
                  <a:lnTo>
                    <a:pt x="120" y="87"/>
                  </a:lnTo>
                  <a:lnTo>
                    <a:pt x="168" y="47"/>
                  </a:lnTo>
                  <a:lnTo>
                    <a:pt x="219" y="21"/>
                  </a:lnTo>
                  <a:lnTo>
                    <a:pt x="278" y="3"/>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8" name="Freeform 37"/>
            <p:cNvSpPr>
              <a:spLocks/>
            </p:cNvSpPr>
            <p:nvPr userDrawn="1"/>
          </p:nvSpPr>
          <p:spPr bwMode="auto">
            <a:xfrm>
              <a:off x="-3565525" y="-1071563"/>
              <a:ext cx="2125663" cy="1639888"/>
            </a:xfrm>
            <a:custGeom>
              <a:avLst/>
              <a:gdLst>
                <a:gd name="T0" fmla="*/ 0 w 1339"/>
                <a:gd name="T1" fmla="*/ 0 h 1033"/>
                <a:gd name="T2" fmla="*/ 136 w 1339"/>
                <a:gd name="T3" fmla="*/ 0 h 1033"/>
                <a:gd name="T4" fmla="*/ 355 w 1339"/>
                <a:gd name="T5" fmla="*/ 791 h 1033"/>
                <a:gd name="T6" fmla="*/ 370 w 1339"/>
                <a:gd name="T7" fmla="*/ 894 h 1033"/>
                <a:gd name="T8" fmla="*/ 373 w 1339"/>
                <a:gd name="T9" fmla="*/ 894 h 1033"/>
                <a:gd name="T10" fmla="*/ 381 w 1339"/>
                <a:gd name="T11" fmla="*/ 846 h 1033"/>
                <a:gd name="T12" fmla="*/ 395 w 1339"/>
                <a:gd name="T13" fmla="*/ 791 h 1033"/>
                <a:gd name="T14" fmla="*/ 626 w 1339"/>
                <a:gd name="T15" fmla="*/ 0 h 1033"/>
                <a:gd name="T16" fmla="*/ 739 w 1339"/>
                <a:gd name="T17" fmla="*/ 0 h 1033"/>
                <a:gd name="T18" fmla="*/ 958 w 1339"/>
                <a:gd name="T19" fmla="*/ 799 h 1033"/>
                <a:gd name="T20" fmla="*/ 977 w 1339"/>
                <a:gd name="T21" fmla="*/ 894 h 1033"/>
                <a:gd name="T22" fmla="*/ 977 w 1339"/>
                <a:gd name="T23" fmla="*/ 894 h 1033"/>
                <a:gd name="T24" fmla="*/ 984 w 1339"/>
                <a:gd name="T25" fmla="*/ 850 h 1033"/>
                <a:gd name="T26" fmla="*/ 999 w 1339"/>
                <a:gd name="T27" fmla="*/ 795 h 1033"/>
                <a:gd name="T28" fmla="*/ 1207 w 1339"/>
                <a:gd name="T29" fmla="*/ 0 h 1033"/>
                <a:gd name="T30" fmla="*/ 1339 w 1339"/>
                <a:gd name="T31" fmla="*/ 0 h 1033"/>
                <a:gd name="T32" fmla="*/ 1046 w 1339"/>
                <a:gd name="T33" fmla="*/ 1033 h 1033"/>
                <a:gd name="T34" fmla="*/ 907 w 1339"/>
                <a:gd name="T35" fmla="*/ 1033 h 1033"/>
                <a:gd name="T36" fmla="*/ 695 w 1339"/>
                <a:gd name="T37" fmla="*/ 279 h 1033"/>
                <a:gd name="T38" fmla="*/ 684 w 1339"/>
                <a:gd name="T39" fmla="*/ 231 h 1033"/>
                <a:gd name="T40" fmla="*/ 677 w 1339"/>
                <a:gd name="T41" fmla="*/ 172 h 1033"/>
                <a:gd name="T42" fmla="*/ 677 w 1339"/>
                <a:gd name="T43" fmla="*/ 172 h 1033"/>
                <a:gd name="T44" fmla="*/ 655 w 1339"/>
                <a:gd name="T45" fmla="*/ 275 h 1033"/>
                <a:gd name="T46" fmla="*/ 443 w 1339"/>
                <a:gd name="T47" fmla="*/ 1033 h 1033"/>
                <a:gd name="T48" fmla="*/ 304 w 1339"/>
                <a:gd name="T49" fmla="*/ 1033 h 1033"/>
                <a:gd name="T50" fmla="*/ 0 w 1339"/>
                <a:gd name="T51" fmla="*/ 0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9" h="1033">
                  <a:moveTo>
                    <a:pt x="0" y="0"/>
                  </a:moveTo>
                  <a:lnTo>
                    <a:pt x="136" y="0"/>
                  </a:lnTo>
                  <a:lnTo>
                    <a:pt x="355" y="791"/>
                  </a:lnTo>
                  <a:lnTo>
                    <a:pt x="370" y="894"/>
                  </a:lnTo>
                  <a:lnTo>
                    <a:pt x="373" y="894"/>
                  </a:lnTo>
                  <a:lnTo>
                    <a:pt x="381" y="846"/>
                  </a:lnTo>
                  <a:lnTo>
                    <a:pt x="395" y="791"/>
                  </a:lnTo>
                  <a:lnTo>
                    <a:pt x="626" y="0"/>
                  </a:lnTo>
                  <a:lnTo>
                    <a:pt x="739" y="0"/>
                  </a:lnTo>
                  <a:lnTo>
                    <a:pt x="958" y="799"/>
                  </a:lnTo>
                  <a:lnTo>
                    <a:pt x="977" y="894"/>
                  </a:lnTo>
                  <a:lnTo>
                    <a:pt x="977" y="894"/>
                  </a:lnTo>
                  <a:lnTo>
                    <a:pt x="984" y="850"/>
                  </a:lnTo>
                  <a:lnTo>
                    <a:pt x="999" y="795"/>
                  </a:lnTo>
                  <a:lnTo>
                    <a:pt x="1207" y="0"/>
                  </a:lnTo>
                  <a:lnTo>
                    <a:pt x="1339" y="0"/>
                  </a:lnTo>
                  <a:lnTo>
                    <a:pt x="1046" y="1033"/>
                  </a:lnTo>
                  <a:lnTo>
                    <a:pt x="907" y="1033"/>
                  </a:lnTo>
                  <a:lnTo>
                    <a:pt x="695" y="279"/>
                  </a:lnTo>
                  <a:lnTo>
                    <a:pt x="684" y="231"/>
                  </a:lnTo>
                  <a:lnTo>
                    <a:pt x="677" y="172"/>
                  </a:lnTo>
                  <a:lnTo>
                    <a:pt x="677" y="172"/>
                  </a:lnTo>
                  <a:lnTo>
                    <a:pt x="655" y="275"/>
                  </a:lnTo>
                  <a:lnTo>
                    <a:pt x="443" y="1033"/>
                  </a:lnTo>
                  <a:lnTo>
                    <a:pt x="304"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9" name="Freeform 38"/>
            <p:cNvSpPr>
              <a:spLocks noEditPoints="1"/>
            </p:cNvSpPr>
            <p:nvPr userDrawn="1"/>
          </p:nvSpPr>
          <p:spPr bwMode="auto">
            <a:xfrm>
              <a:off x="-1312863" y="-1106488"/>
              <a:ext cx="244475" cy="1674813"/>
            </a:xfrm>
            <a:custGeom>
              <a:avLst/>
              <a:gdLst>
                <a:gd name="T0" fmla="*/ 15 w 154"/>
                <a:gd name="T1" fmla="*/ 319 h 1055"/>
                <a:gd name="T2" fmla="*/ 132 w 154"/>
                <a:gd name="T3" fmla="*/ 319 h 1055"/>
                <a:gd name="T4" fmla="*/ 132 w 154"/>
                <a:gd name="T5" fmla="*/ 1055 h 1055"/>
                <a:gd name="T6" fmla="*/ 15 w 154"/>
                <a:gd name="T7" fmla="*/ 1055 h 1055"/>
                <a:gd name="T8" fmla="*/ 15 w 154"/>
                <a:gd name="T9" fmla="*/ 319 h 1055"/>
                <a:gd name="T10" fmla="*/ 77 w 154"/>
                <a:gd name="T11" fmla="*/ 0 h 1055"/>
                <a:gd name="T12" fmla="*/ 91 w 154"/>
                <a:gd name="T13" fmla="*/ 0 h 1055"/>
                <a:gd name="T14" fmla="*/ 106 w 154"/>
                <a:gd name="T15" fmla="*/ 4 h 1055"/>
                <a:gd name="T16" fmla="*/ 121 w 154"/>
                <a:gd name="T17" fmla="*/ 11 h 1055"/>
                <a:gd name="T18" fmla="*/ 132 w 154"/>
                <a:gd name="T19" fmla="*/ 22 h 1055"/>
                <a:gd name="T20" fmla="*/ 143 w 154"/>
                <a:gd name="T21" fmla="*/ 37 h 1055"/>
                <a:gd name="T22" fmla="*/ 150 w 154"/>
                <a:gd name="T23" fmla="*/ 55 h 1055"/>
                <a:gd name="T24" fmla="*/ 154 w 154"/>
                <a:gd name="T25" fmla="*/ 73 h 1055"/>
                <a:gd name="T26" fmla="*/ 154 w 154"/>
                <a:gd name="T27" fmla="*/ 92 h 1055"/>
                <a:gd name="T28" fmla="*/ 146 w 154"/>
                <a:gd name="T29" fmla="*/ 106 h 1055"/>
                <a:gd name="T30" fmla="*/ 139 w 154"/>
                <a:gd name="T31" fmla="*/ 117 h 1055"/>
                <a:gd name="T32" fmla="*/ 132 w 154"/>
                <a:gd name="T33" fmla="*/ 128 h 1055"/>
                <a:gd name="T34" fmla="*/ 113 w 154"/>
                <a:gd name="T35" fmla="*/ 143 h 1055"/>
                <a:gd name="T36" fmla="*/ 95 w 154"/>
                <a:gd name="T37" fmla="*/ 150 h 1055"/>
                <a:gd name="T38" fmla="*/ 77 w 154"/>
                <a:gd name="T39" fmla="*/ 150 h 1055"/>
                <a:gd name="T40" fmla="*/ 55 w 154"/>
                <a:gd name="T41" fmla="*/ 150 h 1055"/>
                <a:gd name="T42" fmla="*/ 37 w 154"/>
                <a:gd name="T43" fmla="*/ 143 h 1055"/>
                <a:gd name="T44" fmla="*/ 22 w 154"/>
                <a:gd name="T45" fmla="*/ 132 h 1055"/>
                <a:gd name="T46" fmla="*/ 11 w 154"/>
                <a:gd name="T47" fmla="*/ 117 h 1055"/>
                <a:gd name="T48" fmla="*/ 4 w 154"/>
                <a:gd name="T49" fmla="*/ 106 h 1055"/>
                <a:gd name="T50" fmla="*/ 0 w 154"/>
                <a:gd name="T51" fmla="*/ 92 h 1055"/>
                <a:gd name="T52" fmla="*/ 0 w 154"/>
                <a:gd name="T53" fmla="*/ 73 h 1055"/>
                <a:gd name="T54" fmla="*/ 0 w 154"/>
                <a:gd name="T55" fmla="*/ 55 h 1055"/>
                <a:gd name="T56" fmla="*/ 7 w 154"/>
                <a:gd name="T57" fmla="*/ 37 h 1055"/>
                <a:gd name="T58" fmla="*/ 22 w 154"/>
                <a:gd name="T59" fmla="*/ 22 h 1055"/>
                <a:gd name="T60" fmla="*/ 33 w 154"/>
                <a:gd name="T61" fmla="*/ 11 h 1055"/>
                <a:gd name="T62" fmla="*/ 44 w 154"/>
                <a:gd name="T63" fmla="*/ 4 h 1055"/>
                <a:gd name="T64" fmla="*/ 59 w 154"/>
                <a:gd name="T65" fmla="*/ 0 h 1055"/>
                <a:gd name="T66" fmla="*/ 77 w 154"/>
                <a:gd name="T67" fmla="*/ 0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055">
                  <a:moveTo>
                    <a:pt x="15" y="319"/>
                  </a:moveTo>
                  <a:lnTo>
                    <a:pt x="132" y="319"/>
                  </a:lnTo>
                  <a:lnTo>
                    <a:pt x="132" y="1055"/>
                  </a:lnTo>
                  <a:lnTo>
                    <a:pt x="15" y="1055"/>
                  </a:lnTo>
                  <a:lnTo>
                    <a:pt x="15" y="319"/>
                  </a:lnTo>
                  <a:close/>
                  <a:moveTo>
                    <a:pt x="77" y="0"/>
                  </a:moveTo>
                  <a:lnTo>
                    <a:pt x="91" y="0"/>
                  </a:lnTo>
                  <a:lnTo>
                    <a:pt x="106" y="4"/>
                  </a:lnTo>
                  <a:lnTo>
                    <a:pt x="121" y="11"/>
                  </a:lnTo>
                  <a:lnTo>
                    <a:pt x="132" y="22"/>
                  </a:lnTo>
                  <a:lnTo>
                    <a:pt x="143" y="37"/>
                  </a:lnTo>
                  <a:lnTo>
                    <a:pt x="150" y="55"/>
                  </a:lnTo>
                  <a:lnTo>
                    <a:pt x="154" y="73"/>
                  </a:lnTo>
                  <a:lnTo>
                    <a:pt x="154" y="92"/>
                  </a:lnTo>
                  <a:lnTo>
                    <a:pt x="146" y="106"/>
                  </a:lnTo>
                  <a:lnTo>
                    <a:pt x="139" y="117"/>
                  </a:lnTo>
                  <a:lnTo>
                    <a:pt x="132" y="128"/>
                  </a:lnTo>
                  <a:lnTo>
                    <a:pt x="113" y="143"/>
                  </a:lnTo>
                  <a:lnTo>
                    <a:pt x="95" y="150"/>
                  </a:lnTo>
                  <a:lnTo>
                    <a:pt x="77" y="150"/>
                  </a:lnTo>
                  <a:lnTo>
                    <a:pt x="55" y="150"/>
                  </a:lnTo>
                  <a:lnTo>
                    <a:pt x="37" y="143"/>
                  </a:lnTo>
                  <a:lnTo>
                    <a:pt x="22" y="132"/>
                  </a:lnTo>
                  <a:lnTo>
                    <a:pt x="11" y="117"/>
                  </a:lnTo>
                  <a:lnTo>
                    <a:pt x="4" y="106"/>
                  </a:lnTo>
                  <a:lnTo>
                    <a:pt x="0" y="92"/>
                  </a:lnTo>
                  <a:lnTo>
                    <a:pt x="0" y="73"/>
                  </a:lnTo>
                  <a:lnTo>
                    <a:pt x="0" y="55"/>
                  </a:lnTo>
                  <a:lnTo>
                    <a:pt x="7" y="37"/>
                  </a:lnTo>
                  <a:lnTo>
                    <a:pt x="22" y="22"/>
                  </a:lnTo>
                  <a:lnTo>
                    <a:pt x="33" y="11"/>
                  </a:lnTo>
                  <a:lnTo>
                    <a:pt x="44" y="4"/>
                  </a:lnTo>
                  <a:lnTo>
                    <a:pt x="59" y="0"/>
                  </a:lnTo>
                  <a:lnTo>
                    <a:pt x="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40" name="Freeform 39"/>
            <p:cNvSpPr>
              <a:spLocks/>
            </p:cNvSpPr>
            <p:nvPr userDrawn="1"/>
          </p:nvSpPr>
          <p:spPr bwMode="auto">
            <a:xfrm>
              <a:off x="-819150" y="-628650"/>
              <a:ext cx="968375" cy="1196975"/>
            </a:xfrm>
            <a:custGeom>
              <a:avLst/>
              <a:gdLst>
                <a:gd name="T0" fmla="*/ 362 w 610"/>
                <a:gd name="T1" fmla="*/ 0 h 754"/>
                <a:gd name="T2" fmla="*/ 420 w 610"/>
                <a:gd name="T3" fmla="*/ 3 h 754"/>
                <a:gd name="T4" fmla="*/ 468 w 610"/>
                <a:gd name="T5" fmla="*/ 18 h 754"/>
                <a:gd name="T6" fmla="*/ 512 w 610"/>
                <a:gd name="T7" fmla="*/ 43 h 754"/>
                <a:gd name="T8" fmla="*/ 548 w 610"/>
                <a:gd name="T9" fmla="*/ 76 h 754"/>
                <a:gd name="T10" fmla="*/ 581 w 610"/>
                <a:gd name="T11" fmla="*/ 139 h 754"/>
                <a:gd name="T12" fmla="*/ 603 w 610"/>
                <a:gd name="T13" fmla="*/ 212 h 754"/>
                <a:gd name="T14" fmla="*/ 610 w 610"/>
                <a:gd name="T15" fmla="*/ 304 h 754"/>
                <a:gd name="T16" fmla="*/ 610 w 610"/>
                <a:gd name="T17" fmla="*/ 754 h 754"/>
                <a:gd name="T18" fmla="*/ 493 w 610"/>
                <a:gd name="T19" fmla="*/ 754 h 754"/>
                <a:gd name="T20" fmla="*/ 493 w 610"/>
                <a:gd name="T21" fmla="*/ 333 h 754"/>
                <a:gd name="T22" fmla="*/ 490 w 610"/>
                <a:gd name="T23" fmla="*/ 263 h 754"/>
                <a:gd name="T24" fmla="*/ 475 w 610"/>
                <a:gd name="T25" fmla="*/ 205 h 754"/>
                <a:gd name="T26" fmla="*/ 450 w 610"/>
                <a:gd name="T27" fmla="*/ 157 h 754"/>
                <a:gd name="T28" fmla="*/ 417 w 610"/>
                <a:gd name="T29" fmla="*/ 124 h 754"/>
                <a:gd name="T30" fmla="*/ 373 w 610"/>
                <a:gd name="T31" fmla="*/ 106 h 754"/>
                <a:gd name="T32" fmla="*/ 322 w 610"/>
                <a:gd name="T33" fmla="*/ 98 h 754"/>
                <a:gd name="T34" fmla="*/ 267 w 610"/>
                <a:gd name="T35" fmla="*/ 106 h 754"/>
                <a:gd name="T36" fmla="*/ 219 w 610"/>
                <a:gd name="T37" fmla="*/ 128 h 754"/>
                <a:gd name="T38" fmla="*/ 175 w 610"/>
                <a:gd name="T39" fmla="*/ 164 h 754"/>
                <a:gd name="T40" fmla="*/ 146 w 610"/>
                <a:gd name="T41" fmla="*/ 212 h 754"/>
                <a:gd name="T42" fmla="*/ 124 w 610"/>
                <a:gd name="T43" fmla="*/ 267 h 754"/>
                <a:gd name="T44" fmla="*/ 117 w 610"/>
                <a:gd name="T45" fmla="*/ 333 h 754"/>
                <a:gd name="T46" fmla="*/ 117 w 610"/>
                <a:gd name="T47" fmla="*/ 754 h 754"/>
                <a:gd name="T48" fmla="*/ 0 w 610"/>
                <a:gd name="T49" fmla="*/ 754 h 754"/>
                <a:gd name="T50" fmla="*/ 0 w 610"/>
                <a:gd name="T51" fmla="*/ 18 h 754"/>
                <a:gd name="T52" fmla="*/ 117 w 610"/>
                <a:gd name="T53" fmla="*/ 18 h 754"/>
                <a:gd name="T54" fmla="*/ 117 w 610"/>
                <a:gd name="T55" fmla="*/ 139 h 754"/>
                <a:gd name="T56" fmla="*/ 121 w 610"/>
                <a:gd name="T57" fmla="*/ 139 h 754"/>
                <a:gd name="T58" fmla="*/ 168 w 610"/>
                <a:gd name="T59" fmla="*/ 76 h 754"/>
                <a:gd name="T60" fmla="*/ 223 w 610"/>
                <a:gd name="T61" fmla="*/ 32 h 754"/>
                <a:gd name="T62" fmla="*/ 289 w 610"/>
                <a:gd name="T63" fmla="*/ 7 h 754"/>
                <a:gd name="T64" fmla="*/ 362 w 610"/>
                <a:gd name="T65"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0" h="754">
                  <a:moveTo>
                    <a:pt x="362" y="0"/>
                  </a:moveTo>
                  <a:lnTo>
                    <a:pt x="420" y="3"/>
                  </a:lnTo>
                  <a:lnTo>
                    <a:pt x="468" y="18"/>
                  </a:lnTo>
                  <a:lnTo>
                    <a:pt x="512" y="43"/>
                  </a:lnTo>
                  <a:lnTo>
                    <a:pt x="548" y="76"/>
                  </a:lnTo>
                  <a:lnTo>
                    <a:pt x="581" y="139"/>
                  </a:lnTo>
                  <a:lnTo>
                    <a:pt x="603" y="212"/>
                  </a:lnTo>
                  <a:lnTo>
                    <a:pt x="610" y="304"/>
                  </a:lnTo>
                  <a:lnTo>
                    <a:pt x="610" y="754"/>
                  </a:lnTo>
                  <a:lnTo>
                    <a:pt x="493" y="754"/>
                  </a:lnTo>
                  <a:lnTo>
                    <a:pt x="493" y="333"/>
                  </a:lnTo>
                  <a:lnTo>
                    <a:pt x="490" y="263"/>
                  </a:lnTo>
                  <a:lnTo>
                    <a:pt x="475" y="205"/>
                  </a:lnTo>
                  <a:lnTo>
                    <a:pt x="450" y="157"/>
                  </a:lnTo>
                  <a:lnTo>
                    <a:pt x="417" y="124"/>
                  </a:lnTo>
                  <a:lnTo>
                    <a:pt x="373" y="106"/>
                  </a:lnTo>
                  <a:lnTo>
                    <a:pt x="322" y="98"/>
                  </a:lnTo>
                  <a:lnTo>
                    <a:pt x="267" y="106"/>
                  </a:lnTo>
                  <a:lnTo>
                    <a:pt x="219" y="128"/>
                  </a:lnTo>
                  <a:lnTo>
                    <a:pt x="175" y="164"/>
                  </a:lnTo>
                  <a:lnTo>
                    <a:pt x="146" y="212"/>
                  </a:lnTo>
                  <a:lnTo>
                    <a:pt x="124" y="267"/>
                  </a:lnTo>
                  <a:lnTo>
                    <a:pt x="117" y="333"/>
                  </a:lnTo>
                  <a:lnTo>
                    <a:pt x="117" y="754"/>
                  </a:lnTo>
                  <a:lnTo>
                    <a:pt x="0" y="754"/>
                  </a:lnTo>
                  <a:lnTo>
                    <a:pt x="0" y="18"/>
                  </a:lnTo>
                  <a:lnTo>
                    <a:pt x="117" y="18"/>
                  </a:lnTo>
                  <a:lnTo>
                    <a:pt x="117" y="139"/>
                  </a:lnTo>
                  <a:lnTo>
                    <a:pt x="121" y="139"/>
                  </a:lnTo>
                  <a:lnTo>
                    <a:pt x="168" y="76"/>
                  </a:lnTo>
                  <a:lnTo>
                    <a:pt x="223" y="32"/>
                  </a:lnTo>
                  <a:lnTo>
                    <a:pt x="289" y="7"/>
                  </a:lnTo>
                  <a:lnTo>
                    <a:pt x="3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41" name="Freeform 40"/>
            <p:cNvSpPr>
              <a:spLocks noEditPoints="1"/>
            </p:cNvSpPr>
            <p:nvPr userDrawn="1"/>
          </p:nvSpPr>
          <p:spPr bwMode="auto">
            <a:xfrm>
              <a:off x="369888" y="-1165225"/>
              <a:ext cx="1079500" cy="1763713"/>
            </a:xfrm>
            <a:custGeom>
              <a:avLst/>
              <a:gdLst>
                <a:gd name="T0" fmla="*/ 355 w 680"/>
                <a:gd name="T1" fmla="*/ 436 h 1111"/>
                <a:gd name="T2" fmla="*/ 289 w 680"/>
                <a:gd name="T3" fmla="*/ 447 h 1111"/>
                <a:gd name="T4" fmla="*/ 231 w 680"/>
                <a:gd name="T5" fmla="*/ 473 h 1111"/>
                <a:gd name="T6" fmla="*/ 183 w 680"/>
                <a:gd name="T7" fmla="*/ 517 h 1111"/>
                <a:gd name="T8" fmla="*/ 150 w 680"/>
                <a:gd name="T9" fmla="*/ 576 h 1111"/>
                <a:gd name="T10" fmla="*/ 128 w 680"/>
                <a:gd name="T11" fmla="*/ 649 h 1111"/>
                <a:gd name="T12" fmla="*/ 121 w 680"/>
                <a:gd name="T13" fmla="*/ 733 h 1111"/>
                <a:gd name="T14" fmla="*/ 128 w 680"/>
                <a:gd name="T15" fmla="*/ 814 h 1111"/>
                <a:gd name="T16" fmla="*/ 147 w 680"/>
                <a:gd name="T17" fmla="*/ 880 h 1111"/>
                <a:gd name="T18" fmla="*/ 180 w 680"/>
                <a:gd name="T19" fmla="*/ 935 h 1111"/>
                <a:gd name="T20" fmla="*/ 223 w 680"/>
                <a:gd name="T21" fmla="*/ 975 h 1111"/>
                <a:gd name="T22" fmla="*/ 278 w 680"/>
                <a:gd name="T23" fmla="*/ 1001 h 1111"/>
                <a:gd name="T24" fmla="*/ 340 w 680"/>
                <a:gd name="T25" fmla="*/ 1008 h 1111"/>
                <a:gd name="T26" fmla="*/ 399 w 680"/>
                <a:gd name="T27" fmla="*/ 1001 h 1111"/>
                <a:gd name="T28" fmla="*/ 454 w 680"/>
                <a:gd name="T29" fmla="*/ 979 h 1111"/>
                <a:gd name="T30" fmla="*/ 498 w 680"/>
                <a:gd name="T31" fmla="*/ 938 h 1111"/>
                <a:gd name="T32" fmla="*/ 534 w 680"/>
                <a:gd name="T33" fmla="*/ 887 h 1111"/>
                <a:gd name="T34" fmla="*/ 556 w 680"/>
                <a:gd name="T35" fmla="*/ 825 h 1111"/>
                <a:gd name="T36" fmla="*/ 563 w 680"/>
                <a:gd name="T37" fmla="*/ 759 h 1111"/>
                <a:gd name="T38" fmla="*/ 563 w 680"/>
                <a:gd name="T39" fmla="*/ 649 h 1111"/>
                <a:gd name="T40" fmla="*/ 556 w 680"/>
                <a:gd name="T41" fmla="*/ 590 h 1111"/>
                <a:gd name="T42" fmla="*/ 534 w 680"/>
                <a:gd name="T43" fmla="*/ 543 h 1111"/>
                <a:gd name="T44" fmla="*/ 501 w 680"/>
                <a:gd name="T45" fmla="*/ 499 h 1111"/>
                <a:gd name="T46" fmla="*/ 457 w 680"/>
                <a:gd name="T47" fmla="*/ 462 h 1111"/>
                <a:gd name="T48" fmla="*/ 410 w 680"/>
                <a:gd name="T49" fmla="*/ 444 h 1111"/>
                <a:gd name="T50" fmla="*/ 355 w 680"/>
                <a:gd name="T51" fmla="*/ 436 h 1111"/>
                <a:gd name="T52" fmla="*/ 563 w 680"/>
                <a:gd name="T53" fmla="*/ 0 h 1111"/>
                <a:gd name="T54" fmla="*/ 680 w 680"/>
                <a:gd name="T55" fmla="*/ 0 h 1111"/>
                <a:gd name="T56" fmla="*/ 680 w 680"/>
                <a:gd name="T57" fmla="*/ 1092 h 1111"/>
                <a:gd name="T58" fmla="*/ 563 w 680"/>
                <a:gd name="T59" fmla="*/ 1092 h 1111"/>
                <a:gd name="T60" fmla="*/ 563 w 680"/>
                <a:gd name="T61" fmla="*/ 968 h 1111"/>
                <a:gd name="T62" fmla="*/ 560 w 680"/>
                <a:gd name="T63" fmla="*/ 968 h 1111"/>
                <a:gd name="T64" fmla="*/ 512 w 680"/>
                <a:gd name="T65" fmla="*/ 1030 h 1111"/>
                <a:gd name="T66" fmla="*/ 454 w 680"/>
                <a:gd name="T67" fmla="*/ 1074 h 1111"/>
                <a:gd name="T68" fmla="*/ 384 w 680"/>
                <a:gd name="T69" fmla="*/ 1100 h 1111"/>
                <a:gd name="T70" fmla="*/ 308 w 680"/>
                <a:gd name="T71" fmla="*/ 1111 h 1111"/>
                <a:gd name="T72" fmla="*/ 238 w 680"/>
                <a:gd name="T73" fmla="*/ 1103 h 1111"/>
                <a:gd name="T74" fmla="*/ 180 w 680"/>
                <a:gd name="T75" fmla="*/ 1085 h 1111"/>
                <a:gd name="T76" fmla="*/ 128 w 680"/>
                <a:gd name="T77" fmla="*/ 1052 h 1111"/>
                <a:gd name="T78" fmla="*/ 84 w 680"/>
                <a:gd name="T79" fmla="*/ 1008 h 1111"/>
                <a:gd name="T80" fmla="*/ 48 w 680"/>
                <a:gd name="T81" fmla="*/ 953 h 1111"/>
                <a:gd name="T82" fmla="*/ 22 w 680"/>
                <a:gd name="T83" fmla="*/ 891 h 1111"/>
                <a:gd name="T84" fmla="*/ 8 w 680"/>
                <a:gd name="T85" fmla="*/ 821 h 1111"/>
                <a:gd name="T86" fmla="*/ 0 w 680"/>
                <a:gd name="T87" fmla="*/ 741 h 1111"/>
                <a:gd name="T88" fmla="*/ 8 w 680"/>
                <a:gd name="T89" fmla="*/ 653 h 1111"/>
                <a:gd name="T90" fmla="*/ 26 w 680"/>
                <a:gd name="T91" fmla="*/ 576 h 1111"/>
                <a:gd name="T92" fmla="*/ 52 w 680"/>
                <a:gd name="T93" fmla="*/ 506 h 1111"/>
                <a:gd name="T94" fmla="*/ 92 w 680"/>
                <a:gd name="T95" fmla="*/ 447 h 1111"/>
                <a:gd name="T96" fmla="*/ 143 w 680"/>
                <a:gd name="T97" fmla="*/ 400 h 1111"/>
                <a:gd name="T98" fmla="*/ 201 w 680"/>
                <a:gd name="T99" fmla="*/ 363 h 1111"/>
                <a:gd name="T100" fmla="*/ 264 w 680"/>
                <a:gd name="T101" fmla="*/ 345 h 1111"/>
                <a:gd name="T102" fmla="*/ 337 w 680"/>
                <a:gd name="T103" fmla="*/ 338 h 1111"/>
                <a:gd name="T104" fmla="*/ 410 w 680"/>
                <a:gd name="T105" fmla="*/ 345 h 1111"/>
                <a:gd name="T106" fmla="*/ 468 w 680"/>
                <a:gd name="T107" fmla="*/ 367 h 1111"/>
                <a:gd name="T108" fmla="*/ 520 w 680"/>
                <a:gd name="T109" fmla="*/ 403 h 1111"/>
                <a:gd name="T110" fmla="*/ 560 w 680"/>
                <a:gd name="T111" fmla="*/ 455 h 1111"/>
                <a:gd name="T112" fmla="*/ 563 w 680"/>
                <a:gd name="T113" fmla="*/ 455 h 1111"/>
                <a:gd name="T114" fmla="*/ 563 w 680"/>
                <a:gd name="T115" fmla="*/ 0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0" h="1111">
                  <a:moveTo>
                    <a:pt x="355" y="436"/>
                  </a:moveTo>
                  <a:lnTo>
                    <a:pt x="289" y="447"/>
                  </a:lnTo>
                  <a:lnTo>
                    <a:pt x="231" y="473"/>
                  </a:lnTo>
                  <a:lnTo>
                    <a:pt x="183" y="517"/>
                  </a:lnTo>
                  <a:lnTo>
                    <a:pt x="150" y="576"/>
                  </a:lnTo>
                  <a:lnTo>
                    <a:pt x="128" y="649"/>
                  </a:lnTo>
                  <a:lnTo>
                    <a:pt x="121" y="733"/>
                  </a:lnTo>
                  <a:lnTo>
                    <a:pt x="128" y="814"/>
                  </a:lnTo>
                  <a:lnTo>
                    <a:pt x="147" y="880"/>
                  </a:lnTo>
                  <a:lnTo>
                    <a:pt x="180" y="935"/>
                  </a:lnTo>
                  <a:lnTo>
                    <a:pt x="223" y="975"/>
                  </a:lnTo>
                  <a:lnTo>
                    <a:pt x="278" y="1001"/>
                  </a:lnTo>
                  <a:lnTo>
                    <a:pt x="340" y="1008"/>
                  </a:lnTo>
                  <a:lnTo>
                    <a:pt x="399" y="1001"/>
                  </a:lnTo>
                  <a:lnTo>
                    <a:pt x="454" y="979"/>
                  </a:lnTo>
                  <a:lnTo>
                    <a:pt x="498" y="938"/>
                  </a:lnTo>
                  <a:lnTo>
                    <a:pt x="534" y="887"/>
                  </a:lnTo>
                  <a:lnTo>
                    <a:pt x="556" y="825"/>
                  </a:lnTo>
                  <a:lnTo>
                    <a:pt x="563" y="759"/>
                  </a:lnTo>
                  <a:lnTo>
                    <a:pt x="563" y="649"/>
                  </a:lnTo>
                  <a:lnTo>
                    <a:pt x="556" y="590"/>
                  </a:lnTo>
                  <a:lnTo>
                    <a:pt x="534" y="543"/>
                  </a:lnTo>
                  <a:lnTo>
                    <a:pt x="501" y="499"/>
                  </a:lnTo>
                  <a:lnTo>
                    <a:pt x="457" y="462"/>
                  </a:lnTo>
                  <a:lnTo>
                    <a:pt x="410" y="444"/>
                  </a:lnTo>
                  <a:lnTo>
                    <a:pt x="355" y="436"/>
                  </a:lnTo>
                  <a:close/>
                  <a:moveTo>
                    <a:pt x="563" y="0"/>
                  </a:moveTo>
                  <a:lnTo>
                    <a:pt x="680" y="0"/>
                  </a:lnTo>
                  <a:lnTo>
                    <a:pt x="680" y="1092"/>
                  </a:lnTo>
                  <a:lnTo>
                    <a:pt x="563" y="1092"/>
                  </a:lnTo>
                  <a:lnTo>
                    <a:pt x="563" y="968"/>
                  </a:lnTo>
                  <a:lnTo>
                    <a:pt x="560" y="968"/>
                  </a:lnTo>
                  <a:lnTo>
                    <a:pt x="512" y="1030"/>
                  </a:lnTo>
                  <a:lnTo>
                    <a:pt x="454" y="1074"/>
                  </a:lnTo>
                  <a:lnTo>
                    <a:pt x="384" y="1100"/>
                  </a:lnTo>
                  <a:lnTo>
                    <a:pt x="308" y="1111"/>
                  </a:lnTo>
                  <a:lnTo>
                    <a:pt x="238" y="1103"/>
                  </a:lnTo>
                  <a:lnTo>
                    <a:pt x="180" y="1085"/>
                  </a:lnTo>
                  <a:lnTo>
                    <a:pt x="128" y="1052"/>
                  </a:lnTo>
                  <a:lnTo>
                    <a:pt x="84" y="1008"/>
                  </a:lnTo>
                  <a:lnTo>
                    <a:pt x="48" y="953"/>
                  </a:lnTo>
                  <a:lnTo>
                    <a:pt x="22" y="891"/>
                  </a:lnTo>
                  <a:lnTo>
                    <a:pt x="8" y="821"/>
                  </a:lnTo>
                  <a:lnTo>
                    <a:pt x="0" y="741"/>
                  </a:lnTo>
                  <a:lnTo>
                    <a:pt x="8" y="653"/>
                  </a:lnTo>
                  <a:lnTo>
                    <a:pt x="26" y="576"/>
                  </a:lnTo>
                  <a:lnTo>
                    <a:pt x="52" y="506"/>
                  </a:lnTo>
                  <a:lnTo>
                    <a:pt x="92" y="447"/>
                  </a:lnTo>
                  <a:lnTo>
                    <a:pt x="143" y="400"/>
                  </a:lnTo>
                  <a:lnTo>
                    <a:pt x="201" y="363"/>
                  </a:lnTo>
                  <a:lnTo>
                    <a:pt x="264" y="345"/>
                  </a:lnTo>
                  <a:lnTo>
                    <a:pt x="337" y="338"/>
                  </a:lnTo>
                  <a:lnTo>
                    <a:pt x="410" y="345"/>
                  </a:lnTo>
                  <a:lnTo>
                    <a:pt x="468" y="367"/>
                  </a:lnTo>
                  <a:lnTo>
                    <a:pt x="520" y="403"/>
                  </a:lnTo>
                  <a:lnTo>
                    <a:pt x="560" y="455"/>
                  </a:lnTo>
                  <a:lnTo>
                    <a:pt x="563" y="455"/>
                  </a:lnTo>
                  <a:lnTo>
                    <a:pt x="5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42" name="Freeform 41"/>
            <p:cNvSpPr>
              <a:spLocks noEditPoints="1"/>
            </p:cNvSpPr>
            <p:nvPr userDrawn="1"/>
          </p:nvSpPr>
          <p:spPr bwMode="auto">
            <a:xfrm>
              <a:off x="1682750" y="-628650"/>
              <a:ext cx="1149350" cy="1227138"/>
            </a:xfrm>
            <a:custGeom>
              <a:avLst/>
              <a:gdLst>
                <a:gd name="T0" fmla="*/ 365 w 724"/>
                <a:gd name="T1" fmla="*/ 98 h 773"/>
                <a:gd name="T2" fmla="*/ 296 w 724"/>
                <a:gd name="T3" fmla="*/ 106 h 773"/>
                <a:gd name="T4" fmla="*/ 234 w 724"/>
                <a:gd name="T5" fmla="*/ 131 h 773"/>
                <a:gd name="T6" fmla="*/ 186 w 724"/>
                <a:gd name="T7" fmla="*/ 175 h 773"/>
                <a:gd name="T8" fmla="*/ 150 w 724"/>
                <a:gd name="T9" fmla="*/ 230 h 773"/>
                <a:gd name="T10" fmla="*/ 128 w 724"/>
                <a:gd name="T11" fmla="*/ 304 h 773"/>
                <a:gd name="T12" fmla="*/ 120 w 724"/>
                <a:gd name="T13" fmla="*/ 388 h 773"/>
                <a:gd name="T14" fmla="*/ 128 w 724"/>
                <a:gd name="T15" fmla="*/ 472 h 773"/>
                <a:gd name="T16" fmla="*/ 150 w 724"/>
                <a:gd name="T17" fmla="*/ 538 h 773"/>
                <a:gd name="T18" fmla="*/ 186 w 724"/>
                <a:gd name="T19" fmla="*/ 597 h 773"/>
                <a:gd name="T20" fmla="*/ 234 w 724"/>
                <a:gd name="T21" fmla="*/ 637 h 773"/>
                <a:gd name="T22" fmla="*/ 296 w 724"/>
                <a:gd name="T23" fmla="*/ 663 h 773"/>
                <a:gd name="T24" fmla="*/ 365 w 724"/>
                <a:gd name="T25" fmla="*/ 670 h 773"/>
                <a:gd name="T26" fmla="*/ 435 w 724"/>
                <a:gd name="T27" fmla="*/ 663 h 773"/>
                <a:gd name="T28" fmla="*/ 493 w 724"/>
                <a:gd name="T29" fmla="*/ 637 h 773"/>
                <a:gd name="T30" fmla="*/ 541 w 724"/>
                <a:gd name="T31" fmla="*/ 597 h 773"/>
                <a:gd name="T32" fmla="*/ 574 w 724"/>
                <a:gd name="T33" fmla="*/ 542 h 773"/>
                <a:gd name="T34" fmla="*/ 596 w 724"/>
                <a:gd name="T35" fmla="*/ 472 h 773"/>
                <a:gd name="T36" fmla="*/ 603 w 724"/>
                <a:gd name="T37" fmla="*/ 388 h 773"/>
                <a:gd name="T38" fmla="*/ 596 w 724"/>
                <a:gd name="T39" fmla="*/ 300 h 773"/>
                <a:gd name="T40" fmla="*/ 574 w 724"/>
                <a:gd name="T41" fmla="*/ 230 h 773"/>
                <a:gd name="T42" fmla="*/ 541 w 724"/>
                <a:gd name="T43" fmla="*/ 172 h 773"/>
                <a:gd name="T44" fmla="*/ 493 w 724"/>
                <a:gd name="T45" fmla="*/ 131 h 773"/>
                <a:gd name="T46" fmla="*/ 435 w 724"/>
                <a:gd name="T47" fmla="*/ 106 h 773"/>
                <a:gd name="T48" fmla="*/ 365 w 724"/>
                <a:gd name="T49" fmla="*/ 98 h 773"/>
                <a:gd name="T50" fmla="*/ 373 w 724"/>
                <a:gd name="T51" fmla="*/ 0 h 773"/>
                <a:gd name="T52" fmla="*/ 449 w 724"/>
                <a:gd name="T53" fmla="*/ 3 h 773"/>
                <a:gd name="T54" fmla="*/ 519 w 724"/>
                <a:gd name="T55" fmla="*/ 25 h 773"/>
                <a:gd name="T56" fmla="*/ 577 w 724"/>
                <a:gd name="T57" fmla="*/ 54 h 773"/>
                <a:gd name="T58" fmla="*/ 629 w 724"/>
                <a:gd name="T59" fmla="*/ 102 h 773"/>
                <a:gd name="T60" fmla="*/ 669 w 724"/>
                <a:gd name="T61" fmla="*/ 157 h 773"/>
                <a:gd name="T62" fmla="*/ 698 w 724"/>
                <a:gd name="T63" fmla="*/ 223 h 773"/>
                <a:gd name="T64" fmla="*/ 716 w 724"/>
                <a:gd name="T65" fmla="*/ 296 h 773"/>
                <a:gd name="T66" fmla="*/ 724 w 724"/>
                <a:gd name="T67" fmla="*/ 381 h 773"/>
                <a:gd name="T68" fmla="*/ 716 w 724"/>
                <a:gd name="T69" fmla="*/ 465 h 773"/>
                <a:gd name="T70" fmla="*/ 698 w 724"/>
                <a:gd name="T71" fmla="*/ 542 h 773"/>
                <a:gd name="T72" fmla="*/ 665 w 724"/>
                <a:gd name="T73" fmla="*/ 608 h 773"/>
                <a:gd name="T74" fmla="*/ 621 w 724"/>
                <a:gd name="T75" fmla="*/ 663 h 773"/>
                <a:gd name="T76" fmla="*/ 570 w 724"/>
                <a:gd name="T77" fmla="*/ 710 h 773"/>
                <a:gd name="T78" fmla="*/ 508 w 724"/>
                <a:gd name="T79" fmla="*/ 743 h 773"/>
                <a:gd name="T80" fmla="*/ 435 w 724"/>
                <a:gd name="T81" fmla="*/ 765 h 773"/>
                <a:gd name="T82" fmla="*/ 354 w 724"/>
                <a:gd name="T83" fmla="*/ 773 h 773"/>
                <a:gd name="T84" fmla="*/ 278 w 724"/>
                <a:gd name="T85" fmla="*/ 765 h 773"/>
                <a:gd name="T86" fmla="*/ 208 w 724"/>
                <a:gd name="T87" fmla="*/ 747 h 773"/>
                <a:gd name="T88" fmla="*/ 150 w 724"/>
                <a:gd name="T89" fmla="*/ 714 h 773"/>
                <a:gd name="T90" fmla="*/ 95 w 724"/>
                <a:gd name="T91" fmla="*/ 666 h 773"/>
                <a:gd name="T92" fmla="*/ 55 w 724"/>
                <a:gd name="T93" fmla="*/ 611 h 773"/>
                <a:gd name="T94" fmla="*/ 22 w 724"/>
                <a:gd name="T95" fmla="*/ 545 h 773"/>
                <a:gd name="T96" fmla="*/ 3 w 724"/>
                <a:gd name="T97" fmla="*/ 476 h 773"/>
                <a:gd name="T98" fmla="*/ 0 w 724"/>
                <a:gd name="T99" fmla="*/ 392 h 773"/>
                <a:gd name="T100" fmla="*/ 3 w 724"/>
                <a:gd name="T101" fmla="*/ 307 h 773"/>
                <a:gd name="T102" fmla="*/ 22 w 724"/>
                <a:gd name="T103" fmla="*/ 230 h 773"/>
                <a:gd name="T104" fmla="*/ 55 w 724"/>
                <a:gd name="T105" fmla="*/ 161 h 773"/>
                <a:gd name="T106" fmla="*/ 98 w 724"/>
                <a:gd name="T107" fmla="*/ 106 h 773"/>
                <a:gd name="T108" fmla="*/ 153 w 724"/>
                <a:gd name="T109" fmla="*/ 58 h 773"/>
                <a:gd name="T110" fmla="*/ 215 w 724"/>
                <a:gd name="T111" fmla="*/ 25 h 773"/>
                <a:gd name="T112" fmla="*/ 289 w 724"/>
                <a:gd name="T113" fmla="*/ 3 h 773"/>
                <a:gd name="T114" fmla="*/ 373 w 724"/>
                <a:gd name="T11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4" h="773">
                  <a:moveTo>
                    <a:pt x="365" y="98"/>
                  </a:moveTo>
                  <a:lnTo>
                    <a:pt x="296" y="106"/>
                  </a:lnTo>
                  <a:lnTo>
                    <a:pt x="234" y="131"/>
                  </a:lnTo>
                  <a:lnTo>
                    <a:pt x="186" y="175"/>
                  </a:lnTo>
                  <a:lnTo>
                    <a:pt x="150" y="230"/>
                  </a:lnTo>
                  <a:lnTo>
                    <a:pt x="128" y="304"/>
                  </a:lnTo>
                  <a:lnTo>
                    <a:pt x="120" y="388"/>
                  </a:lnTo>
                  <a:lnTo>
                    <a:pt x="128" y="472"/>
                  </a:lnTo>
                  <a:lnTo>
                    <a:pt x="150" y="538"/>
                  </a:lnTo>
                  <a:lnTo>
                    <a:pt x="186" y="597"/>
                  </a:lnTo>
                  <a:lnTo>
                    <a:pt x="234" y="637"/>
                  </a:lnTo>
                  <a:lnTo>
                    <a:pt x="296" y="663"/>
                  </a:lnTo>
                  <a:lnTo>
                    <a:pt x="365" y="670"/>
                  </a:lnTo>
                  <a:lnTo>
                    <a:pt x="435" y="663"/>
                  </a:lnTo>
                  <a:lnTo>
                    <a:pt x="493" y="637"/>
                  </a:lnTo>
                  <a:lnTo>
                    <a:pt x="541" y="597"/>
                  </a:lnTo>
                  <a:lnTo>
                    <a:pt x="574" y="542"/>
                  </a:lnTo>
                  <a:lnTo>
                    <a:pt x="596" y="472"/>
                  </a:lnTo>
                  <a:lnTo>
                    <a:pt x="603" y="388"/>
                  </a:lnTo>
                  <a:lnTo>
                    <a:pt x="596" y="300"/>
                  </a:lnTo>
                  <a:lnTo>
                    <a:pt x="574" y="230"/>
                  </a:lnTo>
                  <a:lnTo>
                    <a:pt x="541" y="172"/>
                  </a:lnTo>
                  <a:lnTo>
                    <a:pt x="493" y="131"/>
                  </a:lnTo>
                  <a:lnTo>
                    <a:pt x="435" y="106"/>
                  </a:lnTo>
                  <a:lnTo>
                    <a:pt x="365" y="98"/>
                  </a:lnTo>
                  <a:close/>
                  <a:moveTo>
                    <a:pt x="373" y="0"/>
                  </a:moveTo>
                  <a:lnTo>
                    <a:pt x="449" y="3"/>
                  </a:lnTo>
                  <a:lnTo>
                    <a:pt x="519" y="25"/>
                  </a:lnTo>
                  <a:lnTo>
                    <a:pt x="577" y="54"/>
                  </a:lnTo>
                  <a:lnTo>
                    <a:pt x="629" y="102"/>
                  </a:lnTo>
                  <a:lnTo>
                    <a:pt x="669" y="157"/>
                  </a:lnTo>
                  <a:lnTo>
                    <a:pt x="698" y="223"/>
                  </a:lnTo>
                  <a:lnTo>
                    <a:pt x="716" y="296"/>
                  </a:lnTo>
                  <a:lnTo>
                    <a:pt x="724" y="381"/>
                  </a:lnTo>
                  <a:lnTo>
                    <a:pt x="716" y="465"/>
                  </a:lnTo>
                  <a:lnTo>
                    <a:pt x="698" y="542"/>
                  </a:lnTo>
                  <a:lnTo>
                    <a:pt x="665" y="608"/>
                  </a:lnTo>
                  <a:lnTo>
                    <a:pt x="621" y="663"/>
                  </a:lnTo>
                  <a:lnTo>
                    <a:pt x="570" y="710"/>
                  </a:lnTo>
                  <a:lnTo>
                    <a:pt x="508" y="743"/>
                  </a:lnTo>
                  <a:lnTo>
                    <a:pt x="435" y="765"/>
                  </a:lnTo>
                  <a:lnTo>
                    <a:pt x="354" y="773"/>
                  </a:lnTo>
                  <a:lnTo>
                    <a:pt x="278" y="765"/>
                  </a:lnTo>
                  <a:lnTo>
                    <a:pt x="208" y="747"/>
                  </a:lnTo>
                  <a:lnTo>
                    <a:pt x="150" y="714"/>
                  </a:lnTo>
                  <a:lnTo>
                    <a:pt x="95" y="666"/>
                  </a:lnTo>
                  <a:lnTo>
                    <a:pt x="55" y="611"/>
                  </a:lnTo>
                  <a:lnTo>
                    <a:pt x="22" y="545"/>
                  </a:lnTo>
                  <a:lnTo>
                    <a:pt x="3" y="476"/>
                  </a:lnTo>
                  <a:lnTo>
                    <a:pt x="0" y="392"/>
                  </a:lnTo>
                  <a:lnTo>
                    <a:pt x="3" y="307"/>
                  </a:lnTo>
                  <a:lnTo>
                    <a:pt x="22" y="230"/>
                  </a:lnTo>
                  <a:lnTo>
                    <a:pt x="55" y="161"/>
                  </a:lnTo>
                  <a:lnTo>
                    <a:pt x="98" y="106"/>
                  </a:lnTo>
                  <a:lnTo>
                    <a:pt x="153" y="58"/>
                  </a:lnTo>
                  <a:lnTo>
                    <a:pt x="215" y="25"/>
                  </a:lnTo>
                  <a:lnTo>
                    <a:pt x="289" y="3"/>
                  </a:lnTo>
                  <a:lnTo>
                    <a:pt x="3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43" name="Freeform 42"/>
            <p:cNvSpPr>
              <a:spLocks/>
            </p:cNvSpPr>
            <p:nvPr userDrawn="1"/>
          </p:nvSpPr>
          <p:spPr bwMode="auto">
            <a:xfrm>
              <a:off x="2901950" y="-600075"/>
              <a:ext cx="1630363" cy="1168400"/>
            </a:xfrm>
            <a:custGeom>
              <a:avLst/>
              <a:gdLst>
                <a:gd name="T0" fmla="*/ 0 w 1027"/>
                <a:gd name="T1" fmla="*/ 0 h 736"/>
                <a:gd name="T2" fmla="*/ 124 w 1027"/>
                <a:gd name="T3" fmla="*/ 0 h 736"/>
                <a:gd name="T4" fmla="*/ 274 w 1027"/>
                <a:gd name="T5" fmla="*/ 553 h 736"/>
                <a:gd name="T6" fmla="*/ 285 w 1027"/>
                <a:gd name="T7" fmla="*/ 619 h 736"/>
                <a:gd name="T8" fmla="*/ 288 w 1027"/>
                <a:gd name="T9" fmla="*/ 619 h 736"/>
                <a:gd name="T10" fmla="*/ 292 w 1027"/>
                <a:gd name="T11" fmla="*/ 590 h 736"/>
                <a:gd name="T12" fmla="*/ 303 w 1027"/>
                <a:gd name="T13" fmla="*/ 549 h 736"/>
                <a:gd name="T14" fmla="*/ 471 w 1027"/>
                <a:gd name="T15" fmla="*/ 0 h 736"/>
                <a:gd name="T16" fmla="*/ 581 w 1027"/>
                <a:gd name="T17" fmla="*/ 0 h 736"/>
                <a:gd name="T18" fmla="*/ 731 w 1027"/>
                <a:gd name="T19" fmla="*/ 553 h 736"/>
                <a:gd name="T20" fmla="*/ 738 w 1027"/>
                <a:gd name="T21" fmla="*/ 586 h 736"/>
                <a:gd name="T22" fmla="*/ 742 w 1027"/>
                <a:gd name="T23" fmla="*/ 619 h 736"/>
                <a:gd name="T24" fmla="*/ 749 w 1027"/>
                <a:gd name="T25" fmla="*/ 619 h 736"/>
                <a:gd name="T26" fmla="*/ 760 w 1027"/>
                <a:gd name="T27" fmla="*/ 553 h 736"/>
                <a:gd name="T28" fmla="*/ 910 w 1027"/>
                <a:gd name="T29" fmla="*/ 0 h 736"/>
                <a:gd name="T30" fmla="*/ 1027 w 1027"/>
                <a:gd name="T31" fmla="*/ 0 h 736"/>
                <a:gd name="T32" fmla="*/ 808 w 1027"/>
                <a:gd name="T33" fmla="*/ 736 h 736"/>
                <a:gd name="T34" fmla="*/ 683 w 1027"/>
                <a:gd name="T35" fmla="*/ 736 h 736"/>
                <a:gd name="T36" fmla="*/ 533 w 1027"/>
                <a:gd name="T37" fmla="*/ 209 h 736"/>
                <a:gd name="T38" fmla="*/ 526 w 1027"/>
                <a:gd name="T39" fmla="*/ 176 h 736"/>
                <a:gd name="T40" fmla="*/ 522 w 1027"/>
                <a:gd name="T41" fmla="*/ 139 h 736"/>
                <a:gd name="T42" fmla="*/ 519 w 1027"/>
                <a:gd name="T43" fmla="*/ 139 h 736"/>
                <a:gd name="T44" fmla="*/ 511 w 1027"/>
                <a:gd name="T45" fmla="*/ 168 h 736"/>
                <a:gd name="T46" fmla="*/ 504 w 1027"/>
                <a:gd name="T47" fmla="*/ 205 h 736"/>
                <a:gd name="T48" fmla="*/ 340 w 1027"/>
                <a:gd name="T49" fmla="*/ 736 h 736"/>
                <a:gd name="T50" fmla="*/ 219 w 1027"/>
                <a:gd name="T51" fmla="*/ 736 h 736"/>
                <a:gd name="T52" fmla="*/ 0 w 1027"/>
                <a:gd name="T53"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7" h="736">
                  <a:moveTo>
                    <a:pt x="0" y="0"/>
                  </a:moveTo>
                  <a:lnTo>
                    <a:pt x="124" y="0"/>
                  </a:lnTo>
                  <a:lnTo>
                    <a:pt x="274" y="553"/>
                  </a:lnTo>
                  <a:lnTo>
                    <a:pt x="285" y="619"/>
                  </a:lnTo>
                  <a:lnTo>
                    <a:pt x="288" y="619"/>
                  </a:lnTo>
                  <a:lnTo>
                    <a:pt x="292" y="590"/>
                  </a:lnTo>
                  <a:lnTo>
                    <a:pt x="303" y="549"/>
                  </a:lnTo>
                  <a:lnTo>
                    <a:pt x="471" y="0"/>
                  </a:lnTo>
                  <a:lnTo>
                    <a:pt x="581" y="0"/>
                  </a:lnTo>
                  <a:lnTo>
                    <a:pt x="731" y="553"/>
                  </a:lnTo>
                  <a:lnTo>
                    <a:pt x="738" y="586"/>
                  </a:lnTo>
                  <a:lnTo>
                    <a:pt x="742" y="619"/>
                  </a:lnTo>
                  <a:lnTo>
                    <a:pt x="749" y="619"/>
                  </a:lnTo>
                  <a:lnTo>
                    <a:pt x="760" y="553"/>
                  </a:lnTo>
                  <a:lnTo>
                    <a:pt x="910" y="0"/>
                  </a:lnTo>
                  <a:lnTo>
                    <a:pt x="1027" y="0"/>
                  </a:lnTo>
                  <a:lnTo>
                    <a:pt x="808" y="736"/>
                  </a:lnTo>
                  <a:lnTo>
                    <a:pt x="683" y="736"/>
                  </a:lnTo>
                  <a:lnTo>
                    <a:pt x="533" y="209"/>
                  </a:lnTo>
                  <a:lnTo>
                    <a:pt x="526" y="176"/>
                  </a:lnTo>
                  <a:lnTo>
                    <a:pt x="522" y="139"/>
                  </a:lnTo>
                  <a:lnTo>
                    <a:pt x="519" y="139"/>
                  </a:lnTo>
                  <a:lnTo>
                    <a:pt x="511" y="168"/>
                  </a:lnTo>
                  <a:lnTo>
                    <a:pt x="504" y="205"/>
                  </a:lnTo>
                  <a:lnTo>
                    <a:pt x="340" y="736"/>
                  </a:lnTo>
                  <a:lnTo>
                    <a:pt x="219" y="73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44" name="Freeform 43"/>
            <p:cNvSpPr>
              <a:spLocks/>
            </p:cNvSpPr>
            <p:nvPr userDrawn="1"/>
          </p:nvSpPr>
          <p:spPr bwMode="auto">
            <a:xfrm>
              <a:off x="4613275" y="-628650"/>
              <a:ext cx="714375" cy="1227138"/>
            </a:xfrm>
            <a:custGeom>
              <a:avLst/>
              <a:gdLst>
                <a:gd name="T0" fmla="*/ 260 w 450"/>
                <a:gd name="T1" fmla="*/ 0 h 773"/>
                <a:gd name="T2" fmla="*/ 340 w 450"/>
                <a:gd name="T3" fmla="*/ 7 h 773"/>
                <a:gd name="T4" fmla="*/ 417 w 450"/>
                <a:gd name="T5" fmla="*/ 32 h 773"/>
                <a:gd name="T6" fmla="*/ 417 w 450"/>
                <a:gd name="T7" fmla="*/ 150 h 773"/>
                <a:gd name="T8" fmla="*/ 366 w 450"/>
                <a:gd name="T9" fmla="*/ 124 h 773"/>
                <a:gd name="T10" fmla="*/ 311 w 450"/>
                <a:gd name="T11" fmla="*/ 106 h 773"/>
                <a:gd name="T12" fmla="*/ 249 w 450"/>
                <a:gd name="T13" fmla="*/ 98 h 773"/>
                <a:gd name="T14" fmla="*/ 198 w 450"/>
                <a:gd name="T15" fmla="*/ 106 h 773"/>
                <a:gd name="T16" fmla="*/ 157 w 450"/>
                <a:gd name="T17" fmla="*/ 128 h 773"/>
                <a:gd name="T18" fmla="*/ 128 w 450"/>
                <a:gd name="T19" fmla="*/ 161 h 773"/>
                <a:gd name="T20" fmla="*/ 121 w 450"/>
                <a:gd name="T21" fmla="*/ 201 h 773"/>
                <a:gd name="T22" fmla="*/ 128 w 450"/>
                <a:gd name="T23" fmla="*/ 245 h 773"/>
                <a:gd name="T24" fmla="*/ 146 w 450"/>
                <a:gd name="T25" fmla="*/ 278 h 773"/>
                <a:gd name="T26" fmla="*/ 172 w 450"/>
                <a:gd name="T27" fmla="*/ 296 h 773"/>
                <a:gd name="T28" fmla="*/ 209 w 450"/>
                <a:gd name="T29" fmla="*/ 318 h 773"/>
                <a:gd name="T30" fmla="*/ 260 w 450"/>
                <a:gd name="T31" fmla="*/ 340 h 773"/>
                <a:gd name="T32" fmla="*/ 322 w 450"/>
                <a:gd name="T33" fmla="*/ 370 h 773"/>
                <a:gd name="T34" fmla="*/ 373 w 450"/>
                <a:gd name="T35" fmla="*/ 403 h 773"/>
                <a:gd name="T36" fmla="*/ 406 w 450"/>
                <a:gd name="T37" fmla="*/ 432 h 773"/>
                <a:gd name="T38" fmla="*/ 432 w 450"/>
                <a:gd name="T39" fmla="*/ 468 h 773"/>
                <a:gd name="T40" fmla="*/ 446 w 450"/>
                <a:gd name="T41" fmla="*/ 509 h 773"/>
                <a:gd name="T42" fmla="*/ 450 w 450"/>
                <a:gd name="T43" fmla="*/ 556 h 773"/>
                <a:gd name="T44" fmla="*/ 443 w 450"/>
                <a:gd name="T45" fmla="*/ 615 h 773"/>
                <a:gd name="T46" fmla="*/ 417 w 450"/>
                <a:gd name="T47" fmla="*/ 666 h 773"/>
                <a:gd name="T48" fmla="*/ 377 w 450"/>
                <a:gd name="T49" fmla="*/ 710 h 773"/>
                <a:gd name="T50" fmla="*/ 322 w 450"/>
                <a:gd name="T51" fmla="*/ 743 h 773"/>
                <a:gd name="T52" fmla="*/ 256 w 450"/>
                <a:gd name="T53" fmla="*/ 765 h 773"/>
                <a:gd name="T54" fmla="*/ 179 w 450"/>
                <a:gd name="T55" fmla="*/ 773 h 773"/>
                <a:gd name="T56" fmla="*/ 114 w 450"/>
                <a:gd name="T57" fmla="*/ 765 h 773"/>
                <a:gd name="T58" fmla="*/ 55 w 450"/>
                <a:gd name="T59" fmla="*/ 751 h 773"/>
                <a:gd name="T60" fmla="*/ 0 w 450"/>
                <a:gd name="T61" fmla="*/ 725 h 773"/>
                <a:gd name="T62" fmla="*/ 0 w 450"/>
                <a:gd name="T63" fmla="*/ 600 h 773"/>
                <a:gd name="T64" fmla="*/ 59 w 450"/>
                <a:gd name="T65" fmla="*/ 641 h 773"/>
                <a:gd name="T66" fmla="*/ 121 w 450"/>
                <a:gd name="T67" fmla="*/ 663 h 773"/>
                <a:gd name="T68" fmla="*/ 190 w 450"/>
                <a:gd name="T69" fmla="*/ 670 h 773"/>
                <a:gd name="T70" fmla="*/ 242 w 450"/>
                <a:gd name="T71" fmla="*/ 666 h 773"/>
                <a:gd name="T72" fmla="*/ 278 w 450"/>
                <a:gd name="T73" fmla="*/ 655 h 773"/>
                <a:gd name="T74" fmla="*/ 307 w 450"/>
                <a:gd name="T75" fmla="*/ 633 h 773"/>
                <a:gd name="T76" fmla="*/ 326 w 450"/>
                <a:gd name="T77" fmla="*/ 604 h 773"/>
                <a:gd name="T78" fmla="*/ 329 w 450"/>
                <a:gd name="T79" fmla="*/ 567 h 773"/>
                <a:gd name="T80" fmla="*/ 322 w 450"/>
                <a:gd name="T81" fmla="*/ 531 h 773"/>
                <a:gd name="T82" fmla="*/ 304 w 450"/>
                <a:gd name="T83" fmla="*/ 498 h 773"/>
                <a:gd name="T84" fmla="*/ 278 w 450"/>
                <a:gd name="T85" fmla="*/ 479 h 773"/>
                <a:gd name="T86" fmla="*/ 234 w 450"/>
                <a:gd name="T87" fmla="*/ 457 h 773"/>
                <a:gd name="T88" fmla="*/ 179 w 450"/>
                <a:gd name="T89" fmla="*/ 428 h 773"/>
                <a:gd name="T90" fmla="*/ 121 w 450"/>
                <a:gd name="T91" fmla="*/ 399 h 773"/>
                <a:gd name="T92" fmla="*/ 73 w 450"/>
                <a:gd name="T93" fmla="*/ 370 h 773"/>
                <a:gd name="T94" fmla="*/ 40 w 450"/>
                <a:gd name="T95" fmla="*/ 340 h 773"/>
                <a:gd name="T96" fmla="*/ 18 w 450"/>
                <a:gd name="T97" fmla="*/ 304 h 773"/>
                <a:gd name="T98" fmla="*/ 4 w 450"/>
                <a:gd name="T99" fmla="*/ 260 h 773"/>
                <a:gd name="T100" fmla="*/ 0 w 450"/>
                <a:gd name="T101" fmla="*/ 212 h 773"/>
                <a:gd name="T102" fmla="*/ 8 w 450"/>
                <a:gd name="T103" fmla="*/ 153 h 773"/>
                <a:gd name="T104" fmla="*/ 33 w 450"/>
                <a:gd name="T105" fmla="*/ 102 h 773"/>
                <a:gd name="T106" fmla="*/ 73 w 450"/>
                <a:gd name="T107" fmla="*/ 58 h 773"/>
                <a:gd name="T108" fmla="*/ 128 w 450"/>
                <a:gd name="T109" fmla="*/ 25 h 773"/>
                <a:gd name="T110" fmla="*/ 187 w 450"/>
                <a:gd name="T111" fmla="*/ 3 h 773"/>
                <a:gd name="T112" fmla="*/ 260 w 450"/>
                <a:gd name="T113"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0" h="773">
                  <a:moveTo>
                    <a:pt x="260" y="0"/>
                  </a:moveTo>
                  <a:lnTo>
                    <a:pt x="340" y="7"/>
                  </a:lnTo>
                  <a:lnTo>
                    <a:pt x="417" y="32"/>
                  </a:lnTo>
                  <a:lnTo>
                    <a:pt x="417" y="150"/>
                  </a:lnTo>
                  <a:lnTo>
                    <a:pt x="366" y="124"/>
                  </a:lnTo>
                  <a:lnTo>
                    <a:pt x="311" y="106"/>
                  </a:lnTo>
                  <a:lnTo>
                    <a:pt x="249" y="98"/>
                  </a:lnTo>
                  <a:lnTo>
                    <a:pt x="198" y="106"/>
                  </a:lnTo>
                  <a:lnTo>
                    <a:pt x="157" y="128"/>
                  </a:lnTo>
                  <a:lnTo>
                    <a:pt x="128" y="161"/>
                  </a:lnTo>
                  <a:lnTo>
                    <a:pt x="121" y="201"/>
                  </a:lnTo>
                  <a:lnTo>
                    <a:pt x="128" y="245"/>
                  </a:lnTo>
                  <a:lnTo>
                    <a:pt x="146" y="278"/>
                  </a:lnTo>
                  <a:lnTo>
                    <a:pt x="172" y="296"/>
                  </a:lnTo>
                  <a:lnTo>
                    <a:pt x="209" y="318"/>
                  </a:lnTo>
                  <a:lnTo>
                    <a:pt x="260" y="340"/>
                  </a:lnTo>
                  <a:lnTo>
                    <a:pt x="322" y="370"/>
                  </a:lnTo>
                  <a:lnTo>
                    <a:pt x="373" y="403"/>
                  </a:lnTo>
                  <a:lnTo>
                    <a:pt x="406" y="432"/>
                  </a:lnTo>
                  <a:lnTo>
                    <a:pt x="432" y="468"/>
                  </a:lnTo>
                  <a:lnTo>
                    <a:pt x="446" y="509"/>
                  </a:lnTo>
                  <a:lnTo>
                    <a:pt x="450" y="556"/>
                  </a:lnTo>
                  <a:lnTo>
                    <a:pt x="443" y="615"/>
                  </a:lnTo>
                  <a:lnTo>
                    <a:pt x="417" y="666"/>
                  </a:lnTo>
                  <a:lnTo>
                    <a:pt x="377" y="710"/>
                  </a:lnTo>
                  <a:lnTo>
                    <a:pt x="322" y="743"/>
                  </a:lnTo>
                  <a:lnTo>
                    <a:pt x="256" y="765"/>
                  </a:lnTo>
                  <a:lnTo>
                    <a:pt x="179" y="773"/>
                  </a:lnTo>
                  <a:lnTo>
                    <a:pt x="114" y="765"/>
                  </a:lnTo>
                  <a:lnTo>
                    <a:pt x="55" y="751"/>
                  </a:lnTo>
                  <a:lnTo>
                    <a:pt x="0" y="725"/>
                  </a:lnTo>
                  <a:lnTo>
                    <a:pt x="0" y="600"/>
                  </a:lnTo>
                  <a:lnTo>
                    <a:pt x="59" y="641"/>
                  </a:lnTo>
                  <a:lnTo>
                    <a:pt x="121" y="663"/>
                  </a:lnTo>
                  <a:lnTo>
                    <a:pt x="190" y="670"/>
                  </a:lnTo>
                  <a:lnTo>
                    <a:pt x="242" y="666"/>
                  </a:lnTo>
                  <a:lnTo>
                    <a:pt x="278" y="655"/>
                  </a:lnTo>
                  <a:lnTo>
                    <a:pt x="307" y="633"/>
                  </a:lnTo>
                  <a:lnTo>
                    <a:pt x="326" y="604"/>
                  </a:lnTo>
                  <a:lnTo>
                    <a:pt x="329" y="567"/>
                  </a:lnTo>
                  <a:lnTo>
                    <a:pt x="322" y="531"/>
                  </a:lnTo>
                  <a:lnTo>
                    <a:pt x="304" y="498"/>
                  </a:lnTo>
                  <a:lnTo>
                    <a:pt x="278" y="479"/>
                  </a:lnTo>
                  <a:lnTo>
                    <a:pt x="234" y="457"/>
                  </a:lnTo>
                  <a:lnTo>
                    <a:pt x="179" y="428"/>
                  </a:lnTo>
                  <a:lnTo>
                    <a:pt x="121" y="399"/>
                  </a:lnTo>
                  <a:lnTo>
                    <a:pt x="73" y="370"/>
                  </a:lnTo>
                  <a:lnTo>
                    <a:pt x="40" y="340"/>
                  </a:lnTo>
                  <a:lnTo>
                    <a:pt x="18" y="304"/>
                  </a:lnTo>
                  <a:lnTo>
                    <a:pt x="4" y="260"/>
                  </a:lnTo>
                  <a:lnTo>
                    <a:pt x="0" y="212"/>
                  </a:lnTo>
                  <a:lnTo>
                    <a:pt x="8" y="153"/>
                  </a:lnTo>
                  <a:lnTo>
                    <a:pt x="33" y="102"/>
                  </a:lnTo>
                  <a:lnTo>
                    <a:pt x="73" y="58"/>
                  </a:lnTo>
                  <a:lnTo>
                    <a:pt x="128" y="25"/>
                  </a:lnTo>
                  <a:lnTo>
                    <a:pt x="187" y="3"/>
                  </a:lnTo>
                  <a:lnTo>
                    <a:pt x="2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grpSp>
    </p:spTree>
    <p:extLst>
      <p:ext uri="{BB962C8B-B14F-4D97-AF65-F5344CB8AC3E}">
        <p14:creationId xmlns:p14="http://schemas.microsoft.com/office/powerpoint/2010/main" val="18902131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ction Photo Left ALT">
    <p:bg>
      <p:bgPr>
        <a:solidFill>
          <a:schemeClr val="accent1"/>
        </a:solidFill>
        <a:effectLst/>
      </p:bgPr>
    </p:bg>
    <p:spTree>
      <p:nvGrpSpPr>
        <p:cNvPr id="1" name=""/>
        <p:cNvGrpSpPr/>
        <p:nvPr/>
      </p:nvGrpSpPr>
      <p:grpSpPr>
        <a:xfrm>
          <a:off x="0" y="0"/>
          <a:ext cx="0" cy="0"/>
          <a:chOff x="0" y="0"/>
          <a:chExt cx="0" cy="0"/>
        </a:xfrm>
      </p:grpSpPr>
      <p:sp>
        <p:nvSpPr>
          <p:cNvPr id="28" name="Picture Placeholder 9"/>
          <p:cNvSpPr>
            <a:spLocks noGrp="1"/>
          </p:cNvSpPr>
          <p:nvPr>
            <p:ph type="pic" sz="quarter" idx="17" hasCustomPrompt="1"/>
          </p:nvPr>
        </p:nvSpPr>
        <p:spPr>
          <a:xfrm>
            <a:off x="1" y="0"/>
            <a:ext cx="6929449" cy="6994525"/>
          </a:xfrm>
          <a:solidFill>
            <a:schemeClr val="accent3"/>
          </a:solidFill>
        </p:spPr>
        <p:txBody>
          <a:bodyPr anchor="ctr" anchorCtr="0">
            <a:normAutofit/>
          </a:bodyPr>
          <a:lstStyle>
            <a:lvl1pPr marL="0" indent="0" algn="ctr">
              <a:lnSpc>
                <a:spcPct val="100000"/>
              </a:lnSpc>
              <a:buNone/>
              <a:defRPr sz="1904" baseline="0"/>
            </a:lvl1pPr>
          </a:lstStyle>
          <a:p>
            <a:r>
              <a:rPr lang="en-US" dirty="0" smtClean="0"/>
              <a:t>Click to place </a:t>
            </a:r>
            <a:br>
              <a:rPr lang="en-US" dirty="0" smtClean="0"/>
            </a:br>
            <a:r>
              <a:rPr lang="en-US" dirty="0" smtClean="0"/>
              <a:t>personal photo</a:t>
            </a:r>
            <a:endParaRPr lang="en-US" dirty="0"/>
          </a:p>
        </p:txBody>
      </p:sp>
      <p:sp>
        <p:nvSpPr>
          <p:cNvPr id="4" name="Date Placeholder 3"/>
          <p:cNvSpPr>
            <a:spLocks noGrp="1"/>
          </p:cNvSpPr>
          <p:nvPr>
            <p:ph type="dt" sz="half" idx="18"/>
          </p:nvPr>
        </p:nvSpPr>
        <p:spPr/>
        <p:txBody>
          <a:bodyPr/>
          <a:lstStyle/>
          <a:p>
            <a:fld id="{68110428-EB6C-4877-8C24-FCCE6403E725}" type="datetime1">
              <a:rPr lang="en-US" smtClean="0">
                <a:solidFill>
                  <a:srgbClr val="FFFFFF">
                    <a:lumMod val="40000"/>
                    <a:lumOff val="60000"/>
                  </a:srgbClr>
                </a:solidFill>
              </a:rPr>
              <a:pPr/>
              <a:t>6/28/2013</a:t>
            </a:fld>
            <a:endParaRPr lang="en-US" dirty="0">
              <a:solidFill>
                <a:srgbClr val="FFFFFF">
                  <a:lumMod val="40000"/>
                  <a:lumOff val="60000"/>
                </a:srgbClr>
              </a:solidFill>
            </a:endParaRPr>
          </a:p>
        </p:txBody>
      </p:sp>
      <p:sp>
        <p:nvSpPr>
          <p:cNvPr id="5" name="Footer Placeholder 4"/>
          <p:cNvSpPr>
            <a:spLocks noGrp="1"/>
          </p:cNvSpPr>
          <p:nvPr>
            <p:ph type="ftr" sz="quarter" idx="19"/>
          </p:nvPr>
        </p:nvSpPr>
        <p:spPr/>
        <p:txBody>
          <a:bodyPr/>
          <a:lstStyle/>
          <a:p>
            <a:r>
              <a:rPr lang="en-US" smtClean="0">
                <a:solidFill>
                  <a:srgbClr val="FFFFFF">
                    <a:lumMod val="40000"/>
                    <a:lumOff val="60000"/>
                  </a:srgbClr>
                </a:solidFill>
              </a:rPr>
              <a:t>Microsoft confidential</a:t>
            </a:r>
            <a:endParaRPr lang="en-US" dirty="0">
              <a:solidFill>
                <a:srgbClr val="FFFFFF">
                  <a:lumMod val="40000"/>
                  <a:lumOff val="60000"/>
                </a:srgbClr>
              </a:solidFill>
            </a:endParaRPr>
          </a:p>
        </p:txBody>
      </p:sp>
      <p:sp>
        <p:nvSpPr>
          <p:cNvPr id="6" name="Slide Number Placeholder 5"/>
          <p:cNvSpPr>
            <a:spLocks noGrp="1"/>
          </p:cNvSpPr>
          <p:nvPr>
            <p:ph type="sldNum" sz="quarter" idx="20"/>
          </p:nvPr>
        </p:nvSpPr>
        <p:spPr/>
        <p:txBody>
          <a:bodyPr/>
          <a:lstStyle/>
          <a:p>
            <a:fld id="{B6F15528-21DE-4FAA-801E-634DDDAF4B2B}" type="slidenum">
              <a:rPr lang="en-US" smtClean="0">
                <a:solidFill>
                  <a:srgbClr val="FFFFFF">
                    <a:lumMod val="40000"/>
                    <a:lumOff val="60000"/>
                  </a:srgbClr>
                </a:solidFill>
              </a:rPr>
              <a:pPr/>
              <a:t>‹#›</a:t>
            </a:fld>
            <a:endParaRPr lang="en-US" dirty="0">
              <a:solidFill>
                <a:srgbClr val="FFFFFF">
                  <a:lumMod val="40000"/>
                  <a:lumOff val="60000"/>
                </a:srgbClr>
              </a:solidFill>
            </a:endParaRPr>
          </a:p>
        </p:txBody>
      </p:sp>
      <p:sp>
        <p:nvSpPr>
          <p:cNvPr id="7" name="Title 6"/>
          <p:cNvSpPr>
            <a:spLocks noGrp="1"/>
          </p:cNvSpPr>
          <p:nvPr>
            <p:ph type="title" hasCustomPrompt="1"/>
          </p:nvPr>
        </p:nvSpPr>
        <p:spPr>
          <a:xfrm>
            <a:off x="7138018" y="546609"/>
            <a:ext cx="3049527" cy="527452"/>
          </a:xfrm>
        </p:spPr>
        <p:txBody>
          <a:bodyPr/>
          <a:lstStyle>
            <a:lvl1pPr>
              <a:defRPr>
                <a:solidFill>
                  <a:schemeClr val="tx1"/>
                </a:solidFill>
              </a:defRPr>
            </a:lvl1pPr>
          </a:lstStyle>
          <a:p>
            <a:r>
              <a:rPr lang="en-US" dirty="0" smtClean="0"/>
              <a:t>Click to edit title</a:t>
            </a:r>
            <a:endParaRPr lang="en-US" dirty="0"/>
          </a:p>
        </p:txBody>
      </p:sp>
      <p:sp>
        <p:nvSpPr>
          <p:cNvPr id="63" name="Text Placeholder 21"/>
          <p:cNvSpPr>
            <a:spLocks noGrp="1"/>
          </p:cNvSpPr>
          <p:nvPr>
            <p:ph type="body" sz="quarter" idx="26" hasCustomPrompt="1"/>
          </p:nvPr>
        </p:nvSpPr>
        <p:spPr>
          <a:xfrm>
            <a:off x="7131544" y="2404045"/>
            <a:ext cx="3048662" cy="3716166"/>
          </a:xfrm>
        </p:spPr>
        <p:txBody>
          <a:bodyPr/>
          <a:lstStyle>
            <a:lvl1pPr marL="0" indent="0">
              <a:buNone/>
              <a:defRPr sz="1632">
                <a:solidFill>
                  <a:schemeClr val="tx1"/>
                </a:solidFill>
              </a:defRPr>
            </a:lvl1pPr>
            <a:lvl2pPr>
              <a:defRPr sz="1632"/>
            </a:lvl2pPr>
            <a:lvl3pPr>
              <a:defRPr sz="1632"/>
            </a:lvl3pPr>
            <a:lvl4pPr>
              <a:defRPr sz="1632"/>
            </a:lvl4pPr>
            <a:lvl5pPr>
              <a:defRPr sz="1632"/>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24" name="Group 23"/>
          <p:cNvGrpSpPr/>
          <p:nvPr userDrawn="1"/>
        </p:nvGrpSpPr>
        <p:grpSpPr>
          <a:xfrm>
            <a:off x="10635778" y="6491334"/>
            <a:ext cx="1178874" cy="167884"/>
            <a:chOff x="-7105650" y="-1617663"/>
            <a:chExt cx="19148426" cy="2727326"/>
          </a:xfrm>
          <a:solidFill>
            <a:schemeClr val="tx1"/>
          </a:solidFill>
        </p:grpSpPr>
        <p:sp>
          <p:nvSpPr>
            <p:cNvPr id="25" name="Freeform 28"/>
            <p:cNvSpPr>
              <a:spLocks/>
            </p:cNvSpPr>
            <p:nvPr userDrawn="1"/>
          </p:nvSpPr>
          <p:spPr bwMode="auto">
            <a:xfrm>
              <a:off x="-7105650" y="-1397000"/>
              <a:ext cx="1131888" cy="1087438"/>
            </a:xfrm>
            <a:custGeom>
              <a:avLst/>
              <a:gdLst>
                <a:gd name="T0" fmla="*/ 713 w 713"/>
                <a:gd name="T1" fmla="*/ 0 h 685"/>
                <a:gd name="T2" fmla="*/ 713 w 713"/>
                <a:gd name="T3" fmla="*/ 685 h 685"/>
                <a:gd name="T4" fmla="*/ 0 w 713"/>
                <a:gd name="T5" fmla="*/ 685 h 685"/>
                <a:gd name="T6" fmla="*/ 0 w 713"/>
                <a:gd name="T7" fmla="*/ 99 h 685"/>
                <a:gd name="T8" fmla="*/ 713 w 713"/>
                <a:gd name="T9" fmla="*/ 0 h 685"/>
              </a:gdLst>
              <a:ahLst/>
              <a:cxnLst>
                <a:cxn ang="0">
                  <a:pos x="T0" y="T1"/>
                </a:cxn>
                <a:cxn ang="0">
                  <a:pos x="T2" y="T3"/>
                </a:cxn>
                <a:cxn ang="0">
                  <a:pos x="T4" y="T5"/>
                </a:cxn>
                <a:cxn ang="0">
                  <a:pos x="T6" y="T7"/>
                </a:cxn>
                <a:cxn ang="0">
                  <a:pos x="T8" y="T9"/>
                </a:cxn>
              </a:cxnLst>
              <a:rect l="0" t="0" r="r" b="b"/>
              <a:pathLst>
                <a:path w="713" h="685">
                  <a:moveTo>
                    <a:pt x="713" y="0"/>
                  </a:moveTo>
                  <a:lnTo>
                    <a:pt x="713" y="685"/>
                  </a:lnTo>
                  <a:lnTo>
                    <a:pt x="0" y="685"/>
                  </a:lnTo>
                  <a:lnTo>
                    <a:pt x="0" y="99"/>
                  </a:lnTo>
                  <a:lnTo>
                    <a:pt x="7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26" name="Freeform 29"/>
            <p:cNvSpPr>
              <a:spLocks/>
            </p:cNvSpPr>
            <p:nvPr userDrawn="1"/>
          </p:nvSpPr>
          <p:spPr bwMode="auto">
            <a:xfrm>
              <a:off x="-5868988" y="-1617663"/>
              <a:ext cx="1490663" cy="1308100"/>
            </a:xfrm>
            <a:custGeom>
              <a:avLst/>
              <a:gdLst>
                <a:gd name="T0" fmla="*/ 939 w 939"/>
                <a:gd name="T1" fmla="*/ 0 h 824"/>
                <a:gd name="T2" fmla="*/ 939 w 939"/>
                <a:gd name="T3" fmla="*/ 824 h 824"/>
                <a:gd name="T4" fmla="*/ 0 w 939"/>
                <a:gd name="T5" fmla="*/ 824 h 824"/>
                <a:gd name="T6" fmla="*/ 0 w 939"/>
                <a:gd name="T7" fmla="*/ 132 h 824"/>
                <a:gd name="T8" fmla="*/ 939 w 939"/>
                <a:gd name="T9" fmla="*/ 0 h 824"/>
              </a:gdLst>
              <a:ahLst/>
              <a:cxnLst>
                <a:cxn ang="0">
                  <a:pos x="T0" y="T1"/>
                </a:cxn>
                <a:cxn ang="0">
                  <a:pos x="T2" y="T3"/>
                </a:cxn>
                <a:cxn ang="0">
                  <a:pos x="T4" y="T5"/>
                </a:cxn>
                <a:cxn ang="0">
                  <a:pos x="T6" y="T7"/>
                </a:cxn>
                <a:cxn ang="0">
                  <a:pos x="T8" y="T9"/>
                </a:cxn>
              </a:cxnLst>
              <a:rect l="0" t="0" r="r" b="b"/>
              <a:pathLst>
                <a:path w="939" h="824">
                  <a:moveTo>
                    <a:pt x="939" y="0"/>
                  </a:moveTo>
                  <a:lnTo>
                    <a:pt x="939" y="824"/>
                  </a:lnTo>
                  <a:lnTo>
                    <a:pt x="0" y="824"/>
                  </a:lnTo>
                  <a:lnTo>
                    <a:pt x="0" y="132"/>
                  </a:lnTo>
                  <a:lnTo>
                    <a:pt x="9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27" name="Freeform 30"/>
            <p:cNvSpPr>
              <a:spLocks/>
            </p:cNvSpPr>
            <p:nvPr userDrawn="1"/>
          </p:nvSpPr>
          <p:spPr bwMode="auto">
            <a:xfrm>
              <a:off x="-7105650" y="-198437"/>
              <a:ext cx="1131888" cy="1087438"/>
            </a:xfrm>
            <a:custGeom>
              <a:avLst/>
              <a:gdLst>
                <a:gd name="T0" fmla="*/ 0 w 713"/>
                <a:gd name="T1" fmla="*/ 0 h 685"/>
                <a:gd name="T2" fmla="*/ 713 w 713"/>
                <a:gd name="T3" fmla="*/ 0 h 685"/>
                <a:gd name="T4" fmla="*/ 713 w 713"/>
                <a:gd name="T5" fmla="*/ 685 h 685"/>
                <a:gd name="T6" fmla="*/ 0 w 713"/>
                <a:gd name="T7" fmla="*/ 586 h 685"/>
                <a:gd name="T8" fmla="*/ 0 w 713"/>
                <a:gd name="T9" fmla="*/ 0 h 685"/>
              </a:gdLst>
              <a:ahLst/>
              <a:cxnLst>
                <a:cxn ang="0">
                  <a:pos x="T0" y="T1"/>
                </a:cxn>
                <a:cxn ang="0">
                  <a:pos x="T2" y="T3"/>
                </a:cxn>
                <a:cxn ang="0">
                  <a:pos x="T4" y="T5"/>
                </a:cxn>
                <a:cxn ang="0">
                  <a:pos x="T6" y="T7"/>
                </a:cxn>
                <a:cxn ang="0">
                  <a:pos x="T8" y="T9"/>
                </a:cxn>
              </a:cxnLst>
              <a:rect l="0" t="0" r="r" b="b"/>
              <a:pathLst>
                <a:path w="713" h="685">
                  <a:moveTo>
                    <a:pt x="0" y="0"/>
                  </a:moveTo>
                  <a:lnTo>
                    <a:pt x="713" y="0"/>
                  </a:lnTo>
                  <a:lnTo>
                    <a:pt x="713" y="685"/>
                  </a:lnTo>
                  <a:lnTo>
                    <a:pt x="0" y="58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29" name="Freeform 31"/>
            <p:cNvSpPr>
              <a:spLocks/>
            </p:cNvSpPr>
            <p:nvPr userDrawn="1"/>
          </p:nvSpPr>
          <p:spPr bwMode="auto">
            <a:xfrm>
              <a:off x="-5868988" y="-198437"/>
              <a:ext cx="1490663" cy="1308100"/>
            </a:xfrm>
            <a:custGeom>
              <a:avLst/>
              <a:gdLst>
                <a:gd name="T0" fmla="*/ 0 w 939"/>
                <a:gd name="T1" fmla="*/ 0 h 824"/>
                <a:gd name="T2" fmla="*/ 939 w 939"/>
                <a:gd name="T3" fmla="*/ 0 h 824"/>
                <a:gd name="T4" fmla="*/ 939 w 939"/>
                <a:gd name="T5" fmla="*/ 824 h 824"/>
                <a:gd name="T6" fmla="*/ 0 w 939"/>
                <a:gd name="T7" fmla="*/ 696 h 824"/>
                <a:gd name="T8" fmla="*/ 0 w 939"/>
                <a:gd name="T9" fmla="*/ 0 h 824"/>
              </a:gdLst>
              <a:ahLst/>
              <a:cxnLst>
                <a:cxn ang="0">
                  <a:pos x="T0" y="T1"/>
                </a:cxn>
                <a:cxn ang="0">
                  <a:pos x="T2" y="T3"/>
                </a:cxn>
                <a:cxn ang="0">
                  <a:pos x="T4" y="T5"/>
                </a:cxn>
                <a:cxn ang="0">
                  <a:pos x="T6" y="T7"/>
                </a:cxn>
                <a:cxn ang="0">
                  <a:pos x="T8" y="T9"/>
                </a:cxn>
              </a:cxnLst>
              <a:rect l="0" t="0" r="r" b="b"/>
              <a:pathLst>
                <a:path w="939" h="824">
                  <a:moveTo>
                    <a:pt x="0" y="0"/>
                  </a:moveTo>
                  <a:lnTo>
                    <a:pt x="939" y="0"/>
                  </a:lnTo>
                  <a:lnTo>
                    <a:pt x="939" y="824"/>
                  </a:lnTo>
                  <a:lnTo>
                    <a:pt x="0" y="69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0" name="Freeform 32"/>
            <p:cNvSpPr>
              <a:spLocks noEditPoints="1"/>
            </p:cNvSpPr>
            <p:nvPr userDrawn="1"/>
          </p:nvSpPr>
          <p:spPr bwMode="auto">
            <a:xfrm>
              <a:off x="6035675" y="-1071563"/>
              <a:ext cx="998538" cy="1639888"/>
            </a:xfrm>
            <a:custGeom>
              <a:avLst/>
              <a:gdLst>
                <a:gd name="T0" fmla="*/ 121 w 629"/>
                <a:gd name="T1" fmla="*/ 110 h 1033"/>
                <a:gd name="T2" fmla="*/ 121 w 629"/>
                <a:gd name="T3" fmla="*/ 531 h 1033"/>
                <a:gd name="T4" fmla="*/ 245 w 629"/>
                <a:gd name="T5" fmla="*/ 531 h 1033"/>
                <a:gd name="T6" fmla="*/ 322 w 629"/>
                <a:gd name="T7" fmla="*/ 528 h 1033"/>
                <a:gd name="T8" fmla="*/ 384 w 629"/>
                <a:gd name="T9" fmla="*/ 509 h 1033"/>
                <a:gd name="T10" fmla="*/ 435 w 629"/>
                <a:gd name="T11" fmla="*/ 476 h 1033"/>
                <a:gd name="T12" fmla="*/ 472 w 629"/>
                <a:gd name="T13" fmla="*/ 432 h 1033"/>
                <a:gd name="T14" fmla="*/ 494 w 629"/>
                <a:gd name="T15" fmla="*/ 381 h 1033"/>
                <a:gd name="T16" fmla="*/ 501 w 629"/>
                <a:gd name="T17" fmla="*/ 315 h 1033"/>
                <a:gd name="T18" fmla="*/ 494 w 629"/>
                <a:gd name="T19" fmla="*/ 253 h 1033"/>
                <a:gd name="T20" fmla="*/ 475 w 629"/>
                <a:gd name="T21" fmla="*/ 202 h 1033"/>
                <a:gd name="T22" fmla="*/ 442 w 629"/>
                <a:gd name="T23" fmla="*/ 161 h 1033"/>
                <a:gd name="T24" fmla="*/ 395 w 629"/>
                <a:gd name="T25" fmla="*/ 132 h 1033"/>
                <a:gd name="T26" fmla="*/ 333 w 629"/>
                <a:gd name="T27" fmla="*/ 117 h 1033"/>
                <a:gd name="T28" fmla="*/ 260 w 629"/>
                <a:gd name="T29" fmla="*/ 110 h 1033"/>
                <a:gd name="T30" fmla="*/ 121 w 629"/>
                <a:gd name="T31" fmla="*/ 110 h 1033"/>
                <a:gd name="T32" fmla="*/ 0 w 629"/>
                <a:gd name="T33" fmla="*/ 0 h 1033"/>
                <a:gd name="T34" fmla="*/ 282 w 629"/>
                <a:gd name="T35" fmla="*/ 0 h 1033"/>
                <a:gd name="T36" fmla="*/ 358 w 629"/>
                <a:gd name="T37" fmla="*/ 7 h 1033"/>
                <a:gd name="T38" fmla="*/ 428 w 629"/>
                <a:gd name="T39" fmla="*/ 22 h 1033"/>
                <a:gd name="T40" fmla="*/ 486 w 629"/>
                <a:gd name="T41" fmla="*/ 48 h 1033"/>
                <a:gd name="T42" fmla="*/ 537 w 629"/>
                <a:gd name="T43" fmla="*/ 81 h 1033"/>
                <a:gd name="T44" fmla="*/ 578 w 629"/>
                <a:gd name="T45" fmla="*/ 125 h 1033"/>
                <a:gd name="T46" fmla="*/ 607 w 629"/>
                <a:gd name="T47" fmla="*/ 180 h 1033"/>
                <a:gd name="T48" fmla="*/ 622 w 629"/>
                <a:gd name="T49" fmla="*/ 238 h 1033"/>
                <a:gd name="T50" fmla="*/ 629 w 629"/>
                <a:gd name="T51" fmla="*/ 308 h 1033"/>
                <a:gd name="T52" fmla="*/ 622 w 629"/>
                <a:gd name="T53" fmla="*/ 381 h 1033"/>
                <a:gd name="T54" fmla="*/ 603 w 629"/>
                <a:gd name="T55" fmla="*/ 443 h 1033"/>
                <a:gd name="T56" fmla="*/ 570 w 629"/>
                <a:gd name="T57" fmla="*/ 502 h 1033"/>
                <a:gd name="T58" fmla="*/ 527 w 629"/>
                <a:gd name="T59" fmla="*/ 550 h 1033"/>
                <a:gd name="T60" fmla="*/ 468 w 629"/>
                <a:gd name="T61" fmla="*/ 590 h 1033"/>
                <a:gd name="T62" fmla="*/ 406 w 629"/>
                <a:gd name="T63" fmla="*/ 619 h 1033"/>
                <a:gd name="T64" fmla="*/ 333 w 629"/>
                <a:gd name="T65" fmla="*/ 638 h 1033"/>
                <a:gd name="T66" fmla="*/ 256 w 629"/>
                <a:gd name="T67" fmla="*/ 641 h 1033"/>
                <a:gd name="T68" fmla="*/ 121 w 629"/>
                <a:gd name="T69" fmla="*/ 641 h 1033"/>
                <a:gd name="T70" fmla="*/ 121 w 629"/>
                <a:gd name="T71" fmla="*/ 1033 h 1033"/>
                <a:gd name="T72" fmla="*/ 0 w 629"/>
                <a:gd name="T73" fmla="*/ 1033 h 1033"/>
                <a:gd name="T74" fmla="*/ 0 w 629"/>
                <a:gd name="T75" fmla="*/ 0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9" h="1033">
                  <a:moveTo>
                    <a:pt x="121" y="110"/>
                  </a:moveTo>
                  <a:lnTo>
                    <a:pt x="121" y="531"/>
                  </a:lnTo>
                  <a:lnTo>
                    <a:pt x="245" y="531"/>
                  </a:lnTo>
                  <a:lnTo>
                    <a:pt x="322" y="528"/>
                  </a:lnTo>
                  <a:lnTo>
                    <a:pt x="384" y="509"/>
                  </a:lnTo>
                  <a:lnTo>
                    <a:pt x="435" y="476"/>
                  </a:lnTo>
                  <a:lnTo>
                    <a:pt x="472" y="432"/>
                  </a:lnTo>
                  <a:lnTo>
                    <a:pt x="494" y="381"/>
                  </a:lnTo>
                  <a:lnTo>
                    <a:pt x="501" y="315"/>
                  </a:lnTo>
                  <a:lnTo>
                    <a:pt x="494" y="253"/>
                  </a:lnTo>
                  <a:lnTo>
                    <a:pt x="475" y="202"/>
                  </a:lnTo>
                  <a:lnTo>
                    <a:pt x="442" y="161"/>
                  </a:lnTo>
                  <a:lnTo>
                    <a:pt x="395" y="132"/>
                  </a:lnTo>
                  <a:lnTo>
                    <a:pt x="333" y="117"/>
                  </a:lnTo>
                  <a:lnTo>
                    <a:pt x="260" y="110"/>
                  </a:lnTo>
                  <a:lnTo>
                    <a:pt x="121" y="110"/>
                  </a:lnTo>
                  <a:close/>
                  <a:moveTo>
                    <a:pt x="0" y="0"/>
                  </a:moveTo>
                  <a:lnTo>
                    <a:pt x="282" y="0"/>
                  </a:lnTo>
                  <a:lnTo>
                    <a:pt x="358" y="7"/>
                  </a:lnTo>
                  <a:lnTo>
                    <a:pt x="428" y="22"/>
                  </a:lnTo>
                  <a:lnTo>
                    <a:pt x="486" y="48"/>
                  </a:lnTo>
                  <a:lnTo>
                    <a:pt x="537" y="81"/>
                  </a:lnTo>
                  <a:lnTo>
                    <a:pt x="578" y="125"/>
                  </a:lnTo>
                  <a:lnTo>
                    <a:pt x="607" y="180"/>
                  </a:lnTo>
                  <a:lnTo>
                    <a:pt x="622" y="238"/>
                  </a:lnTo>
                  <a:lnTo>
                    <a:pt x="629" y="308"/>
                  </a:lnTo>
                  <a:lnTo>
                    <a:pt x="622" y="381"/>
                  </a:lnTo>
                  <a:lnTo>
                    <a:pt x="603" y="443"/>
                  </a:lnTo>
                  <a:lnTo>
                    <a:pt x="570" y="502"/>
                  </a:lnTo>
                  <a:lnTo>
                    <a:pt x="527" y="550"/>
                  </a:lnTo>
                  <a:lnTo>
                    <a:pt x="468" y="590"/>
                  </a:lnTo>
                  <a:lnTo>
                    <a:pt x="406" y="619"/>
                  </a:lnTo>
                  <a:lnTo>
                    <a:pt x="333" y="638"/>
                  </a:lnTo>
                  <a:lnTo>
                    <a:pt x="256" y="641"/>
                  </a:lnTo>
                  <a:lnTo>
                    <a:pt x="121" y="641"/>
                  </a:lnTo>
                  <a:lnTo>
                    <a:pt x="121" y="1033"/>
                  </a:lnTo>
                  <a:lnTo>
                    <a:pt x="0"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1" name="Freeform 33"/>
            <p:cNvSpPr>
              <a:spLocks/>
            </p:cNvSpPr>
            <p:nvPr userDrawn="1"/>
          </p:nvSpPr>
          <p:spPr bwMode="auto">
            <a:xfrm>
              <a:off x="7231063" y="-1165225"/>
              <a:ext cx="963613" cy="1733551"/>
            </a:xfrm>
            <a:custGeom>
              <a:avLst/>
              <a:gdLst>
                <a:gd name="T0" fmla="*/ 0 w 607"/>
                <a:gd name="T1" fmla="*/ 0 h 1092"/>
                <a:gd name="T2" fmla="*/ 117 w 607"/>
                <a:gd name="T3" fmla="*/ 0 h 1092"/>
                <a:gd name="T4" fmla="*/ 117 w 607"/>
                <a:gd name="T5" fmla="*/ 477 h 1092"/>
                <a:gd name="T6" fmla="*/ 121 w 607"/>
                <a:gd name="T7" fmla="*/ 477 h 1092"/>
                <a:gd name="T8" fmla="*/ 165 w 607"/>
                <a:gd name="T9" fmla="*/ 414 h 1092"/>
                <a:gd name="T10" fmla="*/ 223 w 607"/>
                <a:gd name="T11" fmla="*/ 370 h 1092"/>
                <a:gd name="T12" fmla="*/ 285 w 607"/>
                <a:gd name="T13" fmla="*/ 345 h 1092"/>
                <a:gd name="T14" fmla="*/ 362 w 607"/>
                <a:gd name="T15" fmla="*/ 338 h 1092"/>
                <a:gd name="T16" fmla="*/ 428 w 607"/>
                <a:gd name="T17" fmla="*/ 341 h 1092"/>
                <a:gd name="T18" fmla="*/ 483 w 607"/>
                <a:gd name="T19" fmla="*/ 359 h 1092"/>
                <a:gd name="T20" fmla="*/ 527 w 607"/>
                <a:gd name="T21" fmla="*/ 392 h 1092"/>
                <a:gd name="T22" fmla="*/ 563 w 607"/>
                <a:gd name="T23" fmla="*/ 436 h 1092"/>
                <a:gd name="T24" fmla="*/ 589 w 607"/>
                <a:gd name="T25" fmla="*/ 491 h 1092"/>
                <a:gd name="T26" fmla="*/ 604 w 607"/>
                <a:gd name="T27" fmla="*/ 557 h 1092"/>
                <a:gd name="T28" fmla="*/ 607 w 607"/>
                <a:gd name="T29" fmla="*/ 638 h 1092"/>
                <a:gd name="T30" fmla="*/ 607 w 607"/>
                <a:gd name="T31" fmla="*/ 1092 h 1092"/>
                <a:gd name="T32" fmla="*/ 490 w 607"/>
                <a:gd name="T33" fmla="*/ 1092 h 1092"/>
                <a:gd name="T34" fmla="*/ 490 w 607"/>
                <a:gd name="T35" fmla="*/ 667 h 1092"/>
                <a:gd name="T36" fmla="*/ 487 w 607"/>
                <a:gd name="T37" fmla="*/ 598 h 1092"/>
                <a:gd name="T38" fmla="*/ 472 w 607"/>
                <a:gd name="T39" fmla="*/ 539 h 1092"/>
                <a:gd name="T40" fmla="*/ 450 w 607"/>
                <a:gd name="T41" fmla="*/ 495 h 1092"/>
                <a:gd name="T42" fmla="*/ 413 w 607"/>
                <a:gd name="T43" fmla="*/ 462 h 1092"/>
                <a:gd name="T44" fmla="*/ 373 w 607"/>
                <a:gd name="T45" fmla="*/ 444 h 1092"/>
                <a:gd name="T46" fmla="*/ 318 w 607"/>
                <a:gd name="T47" fmla="*/ 436 h 1092"/>
                <a:gd name="T48" fmla="*/ 263 w 607"/>
                <a:gd name="T49" fmla="*/ 444 h 1092"/>
                <a:gd name="T50" fmla="*/ 216 w 607"/>
                <a:gd name="T51" fmla="*/ 466 h 1092"/>
                <a:gd name="T52" fmla="*/ 176 w 607"/>
                <a:gd name="T53" fmla="*/ 506 h 1092"/>
                <a:gd name="T54" fmla="*/ 143 w 607"/>
                <a:gd name="T55" fmla="*/ 554 h 1092"/>
                <a:gd name="T56" fmla="*/ 125 w 607"/>
                <a:gd name="T57" fmla="*/ 609 h 1092"/>
                <a:gd name="T58" fmla="*/ 117 w 607"/>
                <a:gd name="T59" fmla="*/ 675 h 1092"/>
                <a:gd name="T60" fmla="*/ 117 w 607"/>
                <a:gd name="T61" fmla="*/ 1092 h 1092"/>
                <a:gd name="T62" fmla="*/ 0 w 607"/>
                <a:gd name="T63" fmla="*/ 1092 h 1092"/>
                <a:gd name="T64" fmla="*/ 0 w 607"/>
                <a:gd name="T65" fmla="*/ 0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7" h="1092">
                  <a:moveTo>
                    <a:pt x="0" y="0"/>
                  </a:moveTo>
                  <a:lnTo>
                    <a:pt x="117" y="0"/>
                  </a:lnTo>
                  <a:lnTo>
                    <a:pt x="117" y="477"/>
                  </a:lnTo>
                  <a:lnTo>
                    <a:pt x="121" y="477"/>
                  </a:lnTo>
                  <a:lnTo>
                    <a:pt x="165" y="414"/>
                  </a:lnTo>
                  <a:lnTo>
                    <a:pt x="223" y="370"/>
                  </a:lnTo>
                  <a:lnTo>
                    <a:pt x="285" y="345"/>
                  </a:lnTo>
                  <a:lnTo>
                    <a:pt x="362" y="338"/>
                  </a:lnTo>
                  <a:lnTo>
                    <a:pt x="428" y="341"/>
                  </a:lnTo>
                  <a:lnTo>
                    <a:pt x="483" y="359"/>
                  </a:lnTo>
                  <a:lnTo>
                    <a:pt x="527" y="392"/>
                  </a:lnTo>
                  <a:lnTo>
                    <a:pt x="563" y="436"/>
                  </a:lnTo>
                  <a:lnTo>
                    <a:pt x="589" y="491"/>
                  </a:lnTo>
                  <a:lnTo>
                    <a:pt x="604" y="557"/>
                  </a:lnTo>
                  <a:lnTo>
                    <a:pt x="607" y="638"/>
                  </a:lnTo>
                  <a:lnTo>
                    <a:pt x="607" y="1092"/>
                  </a:lnTo>
                  <a:lnTo>
                    <a:pt x="490" y="1092"/>
                  </a:lnTo>
                  <a:lnTo>
                    <a:pt x="490" y="667"/>
                  </a:lnTo>
                  <a:lnTo>
                    <a:pt x="487" y="598"/>
                  </a:lnTo>
                  <a:lnTo>
                    <a:pt x="472" y="539"/>
                  </a:lnTo>
                  <a:lnTo>
                    <a:pt x="450" y="495"/>
                  </a:lnTo>
                  <a:lnTo>
                    <a:pt x="413" y="462"/>
                  </a:lnTo>
                  <a:lnTo>
                    <a:pt x="373" y="444"/>
                  </a:lnTo>
                  <a:lnTo>
                    <a:pt x="318" y="436"/>
                  </a:lnTo>
                  <a:lnTo>
                    <a:pt x="263" y="444"/>
                  </a:lnTo>
                  <a:lnTo>
                    <a:pt x="216" y="466"/>
                  </a:lnTo>
                  <a:lnTo>
                    <a:pt x="176" y="506"/>
                  </a:lnTo>
                  <a:lnTo>
                    <a:pt x="143" y="554"/>
                  </a:lnTo>
                  <a:lnTo>
                    <a:pt x="125" y="609"/>
                  </a:lnTo>
                  <a:lnTo>
                    <a:pt x="117" y="675"/>
                  </a:lnTo>
                  <a:lnTo>
                    <a:pt x="117" y="1092"/>
                  </a:lnTo>
                  <a:lnTo>
                    <a:pt x="0" y="109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2" name="Freeform 34"/>
            <p:cNvSpPr>
              <a:spLocks noEditPoints="1"/>
            </p:cNvSpPr>
            <p:nvPr userDrawn="1"/>
          </p:nvSpPr>
          <p:spPr bwMode="auto">
            <a:xfrm>
              <a:off x="8421688" y="-628650"/>
              <a:ext cx="1149350" cy="1227138"/>
            </a:xfrm>
            <a:custGeom>
              <a:avLst/>
              <a:gdLst>
                <a:gd name="T0" fmla="*/ 365 w 724"/>
                <a:gd name="T1" fmla="*/ 98 h 773"/>
                <a:gd name="T2" fmla="*/ 296 w 724"/>
                <a:gd name="T3" fmla="*/ 109 h 773"/>
                <a:gd name="T4" fmla="*/ 237 w 724"/>
                <a:gd name="T5" fmla="*/ 131 h 773"/>
                <a:gd name="T6" fmla="*/ 186 w 724"/>
                <a:gd name="T7" fmla="*/ 175 h 773"/>
                <a:gd name="T8" fmla="*/ 150 w 724"/>
                <a:gd name="T9" fmla="*/ 230 h 773"/>
                <a:gd name="T10" fmla="*/ 128 w 724"/>
                <a:gd name="T11" fmla="*/ 304 h 773"/>
                <a:gd name="T12" fmla="*/ 120 w 724"/>
                <a:gd name="T13" fmla="*/ 388 h 773"/>
                <a:gd name="T14" fmla="*/ 128 w 724"/>
                <a:gd name="T15" fmla="*/ 472 h 773"/>
                <a:gd name="T16" fmla="*/ 150 w 724"/>
                <a:gd name="T17" fmla="*/ 542 h 773"/>
                <a:gd name="T18" fmla="*/ 186 w 724"/>
                <a:gd name="T19" fmla="*/ 597 h 773"/>
                <a:gd name="T20" fmla="*/ 237 w 724"/>
                <a:gd name="T21" fmla="*/ 637 h 773"/>
                <a:gd name="T22" fmla="*/ 296 w 724"/>
                <a:gd name="T23" fmla="*/ 663 h 773"/>
                <a:gd name="T24" fmla="*/ 365 w 724"/>
                <a:gd name="T25" fmla="*/ 670 h 773"/>
                <a:gd name="T26" fmla="*/ 435 w 724"/>
                <a:gd name="T27" fmla="*/ 663 h 773"/>
                <a:gd name="T28" fmla="*/ 493 w 724"/>
                <a:gd name="T29" fmla="*/ 637 h 773"/>
                <a:gd name="T30" fmla="*/ 541 w 724"/>
                <a:gd name="T31" fmla="*/ 597 h 773"/>
                <a:gd name="T32" fmla="*/ 574 w 724"/>
                <a:gd name="T33" fmla="*/ 542 h 773"/>
                <a:gd name="T34" fmla="*/ 596 w 724"/>
                <a:gd name="T35" fmla="*/ 472 h 773"/>
                <a:gd name="T36" fmla="*/ 603 w 724"/>
                <a:gd name="T37" fmla="*/ 388 h 773"/>
                <a:gd name="T38" fmla="*/ 596 w 724"/>
                <a:gd name="T39" fmla="*/ 300 h 773"/>
                <a:gd name="T40" fmla="*/ 574 w 724"/>
                <a:gd name="T41" fmla="*/ 230 h 773"/>
                <a:gd name="T42" fmla="*/ 541 w 724"/>
                <a:gd name="T43" fmla="*/ 175 h 773"/>
                <a:gd name="T44" fmla="*/ 493 w 724"/>
                <a:gd name="T45" fmla="*/ 131 h 773"/>
                <a:gd name="T46" fmla="*/ 435 w 724"/>
                <a:gd name="T47" fmla="*/ 109 h 773"/>
                <a:gd name="T48" fmla="*/ 365 w 724"/>
                <a:gd name="T49" fmla="*/ 98 h 773"/>
                <a:gd name="T50" fmla="*/ 373 w 724"/>
                <a:gd name="T51" fmla="*/ 0 h 773"/>
                <a:gd name="T52" fmla="*/ 453 w 724"/>
                <a:gd name="T53" fmla="*/ 7 h 773"/>
                <a:gd name="T54" fmla="*/ 519 w 724"/>
                <a:gd name="T55" fmla="*/ 25 h 773"/>
                <a:gd name="T56" fmla="*/ 581 w 724"/>
                <a:gd name="T57" fmla="*/ 58 h 773"/>
                <a:gd name="T58" fmla="*/ 632 w 724"/>
                <a:gd name="T59" fmla="*/ 102 h 773"/>
                <a:gd name="T60" fmla="*/ 673 w 724"/>
                <a:gd name="T61" fmla="*/ 157 h 773"/>
                <a:gd name="T62" fmla="*/ 702 w 724"/>
                <a:gd name="T63" fmla="*/ 223 h 773"/>
                <a:gd name="T64" fmla="*/ 716 w 724"/>
                <a:gd name="T65" fmla="*/ 296 h 773"/>
                <a:gd name="T66" fmla="*/ 724 w 724"/>
                <a:gd name="T67" fmla="*/ 381 h 773"/>
                <a:gd name="T68" fmla="*/ 716 w 724"/>
                <a:gd name="T69" fmla="*/ 465 h 773"/>
                <a:gd name="T70" fmla="*/ 698 w 724"/>
                <a:gd name="T71" fmla="*/ 542 h 773"/>
                <a:gd name="T72" fmla="*/ 669 w 724"/>
                <a:gd name="T73" fmla="*/ 608 h 773"/>
                <a:gd name="T74" fmla="*/ 625 w 724"/>
                <a:gd name="T75" fmla="*/ 666 h 773"/>
                <a:gd name="T76" fmla="*/ 570 w 724"/>
                <a:gd name="T77" fmla="*/ 710 h 773"/>
                <a:gd name="T78" fmla="*/ 508 w 724"/>
                <a:gd name="T79" fmla="*/ 743 h 773"/>
                <a:gd name="T80" fmla="*/ 435 w 724"/>
                <a:gd name="T81" fmla="*/ 765 h 773"/>
                <a:gd name="T82" fmla="*/ 358 w 724"/>
                <a:gd name="T83" fmla="*/ 773 h 773"/>
                <a:gd name="T84" fmla="*/ 281 w 724"/>
                <a:gd name="T85" fmla="*/ 765 h 773"/>
                <a:gd name="T86" fmla="*/ 212 w 724"/>
                <a:gd name="T87" fmla="*/ 747 h 773"/>
                <a:gd name="T88" fmla="*/ 150 w 724"/>
                <a:gd name="T89" fmla="*/ 714 h 773"/>
                <a:gd name="T90" fmla="*/ 98 w 724"/>
                <a:gd name="T91" fmla="*/ 666 h 773"/>
                <a:gd name="T92" fmla="*/ 55 w 724"/>
                <a:gd name="T93" fmla="*/ 611 h 773"/>
                <a:gd name="T94" fmla="*/ 25 w 724"/>
                <a:gd name="T95" fmla="*/ 545 h 773"/>
                <a:gd name="T96" fmla="*/ 7 w 724"/>
                <a:gd name="T97" fmla="*/ 476 h 773"/>
                <a:gd name="T98" fmla="*/ 0 w 724"/>
                <a:gd name="T99" fmla="*/ 395 h 773"/>
                <a:gd name="T100" fmla="*/ 7 w 724"/>
                <a:gd name="T101" fmla="*/ 307 h 773"/>
                <a:gd name="T102" fmla="*/ 25 w 724"/>
                <a:gd name="T103" fmla="*/ 230 h 773"/>
                <a:gd name="T104" fmla="*/ 55 w 724"/>
                <a:gd name="T105" fmla="*/ 164 h 773"/>
                <a:gd name="T106" fmla="*/ 98 w 724"/>
                <a:gd name="T107" fmla="*/ 106 h 773"/>
                <a:gd name="T108" fmla="*/ 153 w 724"/>
                <a:gd name="T109" fmla="*/ 58 h 773"/>
                <a:gd name="T110" fmla="*/ 219 w 724"/>
                <a:gd name="T111" fmla="*/ 25 h 773"/>
                <a:gd name="T112" fmla="*/ 292 w 724"/>
                <a:gd name="T113" fmla="*/ 7 h 773"/>
                <a:gd name="T114" fmla="*/ 373 w 724"/>
                <a:gd name="T11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4" h="773">
                  <a:moveTo>
                    <a:pt x="365" y="98"/>
                  </a:moveTo>
                  <a:lnTo>
                    <a:pt x="296" y="109"/>
                  </a:lnTo>
                  <a:lnTo>
                    <a:pt x="237" y="131"/>
                  </a:lnTo>
                  <a:lnTo>
                    <a:pt x="186" y="175"/>
                  </a:lnTo>
                  <a:lnTo>
                    <a:pt x="150" y="230"/>
                  </a:lnTo>
                  <a:lnTo>
                    <a:pt x="128" y="304"/>
                  </a:lnTo>
                  <a:lnTo>
                    <a:pt x="120" y="388"/>
                  </a:lnTo>
                  <a:lnTo>
                    <a:pt x="128" y="472"/>
                  </a:lnTo>
                  <a:lnTo>
                    <a:pt x="150" y="542"/>
                  </a:lnTo>
                  <a:lnTo>
                    <a:pt x="186" y="597"/>
                  </a:lnTo>
                  <a:lnTo>
                    <a:pt x="237" y="637"/>
                  </a:lnTo>
                  <a:lnTo>
                    <a:pt x="296" y="663"/>
                  </a:lnTo>
                  <a:lnTo>
                    <a:pt x="365" y="670"/>
                  </a:lnTo>
                  <a:lnTo>
                    <a:pt x="435" y="663"/>
                  </a:lnTo>
                  <a:lnTo>
                    <a:pt x="493" y="637"/>
                  </a:lnTo>
                  <a:lnTo>
                    <a:pt x="541" y="597"/>
                  </a:lnTo>
                  <a:lnTo>
                    <a:pt x="574" y="542"/>
                  </a:lnTo>
                  <a:lnTo>
                    <a:pt x="596" y="472"/>
                  </a:lnTo>
                  <a:lnTo>
                    <a:pt x="603" y="388"/>
                  </a:lnTo>
                  <a:lnTo>
                    <a:pt x="596" y="300"/>
                  </a:lnTo>
                  <a:lnTo>
                    <a:pt x="574" y="230"/>
                  </a:lnTo>
                  <a:lnTo>
                    <a:pt x="541" y="175"/>
                  </a:lnTo>
                  <a:lnTo>
                    <a:pt x="493" y="131"/>
                  </a:lnTo>
                  <a:lnTo>
                    <a:pt x="435" y="109"/>
                  </a:lnTo>
                  <a:lnTo>
                    <a:pt x="365" y="98"/>
                  </a:lnTo>
                  <a:close/>
                  <a:moveTo>
                    <a:pt x="373" y="0"/>
                  </a:moveTo>
                  <a:lnTo>
                    <a:pt x="453" y="7"/>
                  </a:lnTo>
                  <a:lnTo>
                    <a:pt x="519" y="25"/>
                  </a:lnTo>
                  <a:lnTo>
                    <a:pt x="581" y="58"/>
                  </a:lnTo>
                  <a:lnTo>
                    <a:pt x="632" y="102"/>
                  </a:lnTo>
                  <a:lnTo>
                    <a:pt x="673" y="157"/>
                  </a:lnTo>
                  <a:lnTo>
                    <a:pt x="702" y="223"/>
                  </a:lnTo>
                  <a:lnTo>
                    <a:pt x="716" y="296"/>
                  </a:lnTo>
                  <a:lnTo>
                    <a:pt x="724" y="381"/>
                  </a:lnTo>
                  <a:lnTo>
                    <a:pt x="716" y="465"/>
                  </a:lnTo>
                  <a:lnTo>
                    <a:pt x="698" y="542"/>
                  </a:lnTo>
                  <a:lnTo>
                    <a:pt x="669" y="608"/>
                  </a:lnTo>
                  <a:lnTo>
                    <a:pt x="625" y="666"/>
                  </a:lnTo>
                  <a:lnTo>
                    <a:pt x="570" y="710"/>
                  </a:lnTo>
                  <a:lnTo>
                    <a:pt x="508" y="743"/>
                  </a:lnTo>
                  <a:lnTo>
                    <a:pt x="435" y="765"/>
                  </a:lnTo>
                  <a:lnTo>
                    <a:pt x="358" y="773"/>
                  </a:lnTo>
                  <a:lnTo>
                    <a:pt x="281" y="765"/>
                  </a:lnTo>
                  <a:lnTo>
                    <a:pt x="212" y="747"/>
                  </a:lnTo>
                  <a:lnTo>
                    <a:pt x="150" y="714"/>
                  </a:lnTo>
                  <a:lnTo>
                    <a:pt x="98" y="666"/>
                  </a:lnTo>
                  <a:lnTo>
                    <a:pt x="55" y="611"/>
                  </a:lnTo>
                  <a:lnTo>
                    <a:pt x="25" y="545"/>
                  </a:lnTo>
                  <a:lnTo>
                    <a:pt x="7" y="476"/>
                  </a:lnTo>
                  <a:lnTo>
                    <a:pt x="0" y="395"/>
                  </a:lnTo>
                  <a:lnTo>
                    <a:pt x="7" y="307"/>
                  </a:lnTo>
                  <a:lnTo>
                    <a:pt x="25" y="230"/>
                  </a:lnTo>
                  <a:lnTo>
                    <a:pt x="55" y="164"/>
                  </a:lnTo>
                  <a:lnTo>
                    <a:pt x="98" y="106"/>
                  </a:lnTo>
                  <a:lnTo>
                    <a:pt x="153" y="58"/>
                  </a:lnTo>
                  <a:lnTo>
                    <a:pt x="219" y="25"/>
                  </a:lnTo>
                  <a:lnTo>
                    <a:pt x="292" y="7"/>
                  </a:lnTo>
                  <a:lnTo>
                    <a:pt x="3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3" name="Freeform 35"/>
            <p:cNvSpPr>
              <a:spLocks/>
            </p:cNvSpPr>
            <p:nvPr userDrawn="1"/>
          </p:nvSpPr>
          <p:spPr bwMode="auto">
            <a:xfrm>
              <a:off x="9820275" y="-628650"/>
              <a:ext cx="969963" cy="1196975"/>
            </a:xfrm>
            <a:custGeom>
              <a:avLst/>
              <a:gdLst>
                <a:gd name="T0" fmla="*/ 362 w 611"/>
                <a:gd name="T1" fmla="*/ 0 h 754"/>
                <a:gd name="T2" fmla="*/ 417 w 611"/>
                <a:gd name="T3" fmla="*/ 3 h 754"/>
                <a:gd name="T4" fmla="*/ 468 w 611"/>
                <a:gd name="T5" fmla="*/ 18 h 754"/>
                <a:gd name="T6" fmla="*/ 512 w 611"/>
                <a:gd name="T7" fmla="*/ 43 h 754"/>
                <a:gd name="T8" fmla="*/ 545 w 611"/>
                <a:gd name="T9" fmla="*/ 76 h 754"/>
                <a:gd name="T10" fmla="*/ 581 w 611"/>
                <a:gd name="T11" fmla="*/ 139 h 754"/>
                <a:gd name="T12" fmla="*/ 603 w 611"/>
                <a:gd name="T13" fmla="*/ 212 h 754"/>
                <a:gd name="T14" fmla="*/ 611 w 611"/>
                <a:gd name="T15" fmla="*/ 304 h 754"/>
                <a:gd name="T16" fmla="*/ 611 w 611"/>
                <a:gd name="T17" fmla="*/ 754 h 754"/>
                <a:gd name="T18" fmla="*/ 494 w 611"/>
                <a:gd name="T19" fmla="*/ 754 h 754"/>
                <a:gd name="T20" fmla="*/ 494 w 611"/>
                <a:gd name="T21" fmla="*/ 333 h 754"/>
                <a:gd name="T22" fmla="*/ 486 w 611"/>
                <a:gd name="T23" fmla="*/ 263 h 754"/>
                <a:gd name="T24" fmla="*/ 472 w 611"/>
                <a:gd name="T25" fmla="*/ 205 h 754"/>
                <a:gd name="T26" fmla="*/ 450 w 611"/>
                <a:gd name="T27" fmla="*/ 157 h 754"/>
                <a:gd name="T28" fmla="*/ 417 w 611"/>
                <a:gd name="T29" fmla="*/ 124 h 754"/>
                <a:gd name="T30" fmla="*/ 373 w 611"/>
                <a:gd name="T31" fmla="*/ 106 h 754"/>
                <a:gd name="T32" fmla="*/ 322 w 611"/>
                <a:gd name="T33" fmla="*/ 98 h 754"/>
                <a:gd name="T34" fmla="*/ 267 w 611"/>
                <a:gd name="T35" fmla="*/ 106 h 754"/>
                <a:gd name="T36" fmla="*/ 219 w 611"/>
                <a:gd name="T37" fmla="*/ 128 h 754"/>
                <a:gd name="T38" fmla="*/ 175 w 611"/>
                <a:gd name="T39" fmla="*/ 164 h 754"/>
                <a:gd name="T40" fmla="*/ 143 w 611"/>
                <a:gd name="T41" fmla="*/ 212 h 754"/>
                <a:gd name="T42" fmla="*/ 124 w 611"/>
                <a:gd name="T43" fmla="*/ 271 h 754"/>
                <a:gd name="T44" fmla="*/ 117 w 611"/>
                <a:gd name="T45" fmla="*/ 333 h 754"/>
                <a:gd name="T46" fmla="*/ 117 w 611"/>
                <a:gd name="T47" fmla="*/ 754 h 754"/>
                <a:gd name="T48" fmla="*/ 0 w 611"/>
                <a:gd name="T49" fmla="*/ 754 h 754"/>
                <a:gd name="T50" fmla="*/ 0 w 611"/>
                <a:gd name="T51" fmla="*/ 18 h 754"/>
                <a:gd name="T52" fmla="*/ 117 w 611"/>
                <a:gd name="T53" fmla="*/ 18 h 754"/>
                <a:gd name="T54" fmla="*/ 117 w 611"/>
                <a:gd name="T55" fmla="*/ 139 h 754"/>
                <a:gd name="T56" fmla="*/ 121 w 611"/>
                <a:gd name="T57" fmla="*/ 139 h 754"/>
                <a:gd name="T58" fmla="*/ 168 w 611"/>
                <a:gd name="T59" fmla="*/ 76 h 754"/>
                <a:gd name="T60" fmla="*/ 223 w 611"/>
                <a:gd name="T61" fmla="*/ 32 h 754"/>
                <a:gd name="T62" fmla="*/ 285 w 611"/>
                <a:gd name="T63" fmla="*/ 7 h 754"/>
                <a:gd name="T64" fmla="*/ 362 w 611"/>
                <a:gd name="T65"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1" h="754">
                  <a:moveTo>
                    <a:pt x="362" y="0"/>
                  </a:moveTo>
                  <a:lnTo>
                    <a:pt x="417" y="3"/>
                  </a:lnTo>
                  <a:lnTo>
                    <a:pt x="468" y="18"/>
                  </a:lnTo>
                  <a:lnTo>
                    <a:pt x="512" y="43"/>
                  </a:lnTo>
                  <a:lnTo>
                    <a:pt x="545" y="76"/>
                  </a:lnTo>
                  <a:lnTo>
                    <a:pt x="581" y="139"/>
                  </a:lnTo>
                  <a:lnTo>
                    <a:pt x="603" y="212"/>
                  </a:lnTo>
                  <a:lnTo>
                    <a:pt x="611" y="304"/>
                  </a:lnTo>
                  <a:lnTo>
                    <a:pt x="611" y="754"/>
                  </a:lnTo>
                  <a:lnTo>
                    <a:pt x="494" y="754"/>
                  </a:lnTo>
                  <a:lnTo>
                    <a:pt x="494" y="333"/>
                  </a:lnTo>
                  <a:lnTo>
                    <a:pt x="486" y="263"/>
                  </a:lnTo>
                  <a:lnTo>
                    <a:pt x="472" y="205"/>
                  </a:lnTo>
                  <a:lnTo>
                    <a:pt x="450" y="157"/>
                  </a:lnTo>
                  <a:lnTo>
                    <a:pt x="417" y="124"/>
                  </a:lnTo>
                  <a:lnTo>
                    <a:pt x="373" y="106"/>
                  </a:lnTo>
                  <a:lnTo>
                    <a:pt x="322" y="98"/>
                  </a:lnTo>
                  <a:lnTo>
                    <a:pt x="267" y="106"/>
                  </a:lnTo>
                  <a:lnTo>
                    <a:pt x="219" y="128"/>
                  </a:lnTo>
                  <a:lnTo>
                    <a:pt x="175" y="164"/>
                  </a:lnTo>
                  <a:lnTo>
                    <a:pt x="143" y="212"/>
                  </a:lnTo>
                  <a:lnTo>
                    <a:pt x="124" y="271"/>
                  </a:lnTo>
                  <a:lnTo>
                    <a:pt x="117" y="333"/>
                  </a:lnTo>
                  <a:lnTo>
                    <a:pt x="117" y="754"/>
                  </a:lnTo>
                  <a:lnTo>
                    <a:pt x="0" y="754"/>
                  </a:lnTo>
                  <a:lnTo>
                    <a:pt x="0" y="18"/>
                  </a:lnTo>
                  <a:lnTo>
                    <a:pt x="117" y="18"/>
                  </a:lnTo>
                  <a:lnTo>
                    <a:pt x="117" y="139"/>
                  </a:lnTo>
                  <a:lnTo>
                    <a:pt x="121" y="139"/>
                  </a:lnTo>
                  <a:lnTo>
                    <a:pt x="168" y="76"/>
                  </a:lnTo>
                  <a:lnTo>
                    <a:pt x="223" y="32"/>
                  </a:lnTo>
                  <a:lnTo>
                    <a:pt x="285" y="7"/>
                  </a:lnTo>
                  <a:lnTo>
                    <a:pt x="3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4" name="Freeform 36"/>
            <p:cNvSpPr>
              <a:spLocks noEditPoints="1"/>
            </p:cNvSpPr>
            <p:nvPr userDrawn="1"/>
          </p:nvSpPr>
          <p:spPr bwMode="auto">
            <a:xfrm>
              <a:off x="11022013" y="-628650"/>
              <a:ext cx="1020763" cy="1227138"/>
            </a:xfrm>
            <a:custGeom>
              <a:avLst/>
              <a:gdLst>
                <a:gd name="T0" fmla="*/ 336 w 643"/>
                <a:gd name="T1" fmla="*/ 98 h 773"/>
                <a:gd name="T2" fmla="*/ 285 w 643"/>
                <a:gd name="T3" fmla="*/ 106 h 773"/>
                <a:gd name="T4" fmla="*/ 237 w 643"/>
                <a:gd name="T5" fmla="*/ 124 h 773"/>
                <a:gd name="T6" fmla="*/ 197 w 643"/>
                <a:gd name="T7" fmla="*/ 157 h 773"/>
                <a:gd name="T8" fmla="*/ 164 w 643"/>
                <a:gd name="T9" fmla="*/ 201 h 773"/>
                <a:gd name="T10" fmla="*/ 139 w 643"/>
                <a:gd name="T11" fmla="*/ 252 h 773"/>
                <a:gd name="T12" fmla="*/ 124 w 643"/>
                <a:gd name="T13" fmla="*/ 315 h 773"/>
                <a:gd name="T14" fmla="*/ 523 w 643"/>
                <a:gd name="T15" fmla="*/ 315 h 773"/>
                <a:gd name="T16" fmla="*/ 515 w 643"/>
                <a:gd name="T17" fmla="*/ 252 h 773"/>
                <a:gd name="T18" fmla="*/ 501 w 643"/>
                <a:gd name="T19" fmla="*/ 197 h 773"/>
                <a:gd name="T20" fmla="*/ 471 w 643"/>
                <a:gd name="T21" fmla="*/ 157 h 773"/>
                <a:gd name="T22" fmla="*/ 435 w 643"/>
                <a:gd name="T23" fmla="*/ 124 h 773"/>
                <a:gd name="T24" fmla="*/ 391 w 643"/>
                <a:gd name="T25" fmla="*/ 106 h 773"/>
                <a:gd name="T26" fmla="*/ 336 w 643"/>
                <a:gd name="T27" fmla="*/ 98 h 773"/>
                <a:gd name="T28" fmla="*/ 340 w 643"/>
                <a:gd name="T29" fmla="*/ 0 h 773"/>
                <a:gd name="T30" fmla="*/ 406 w 643"/>
                <a:gd name="T31" fmla="*/ 3 h 773"/>
                <a:gd name="T32" fmla="*/ 468 w 643"/>
                <a:gd name="T33" fmla="*/ 21 h 773"/>
                <a:gd name="T34" fmla="*/ 519 w 643"/>
                <a:gd name="T35" fmla="*/ 51 h 773"/>
                <a:gd name="T36" fmla="*/ 563 w 643"/>
                <a:gd name="T37" fmla="*/ 91 h 773"/>
                <a:gd name="T38" fmla="*/ 596 w 643"/>
                <a:gd name="T39" fmla="*/ 142 h 773"/>
                <a:gd name="T40" fmla="*/ 621 w 643"/>
                <a:gd name="T41" fmla="*/ 205 h 773"/>
                <a:gd name="T42" fmla="*/ 636 w 643"/>
                <a:gd name="T43" fmla="*/ 274 h 773"/>
                <a:gd name="T44" fmla="*/ 643 w 643"/>
                <a:gd name="T45" fmla="*/ 351 h 773"/>
                <a:gd name="T46" fmla="*/ 643 w 643"/>
                <a:gd name="T47" fmla="*/ 414 h 773"/>
                <a:gd name="T48" fmla="*/ 124 w 643"/>
                <a:gd name="T49" fmla="*/ 414 h 773"/>
                <a:gd name="T50" fmla="*/ 131 w 643"/>
                <a:gd name="T51" fmla="*/ 490 h 773"/>
                <a:gd name="T52" fmla="*/ 153 w 643"/>
                <a:gd name="T53" fmla="*/ 553 h 773"/>
                <a:gd name="T54" fmla="*/ 190 w 643"/>
                <a:gd name="T55" fmla="*/ 604 h 773"/>
                <a:gd name="T56" fmla="*/ 237 w 643"/>
                <a:gd name="T57" fmla="*/ 641 h 773"/>
                <a:gd name="T58" fmla="*/ 296 w 643"/>
                <a:gd name="T59" fmla="*/ 663 h 773"/>
                <a:gd name="T60" fmla="*/ 362 w 643"/>
                <a:gd name="T61" fmla="*/ 670 h 773"/>
                <a:gd name="T62" fmla="*/ 442 w 643"/>
                <a:gd name="T63" fmla="*/ 663 h 773"/>
                <a:gd name="T64" fmla="*/ 519 w 643"/>
                <a:gd name="T65" fmla="*/ 633 h 773"/>
                <a:gd name="T66" fmla="*/ 592 w 643"/>
                <a:gd name="T67" fmla="*/ 589 h 773"/>
                <a:gd name="T68" fmla="*/ 592 w 643"/>
                <a:gd name="T69" fmla="*/ 699 h 773"/>
                <a:gd name="T70" fmla="*/ 537 w 643"/>
                <a:gd name="T71" fmla="*/ 732 h 773"/>
                <a:gd name="T72" fmla="*/ 479 w 643"/>
                <a:gd name="T73" fmla="*/ 754 h 773"/>
                <a:gd name="T74" fmla="*/ 409 w 643"/>
                <a:gd name="T75" fmla="*/ 765 h 773"/>
                <a:gd name="T76" fmla="*/ 336 w 643"/>
                <a:gd name="T77" fmla="*/ 773 h 773"/>
                <a:gd name="T78" fmla="*/ 259 w 643"/>
                <a:gd name="T79" fmla="*/ 765 h 773"/>
                <a:gd name="T80" fmla="*/ 194 w 643"/>
                <a:gd name="T81" fmla="*/ 747 h 773"/>
                <a:gd name="T82" fmla="*/ 139 w 643"/>
                <a:gd name="T83" fmla="*/ 714 h 773"/>
                <a:gd name="T84" fmla="*/ 88 w 643"/>
                <a:gd name="T85" fmla="*/ 670 h 773"/>
                <a:gd name="T86" fmla="*/ 51 w 643"/>
                <a:gd name="T87" fmla="*/ 615 h 773"/>
                <a:gd name="T88" fmla="*/ 22 w 643"/>
                <a:gd name="T89" fmla="*/ 549 h 773"/>
                <a:gd name="T90" fmla="*/ 7 w 643"/>
                <a:gd name="T91" fmla="*/ 472 h 773"/>
                <a:gd name="T92" fmla="*/ 0 w 643"/>
                <a:gd name="T93" fmla="*/ 388 h 773"/>
                <a:gd name="T94" fmla="*/ 7 w 643"/>
                <a:gd name="T95" fmla="*/ 318 h 773"/>
                <a:gd name="T96" fmla="*/ 22 w 643"/>
                <a:gd name="T97" fmla="*/ 252 h 773"/>
                <a:gd name="T98" fmla="*/ 44 w 643"/>
                <a:gd name="T99" fmla="*/ 190 h 773"/>
                <a:gd name="T100" fmla="*/ 80 w 643"/>
                <a:gd name="T101" fmla="*/ 131 h 773"/>
                <a:gd name="T102" fmla="*/ 120 w 643"/>
                <a:gd name="T103" fmla="*/ 87 h 773"/>
                <a:gd name="T104" fmla="*/ 168 w 643"/>
                <a:gd name="T105" fmla="*/ 47 h 773"/>
                <a:gd name="T106" fmla="*/ 219 w 643"/>
                <a:gd name="T107" fmla="*/ 21 h 773"/>
                <a:gd name="T108" fmla="*/ 278 w 643"/>
                <a:gd name="T109" fmla="*/ 3 h 773"/>
                <a:gd name="T110" fmla="*/ 340 w 643"/>
                <a:gd name="T111"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3" h="773">
                  <a:moveTo>
                    <a:pt x="336" y="98"/>
                  </a:moveTo>
                  <a:lnTo>
                    <a:pt x="285" y="106"/>
                  </a:lnTo>
                  <a:lnTo>
                    <a:pt x="237" y="124"/>
                  </a:lnTo>
                  <a:lnTo>
                    <a:pt x="197" y="157"/>
                  </a:lnTo>
                  <a:lnTo>
                    <a:pt x="164" y="201"/>
                  </a:lnTo>
                  <a:lnTo>
                    <a:pt x="139" y="252"/>
                  </a:lnTo>
                  <a:lnTo>
                    <a:pt x="124" y="315"/>
                  </a:lnTo>
                  <a:lnTo>
                    <a:pt x="523" y="315"/>
                  </a:lnTo>
                  <a:lnTo>
                    <a:pt x="515" y="252"/>
                  </a:lnTo>
                  <a:lnTo>
                    <a:pt x="501" y="197"/>
                  </a:lnTo>
                  <a:lnTo>
                    <a:pt x="471" y="157"/>
                  </a:lnTo>
                  <a:lnTo>
                    <a:pt x="435" y="124"/>
                  </a:lnTo>
                  <a:lnTo>
                    <a:pt x="391" y="106"/>
                  </a:lnTo>
                  <a:lnTo>
                    <a:pt x="336" y="98"/>
                  </a:lnTo>
                  <a:close/>
                  <a:moveTo>
                    <a:pt x="340" y="0"/>
                  </a:moveTo>
                  <a:lnTo>
                    <a:pt x="406" y="3"/>
                  </a:lnTo>
                  <a:lnTo>
                    <a:pt x="468" y="21"/>
                  </a:lnTo>
                  <a:lnTo>
                    <a:pt x="519" y="51"/>
                  </a:lnTo>
                  <a:lnTo>
                    <a:pt x="563" y="91"/>
                  </a:lnTo>
                  <a:lnTo>
                    <a:pt x="596" y="142"/>
                  </a:lnTo>
                  <a:lnTo>
                    <a:pt x="621" y="205"/>
                  </a:lnTo>
                  <a:lnTo>
                    <a:pt x="636" y="274"/>
                  </a:lnTo>
                  <a:lnTo>
                    <a:pt x="643" y="351"/>
                  </a:lnTo>
                  <a:lnTo>
                    <a:pt x="643" y="414"/>
                  </a:lnTo>
                  <a:lnTo>
                    <a:pt x="124" y="414"/>
                  </a:lnTo>
                  <a:lnTo>
                    <a:pt x="131" y="490"/>
                  </a:lnTo>
                  <a:lnTo>
                    <a:pt x="153" y="553"/>
                  </a:lnTo>
                  <a:lnTo>
                    <a:pt x="190" y="604"/>
                  </a:lnTo>
                  <a:lnTo>
                    <a:pt x="237" y="641"/>
                  </a:lnTo>
                  <a:lnTo>
                    <a:pt x="296" y="663"/>
                  </a:lnTo>
                  <a:lnTo>
                    <a:pt x="362" y="670"/>
                  </a:lnTo>
                  <a:lnTo>
                    <a:pt x="442" y="663"/>
                  </a:lnTo>
                  <a:lnTo>
                    <a:pt x="519" y="633"/>
                  </a:lnTo>
                  <a:lnTo>
                    <a:pt x="592" y="589"/>
                  </a:lnTo>
                  <a:lnTo>
                    <a:pt x="592" y="699"/>
                  </a:lnTo>
                  <a:lnTo>
                    <a:pt x="537" y="732"/>
                  </a:lnTo>
                  <a:lnTo>
                    <a:pt x="479" y="754"/>
                  </a:lnTo>
                  <a:lnTo>
                    <a:pt x="409" y="765"/>
                  </a:lnTo>
                  <a:lnTo>
                    <a:pt x="336" y="773"/>
                  </a:lnTo>
                  <a:lnTo>
                    <a:pt x="259" y="765"/>
                  </a:lnTo>
                  <a:lnTo>
                    <a:pt x="194" y="747"/>
                  </a:lnTo>
                  <a:lnTo>
                    <a:pt x="139" y="714"/>
                  </a:lnTo>
                  <a:lnTo>
                    <a:pt x="88" y="670"/>
                  </a:lnTo>
                  <a:lnTo>
                    <a:pt x="51" y="615"/>
                  </a:lnTo>
                  <a:lnTo>
                    <a:pt x="22" y="549"/>
                  </a:lnTo>
                  <a:lnTo>
                    <a:pt x="7" y="472"/>
                  </a:lnTo>
                  <a:lnTo>
                    <a:pt x="0" y="388"/>
                  </a:lnTo>
                  <a:lnTo>
                    <a:pt x="7" y="318"/>
                  </a:lnTo>
                  <a:lnTo>
                    <a:pt x="22" y="252"/>
                  </a:lnTo>
                  <a:lnTo>
                    <a:pt x="44" y="190"/>
                  </a:lnTo>
                  <a:lnTo>
                    <a:pt x="80" y="131"/>
                  </a:lnTo>
                  <a:lnTo>
                    <a:pt x="120" y="87"/>
                  </a:lnTo>
                  <a:lnTo>
                    <a:pt x="168" y="47"/>
                  </a:lnTo>
                  <a:lnTo>
                    <a:pt x="219" y="21"/>
                  </a:lnTo>
                  <a:lnTo>
                    <a:pt x="278" y="3"/>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5" name="Freeform 37"/>
            <p:cNvSpPr>
              <a:spLocks/>
            </p:cNvSpPr>
            <p:nvPr userDrawn="1"/>
          </p:nvSpPr>
          <p:spPr bwMode="auto">
            <a:xfrm>
              <a:off x="-3565525" y="-1071563"/>
              <a:ext cx="2125663" cy="1639888"/>
            </a:xfrm>
            <a:custGeom>
              <a:avLst/>
              <a:gdLst>
                <a:gd name="T0" fmla="*/ 0 w 1339"/>
                <a:gd name="T1" fmla="*/ 0 h 1033"/>
                <a:gd name="T2" fmla="*/ 136 w 1339"/>
                <a:gd name="T3" fmla="*/ 0 h 1033"/>
                <a:gd name="T4" fmla="*/ 355 w 1339"/>
                <a:gd name="T5" fmla="*/ 791 h 1033"/>
                <a:gd name="T6" fmla="*/ 370 w 1339"/>
                <a:gd name="T7" fmla="*/ 894 h 1033"/>
                <a:gd name="T8" fmla="*/ 373 w 1339"/>
                <a:gd name="T9" fmla="*/ 894 h 1033"/>
                <a:gd name="T10" fmla="*/ 381 w 1339"/>
                <a:gd name="T11" fmla="*/ 846 h 1033"/>
                <a:gd name="T12" fmla="*/ 395 w 1339"/>
                <a:gd name="T13" fmla="*/ 791 h 1033"/>
                <a:gd name="T14" fmla="*/ 626 w 1339"/>
                <a:gd name="T15" fmla="*/ 0 h 1033"/>
                <a:gd name="T16" fmla="*/ 739 w 1339"/>
                <a:gd name="T17" fmla="*/ 0 h 1033"/>
                <a:gd name="T18" fmla="*/ 958 w 1339"/>
                <a:gd name="T19" fmla="*/ 799 h 1033"/>
                <a:gd name="T20" fmla="*/ 977 w 1339"/>
                <a:gd name="T21" fmla="*/ 894 h 1033"/>
                <a:gd name="T22" fmla="*/ 977 w 1339"/>
                <a:gd name="T23" fmla="*/ 894 h 1033"/>
                <a:gd name="T24" fmla="*/ 984 w 1339"/>
                <a:gd name="T25" fmla="*/ 850 h 1033"/>
                <a:gd name="T26" fmla="*/ 999 w 1339"/>
                <a:gd name="T27" fmla="*/ 795 h 1033"/>
                <a:gd name="T28" fmla="*/ 1207 w 1339"/>
                <a:gd name="T29" fmla="*/ 0 h 1033"/>
                <a:gd name="T30" fmla="*/ 1339 w 1339"/>
                <a:gd name="T31" fmla="*/ 0 h 1033"/>
                <a:gd name="T32" fmla="*/ 1046 w 1339"/>
                <a:gd name="T33" fmla="*/ 1033 h 1033"/>
                <a:gd name="T34" fmla="*/ 907 w 1339"/>
                <a:gd name="T35" fmla="*/ 1033 h 1033"/>
                <a:gd name="T36" fmla="*/ 695 w 1339"/>
                <a:gd name="T37" fmla="*/ 279 h 1033"/>
                <a:gd name="T38" fmla="*/ 684 w 1339"/>
                <a:gd name="T39" fmla="*/ 231 h 1033"/>
                <a:gd name="T40" fmla="*/ 677 w 1339"/>
                <a:gd name="T41" fmla="*/ 172 h 1033"/>
                <a:gd name="T42" fmla="*/ 677 w 1339"/>
                <a:gd name="T43" fmla="*/ 172 h 1033"/>
                <a:gd name="T44" fmla="*/ 655 w 1339"/>
                <a:gd name="T45" fmla="*/ 275 h 1033"/>
                <a:gd name="T46" fmla="*/ 443 w 1339"/>
                <a:gd name="T47" fmla="*/ 1033 h 1033"/>
                <a:gd name="T48" fmla="*/ 304 w 1339"/>
                <a:gd name="T49" fmla="*/ 1033 h 1033"/>
                <a:gd name="T50" fmla="*/ 0 w 1339"/>
                <a:gd name="T51" fmla="*/ 0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9" h="1033">
                  <a:moveTo>
                    <a:pt x="0" y="0"/>
                  </a:moveTo>
                  <a:lnTo>
                    <a:pt x="136" y="0"/>
                  </a:lnTo>
                  <a:lnTo>
                    <a:pt x="355" y="791"/>
                  </a:lnTo>
                  <a:lnTo>
                    <a:pt x="370" y="894"/>
                  </a:lnTo>
                  <a:lnTo>
                    <a:pt x="373" y="894"/>
                  </a:lnTo>
                  <a:lnTo>
                    <a:pt x="381" y="846"/>
                  </a:lnTo>
                  <a:lnTo>
                    <a:pt x="395" y="791"/>
                  </a:lnTo>
                  <a:lnTo>
                    <a:pt x="626" y="0"/>
                  </a:lnTo>
                  <a:lnTo>
                    <a:pt x="739" y="0"/>
                  </a:lnTo>
                  <a:lnTo>
                    <a:pt x="958" y="799"/>
                  </a:lnTo>
                  <a:lnTo>
                    <a:pt x="977" y="894"/>
                  </a:lnTo>
                  <a:lnTo>
                    <a:pt x="977" y="894"/>
                  </a:lnTo>
                  <a:lnTo>
                    <a:pt x="984" y="850"/>
                  </a:lnTo>
                  <a:lnTo>
                    <a:pt x="999" y="795"/>
                  </a:lnTo>
                  <a:lnTo>
                    <a:pt x="1207" y="0"/>
                  </a:lnTo>
                  <a:lnTo>
                    <a:pt x="1339" y="0"/>
                  </a:lnTo>
                  <a:lnTo>
                    <a:pt x="1046" y="1033"/>
                  </a:lnTo>
                  <a:lnTo>
                    <a:pt x="907" y="1033"/>
                  </a:lnTo>
                  <a:lnTo>
                    <a:pt x="695" y="279"/>
                  </a:lnTo>
                  <a:lnTo>
                    <a:pt x="684" y="231"/>
                  </a:lnTo>
                  <a:lnTo>
                    <a:pt x="677" y="172"/>
                  </a:lnTo>
                  <a:lnTo>
                    <a:pt x="677" y="172"/>
                  </a:lnTo>
                  <a:lnTo>
                    <a:pt x="655" y="275"/>
                  </a:lnTo>
                  <a:lnTo>
                    <a:pt x="443" y="1033"/>
                  </a:lnTo>
                  <a:lnTo>
                    <a:pt x="304"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6" name="Freeform 38"/>
            <p:cNvSpPr>
              <a:spLocks noEditPoints="1"/>
            </p:cNvSpPr>
            <p:nvPr userDrawn="1"/>
          </p:nvSpPr>
          <p:spPr bwMode="auto">
            <a:xfrm>
              <a:off x="-1312863" y="-1106488"/>
              <a:ext cx="244475" cy="1674813"/>
            </a:xfrm>
            <a:custGeom>
              <a:avLst/>
              <a:gdLst>
                <a:gd name="T0" fmla="*/ 15 w 154"/>
                <a:gd name="T1" fmla="*/ 319 h 1055"/>
                <a:gd name="T2" fmla="*/ 132 w 154"/>
                <a:gd name="T3" fmla="*/ 319 h 1055"/>
                <a:gd name="T4" fmla="*/ 132 w 154"/>
                <a:gd name="T5" fmla="*/ 1055 h 1055"/>
                <a:gd name="T6" fmla="*/ 15 w 154"/>
                <a:gd name="T7" fmla="*/ 1055 h 1055"/>
                <a:gd name="T8" fmla="*/ 15 w 154"/>
                <a:gd name="T9" fmla="*/ 319 h 1055"/>
                <a:gd name="T10" fmla="*/ 77 w 154"/>
                <a:gd name="T11" fmla="*/ 0 h 1055"/>
                <a:gd name="T12" fmla="*/ 91 w 154"/>
                <a:gd name="T13" fmla="*/ 0 h 1055"/>
                <a:gd name="T14" fmla="*/ 106 w 154"/>
                <a:gd name="T15" fmla="*/ 4 h 1055"/>
                <a:gd name="T16" fmla="*/ 121 w 154"/>
                <a:gd name="T17" fmla="*/ 11 h 1055"/>
                <a:gd name="T18" fmla="*/ 132 w 154"/>
                <a:gd name="T19" fmla="*/ 22 h 1055"/>
                <a:gd name="T20" fmla="*/ 143 w 154"/>
                <a:gd name="T21" fmla="*/ 37 h 1055"/>
                <a:gd name="T22" fmla="*/ 150 w 154"/>
                <a:gd name="T23" fmla="*/ 55 h 1055"/>
                <a:gd name="T24" fmla="*/ 154 w 154"/>
                <a:gd name="T25" fmla="*/ 73 h 1055"/>
                <a:gd name="T26" fmla="*/ 154 w 154"/>
                <a:gd name="T27" fmla="*/ 92 h 1055"/>
                <a:gd name="T28" fmla="*/ 146 w 154"/>
                <a:gd name="T29" fmla="*/ 106 h 1055"/>
                <a:gd name="T30" fmla="*/ 139 w 154"/>
                <a:gd name="T31" fmla="*/ 117 h 1055"/>
                <a:gd name="T32" fmla="*/ 132 w 154"/>
                <a:gd name="T33" fmla="*/ 128 h 1055"/>
                <a:gd name="T34" fmla="*/ 113 w 154"/>
                <a:gd name="T35" fmla="*/ 143 h 1055"/>
                <a:gd name="T36" fmla="*/ 95 w 154"/>
                <a:gd name="T37" fmla="*/ 150 h 1055"/>
                <a:gd name="T38" fmla="*/ 77 w 154"/>
                <a:gd name="T39" fmla="*/ 150 h 1055"/>
                <a:gd name="T40" fmla="*/ 55 w 154"/>
                <a:gd name="T41" fmla="*/ 150 h 1055"/>
                <a:gd name="T42" fmla="*/ 37 w 154"/>
                <a:gd name="T43" fmla="*/ 143 h 1055"/>
                <a:gd name="T44" fmla="*/ 22 w 154"/>
                <a:gd name="T45" fmla="*/ 132 h 1055"/>
                <a:gd name="T46" fmla="*/ 11 w 154"/>
                <a:gd name="T47" fmla="*/ 117 h 1055"/>
                <a:gd name="T48" fmla="*/ 4 w 154"/>
                <a:gd name="T49" fmla="*/ 106 h 1055"/>
                <a:gd name="T50" fmla="*/ 0 w 154"/>
                <a:gd name="T51" fmla="*/ 92 h 1055"/>
                <a:gd name="T52" fmla="*/ 0 w 154"/>
                <a:gd name="T53" fmla="*/ 73 h 1055"/>
                <a:gd name="T54" fmla="*/ 0 w 154"/>
                <a:gd name="T55" fmla="*/ 55 h 1055"/>
                <a:gd name="T56" fmla="*/ 7 w 154"/>
                <a:gd name="T57" fmla="*/ 37 h 1055"/>
                <a:gd name="T58" fmla="*/ 22 w 154"/>
                <a:gd name="T59" fmla="*/ 22 h 1055"/>
                <a:gd name="T60" fmla="*/ 33 w 154"/>
                <a:gd name="T61" fmla="*/ 11 h 1055"/>
                <a:gd name="T62" fmla="*/ 44 w 154"/>
                <a:gd name="T63" fmla="*/ 4 h 1055"/>
                <a:gd name="T64" fmla="*/ 59 w 154"/>
                <a:gd name="T65" fmla="*/ 0 h 1055"/>
                <a:gd name="T66" fmla="*/ 77 w 154"/>
                <a:gd name="T67" fmla="*/ 0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055">
                  <a:moveTo>
                    <a:pt x="15" y="319"/>
                  </a:moveTo>
                  <a:lnTo>
                    <a:pt x="132" y="319"/>
                  </a:lnTo>
                  <a:lnTo>
                    <a:pt x="132" y="1055"/>
                  </a:lnTo>
                  <a:lnTo>
                    <a:pt x="15" y="1055"/>
                  </a:lnTo>
                  <a:lnTo>
                    <a:pt x="15" y="319"/>
                  </a:lnTo>
                  <a:close/>
                  <a:moveTo>
                    <a:pt x="77" y="0"/>
                  </a:moveTo>
                  <a:lnTo>
                    <a:pt x="91" y="0"/>
                  </a:lnTo>
                  <a:lnTo>
                    <a:pt x="106" y="4"/>
                  </a:lnTo>
                  <a:lnTo>
                    <a:pt x="121" y="11"/>
                  </a:lnTo>
                  <a:lnTo>
                    <a:pt x="132" y="22"/>
                  </a:lnTo>
                  <a:lnTo>
                    <a:pt x="143" y="37"/>
                  </a:lnTo>
                  <a:lnTo>
                    <a:pt x="150" y="55"/>
                  </a:lnTo>
                  <a:lnTo>
                    <a:pt x="154" y="73"/>
                  </a:lnTo>
                  <a:lnTo>
                    <a:pt x="154" y="92"/>
                  </a:lnTo>
                  <a:lnTo>
                    <a:pt x="146" y="106"/>
                  </a:lnTo>
                  <a:lnTo>
                    <a:pt x="139" y="117"/>
                  </a:lnTo>
                  <a:lnTo>
                    <a:pt x="132" y="128"/>
                  </a:lnTo>
                  <a:lnTo>
                    <a:pt x="113" y="143"/>
                  </a:lnTo>
                  <a:lnTo>
                    <a:pt x="95" y="150"/>
                  </a:lnTo>
                  <a:lnTo>
                    <a:pt x="77" y="150"/>
                  </a:lnTo>
                  <a:lnTo>
                    <a:pt x="55" y="150"/>
                  </a:lnTo>
                  <a:lnTo>
                    <a:pt x="37" y="143"/>
                  </a:lnTo>
                  <a:lnTo>
                    <a:pt x="22" y="132"/>
                  </a:lnTo>
                  <a:lnTo>
                    <a:pt x="11" y="117"/>
                  </a:lnTo>
                  <a:lnTo>
                    <a:pt x="4" y="106"/>
                  </a:lnTo>
                  <a:lnTo>
                    <a:pt x="0" y="92"/>
                  </a:lnTo>
                  <a:lnTo>
                    <a:pt x="0" y="73"/>
                  </a:lnTo>
                  <a:lnTo>
                    <a:pt x="0" y="55"/>
                  </a:lnTo>
                  <a:lnTo>
                    <a:pt x="7" y="37"/>
                  </a:lnTo>
                  <a:lnTo>
                    <a:pt x="22" y="22"/>
                  </a:lnTo>
                  <a:lnTo>
                    <a:pt x="33" y="11"/>
                  </a:lnTo>
                  <a:lnTo>
                    <a:pt x="44" y="4"/>
                  </a:lnTo>
                  <a:lnTo>
                    <a:pt x="59" y="0"/>
                  </a:lnTo>
                  <a:lnTo>
                    <a:pt x="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8" name="Freeform 39"/>
            <p:cNvSpPr>
              <a:spLocks/>
            </p:cNvSpPr>
            <p:nvPr userDrawn="1"/>
          </p:nvSpPr>
          <p:spPr bwMode="auto">
            <a:xfrm>
              <a:off x="-819150" y="-628650"/>
              <a:ext cx="968375" cy="1196975"/>
            </a:xfrm>
            <a:custGeom>
              <a:avLst/>
              <a:gdLst>
                <a:gd name="T0" fmla="*/ 362 w 610"/>
                <a:gd name="T1" fmla="*/ 0 h 754"/>
                <a:gd name="T2" fmla="*/ 420 w 610"/>
                <a:gd name="T3" fmla="*/ 3 h 754"/>
                <a:gd name="T4" fmla="*/ 468 w 610"/>
                <a:gd name="T5" fmla="*/ 18 h 754"/>
                <a:gd name="T6" fmla="*/ 512 w 610"/>
                <a:gd name="T7" fmla="*/ 43 h 754"/>
                <a:gd name="T8" fmla="*/ 548 w 610"/>
                <a:gd name="T9" fmla="*/ 76 h 754"/>
                <a:gd name="T10" fmla="*/ 581 w 610"/>
                <a:gd name="T11" fmla="*/ 139 h 754"/>
                <a:gd name="T12" fmla="*/ 603 w 610"/>
                <a:gd name="T13" fmla="*/ 212 h 754"/>
                <a:gd name="T14" fmla="*/ 610 w 610"/>
                <a:gd name="T15" fmla="*/ 304 h 754"/>
                <a:gd name="T16" fmla="*/ 610 w 610"/>
                <a:gd name="T17" fmla="*/ 754 h 754"/>
                <a:gd name="T18" fmla="*/ 493 w 610"/>
                <a:gd name="T19" fmla="*/ 754 h 754"/>
                <a:gd name="T20" fmla="*/ 493 w 610"/>
                <a:gd name="T21" fmla="*/ 333 h 754"/>
                <a:gd name="T22" fmla="*/ 490 w 610"/>
                <a:gd name="T23" fmla="*/ 263 h 754"/>
                <a:gd name="T24" fmla="*/ 475 w 610"/>
                <a:gd name="T25" fmla="*/ 205 h 754"/>
                <a:gd name="T26" fmla="*/ 450 w 610"/>
                <a:gd name="T27" fmla="*/ 157 h 754"/>
                <a:gd name="T28" fmla="*/ 417 w 610"/>
                <a:gd name="T29" fmla="*/ 124 h 754"/>
                <a:gd name="T30" fmla="*/ 373 w 610"/>
                <a:gd name="T31" fmla="*/ 106 h 754"/>
                <a:gd name="T32" fmla="*/ 322 w 610"/>
                <a:gd name="T33" fmla="*/ 98 h 754"/>
                <a:gd name="T34" fmla="*/ 267 w 610"/>
                <a:gd name="T35" fmla="*/ 106 h 754"/>
                <a:gd name="T36" fmla="*/ 219 w 610"/>
                <a:gd name="T37" fmla="*/ 128 h 754"/>
                <a:gd name="T38" fmla="*/ 175 w 610"/>
                <a:gd name="T39" fmla="*/ 164 h 754"/>
                <a:gd name="T40" fmla="*/ 146 w 610"/>
                <a:gd name="T41" fmla="*/ 212 h 754"/>
                <a:gd name="T42" fmla="*/ 124 w 610"/>
                <a:gd name="T43" fmla="*/ 267 h 754"/>
                <a:gd name="T44" fmla="*/ 117 w 610"/>
                <a:gd name="T45" fmla="*/ 333 h 754"/>
                <a:gd name="T46" fmla="*/ 117 w 610"/>
                <a:gd name="T47" fmla="*/ 754 h 754"/>
                <a:gd name="T48" fmla="*/ 0 w 610"/>
                <a:gd name="T49" fmla="*/ 754 h 754"/>
                <a:gd name="T50" fmla="*/ 0 w 610"/>
                <a:gd name="T51" fmla="*/ 18 h 754"/>
                <a:gd name="T52" fmla="*/ 117 w 610"/>
                <a:gd name="T53" fmla="*/ 18 h 754"/>
                <a:gd name="T54" fmla="*/ 117 w 610"/>
                <a:gd name="T55" fmla="*/ 139 h 754"/>
                <a:gd name="T56" fmla="*/ 121 w 610"/>
                <a:gd name="T57" fmla="*/ 139 h 754"/>
                <a:gd name="T58" fmla="*/ 168 w 610"/>
                <a:gd name="T59" fmla="*/ 76 h 754"/>
                <a:gd name="T60" fmla="*/ 223 w 610"/>
                <a:gd name="T61" fmla="*/ 32 h 754"/>
                <a:gd name="T62" fmla="*/ 289 w 610"/>
                <a:gd name="T63" fmla="*/ 7 h 754"/>
                <a:gd name="T64" fmla="*/ 362 w 610"/>
                <a:gd name="T65"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0" h="754">
                  <a:moveTo>
                    <a:pt x="362" y="0"/>
                  </a:moveTo>
                  <a:lnTo>
                    <a:pt x="420" y="3"/>
                  </a:lnTo>
                  <a:lnTo>
                    <a:pt x="468" y="18"/>
                  </a:lnTo>
                  <a:lnTo>
                    <a:pt x="512" y="43"/>
                  </a:lnTo>
                  <a:lnTo>
                    <a:pt x="548" y="76"/>
                  </a:lnTo>
                  <a:lnTo>
                    <a:pt x="581" y="139"/>
                  </a:lnTo>
                  <a:lnTo>
                    <a:pt x="603" y="212"/>
                  </a:lnTo>
                  <a:lnTo>
                    <a:pt x="610" y="304"/>
                  </a:lnTo>
                  <a:lnTo>
                    <a:pt x="610" y="754"/>
                  </a:lnTo>
                  <a:lnTo>
                    <a:pt x="493" y="754"/>
                  </a:lnTo>
                  <a:lnTo>
                    <a:pt x="493" y="333"/>
                  </a:lnTo>
                  <a:lnTo>
                    <a:pt x="490" y="263"/>
                  </a:lnTo>
                  <a:lnTo>
                    <a:pt x="475" y="205"/>
                  </a:lnTo>
                  <a:lnTo>
                    <a:pt x="450" y="157"/>
                  </a:lnTo>
                  <a:lnTo>
                    <a:pt x="417" y="124"/>
                  </a:lnTo>
                  <a:lnTo>
                    <a:pt x="373" y="106"/>
                  </a:lnTo>
                  <a:lnTo>
                    <a:pt x="322" y="98"/>
                  </a:lnTo>
                  <a:lnTo>
                    <a:pt x="267" y="106"/>
                  </a:lnTo>
                  <a:lnTo>
                    <a:pt x="219" y="128"/>
                  </a:lnTo>
                  <a:lnTo>
                    <a:pt x="175" y="164"/>
                  </a:lnTo>
                  <a:lnTo>
                    <a:pt x="146" y="212"/>
                  </a:lnTo>
                  <a:lnTo>
                    <a:pt x="124" y="267"/>
                  </a:lnTo>
                  <a:lnTo>
                    <a:pt x="117" y="333"/>
                  </a:lnTo>
                  <a:lnTo>
                    <a:pt x="117" y="754"/>
                  </a:lnTo>
                  <a:lnTo>
                    <a:pt x="0" y="754"/>
                  </a:lnTo>
                  <a:lnTo>
                    <a:pt x="0" y="18"/>
                  </a:lnTo>
                  <a:lnTo>
                    <a:pt x="117" y="18"/>
                  </a:lnTo>
                  <a:lnTo>
                    <a:pt x="117" y="139"/>
                  </a:lnTo>
                  <a:lnTo>
                    <a:pt x="121" y="139"/>
                  </a:lnTo>
                  <a:lnTo>
                    <a:pt x="168" y="76"/>
                  </a:lnTo>
                  <a:lnTo>
                    <a:pt x="223" y="32"/>
                  </a:lnTo>
                  <a:lnTo>
                    <a:pt x="289" y="7"/>
                  </a:lnTo>
                  <a:lnTo>
                    <a:pt x="3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9" name="Freeform 40"/>
            <p:cNvSpPr>
              <a:spLocks noEditPoints="1"/>
            </p:cNvSpPr>
            <p:nvPr userDrawn="1"/>
          </p:nvSpPr>
          <p:spPr bwMode="auto">
            <a:xfrm>
              <a:off x="369888" y="-1165225"/>
              <a:ext cx="1079500" cy="1763713"/>
            </a:xfrm>
            <a:custGeom>
              <a:avLst/>
              <a:gdLst>
                <a:gd name="T0" fmla="*/ 355 w 680"/>
                <a:gd name="T1" fmla="*/ 436 h 1111"/>
                <a:gd name="T2" fmla="*/ 289 w 680"/>
                <a:gd name="T3" fmla="*/ 447 h 1111"/>
                <a:gd name="T4" fmla="*/ 231 w 680"/>
                <a:gd name="T5" fmla="*/ 473 h 1111"/>
                <a:gd name="T6" fmla="*/ 183 w 680"/>
                <a:gd name="T7" fmla="*/ 517 h 1111"/>
                <a:gd name="T8" fmla="*/ 150 w 680"/>
                <a:gd name="T9" fmla="*/ 576 h 1111"/>
                <a:gd name="T10" fmla="*/ 128 w 680"/>
                <a:gd name="T11" fmla="*/ 649 h 1111"/>
                <a:gd name="T12" fmla="*/ 121 w 680"/>
                <a:gd name="T13" fmla="*/ 733 h 1111"/>
                <a:gd name="T14" fmla="*/ 128 w 680"/>
                <a:gd name="T15" fmla="*/ 814 h 1111"/>
                <a:gd name="T16" fmla="*/ 147 w 680"/>
                <a:gd name="T17" fmla="*/ 880 h 1111"/>
                <a:gd name="T18" fmla="*/ 180 w 680"/>
                <a:gd name="T19" fmla="*/ 935 h 1111"/>
                <a:gd name="T20" fmla="*/ 223 w 680"/>
                <a:gd name="T21" fmla="*/ 975 h 1111"/>
                <a:gd name="T22" fmla="*/ 278 w 680"/>
                <a:gd name="T23" fmla="*/ 1001 h 1111"/>
                <a:gd name="T24" fmla="*/ 340 w 680"/>
                <a:gd name="T25" fmla="*/ 1008 h 1111"/>
                <a:gd name="T26" fmla="*/ 399 w 680"/>
                <a:gd name="T27" fmla="*/ 1001 h 1111"/>
                <a:gd name="T28" fmla="*/ 454 w 680"/>
                <a:gd name="T29" fmla="*/ 979 h 1111"/>
                <a:gd name="T30" fmla="*/ 498 w 680"/>
                <a:gd name="T31" fmla="*/ 938 h 1111"/>
                <a:gd name="T32" fmla="*/ 534 w 680"/>
                <a:gd name="T33" fmla="*/ 887 h 1111"/>
                <a:gd name="T34" fmla="*/ 556 w 680"/>
                <a:gd name="T35" fmla="*/ 825 h 1111"/>
                <a:gd name="T36" fmla="*/ 563 w 680"/>
                <a:gd name="T37" fmla="*/ 759 h 1111"/>
                <a:gd name="T38" fmla="*/ 563 w 680"/>
                <a:gd name="T39" fmla="*/ 649 h 1111"/>
                <a:gd name="T40" fmla="*/ 556 w 680"/>
                <a:gd name="T41" fmla="*/ 590 h 1111"/>
                <a:gd name="T42" fmla="*/ 534 w 680"/>
                <a:gd name="T43" fmla="*/ 543 h 1111"/>
                <a:gd name="T44" fmla="*/ 501 w 680"/>
                <a:gd name="T45" fmla="*/ 499 h 1111"/>
                <a:gd name="T46" fmla="*/ 457 w 680"/>
                <a:gd name="T47" fmla="*/ 462 h 1111"/>
                <a:gd name="T48" fmla="*/ 410 w 680"/>
                <a:gd name="T49" fmla="*/ 444 h 1111"/>
                <a:gd name="T50" fmla="*/ 355 w 680"/>
                <a:gd name="T51" fmla="*/ 436 h 1111"/>
                <a:gd name="T52" fmla="*/ 563 w 680"/>
                <a:gd name="T53" fmla="*/ 0 h 1111"/>
                <a:gd name="T54" fmla="*/ 680 w 680"/>
                <a:gd name="T55" fmla="*/ 0 h 1111"/>
                <a:gd name="T56" fmla="*/ 680 w 680"/>
                <a:gd name="T57" fmla="*/ 1092 h 1111"/>
                <a:gd name="T58" fmla="*/ 563 w 680"/>
                <a:gd name="T59" fmla="*/ 1092 h 1111"/>
                <a:gd name="T60" fmla="*/ 563 w 680"/>
                <a:gd name="T61" fmla="*/ 968 h 1111"/>
                <a:gd name="T62" fmla="*/ 560 w 680"/>
                <a:gd name="T63" fmla="*/ 968 h 1111"/>
                <a:gd name="T64" fmla="*/ 512 w 680"/>
                <a:gd name="T65" fmla="*/ 1030 h 1111"/>
                <a:gd name="T66" fmla="*/ 454 w 680"/>
                <a:gd name="T67" fmla="*/ 1074 h 1111"/>
                <a:gd name="T68" fmla="*/ 384 w 680"/>
                <a:gd name="T69" fmla="*/ 1100 h 1111"/>
                <a:gd name="T70" fmla="*/ 308 w 680"/>
                <a:gd name="T71" fmla="*/ 1111 h 1111"/>
                <a:gd name="T72" fmla="*/ 238 w 680"/>
                <a:gd name="T73" fmla="*/ 1103 h 1111"/>
                <a:gd name="T74" fmla="*/ 180 w 680"/>
                <a:gd name="T75" fmla="*/ 1085 h 1111"/>
                <a:gd name="T76" fmla="*/ 128 w 680"/>
                <a:gd name="T77" fmla="*/ 1052 h 1111"/>
                <a:gd name="T78" fmla="*/ 84 w 680"/>
                <a:gd name="T79" fmla="*/ 1008 h 1111"/>
                <a:gd name="T80" fmla="*/ 48 w 680"/>
                <a:gd name="T81" fmla="*/ 953 h 1111"/>
                <a:gd name="T82" fmla="*/ 22 w 680"/>
                <a:gd name="T83" fmla="*/ 891 h 1111"/>
                <a:gd name="T84" fmla="*/ 8 w 680"/>
                <a:gd name="T85" fmla="*/ 821 h 1111"/>
                <a:gd name="T86" fmla="*/ 0 w 680"/>
                <a:gd name="T87" fmla="*/ 741 h 1111"/>
                <a:gd name="T88" fmla="*/ 8 w 680"/>
                <a:gd name="T89" fmla="*/ 653 h 1111"/>
                <a:gd name="T90" fmla="*/ 26 w 680"/>
                <a:gd name="T91" fmla="*/ 576 h 1111"/>
                <a:gd name="T92" fmla="*/ 52 w 680"/>
                <a:gd name="T93" fmla="*/ 506 h 1111"/>
                <a:gd name="T94" fmla="*/ 92 w 680"/>
                <a:gd name="T95" fmla="*/ 447 h 1111"/>
                <a:gd name="T96" fmla="*/ 143 w 680"/>
                <a:gd name="T97" fmla="*/ 400 h 1111"/>
                <a:gd name="T98" fmla="*/ 201 w 680"/>
                <a:gd name="T99" fmla="*/ 363 h 1111"/>
                <a:gd name="T100" fmla="*/ 264 w 680"/>
                <a:gd name="T101" fmla="*/ 345 h 1111"/>
                <a:gd name="T102" fmla="*/ 337 w 680"/>
                <a:gd name="T103" fmla="*/ 338 h 1111"/>
                <a:gd name="T104" fmla="*/ 410 w 680"/>
                <a:gd name="T105" fmla="*/ 345 h 1111"/>
                <a:gd name="T106" fmla="*/ 468 w 680"/>
                <a:gd name="T107" fmla="*/ 367 h 1111"/>
                <a:gd name="T108" fmla="*/ 520 w 680"/>
                <a:gd name="T109" fmla="*/ 403 h 1111"/>
                <a:gd name="T110" fmla="*/ 560 w 680"/>
                <a:gd name="T111" fmla="*/ 455 h 1111"/>
                <a:gd name="T112" fmla="*/ 563 w 680"/>
                <a:gd name="T113" fmla="*/ 455 h 1111"/>
                <a:gd name="T114" fmla="*/ 563 w 680"/>
                <a:gd name="T115" fmla="*/ 0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0" h="1111">
                  <a:moveTo>
                    <a:pt x="355" y="436"/>
                  </a:moveTo>
                  <a:lnTo>
                    <a:pt x="289" y="447"/>
                  </a:lnTo>
                  <a:lnTo>
                    <a:pt x="231" y="473"/>
                  </a:lnTo>
                  <a:lnTo>
                    <a:pt x="183" y="517"/>
                  </a:lnTo>
                  <a:lnTo>
                    <a:pt x="150" y="576"/>
                  </a:lnTo>
                  <a:lnTo>
                    <a:pt x="128" y="649"/>
                  </a:lnTo>
                  <a:lnTo>
                    <a:pt x="121" y="733"/>
                  </a:lnTo>
                  <a:lnTo>
                    <a:pt x="128" y="814"/>
                  </a:lnTo>
                  <a:lnTo>
                    <a:pt x="147" y="880"/>
                  </a:lnTo>
                  <a:lnTo>
                    <a:pt x="180" y="935"/>
                  </a:lnTo>
                  <a:lnTo>
                    <a:pt x="223" y="975"/>
                  </a:lnTo>
                  <a:lnTo>
                    <a:pt x="278" y="1001"/>
                  </a:lnTo>
                  <a:lnTo>
                    <a:pt x="340" y="1008"/>
                  </a:lnTo>
                  <a:lnTo>
                    <a:pt x="399" y="1001"/>
                  </a:lnTo>
                  <a:lnTo>
                    <a:pt x="454" y="979"/>
                  </a:lnTo>
                  <a:lnTo>
                    <a:pt x="498" y="938"/>
                  </a:lnTo>
                  <a:lnTo>
                    <a:pt x="534" y="887"/>
                  </a:lnTo>
                  <a:lnTo>
                    <a:pt x="556" y="825"/>
                  </a:lnTo>
                  <a:lnTo>
                    <a:pt x="563" y="759"/>
                  </a:lnTo>
                  <a:lnTo>
                    <a:pt x="563" y="649"/>
                  </a:lnTo>
                  <a:lnTo>
                    <a:pt x="556" y="590"/>
                  </a:lnTo>
                  <a:lnTo>
                    <a:pt x="534" y="543"/>
                  </a:lnTo>
                  <a:lnTo>
                    <a:pt x="501" y="499"/>
                  </a:lnTo>
                  <a:lnTo>
                    <a:pt x="457" y="462"/>
                  </a:lnTo>
                  <a:lnTo>
                    <a:pt x="410" y="444"/>
                  </a:lnTo>
                  <a:lnTo>
                    <a:pt x="355" y="436"/>
                  </a:lnTo>
                  <a:close/>
                  <a:moveTo>
                    <a:pt x="563" y="0"/>
                  </a:moveTo>
                  <a:lnTo>
                    <a:pt x="680" y="0"/>
                  </a:lnTo>
                  <a:lnTo>
                    <a:pt x="680" y="1092"/>
                  </a:lnTo>
                  <a:lnTo>
                    <a:pt x="563" y="1092"/>
                  </a:lnTo>
                  <a:lnTo>
                    <a:pt x="563" y="968"/>
                  </a:lnTo>
                  <a:lnTo>
                    <a:pt x="560" y="968"/>
                  </a:lnTo>
                  <a:lnTo>
                    <a:pt x="512" y="1030"/>
                  </a:lnTo>
                  <a:lnTo>
                    <a:pt x="454" y="1074"/>
                  </a:lnTo>
                  <a:lnTo>
                    <a:pt x="384" y="1100"/>
                  </a:lnTo>
                  <a:lnTo>
                    <a:pt x="308" y="1111"/>
                  </a:lnTo>
                  <a:lnTo>
                    <a:pt x="238" y="1103"/>
                  </a:lnTo>
                  <a:lnTo>
                    <a:pt x="180" y="1085"/>
                  </a:lnTo>
                  <a:lnTo>
                    <a:pt x="128" y="1052"/>
                  </a:lnTo>
                  <a:lnTo>
                    <a:pt x="84" y="1008"/>
                  </a:lnTo>
                  <a:lnTo>
                    <a:pt x="48" y="953"/>
                  </a:lnTo>
                  <a:lnTo>
                    <a:pt x="22" y="891"/>
                  </a:lnTo>
                  <a:lnTo>
                    <a:pt x="8" y="821"/>
                  </a:lnTo>
                  <a:lnTo>
                    <a:pt x="0" y="741"/>
                  </a:lnTo>
                  <a:lnTo>
                    <a:pt x="8" y="653"/>
                  </a:lnTo>
                  <a:lnTo>
                    <a:pt x="26" y="576"/>
                  </a:lnTo>
                  <a:lnTo>
                    <a:pt x="52" y="506"/>
                  </a:lnTo>
                  <a:lnTo>
                    <a:pt x="92" y="447"/>
                  </a:lnTo>
                  <a:lnTo>
                    <a:pt x="143" y="400"/>
                  </a:lnTo>
                  <a:lnTo>
                    <a:pt x="201" y="363"/>
                  </a:lnTo>
                  <a:lnTo>
                    <a:pt x="264" y="345"/>
                  </a:lnTo>
                  <a:lnTo>
                    <a:pt x="337" y="338"/>
                  </a:lnTo>
                  <a:lnTo>
                    <a:pt x="410" y="345"/>
                  </a:lnTo>
                  <a:lnTo>
                    <a:pt x="468" y="367"/>
                  </a:lnTo>
                  <a:lnTo>
                    <a:pt x="520" y="403"/>
                  </a:lnTo>
                  <a:lnTo>
                    <a:pt x="560" y="455"/>
                  </a:lnTo>
                  <a:lnTo>
                    <a:pt x="563" y="455"/>
                  </a:lnTo>
                  <a:lnTo>
                    <a:pt x="5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40" name="Freeform 41"/>
            <p:cNvSpPr>
              <a:spLocks noEditPoints="1"/>
            </p:cNvSpPr>
            <p:nvPr userDrawn="1"/>
          </p:nvSpPr>
          <p:spPr bwMode="auto">
            <a:xfrm>
              <a:off x="1682750" y="-628650"/>
              <a:ext cx="1149350" cy="1227138"/>
            </a:xfrm>
            <a:custGeom>
              <a:avLst/>
              <a:gdLst>
                <a:gd name="T0" fmla="*/ 365 w 724"/>
                <a:gd name="T1" fmla="*/ 98 h 773"/>
                <a:gd name="T2" fmla="*/ 296 w 724"/>
                <a:gd name="T3" fmla="*/ 106 h 773"/>
                <a:gd name="T4" fmla="*/ 234 w 724"/>
                <a:gd name="T5" fmla="*/ 131 h 773"/>
                <a:gd name="T6" fmla="*/ 186 w 724"/>
                <a:gd name="T7" fmla="*/ 175 h 773"/>
                <a:gd name="T8" fmla="*/ 150 w 724"/>
                <a:gd name="T9" fmla="*/ 230 h 773"/>
                <a:gd name="T10" fmla="*/ 128 w 724"/>
                <a:gd name="T11" fmla="*/ 304 h 773"/>
                <a:gd name="T12" fmla="*/ 120 w 724"/>
                <a:gd name="T13" fmla="*/ 388 h 773"/>
                <a:gd name="T14" fmla="*/ 128 w 724"/>
                <a:gd name="T15" fmla="*/ 472 h 773"/>
                <a:gd name="T16" fmla="*/ 150 w 724"/>
                <a:gd name="T17" fmla="*/ 538 h 773"/>
                <a:gd name="T18" fmla="*/ 186 w 724"/>
                <a:gd name="T19" fmla="*/ 597 h 773"/>
                <a:gd name="T20" fmla="*/ 234 w 724"/>
                <a:gd name="T21" fmla="*/ 637 h 773"/>
                <a:gd name="T22" fmla="*/ 296 w 724"/>
                <a:gd name="T23" fmla="*/ 663 h 773"/>
                <a:gd name="T24" fmla="*/ 365 w 724"/>
                <a:gd name="T25" fmla="*/ 670 h 773"/>
                <a:gd name="T26" fmla="*/ 435 w 724"/>
                <a:gd name="T27" fmla="*/ 663 h 773"/>
                <a:gd name="T28" fmla="*/ 493 w 724"/>
                <a:gd name="T29" fmla="*/ 637 h 773"/>
                <a:gd name="T30" fmla="*/ 541 w 724"/>
                <a:gd name="T31" fmla="*/ 597 h 773"/>
                <a:gd name="T32" fmla="*/ 574 w 724"/>
                <a:gd name="T33" fmla="*/ 542 h 773"/>
                <a:gd name="T34" fmla="*/ 596 w 724"/>
                <a:gd name="T35" fmla="*/ 472 h 773"/>
                <a:gd name="T36" fmla="*/ 603 w 724"/>
                <a:gd name="T37" fmla="*/ 388 h 773"/>
                <a:gd name="T38" fmla="*/ 596 w 724"/>
                <a:gd name="T39" fmla="*/ 300 h 773"/>
                <a:gd name="T40" fmla="*/ 574 w 724"/>
                <a:gd name="T41" fmla="*/ 230 h 773"/>
                <a:gd name="T42" fmla="*/ 541 w 724"/>
                <a:gd name="T43" fmla="*/ 172 h 773"/>
                <a:gd name="T44" fmla="*/ 493 w 724"/>
                <a:gd name="T45" fmla="*/ 131 h 773"/>
                <a:gd name="T46" fmla="*/ 435 w 724"/>
                <a:gd name="T47" fmla="*/ 106 h 773"/>
                <a:gd name="T48" fmla="*/ 365 w 724"/>
                <a:gd name="T49" fmla="*/ 98 h 773"/>
                <a:gd name="T50" fmla="*/ 373 w 724"/>
                <a:gd name="T51" fmla="*/ 0 h 773"/>
                <a:gd name="T52" fmla="*/ 449 w 724"/>
                <a:gd name="T53" fmla="*/ 3 h 773"/>
                <a:gd name="T54" fmla="*/ 519 w 724"/>
                <a:gd name="T55" fmla="*/ 25 h 773"/>
                <a:gd name="T56" fmla="*/ 577 w 724"/>
                <a:gd name="T57" fmla="*/ 54 h 773"/>
                <a:gd name="T58" fmla="*/ 629 w 724"/>
                <a:gd name="T59" fmla="*/ 102 h 773"/>
                <a:gd name="T60" fmla="*/ 669 w 724"/>
                <a:gd name="T61" fmla="*/ 157 h 773"/>
                <a:gd name="T62" fmla="*/ 698 w 724"/>
                <a:gd name="T63" fmla="*/ 223 h 773"/>
                <a:gd name="T64" fmla="*/ 716 w 724"/>
                <a:gd name="T65" fmla="*/ 296 h 773"/>
                <a:gd name="T66" fmla="*/ 724 w 724"/>
                <a:gd name="T67" fmla="*/ 381 h 773"/>
                <a:gd name="T68" fmla="*/ 716 w 724"/>
                <a:gd name="T69" fmla="*/ 465 h 773"/>
                <a:gd name="T70" fmla="*/ 698 w 724"/>
                <a:gd name="T71" fmla="*/ 542 h 773"/>
                <a:gd name="T72" fmla="*/ 665 w 724"/>
                <a:gd name="T73" fmla="*/ 608 h 773"/>
                <a:gd name="T74" fmla="*/ 621 w 724"/>
                <a:gd name="T75" fmla="*/ 663 h 773"/>
                <a:gd name="T76" fmla="*/ 570 w 724"/>
                <a:gd name="T77" fmla="*/ 710 h 773"/>
                <a:gd name="T78" fmla="*/ 508 w 724"/>
                <a:gd name="T79" fmla="*/ 743 h 773"/>
                <a:gd name="T80" fmla="*/ 435 w 724"/>
                <a:gd name="T81" fmla="*/ 765 h 773"/>
                <a:gd name="T82" fmla="*/ 354 w 724"/>
                <a:gd name="T83" fmla="*/ 773 h 773"/>
                <a:gd name="T84" fmla="*/ 278 w 724"/>
                <a:gd name="T85" fmla="*/ 765 h 773"/>
                <a:gd name="T86" fmla="*/ 208 w 724"/>
                <a:gd name="T87" fmla="*/ 747 h 773"/>
                <a:gd name="T88" fmla="*/ 150 w 724"/>
                <a:gd name="T89" fmla="*/ 714 h 773"/>
                <a:gd name="T90" fmla="*/ 95 w 724"/>
                <a:gd name="T91" fmla="*/ 666 h 773"/>
                <a:gd name="T92" fmla="*/ 55 w 724"/>
                <a:gd name="T93" fmla="*/ 611 h 773"/>
                <a:gd name="T94" fmla="*/ 22 w 724"/>
                <a:gd name="T95" fmla="*/ 545 h 773"/>
                <a:gd name="T96" fmla="*/ 3 w 724"/>
                <a:gd name="T97" fmla="*/ 476 h 773"/>
                <a:gd name="T98" fmla="*/ 0 w 724"/>
                <a:gd name="T99" fmla="*/ 392 h 773"/>
                <a:gd name="T100" fmla="*/ 3 w 724"/>
                <a:gd name="T101" fmla="*/ 307 h 773"/>
                <a:gd name="T102" fmla="*/ 22 w 724"/>
                <a:gd name="T103" fmla="*/ 230 h 773"/>
                <a:gd name="T104" fmla="*/ 55 w 724"/>
                <a:gd name="T105" fmla="*/ 161 h 773"/>
                <a:gd name="T106" fmla="*/ 98 w 724"/>
                <a:gd name="T107" fmla="*/ 106 h 773"/>
                <a:gd name="T108" fmla="*/ 153 w 724"/>
                <a:gd name="T109" fmla="*/ 58 h 773"/>
                <a:gd name="T110" fmla="*/ 215 w 724"/>
                <a:gd name="T111" fmla="*/ 25 h 773"/>
                <a:gd name="T112" fmla="*/ 289 w 724"/>
                <a:gd name="T113" fmla="*/ 3 h 773"/>
                <a:gd name="T114" fmla="*/ 373 w 724"/>
                <a:gd name="T11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4" h="773">
                  <a:moveTo>
                    <a:pt x="365" y="98"/>
                  </a:moveTo>
                  <a:lnTo>
                    <a:pt x="296" y="106"/>
                  </a:lnTo>
                  <a:lnTo>
                    <a:pt x="234" y="131"/>
                  </a:lnTo>
                  <a:lnTo>
                    <a:pt x="186" y="175"/>
                  </a:lnTo>
                  <a:lnTo>
                    <a:pt x="150" y="230"/>
                  </a:lnTo>
                  <a:lnTo>
                    <a:pt x="128" y="304"/>
                  </a:lnTo>
                  <a:lnTo>
                    <a:pt x="120" y="388"/>
                  </a:lnTo>
                  <a:lnTo>
                    <a:pt x="128" y="472"/>
                  </a:lnTo>
                  <a:lnTo>
                    <a:pt x="150" y="538"/>
                  </a:lnTo>
                  <a:lnTo>
                    <a:pt x="186" y="597"/>
                  </a:lnTo>
                  <a:lnTo>
                    <a:pt x="234" y="637"/>
                  </a:lnTo>
                  <a:lnTo>
                    <a:pt x="296" y="663"/>
                  </a:lnTo>
                  <a:lnTo>
                    <a:pt x="365" y="670"/>
                  </a:lnTo>
                  <a:lnTo>
                    <a:pt x="435" y="663"/>
                  </a:lnTo>
                  <a:lnTo>
                    <a:pt x="493" y="637"/>
                  </a:lnTo>
                  <a:lnTo>
                    <a:pt x="541" y="597"/>
                  </a:lnTo>
                  <a:lnTo>
                    <a:pt x="574" y="542"/>
                  </a:lnTo>
                  <a:lnTo>
                    <a:pt x="596" y="472"/>
                  </a:lnTo>
                  <a:lnTo>
                    <a:pt x="603" y="388"/>
                  </a:lnTo>
                  <a:lnTo>
                    <a:pt x="596" y="300"/>
                  </a:lnTo>
                  <a:lnTo>
                    <a:pt x="574" y="230"/>
                  </a:lnTo>
                  <a:lnTo>
                    <a:pt x="541" y="172"/>
                  </a:lnTo>
                  <a:lnTo>
                    <a:pt x="493" y="131"/>
                  </a:lnTo>
                  <a:lnTo>
                    <a:pt x="435" y="106"/>
                  </a:lnTo>
                  <a:lnTo>
                    <a:pt x="365" y="98"/>
                  </a:lnTo>
                  <a:close/>
                  <a:moveTo>
                    <a:pt x="373" y="0"/>
                  </a:moveTo>
                  <a:lnTo>
                    <a:pt x="449" y="3"/>
                  </a:lnTo>
                  <a:lnTo>
                    <a:pt x="519" y="25"/>
                  </a:lnTo>
                  <a:lnTo>
                    <a:pt x="577" y="54"/>
                  </a:lnTo>
                  <a:lnTo>
                    <a:pt x="629" y="102"/>
                  </a:lnTo>
                  <a:lnTo>
                    <a:pt x="669" y="157"/>
                  </a:lnTo>
                  <a:lnTo>
                    <a:pt x="698" y="223"/>
                  </a:lnTo>
                  <a:lnTo>
                    <a:pt x="716" y="296"/>
                  </a:lnTo>
                  <a:lnTo>
                    <a:pt x="724" y="381"/>
                  </a:lnTo>
                  <a:lnTo>
                    <a:pt x="716" y="465"/>
                  </a:lnTo>
                  <a:lnTo>
                    <a:pt x="698" y="542"/>
                  </a:lnTo>
                  <a:lnTo>
                    <a:pt x="665" y="608"/>
                  </a:lnTo>
                  <a:lnTo>
                    <a:pt x="621" y="663"/>
                  </a:lnTo>
                  <a:lnTo>
                    <a:pt x="570" y="710"/>
                  </a:lnTo>
                  <a:lnTo>
                    <a:pt x="508" y="743"/>
                  </a:lnTo>
                  <a:lnTo>
                    <a:pt x="435" y="765"/>
                  </a:lnTo>
                  <a:lnTo>
                    <a:pt x="354" y="773"/>
                  </a:lnTo>
                  <a:lnTo>
                    <a:pt x="278" y="765"/>
                  </a:lnTo>
                  <a:lnTo>
                    <a:pt x="208" y="747"/>
                  </a:lnTo>
                  <a:lnTo>
                    <a:pt x="150" y="714"/>
                  </a:lnTo>
                  <a:lnTo>
                    <a:pt x="95" y="666"/>
                  </a:lnTo>
                  <a:lnTo>
                    <a:pt x="55" y="611"/>
                  </a:lnTo>
                  <a:lnTo>
                    <a:pt x="22" y="545"/>
                  </a:lnTo>
                  <a:lnTo>
                    <a:pt x="3" y="476"/>
                  </a:lnTo>
                  <a:lnTo>
                    <a:pt x="0" y="392"/>
                  </a:lnTo>
                  <a:lnTo>
                    <a:pt x="3" y="307"/>
                  </a:lnTo>
                  <a:lnTo>
                    <a:pt x="22" y="230"/>
                  </a:lnTo>
                  <a:lnTo>
                    <a:pt x="55" y="161"/>
                  </a:lnTo>
                  <a:lnTo>
                    <a:pt x="98" y="106"/>
                  </a:lnTo>
                  <a:lnTo>
                    <a:pt x="153" y="58"/>
                  </a:lnTo>
                  <a:lnTo>
                    <a:pt x="215" y="25"/>
                  </a:lnTo>
                  <a:lnTo>
                    <a:pt x="289" y="3"/>
                  </a:lnTo>
                  <a:lnTo>
                    <a:pt x="3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41" name="Freeform 42"/>
            <p:cNvSpPr>
              <a:spLocks/>
            </p:cNvSpPr>
            <p:nvPr userDrawn="1"/>
          </p:nvSpPr>
          <p:spPr bwMode="auto">
            <a:xfrm>
              <a:off x="2901950" y="-600075"/>
              <a:ext cx="1630363" cy="1168400"/>
            </a:xfrm>
            <a:custGeom>
              <a:avLst/>
              <a:gdLst>
                <a:gd name="T0" fmla="*/ 0 w 1027"/>
                <a:gd name="T1" fmla="*/ 0 h 736"/>
                <a:gd name="T2" fmla="*/ 124 w 1027"/>
                <a:gd name="T3" fmla="*/ 0 h 736"/>
                <a:gd name="T4" fmla="*/ 274 w 1027"/>
                <a:gd name="T5" fmla="*/ 553 h 736"/>
                <a:gd name="T6" fmla="*/ 285 w 1027"/>
                <a:gd name="T7" fmla="*/ 619 h 736"/>
                <a:gd name="T8" fmla="*/ 288 w 1027"/>
                <a:gd name="T9" fmla="*/ 619 h 736"/>
                <a:gd name="T10" fmla="*/ 292 w 1027"/>
                <a:gd name="T11" fmla="*/ 590 h 736"/>
                <a:gd name="T12" fmla="*/ 303 w 1027"/>
                <a:gd name="T13" fmla="*/ 549 h 736"/>
                <a:gd name="T14" fmla="*/ 471 w 1027"/>
                <a:gd name="T15" fmla="*/ 0 h 736"/>
                <a:gd name="T16" fmla="*/ 581 w 1027"/>
                <a:gd name="T17" fmla="*/ 0 h 736"/>
                <a:gd name="T18" fmla="*/ 731 w 1027"/>
                <a:gd name="T19" fmla="*/ 553 h 736"/>
                <a:gd name="T20" fmla="*/ 738 w 1027"/>
                <a:gd name="T21" fmla="*/ 586 h 736"/>
                <a:gd name="T22" fmla="*/ 742 w 1027"/>
                <a:gd name="T23" fmla="*/ 619 h 736"/>
                <a:gd name="T24" fmla="*/ 749 w 1027"/>
                <a:gd name="T25" fmla="*/ 619 h 736"/>
                <a:gd name="T26" fmla="*/ 760 w 1027"/>
                <a:gd name="T27" fmla="*/ 553 h 736"/>
                <a:gd name="T28" fmla="*/ 910 w 1027"/>
                <a:gd name="T29" fmla="*/ 0 h 736"/>
                <a:gd name="T30" fmla="*/ 1027 w 1027"/>
                <a:gd name="T31" fmla="*/ 0 h 736"/>
                <a:gd name="T32" fmla="*/ 808 w 1027"/>
                <a:gd name="T33" fmla="*/ 736 h 736"/>
                <a:gd name="T34" fmla="*/ 683 w 1027"/>
                <a:gd name="T35" fmla="*/ 736 h 736"/>
                <a:gd name="T36" fmla="*/ 533 w 1027"/>
                <a:gd name="T37" fmla="*/ 209 h 736"/>
                <a:gd name="T38" fmla="*/ 526 w 1027"/>
                <a:gd name="T39" fmla="*/ 176 h 736"/>
                <a:gd name="T40" fmla="*/ 522 w 1027"/>
                <a:gd name="T41" fmla="*/ 139 h 736"/>
                <a:gd name="T42" fmla="*/ 519 w 1027"/>
                <a:gd name="T43" fmla="*/ 139 h 736"/>
                <a:gd name="T44" fmla="*/ 511 w 1027"/>
                <a:gd name="T45" fmla="*/ 168 h 736"/>
                <a:gd name="T46" fmla="*/ 504 w 1027"/>
                <a:gd name="T47" fmla="*/ 205 h 736"/>
                <a:gd name="T48" fmla="*/ 340 w 1027"/>
                <a:gd name="T49" fmla="*/ 736 h 736"/>
                <a:gd name="T50" fmla="*/ 219 w 1027"/>
                <a:gd name="T51" fmla="*/ 736 h 736"/>
                <a:gd name="T52" fmla="*/ 0 w 1027"/>
                <a:gd name="T53"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7" h="736">
                  <a:moveTo>
                    <a:pt x="0" y="0"/>
                  </a:moveTo>
                  <a:lnTo>
                    <a:pt x="124" y="0"/>
                  </a:lnTo>
                  <a:lnTo>
                    <a:pt x="274" y="553"/>
                  </a:lnTo>
                  <a:lnTo>
                    <a:pt x="285" y="619"/>
                  </a:lnTo>
                  <a:lnTo>
                    <a:pt x="288" y="619"/>
                  </a:lnTo>
                  <a:lnTo>
                    <a:pt x="292" y="590"/>
                  </a:lnTo>
                  <a:lnTo>
                    <a:pt x="303" y="549"/>
                  </a:lnTo>
                  <a:lnTo>
                    <a:pt x="471" y="0"/>
                  </a:lnTo>
                  <a:lnTo>
                    <a:pt x="581" y="0"/>
                  </a:lnTo>
                  <a:lnTo>
                    <a:pt x="731" y="553"/>
                  </a:lnTo>
                  <a:lnTo>
                    <a:pt x="738" y="586"/>
                  </a:lnTo>
                  <a:lnTo>
                    <a:pt x="742" y="619"/>
                  </a:lnTo>
                  <a:lnTo>
                    <a:pt x="749" y="619"/>
                  </a:lnTo>
                  <a:lnTo>
                    <a:pt x="760" y="553"/>
                  </a:lnTo>
                  <a:lnTo>
                    <a:pt x="910" y="0"/>
                  </a:lnTo>
                  <a:lnTo>
                    <a:pt x="1027" y="0"/>
                  </a:lnTo>
                  <a:lnTo>
                    <a:pt x="808" y="736"/>
                  </a:lnTo>
                  <a:lnTo>
                    <a:pt x="683" y="736"/>
                  </a:lnTo>
                  <a:lnTo>
                    <a:pt x="533" y="209"/>
                  </a:lnTo>
                  <a:lnTo>
                    <a:pt x="526" y="176"/>
                  </a:lnTo>
                  <a:lnTo>
                    <a:pt x="522" y="139"/>
                  </a:lnTo>
                  <a:lnTo>
                    <a:pt x="519" y="139"/>
                  </a:lnTo>
                  <a:lnTo>
                    <a:pt x="511" y="168"/>
                  </a:lnTo>
                  <a:lnTo>
                    <a:pt x="504" y="205"/>
                  </a:lnTo>
                  <a:lnTo>
                    <a:pt x="340" y="736"/>
                  </a:lnTo>
                  <a:lnTo>
                    <a:pt x="219" y="73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42" name="Freeform 43"/>
            <p:cNvSpPr>
              <a:spLocks/>
            </p:cNvSpPr>
            <p:nvPr userDrawn="1"/>
          </p:nvSpPr>
          <p:spPr bwMode="auto">
            <a:xfrm>
              <a:off x="4613275" y="-628650"/>
              <a:ext cx="714375" cy="1227138"/>
            </a:xfrm>
            <a:custGeom>
              <a:avLst/>
              <a:gdLst>
                <a:gd name="T0" fmla="*/ 260 w 450"/>
                <a:gd name="T1" fmla="*/ 0 h 773"/>
                <a:gd name="T2" fmla="*/ 340 w 450"/>
                <a:gd name="T3" fmla="*/ 7 h 773"/>
                <a:gd name="T4" fmla="*/ 417 w 450"/>
                <a:gd name="T5" fmla="*/ 32 h 773"/>
                <a:gd name="T6" fmla="*/ 417 w 450"/>
                <a:gd name="T7" fmla="*/ 150 h 773"/>
                <a:gd name="T8" fmla="*/ 366 w 450"/>
                <a:gd name="T9" fmla="*/ 124 h 773"/>
                <a:gd name="T10" fmla="*/ 311 w 450"/>
                <a:gd name="T11" fmla="*/ 106 h 773"/>
                <a:gd name="T12" fmla="*/ 249 w 450"/>
                <a:gd name="T13" fmla="*/ 98 h 773"/>
                <a:gd name="T14" fmla="*/ 198 w 450"/>
                <a:gd name="T15" fmla="*/ 106 h 773"/>
                <a:gd name="T16" fmla="*/ 157 w 450"/>
                <a:gd name="T17" fmla="*/ 128 h 773"/>
                <a:gd name="T18" fmla="*/ 128 w 450"/>
                <a:gd name="T19" fmla="*/ 161 h 773"/>
                <a:gd name="T20" fmla="*/ 121 w 450"/>
                <a:gd name="T21" fmla="*/ 201 h 773"/>
                <a:gd name="T22" fmla="*/ 128 w 450"/>
                <a:gd name="T23" fmla="*/ 245 h 773"/>
                <a:gd name="T24" fmla="*/ 146 w 450"/>
                <a:gd name="T25" fmla="*/ 278 h 773"/>
                <a:gd name="T26" fmla="*/ 172 w 450"/>
                <a:gd name="T27" fmla="*/ 296 h 773"/>
                <a:gd name="T28" fmla="*/ 209 w 450"/>
                <a:gd name="T29" fmla="*/ 318 h 773"/>
                <a:gd name="T30" fmla="*/ 260 w 450"/>
                <a:gd name="T31" fmla="*/ 340 h 773"/>
                <a:gd name="T32" fmla="*/ 322 w 450"/>
                <a:gd name="T33" fmla="*/ 370 h 773"/>
                <a:gd name="T34" fmla="*/ 373 w 450"/>
                <a:gd name="T35" fmla="*/ 403 h 773"/>
                <a:gd name="T36" fmla="*/ 406 w 450"/>
                <a:gd name="T37" fmla="*/ 432 h 773"/>
                <a:gd name="T38" fmla="*/ 432 w 450"/>
                <a:gd name="T39" fmla="*/ 468 h 773"/>
                <a:gd name="T40" fmla="*/ 446 w 450"/>
                <a:gd name="T41" fmla="*/ 509 h 773"/>
                <a:gd name="T42" fmla="*/ 450 w 450"/>
                <a:gd name="T43" fmla="*/ 556 h 773"/>
                <a:gd name="T44" fmla="*/ 443 w 450"/>
                <a:gd name="T45" fmla="*/ 615 h 773"/>
                <a:gd name="T46" fmla="*/ 417 w 450"/>
                <a:gd name="T47" fmla="*/ 666 h 773"/>
                <a:gd name="T48" fmla="*/ 377 w 450"/>
                <a:gd name="T49" fmla="*/ 710 h 773"/>
                <a:gd name="T50" fmla="*/ 322 w 450"/>
                <a:gd name="T51" fmla="*/ 743 h 773"/>
                <a:gd name="T52" fmla="*/ 256 w 450"/>
                <a:gd name="T53" fmla="*/ 765 h 773"/>
                <a:gd name="T54" fmla="*/ 179 w 450"/>
                <a:gd name="T55" fmla="*/ 773 h 773"/>
                <a:gd name="T56" fmla="*/ 114 w 450"/>
                <a:gd name="T57" fmla="*/ 765 h 773"/>
                <a:gd name="T58" fmla="*/ 55 w 450"/>
                <a:gd name="T59" fmla="*/ 751 h 773"/>
                <a:gd name="T60" fmla="*/ 0 w 450"/>
                <a:gd name="T61" fmla="*/ 725 h 773"/>
                <a:gd name="T62" fmla="*/ 0 w 450"/>
                <a:gd name="T63" fmla="*/ 600 h 773"/>
                <a:gd name="T64" fmla="*/ 59 w 450"/>
                <a:gd name="T65" fmla="*/ 641 h 773"/>
                <a:gd name="T66" fmla="*/ 121 w 450"/>
                <a:gd name="T67" fmla="*/ 663 h 773"/>
                <a:gd name="T68" fmla="*/ 190 w 450"/>
                <a:gd name="T69" fmla="*/ 670 h 773"/>
                <a:gd name="T70" fmla="*/ 242 w 450"/>
                <a:gd name="T71" fmla="*/ 666 h 773"/>
                <a:gd name="T72" fmla="*/ 278 w 450"/>
                <a:gd name="T73" fmla="*/ 655 h 773"/>
                <a:gd name="T74" fmla="*/ 307 w 450"/>
                <a:gd name="T75" fmla="*/ 633 h 773"/>
                <a:gd name="T76" fmla="*/ 326 w 450"/>
                <a:gd name="T77" fmla="*/ 604 h 773"/>
                <a:gd name="T78" fmla="*/ 329 w 450"/>
                <a:gd name="T79" fmla="*/ 567 h 773"/>
                <a:gd name="T80" fmla="*/ 322 w 450"/>
                <a:gd name="T81" fmla="*/ 531 h 773"/>
                <a:gd name="T82" fmla="*/ 304 w 450"/>
                <a:gd name="T83" fmla="*/ 498 h 773"/>
                <a:gd name="T84" fmla="*/ 278 w 450"/>
                <a:gd name="T85" fmla="*/ 479 h 773"/>
                <a:gd name="T86" fmla="*/ 234 w 450"/>
                <a:gd name="T87" fmla="*/ 457 h 773"/>
                <a:gd name="T88" fmla="*/ 179 w 450"/>
                <a:gd name="T89" fmla="*/ 428 h 773"/>
                <a:gd name="T90" fmla="*/ 121 w 450"/>
                <a:gd name="T91" fmla="*/ 399 h 773"/>
                <a:gd name="T92" fmla="*/ 73 w 450"/>
                <a:gd name="T93" fmla="*/ 370 h 773"/>
                <a:gd name="T94" fmla="*/ 40 w 450"/>
                <a:gd name="T95" fmla="*/ 340 h 773"/>
                <a:gd name="T96" fmla="*/ 18 w 450"/>
                <a:gd name="T97" fmla="*/ 304 h 773"/>
                <a:gd name="T98" fmla="*/ 4 w 450"/>
                <a:gd name="T99" fmla="*/ 260 h 773"/>
                <a:gd name="T100" fmla="*/ 0 w 450"/>
                <a:gd name="T101" fmla="*/ 212 h 773"/>
                <a:gd name="T102" fmla="*/ 8 w 450"/>
                <a:gd name="T103" fmla="*/ 153 h 773"/>
                <a:gd name="T104" fmla="*/ 33 w 450"/>
                <a:gd name="T105" fmla="*/ 102 h 773"/>
                <a:gd name="T106" fmla="*/ 73 w 450"/>
                <a:gd name="T107" fmla="*/ 58 h 773"/>
                <a:gd name="T108" fmla="*/ 128 w 450"/>
                <a:gd name="T109" fmla="*/ 25 h 773"/>
                <a:gd name="T110" fmla="*/ 187 w 450"/>
                <a:gd name="T111" fmla="*/ 3 h 773"/>
                <a:gd name="T112" fmla="*/ 260 w 450"/>
                <a:gd name="T113"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0" h="773">
                  <a:moveTo>
                    <a:pt x="260" y="0"/>
                  </a:moveTo>
                  <a:lnTo>
                    <a:pt x="340" y="7"/>
                  </a:lnTo>
                  <a:lnTo>
                    <a:pt x="417" y="32"/>
                  </a:lnTo>
                  <a:lnTo>
                    <a:pt x="417" y="150"/>
                  </a:lnTo>
                  <a:lnTo>
                    <a:pt x="366" y="124"/>
                  </a:lnTo>
                  <a:lnTo>
                    <a:pt x="311" y="106"/>
                  </a:lnTo>
                  <a:lnTo>
                    <a:pt x="249" y="98"/>
                  </a:lnTo>
                  <a:lnTo>
                    <a:pt x="198" y="106"/>
                  </a:lnTo>
                  <a:lnTo>
                    <a:pt x="157" y="128"/>
                  </a:lnTo>
                  <a:lnTo>
                    <a:pt x="128" y="161"/>
                  </a:lnTo>
                  <a:lnTo>
                    <a:pt x="121" y="201"/>
                  </a:lnTo>
                  <a:lnTo>
                    <a:pt x="128" y="245"/>
                  </a:lnTo>
                  <a:lnTo>
                    <a:pt x="146" y="278"/>
                  </a:lnTo>
                  <a:lnTo>
                    <a:pt x="172" y="296"/>
                  </a:lnTo>
                  <a:lnTo>
                    <a:pt x="209" y="318"/>
                  </a:lnTo>
                  <a:lnTo>
                    <a:pt x="260" y="340"/>
                  </a:lnTo>
                  <a:lnTo>
                    <a:pt x="322" y="370"/>
                  </a:lnTo>
                  <a:lnTo>
                    <a:pt x="373" y="403"/>
                  </a:lnTo>
                  <a:lnTo>
                    <a:pt x="406" y="432"/>
                  </a:lnTo>
                  <a:lnTo>
                    <a:pt x="432" y="468"/>
                  </a:lnTo>
                  <a:lnTo>
                    <a:pt x="446" y="509"/>
                  </a:lnTo>
                  <a:lnTo>
                    <a:pt x="450" y="556"/>
                  </a:lnTo>
                  <a:lnTo>
                    <a:pt x="443" y="615"/>
                  </a:lnTo>
                  <a:lnTo>
                    <a:pt x="417" y="666"/>
                  </a:lnTo>
                  <a:lnTo>
                    <a:pt x="377" y="710"/>
                  </a:lnTo>
                  <a:lnTo>
                    <a:pt x="322" y="743"/>
                  </a:lnTo>
                  <a:lnTo>
                    <a:pt x="256" y="765"/>
                  </a:lnTo>
                  <a:lnTo>
                    <a:pt x="179" y="773"/>
                  </a:lnTo>
                  <a:lnTo>
                    <a:pt x="114" y="765"/>
                  </a:lnTo>
                  <a:lnTo>
                    <a:pt x="55" y="751"/>
                  </a:lnTo>
                  <a:lnTo>
                    <a:pt x="0" y="725"/>
                  </a:lnTo>
                  <a:lnTo>
                    <a:pt x="0" y="600"/>
                  </a:lnTo>
                  <a:lnTo>
                    <a:pt x="59" y="641"/>
                  </a:lnTo>
                  <a:lnTo>
                    <a:pt x="121" y="663"/>
                  </a:lnTo>
                  <a:lnTo>
                    <a:pt x="190" y="670"/>
                  </a:lnTo>
                  <a:lnTo>
                    <a:pt x="242" y="666"/>
                  </a:lnTo>
                  <a:lnTo>
                    <a:pt x="278" y="655"/>
                  </a:lnTo>
                  <a:lnTo>
                    <a:pt x="307" y="633"/>
                  </a:lnTo>
                  <a:lnTo>
                    <a:pt x="326" y="604"/>
                  </a:lnTo>
                  <a:lnTo>
                    <a:pt x="329" y="567"/>
                  </a:lnTo>
                  <a:lnTo>
                    <a:pt x="322" y="531"/>
                  </a:lnTo>
                  <a:lnTo>
                    <a:pt x="304" y="498"/>
                  </a:lnTo>
                  <a:lnTo>
                    <a:pt x="278" y="479"/>
                  </a:lnTo>
                  <a:lnTo>
                    <a:pt x="234" y="457"/>
                  </a:lnTo>
                  <a:lnTo>
                    <a:pt x="179" y="428"/>
                  </a:lnTo>
                  <a:lnTo>
                    <a:pt x="121" y="399"/>
                  </a:lnTo>
                  <a:lnTo>
                    <a:pt x="73" y="370"/>
                  </a:lnTo>
                  <a:lnTo>
                    <a:pt x="40" y="340"/>
                  </a:lnTo>
                  <a:lnTo>
                    <a:pt x="18" y="304"/>
                  </a:lnTo>
                  <a:lnTo>
                    <a:pt x="4" y="260"/>
                  </a:lnTo>
                  <a:lnTo>
                    <a:pt x="0" y="212"/>
                  </a:lnTo>
                  <a:lnTo>
                    <a:pt x="8" y="153"/>
                  </a:lnTo>
                  <a:lnTo>
                    <a:pt x="33" y="102"/>
                  </a:lnTo>
                  <a:lnTo>
                    <a:pt x="73" y="58"/>
                  </a:lnTo>
                  <a:lnTo>
                    <a:pt x="128" y="25"/>
                  </a:lnTo>
                  <a:lnTo>
                    <a:pt x="187" y="3"/>
                  </a:lnTo>
                  <a:lnTo>
                    <a:pt x="2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grpSp>
    </p:spTree>
    <p:extLst>
      <p:ext uri="{BB962C8B-B14F-4D97-AF65-F5344CB8AC3E}">
        <p14:creationId xmlns:p14="http://schemas.microsoft.com/office/powerpoint/2010/main" val="24051502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hoto Quot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1824" y="3834036"/>
            <a:ext cx="4662816" cy="527452"/>
          </a:xfrm>
        </p:spPr>
        <p:txBody>
          <a:bodyPr/>
          <a:lstStyle>
            <a:lvl1pPr>
              <a:defRPr baseline="0">
                <a:solidFill>
                  <a:schemeClr val="tx1"/>
                </a:solidFill>
              </a:defRPr>
            </a:lvl1pPr>
          </a:lstStyle>
          <a:p>
            <a:r>
              <a:rPr lang="en-US" dirty="0" smtClean="0"/>
              <a:t>Click to edit title</a:t>
            </a:r>
            <a:endParaRPr lang="en-US" dirty="0"/>
          </a:p>
        </p:txBody>
      </p:sp>
      <p:sp>
        <p:nvSpPr>
          <p:cNvPr id="28" name="Picture Placeholder 9"/>
          <p:cNvSpPr>
            <a:spLocks noGrp="1"/>
          </p:cNvSpPr>
          <p:nvPr>
            <p:ph type="pic" sz="quarter" idx="17" hasCustomPrompt="1"/>
          </p:nvPr>
        </p:nvSpPr>
        <p:spPr>
          <a:xfrm>
            <a:off x="1081" y="0"/>
            <a:ext cx="12435395" cy="2476580"/>
          </a:xfrm>
          <a:solidFill>
            <a:schemeClr val="accent3"/>
          </a:solidFill>
        </p:spPr>
        <p:txBody>
          <a:bodyPr anchor="ctr" anchorCtr="0">
            <a:normAutofit/>
          </a:bodyPr>
          <a:lstStyle>
            <a:lvl1pPr marL="0" indent="0" algn="ctr">
              <a:lnSpc>
                <a:spcPct val="100000"/>
              </a:lnSpc>
              <a:buNone/>
              <a:defRPr sz="1904" baseline="0"/>
            </a:lvl1pPr>
          </a:lstStyle>
          <a:p>
            <a:r>
              <a:rPr lang="en-US" dirty="0" smtClean="0"/>
              <a:t>Click to place </a:t>
            </a:r>
            <a:br>
              <a:rPr lang="en-US" dirty="0" smtClean="0"/>
            </a:br>
            <a:r>
              <a:rPr lang="en-US" dirty="0" smtClean="0"/>
              <a:t>personal photo</a:t>
            </a:r>
            <a:endParaRPr lang="en-US" dirty="0"/>
          </a:p>
        </p:txBody>
      </p:sp>
      <p:sp>
        <p:nvSpPr>
          <p:cNvPr id="4" name="Date Placeholder 3"/>
          <p:cNvSpPr>
            <a:spLocks noGrp="1"/>
          </p:cNvSpPr>
          <p:nvPr>
            <p:ph type="dt" sz="half" idx="18"/>
          </p:nvPr>
        </p:nvSpPr>
        <p:spPr/>
        <p:txBody>
          <a:bodyPr/>
          <a:lstStyle/>
          <a:p>
            <a:fld id="{BF2DCA68-CFD6-4FD9-85E5-05EA6E1BA13A}" type="datetime1">
              <a:rPr lang="en-US" smtClean="0">
                <a:solidFill>
                  <a:srgbClr val="FFFFFF">
                    <a:lumMod val="40000"/>
                    <a:lumOff val="60000"/>
                  </a:srgbClr>
                </a:solidFill>
              </a:rPr>
              <a:pPr/>
              <a:t>6/28/2013</a:t>
            </a:fld>
            <a:endParaRPr lang="en-US" dirty="0">
              <a:solidFill>
                <a:srgbClr val="FFFFFF">
                  <a:lumMod val="40000"/>
                  <a:lumOff val="60000"/>
                </a:srgbClr>
              </a:solidFill>
            </a:endParaRPr>
          </a:p>
        </p:txBody>
      </p:sp>
      <p:sp>
        <p:nvSpPr>
          <p:cNvPr id="5" name="Footer Placeholder 4"/>
          <p:cNvSpPr>
            <a:spLocks noGrp="1"/>
          </p:cNvSpPr>
          <p:nvPr>
            <p:ph type="ftr" sz="quarter" idx="19"/>
          </p:nvPr>
        </p:nvSpPr>
        <p:spPr/>
        <p:txBody>
          <a:bodyPr/>
          <a:lstStyle/>
          <a:p>
            <a:r>
              <a:rPr lang="en-US" smtClean="0">
                <a:solidFill>
                  <a:srgbClr val="FFFFFF">
                    <a:lumMod val="40000"/>
                    <a:lumOff val="60000"/>
                  </a:srgbClr>
                </a:solidFill>
              </a:rPr>
              <a:t>Microsoft confidential</a:t>
            </a:r>
            <a:endParaRPr lang="en-US" dirty="0">
              <a:solidFill>
                <a:srgbClr val="FFFFFF">
                  <a:lumMod val="40000"/>
                  <a:lumOff val="60000"/>
                </a:srgbClr>
              </a:solidFill>
            </a:endParaRPr>
          </a:p>
        </p:txBody>
      </p:sp>
      <p:sp>
        <p:nvSpPr>
          <p:cNvPr id="6" name="Slide Number Placeholder 5"/>
          <p:cNvSpPr>
            <a:spLocks noGrp="1"/>
          </p:cNvSpPr>
          <p:nvPr>
            <p:ph type="sldNum" sz="quarter" idx="20"/>
          </p:nvPr>
        </p:nvSpPr>
        <p:spPr/>
        <p:txBody>
          <a:bodyPr/>
          <a:lstStyle/>
          <a:p>
            <a:fld id="{B6F15528-21DE-4FAA-801E-634DDDAF4B2B}" type="slidenum">
              <a:rPr lang="en-US" smtClean="0">
                <a:solidFill>
                  <a:srgbClr val="FFFFFF">
                    <a:lumMod val="40000"/>
                    <a:lumOff val="60000"/>
                  </a:srgbClr>
                </a:solidFill>
              </a:rPr>
              <a:pPr/>
              <a:t>‹#›</a:t>
            </a:fld>
            <a:endParaRPr lang="en-US" dirty="0">
              <a:solidFill>
                <a:srgbClr val="FFFFFF">
                  <a:lumMod val="40000"/>
                  <a:lumOff val="60000"/>
                </a:srgbClr>
              </a:solidFill>
            </a:endParaRPr>
          </a:p>
        </p:txBody>
      </p:sp>
      <p:grpSp>
        <p:nvGrpSpPr>
          <p:cNvPr id="23" name="Group 22"/>
          <p:cNvGrpSpPr/>
          <p:nvPr userDrawn="1"/>
        </p:nvGrpSpPr>
        <p:grpSpPr>
          <a:xfrm>
            <a:off x="10635778" y="6491334"/>
            <a:ext cx="1178874" cy="167884"/>
            <a:chOff x="-7105650" y="-1617663"/>
            <a:chExt cx="19148426" cy="2727326"/>
          </a:xfrm>
          <a:solidFill>
            <a:schemeClr val="tx1"/>
          </a:solidFill>
        </p:grpSpPr>
        <p:sp>
          <p:nvSpPr>
            <p:cNvPr id="24" name="Freeform 28"/>
            <p:cNvSpPr>
              <a:spLocks/>
            </p:cNvSpPr>
            <p:nvPr userDrawn="1"/>
          </p:nvSpPr>
          <p:spPr bwMode="auto">
            <a:xfrm>
              <a:off x="-7105650" y="-1397000"/>
              <a:ext cx="1131888" cy="1087438"/>
            </a:xfrm>
            <a:custGeom>
              <a:avLst/>
              <a:gdLst>
                <a:gd name="T0" fmla="*/ 713 w 713"/>
                <a:gd name="T1" fmla="*/ 0 h 685"/>
                <a:gd name="T2" fmla="*/ 713 w 713"/>
                <a:gd name="T3" fmla="*/ 685 h 685"/>
                <a:gd name="T4" fmla="*/ 0 w 713"/>
                <a:gd name="T5" fmla="*/ 685 h 685"/>
                <a:gd name="T6" fmla="*/ 0 w 713"/>
                <a:gd name="T7" fmla="*/ 99 h 685"/>
                <a:gd name="T8" fmla="*/ 713 w 713"/>
                <a:gd name="T9" fmla="*/ 0 h 685"/>
              </a:gdLst>
              <a:ahLst/>
              <a:cxnLst>
                <a:cxn ang="0">
                  <a:pos x="T0" y="T1"/>
                </a:cxn>
                <a:cxn ang="0">
                  <a:pos x="T2" y="T3"/>
                </a:cxn>
                <a:cxn ang="0">
                  <a:pos x="T4" y="T5"/>
                </a:cxn>
                <a:cxn ang="0">
                  <a:pos x="T6" y="T7"/>
                </a:cxn>
                <a:cxn ang="0">
                  <a:pos x="T8" y="T9"/>
                </a:cxn>
              </a:cxnLst>
              <a:rect l="0" t="0" r="r" b="b"/>
              <a:pathLst>
                <a:path w="713" h="685">
                  <a:moveTo>
                    <a:pt x="713" y="0"/>
                  </a:moveTo>
                  <a:lnTo>
                    <a:pt x="713" y="685"/>
                  </a:lnTo>
                  <a:lnTo>
                    <a:pt x="0" y="685"/>
                  </a:lnTo>
                  <a:lnTo>
                    <a:pt x="0" y="99"/>
                  </a:lnTo>
                  <a:lnTo>
                    <a:pt x="7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25" name="Freeform 29"/>
            <p:cNvSpPr>
              <a:spLocks/>
            </p:cNvSpPr>
            <p:nvPr userDrawn="1"/>
          </p:nvSpPr>
          <p:spPr bwMode="auto">
            <a:xfrm>
              <a:off x="-5868988" y="-1617663"/>
              <a:ext cx="1490663" cy="1308100"/>
            </a:xfrm>
            <a:custGeom>
              <a:avLst/>
              <a:gdLst>
                <a:gd name="T0" fmla="*/ 939 w 939"/>
                <a:gd name="T1" fmla="*/ 0 h 824"/>
                <a:gd name="T2" fmla="*/ 939 w 939"/>
                <a:gd name="T3" fmla="*/ 824 h 824"/>
                <a:gd name="T4" fmla="*/ 0 w 939"/>
                <a:gd name="T5" fmla="*/ 824 h 824"/>
                <a:gd name="T6" fmla="*/ 0 w 939"/>
                <a:gd name="T7" fmla="*/ 132 h 824"/>
                <a:gd name="T8" fmla="*/ 939 w 939"/>
                <a:gd name="T9" fmla="*/ 0 h 824"/>
              </a:gdLst>
              <a:ahLst/>
              <a:cxnLst>
                <a:cxn ang="0">
                  <a:pos x="T0" y="T1"/>
                </a:cxn>
                <a:cxn ang="0">
                  <a:pos x="T2" y="T3"/>
                </a:cxn>
                <a:cxn ang="0">
                  <a:pos x="T4" y="T5"/>
                </a:cxn>
                <a:cxn ang="0">
                  <a:pos x="T6" y="T7"/>
                </a:cxn>
                <a:cxn ang="0">
                  <a:pos x="T8" y="T9"/>
                </a:cxn>
              </a:cxnLst>
              <a:rect l="0" t="0" r="r" b="b"/>
              <a:pathLst>
                <a:path w="939" h="824">
                  <a:moveTo>
                    <a:pt x="939" y="0"/>
                  </a:moveTo>
                  <a:lnTo>
                    <a:pt x="939" y="824"/>
                  </a:lnTo>
                  <a:lnTo>
                    <a:pt x="0" y="824"/>
                  </a:lnTo>
                  <a:lnTo>
                    <a:pt x="0" y="132"/>
                  </a:lnTo>
                  <a:lnTo>
                    <a:pt x="9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26" name="Freeform 30"/>
            <p:cNvSpPr>
              <a:spLocks/>
            </p:cNvSpPr>
            <p:nvPr userDrawn="1"/>
          </p:nvSpPr>
          <p:spPr bwMode="auto">
            <a:xfrm>
              <a:off x="-7105650" y="-198437"/>
              <a:ext cx="1131888" cy="1087438"/>
            </a:xfrm>
            <a:custGeom>
              <a:avLst/>
              <a:gdLst>
                <a:gd name="T0" fmla="*/ 0 w 713"/>
                <a:gd name="T1" fmla="*/ 0 h 685"/>
                <a:gd name="T2" fmla="*/ 713 w 713"/>
                <a:gd name="T3" fmla="*/ 0 h 685"/>
                <a:gd name="T4" fmla="*/ 713 w 713"/>
                <a:gd name="T5" fmla="*/ 685 h 685"/>
                <a:gd name="T6" fmla="*/ 0 w 713"/>
                <a:gd name="T7" fmla="*/ 586 h 685"/>
                <a:gd name="T8" fmla="*/ 0 w 713"/>
                <a:gd name="T9" fmla="*/ 0 h 685"/>
              </a:gdLst>
              <a:ahLst/>
              <a:cxnLst>
                <a:cxn ang="0">
                  <a:pos x="T0" y="T1"/>
                </a:cxn>
                <a:cxn ang="0">
                  <a:pos x="T2" y="T3"/>
                </a:cxn>
                <a:cxn ang="0">
                  <a:pos x="T4" y="T5"/>
                </a:cxn>
                <a:cxn ang="0">
                  <a:pos x="T6" y="T7"/>
                </a:cxn>
                <a:cxn ang="0">
                  <a:pos x="T8" y="T9"/>
                </a:cxn>
              </a:cxnLst>
              <a:rect l="0" t="0" r="r" b="b"/>
              <a:pathLst>
                <a:path w="713" h="685">
                  <a:moveTo>
                    <a:pt x="0" y="0"/>
                  </a:moveTo>
                  <a:lnTo>
                    <a:pt x="713" y="0"/>
                  </a:lnTo>
                  <a:lnTo>
                    <a:pt x="713" y="685"/>
                  </a:lnTo>
                  <a:lnTo>
                    <a:pt x="0" y="58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27" name="Freeform 31"/>
            <p:cNvSpPr>
              <a:spLocks/>
            </p:cNvSpPr>
            <p:nvPr userDrawn="1"/>
          </p:nvSpPr>
          <p:spPr bwMode="auto">
            <a:xfrm>
              <a:off x="-5868988" y="-198437"/>
              <a:ext cx="1490663" cy="1308100"/>
            </a:xfrm>
            <a:custGeom>
              <a:avLst/>
              <a:gdLst>
                <a:gd name="T0" fmla="*/ 0 w 939"/>
                <a:gd name="T1" fmla="*/ 0 h 824"/>
                <a:gd name="T2" fmla="*/ 939 w 939"/>
                <a:gd name="T3" fmla="*/ 0 h 824"/>
                <a:gd name="T4" fmla="*/ 939 w 939"/>
                <a:gd name="T5" fmla="*/ 824 h 824"/>
                <a:gd name="T6" fmla="*/ 0 w 939"/>
                <a:gd name="T7" fmla="*/ 696 h 824"/>
                <a:gd name="T8" fmla="*/ 0 w 939"/>
                <a:gd name="T9" fmla="*/ 0 h 824"/>
              </a:gdLst>
              <a:ahLst/>
              <a:cxnLst>
                <a:cxn ang="0">
                  <a:pos x="T0" y="T1"/>
                </a:cxn>
                <a:cxn ang="0">
                  <a:pos x="T2" y="T3"/>
                </a:cxn>
                <a:cxn ang="0">
                  <a:pos x="T4" y="T5"/>
                </a:cxn>
                <a:cxn ang="0">
                  <a:pos x="T6" y="T7"/>
                </a:cxn>
                <a:cxn ang="0">
                  <a:pos x="T8" y="T9"/>
                </a:cxn>
              </a:cxnLst>
              <a:rect l="0" t="0" r="r" b="b"/>
              <a:pathLst>
                <a:path w="939" h="824">
                  <a:moveTo>
                    <a:pt x="0" y="0"/>
                  </a:moveTo>
                  <a:lnTo>
                    <a:pt x="939" y="0"/>
                  </a:lnTo>
                  <a:lnTo>
                    <a:pt x="939" y="824"/>
                  </a:lnTo>
                  <a:lnTo>
                    <a:pt x="0" y="69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29" name="Freeform 32"/>
            <p:cNvSpPr>
              <a:spLocks noEditPoints="1"/>
            </p:cNvSpPr>
            <p:nvPr userDrawn="1"/>
          </p:nvSpPr>
          <p:spPr bwMode="auto">
            <a:xfrm>
              <a:off x="6035675" y="-1071563"/>
              <a:ext cx="998538" cy="1639888"/>
            </a:xfrm>
            <a:custGeom>
              <a:avLst/>
              <a:gdLst>
                <a:gd name="T0" fmla="*/ 121 w 629"/>
                <a:gd name="T1" fmla="*/ 110 h 1033"/>
                <a:gd name="T2" fmla="*/ 121 w 629"/>
                <a:gd name="T3" fmla="*/ 531 h 1033"/>
                <a:gd name="T4" fmla="*/ 245 w 629"/>
                <a:gd name="T5" fmla="*/ 531 h 1033"/>
                <a:gd name="T6" fmla="*/ 322 w 629"/>
                <a:gd name="T7" fmla="*/ 528 h 1033"/>
                <a:gd name="T8" fmla="*/ 384 w 629"/>
                <a:gd name="T9" fmla="*/ 509 h 1033"/>
                <a:gd name="T10" fmla="*/ 435 w 629"/>
                <a:gd name="T11" fmla="*/ 476 h 1033"/>
                <a:gd name="T12" fmla="*/ 472 w 629"/>
                <a:gd name="T13" fmla="*/ 432 h 1033"/>
                <a:gd name="T14" fmla="*/ 494 w 629"/>
                <a:gd name="T15" fmla="*/ 381 h 1033"/>
                <a:gd name="T16" fmla="*/ 501 w 629"/>
                <a:gd name="T17" fmla="*/ 315 h 1033"/>
                <a:gd name="T18" fmla="*/ 494 w 629"/>
                <a:gd name="T19" fmla="*/ 253 h 1033"/>
                <a:gd name="T20" fmla="*/ 475 w 629"/>
                <a:gd name="T21" fmla="*/ 202 h 1033"/>
                <a:gd name="T22" fmla="*/ 442 w 629"/>
                <a:gd name="T23" fmla="*/ 161 h 1033"/>
                <a:gd name="T24" fmla="*/ 395 w 629"/>
                <a:gd name="T25" fmla="*/ 132 h 1033"/>
                <a:gd name="T26" fmla="*/ 333 w 629"/>
                <a:gd name="T27" fmla="*/ 117 h 1033"/>
                <a:gd name="T28" fmla="*/ 260 w 629"/>
                <a:gd name="T29" fmla="*/ 110 h 1033"/>
                <a:gd name="T30" fmla="*/ 121 w 629"/>
                <a:gd name="T31" fmla="*/ 110 h 1033"/>
                <a:gd name="T32" fmla="*/ 0 w 629"/>
                <a:gd name="T33" fmla="*/ 0 h 1033"/>
                <a:gd name="T34" fmla="*/ 282 w 629"/>
                <a:gd name="T35" fmla="*/ 0 h 1033"/>
                <a:gd name="T36" fmla="*/ 358 w 629"/>
                <a:gd name="T37" fmla="*/ 7 h 1033"/>
                <a:gd name="T38" fmla="*/ 428 w 629"/>
                <a:gd name="T39" fmla="*/ 22 h 1033"/>
                <a:gd name="T40" fmla="*/ 486 w 629"/>
                <a:gd name="T41" fmla="*/ 48 h 1033"/>
                <a:gd name="T42" fmla="*/ 537 w 629"/>
                <a:gd name="T43" fmla="*/ 81 h 1033"/>
                <a:gd name="T44" fmla="*/ 578 w 629"/>
                <a:gd name="T45" fmla="*/ 125 h 1033"/>
                <a:gd name="T46" fmla="*/ 607 w 629"/>
                <a:gd name="T47" fmla="*/ 180 h 1033"/>
                <a:gd name="T48" fmla="*/ 622 w 629"/>
                <a:gd name="T49" fmla="*/ 238 h 1033"/>
                <a:gd name="T50" fmla="*/ 629 w 629"/>
                <a:gd name="T51" fmla="*/ 308 h 1033"/>
                <a:gd name="T52" fmla="*/ 622 w 629"/>
                <a:gd name="T53" fmla="*/ 381 h 1033"/>
                <a:gd name="T54" fmla="*/ 603 w 629"/>
                <a:gd name="T55" fmla="*/ 443 h 1033"/>
                <a:gd name="T56" fmla="*/ 570 w 629"/>
                <a:gd name="T57" fmla="*/ 502 h 1033"/>
                <a:gd name="T58" fmla="*/ 527 w 629"/>
                <a:gd name="T59" fmla="*/ 550 h 1033"/>
                <a:gd name="T60" fmla="*/ 468 w 629"/>
                <a:gd name="T61" fmla="*/ 590 h 1033"/>
                <a:gd name="T62" fmla="*/ 406 w 629"/>
                <a:gd name="T63" fmla="*/ 619 h 1033"/>
                <a:gd name="T64" fmla="*/ 333 w 629"/>
                <a:gd name="T65" fmla="*/ 638 h 1033"/>
                <a:gd name="T66" fmla="*/ 256 w 629"/>
                <a:gd name="T67" fmla="*/ 641 h 1033"/>
                <a:gd name="T68" fmla="*/ 121 w 629"/>
                <a:gd name="T69" fmla="*/ 641 h 1033"/>
                <a:gd name="T70" fmla="*/ 121 w 629"/>
                <a:gd name="T71" fmla="*/ 1033 h 1033"/>
                <a:gd name="T72" fmla="*/ 0 w 629"/>
                <a:gd name="T73" fmla="*/ 1033 h 1033"/>
                <a:gd name="T74" fmla="*/ 0 w 629"/>
                <a:gd name="T75" fmla="*/ 0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9" h="1033">
                  <a:moveTo>
                    <a:pt x="121" y="110"/>
                  </a:moveTo>
                  <a:lnTo>
                    <a:pt x="121" y="531"/>
                  </a:lnTo>
                  <a:lnTo>
                    <a:pt x="245" y="531"/>
                  </a:lnTo>
                  <a:lnTo>
                    <a:pt x="322" y="528"/>
                  </a:lnTo>
                  <a:lnTo>
                    <a:pt x="384" y="509"/>
                  </a:lnTo>
                  <a:lnTo>
                    <a:pt x="435" y="476"/>
                  </a:lnTo>
                  <a:lnTo>
                    <a:pt x="472" y="432"/>
                  </a:lnTo>
                  <a:lnTo>
                    <a:pt x="494" y="381"/>
                  </a:lnTo>
                  <a:lnTo>
                    <a:pt x="501" y="315"/>
                  </a:lnTo>
                  <a:lnTo>
                    <a:pt x="494" y="253"/>
                  </a:lnTo>
                  <a:lnTo>
                    <a:pt x="475" y="202"/>
                  </a:lnTo>
                  <a:lnTo>
                    <a:pt x="442" y="161"/>
                  </a:lnTo>
                  <a:lnTo>
                    <a:pt x="395" y="132"/>
                  </a:lnTo>
                  <a:lnTo>
                    <a:pt x="333" y="117"/>
                  </a:lnTo>
                  <a:lnTo>
                    <a:pt x="260" y="110"/>
                  </a:lnTo>
                  <a:lnTo>
                    <a:pt x="121" y="110"/>
                  </a:lnTo>
                  <a:close/>
                  <a:moveTo>
                    <a:pt x="0" y="0"/>
                  </a:moveTo>
                  <a:lnTo>
                    <a:pt x="282" y="0"/>
                  </a:lnTo>
                  <a:lnTo>
                    <a:pt x="358" y="7"/>
                  </a:lnTo>
                  <a:lnTo>
                    <a:pt x="428" y="22"/>
                  </a:lnTo>
                  <a:lnTo>
                    <a:pt x="486" y="48"/>
                  </a:lnTo>
                  <a:lnTo>
                    <a:pt x="537" y="81"/>
                  </a:lnTo>
                  <a:lnTo>
                    <a:pt x="578" y="125"/>
                  </a:lnTo>
                  <a:lnTo>
                    <a:pt x="607" y="180"/>
                  </a:lnTo>
                  <a:lnTo>
                    <a:pt x="622" y="238"/>
                  </a:lnTo>
                  <a:lnTo>
                    <a:pt x="629" y="308"/>
                  </a:lnTo>
                  <a:lnTo>
                    <a:pt x="622" y="381"/>
                  </a:lnTo>
                  <a:lnTo>
                    <a:pt x="603" y="443"/>
                  </a:lnTo>
                  <a:lnTo>
                    <a:pt x="570" y="502"/>
                  </a:lnTo>
                  <a:lnTo>
                    <a:pt x="527" y="550"/>
                  </a:lnTo>
                  <a:lnTo>
                    <a:pt x="468" y="590"/>
                  </a:lnTo>
                  <a:lnTo>
                    <a:pt x="406" y="619"/>
                  </a:lnTo>
                  <a:lnTo>
                    <a:pt x="333" y="638"/>
                  </a:lnTo>
                  <a:lnTo>
                    <a:pt x="256" y="641"/>
                  </a:lnTo>
                  <a:lnTo>
                    <a:pt x="121" y="641"/>
                  </a:lnTo>
                  <a:lnTo>
                    <a:pt x="121" y="1033"/>
                  </a:lnTo>
                  <a:lnTo>
                    <a:pt x="0"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1" name="Freeform 33"/>
            <p:cNvSpPr>
              <a:spLocks/>
            </p:cNvSpPr>
            <p:nvPr userDrawn="1"/>
          </p:nvSpPr>
          <p:spPr bwMode="auto">
            <a:xfrm>
              <a:off x="7231063" y="-1165225"/>
              <a:ext cx="963613" cy="1733551"/>
            </a:xfrm>
            <a:custGeom>
              <a:avLst/>
              <a:gdLst>
                <a:gd name="T0" fmla="*/ 0 w 607"/>
                <a:gd name="T1" fmla="*/ 0 h 1092"/>
                <a:gd name="T2" fmla="*/ 117 w 607"/>
                <a:gd name="T3" fmla="*/ 0 h 1092"/>
                <a:gd name="T4" fmla="*/ 117 w 607"/>
                <a:gd name="T5" fmla="*/ 477 h 1092"/>
                <a:gd name="T6" fmla="*/ 121 w 607"/>
                <a:gd name="T7" fmla="*/ 477 h 1092"/>
                <a:gd name="T8" fmla="*/ 165 w 607"/>
                <a:gd name="T9" fmla="*/ 414 h 1092"/>
                <a:gd name="T10" fmla="*/ 223 w 607"/>
                <a:gd name="T11" fmla="*/ 370 h 1092"/>
                <a:gd name="T12" fmla="*/ 285 w 607"/>
                <a:gd name="T13" fmla="*/ 345 h 1092"/>
                <a:gd name="T14" fmla="*/ 362 w 607"/>
                <a:gd name="T15" fmla="*/ 338 h 1092"/>
                <a:gd name="T16" fmla="*/ 428 w 607"/>
                <a:gd name="T17" fmla="*/ 341 h 1092"/>
                <a:gd name="T18" fmla="*/ 483 w 607"/>
                <a:gd name="T19" fmla="*/ 359 h 1092"/>
                <a:gd name="T20" fmla="*/ 527 w 607"/>
                <a:gd name="T21" fmla="*/ 392 h 1092"/>
                <a:gd name="T22" fmla="*/ 563 w 607"/>
                <a:gd name="T23" fmla="*/ 436 h 1092"/>
                <a:gd name="T24" fmla="*/ 589 w 607"/>
                <a:gd name="T25" fmla="*/ 491 h 1092"/>
                <a:gd name="T26" fmla="*/ 604 w 607"/>
                <a:gd name="T27" fmla="*/ 557 h 1092"/>
                <a:gd name="T28" fmla="*/ 607 w 607"/>
                <a:gd name="T29" fmla="*/ 638 h 1092"/>
                <a:gd name="T30" fmla="*/ 607 w 607"/>
                <a:gd name="T31" fmla="*/ 1092 h 1092"/>
                <a:gd name="T32" fmla="*/ 490 w 607"/>
                <a:gd name="T33" fmla="*/ 1092 h 1092"/>
                <a:gd name="T34" fmla="*/ 490 w 607"/>
                <a:gd name="T35" fmla="*/ 667 h 1092"/>
                <a:gd name="T36" fmla="*/ 487 w 607"/>
                <a:gd name="T37" fmla="*/ 598 h 1092"/>
                <a:gd name="T38" fmla="*/ 472 w 607"/>
                <a:gd name="T39" fmla="*/ 539 h 1092"/>
                <a:gd name="T40" fmla="*/ 450 w 607"/>
                <a:gd name="T41" fmla="*/ 495 h 1092"/>
                <a:gd name="T42" fmla="*/ 413 w 607"/>
                <a:gd name="T43" fmla="*/ 462 h 1092"/>
                <a:gd name="T44" fmla="*/ 373 w 607"/>
                <a:gd name="T45" fmla="*/ 444 h 1092"/>
                <a:gd name="T46" fmla="*/ 318 w 607"/>
                <a:gd name="T47" fmla="*/ 436 h 1092"/>
                <a:gd name="T48" fmla="*/ 263 w 607"/>
                <a:gd name="T49" fmla="*/ 444 h 1092"/>
                <a:gd name="T50" fmla="*/ 216 w 607"/>
                <a:gd name="T51" fmla="*/ 466 h 1092"/>
                <a:gd name="T52" fmla="*/ 176 w 607"/>
                <a:gd name="T53" fmla="*/ 506 h 1092"/>
                <a:gd name="T54" fmla="*/ 143 w 607"/>
                <a:gd name="T55" fmla="*/ 554 h 1092"/>
                <a:gd name="T56" fmla="*/ 125 w 607"/>
                <a:gd name="T57" fmla="*/ 609 h 1092"/>
                <a:gd name="T58" fmla="*/ 117 w 607"/>
                <a:gd name="T59" fmla="*/ 675 h 1092"/>
                <a:gd name="T60" fmla="*/ 117 w 607"/>
                <a:gd name="T61" fmla="*/ 1092 h 1092"/>
                <a:gd name="T62" fmla="*/ 0 w 607"/>
                <a:gd name="T63" fmla="*/ 1092 h 1092"/>
                <a:gd name="T64" fmla="*/ 0 w 607"/>
                <a:gd name="T65" fmla="*/ 0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7" h="1092">
                  <a:moveTo>
                    <a:pt x="0" y="0"/>
                  </a:moveTo>
                  <a:lnTo>
                    <a:pt x="117" y="0"/>
                  </a:lnTo>
                  <a:lnTo>
                    <a:pt x="117" y="477"/>
                  </a:lnTo>
                  <a:lnTo>
                    <a:pt x="121" y="477"/>
                  </a:lnTo>
                  <a:lnTo>
                    <a:pt x="165" y="414"/>
                  </a:lnTo>
                  <a:lnTo>
                    <a:pt x="223" y="370"/>
                  </a:lnTo>
                  <a:lnTo>
                    <a:pt x="285" y="345"/>
                  </a:lnTo>
                  <a:lnTo>
                    <a:pt x="362" y="338"/>
                  </a:lnTo>
                  <a:lnTo>
                    <a:pt x="428" y="341"/>
                  </a:lnTo>
                  <a:lnTo>
                    <a:pt x="483" y="359"/>
                  </a:lnTo>
                  <a:lnTo>
                    <a:pt x="527" y="392"/>
                  </a:lnTo>
                  <a:lnTo>
                    <a:pt x="563" y="436"/>
                  </a:lnTo>
                  <a:lnTo>
                    <a:pt x="589" y="491"/>
                  </a:lnTo>
                  <a:lnTo>
                    <a:pt x="604" y="557"/>
                  </a:lnTo>
                  <a:lnTo>
                    <a:pt x="607" y="638"/>
                  </a:lnTo>
                  <a:lnTo>
                    <a:pt x="607" y="1092"/>
                  </a:lnTo>
                  <a:lnTo>
                    <a:pt x="490" y="1092"/>
                  </a:lnTo>
                  <a:lnTo>
                    <a:pt x="490" y="667"/>
                  </a:lnTo>
                  <a:lnTo>
                    <a:pt x="487" y="598"/>
                  </a:lnTo>
                  <a:lnTo>
                    <a:pt x="472" y="539"/>
                  </a:lnTo>
                  <a:lnTo>
                    <a:pt x="450" y="495"/>
                  </a:lnTo>
                  <a:lnTo>
                    <a:pt x="413" y="462"/>
                  </a:lnTo>
                  <a:lnTo>
                    <a:pt x="373" y="444"/>
                  </a:lnTo>
                  <a:lnTo>
                    <a:pt x="318" y="436"/>
                  </a:lnTo>
                  <a:lnTo>
                    <a:pt x="263" y="444"/>
                  </a:lnTo>
                  <a:lnTo>
                    <a:pt x="216" y="466"/>
                  </a:lnTo>
                  <a:lnTo>
                    <a:pt x="176" y="506"/>
                  </a:lnTo>
                  <a:lnTo>
                    <a:pt x="143" y="554"/>
                  </a:lnTo>
                  <a:lnTo>
                    <a:pt x="125" y="609"/>
                  </a:lnTo>
                  <a:lnTo>
                    <a:pt x="117" y="675"/>
                  </a:lnTo>
                  <a:lnTo>
                    <a:pt x="117" y="1092"/>
                  </a:lnTo>
                  <a:lnTo>
                    <a:pt x="0" y="109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2" name="Freeform 34"/>
            <p:cNvSpPr>
              <a:spLocks noEditPoints="1"/>
            </p:cNvSpPr>
            <p:nvPr userDrawn="1"/>
          </p:nvSpPr>
          <p:spPr bwMode="auto">
            <a:xfrm>
              <a:off x="8421688" y="-628650"/>
              <a:ext cx="1149350" cy="1227138"/>
            </a:xfrm>
            <a:custGeom>
              <a:avLst/>
              <a:gdLst>
                <a:gd name="T0" fmla="*/ 365 w 724"/>
                <a:gd name="T1" fmla="*/ 98 h 773"/>
                <a:gd name="T2" fmla="*/ 296 w 724"/>
                <a:gd name="T3" fmla="*/ 109 h 773"/>
                <a:gd name="T4" fmla="*/ 237 w 724"/>
                <a:gd name="T5" fmla="*/ 131 h 773"/>
                <a:gd name="T6" fmla="*/ 186 w 724"/>
                <a:gd name="T7" fmla="*/ 175 h 773"/>
                <a:gd name="T8" fmla="*/ 150 w 724"/>
                <a:gd name="T9" fmla="*/ 230 h 773"/>
                <a:gd name="T10" fmla="*/ 128 w 724"/>
                <a:gd name="T11" fmla="*/ 304 h 773"/>
                <a:gd name="T12" fmla="*/ 120 w 724"/>
                <a:gd name="T13" fmla="*/ 388 h 773"/>
                <a:gd name="T14" fmla="*/ 128 w 724"/>
                <a:gd name="T15" fmla="*/ 472 h 773"/>
                <a:gd name="T16" fmla="*/ 150 w 724"/>
                <a:gd name="T17" fmla="*/ 542 h 773"/>
                <a:gd name="T18" fmla="*/ 186 w 724"/>
                <a:gd name="T19" fmla="*/ 597 h 773"/>
                <a:gd name="T20" fmla="*/ 237 w 724"/>
                <a:gd name="T21" fmla="*/ 637 h 773"/>
                <a:gd name="T22" fmla="*/ 296 w 724"/>
                <a:gd name="T23" fmla="*/ 663 h 773"/>
                <a:gd name="T24" fmla="*/ 365 w 724"/>
                <a:gd name="T25" fmla="*/ 670 h 773"/>
                <a:gd name="T26" fmla="*/ 435 w 724"/>
                <a:gd name="T27" fmla="*/ 663 h 773"/>
                <a:gd name="T28" fmla="*/ 493 w 724"/>
                <a:gd name="T29" fmla="*/ 637 h 773"/>
                <a:gd name="T30" fmla="*/ 541 w 724"/>
                <a:gd name="T31" fmla="*/ 597 h 773"/>
                <a:gd name="T32" fmla="*/ 574 w 724"/>
                <a:gd name="T33" fmla="*/ 542 h 773"/>
                <a:gd name="T34" fmla="*/ 596 w 724"/>
                <a:gd name="T35" fmla="*/ 472 h 773"/>
                <a:gd name="T36" fmla="*/ 603 w 724"/>
                <a:gd name="T37" fmla="*/ 388 h 773"/>
                <a:gd name="T38" fmla="*/ 596 w 724"/>
                <a:gd name="T39" fmla="*/ 300 h 773"/>
                <a:gd name="T40" fmla="*/ 574 w 724"/>
                <a:gd name="T41" fmla="*/ 230 h 773"/>
                <a:gd name="T42" fmla="*/ 541 w 724"/>
                <a:gd name="T43" fmla="*/ 175 h 773"/>
                <a:gd name="T44" fmla="*/ 493 w 724"/>
                <a:gd name="T45" fmla="*/ 131 h 773"/>
                <a:gd name="T46" fmla="*/ 435 w 724"/>
                <a:gd name="T47" fmla="*/ 109 h 773"/>
                <a:gd name="T48" fmla="*/ 365 w 724"/>
                <a:gd name="T49" fmla="*/ 98 h 773"/>
                <a:gd name="T50" fmla="*/ 373 w 724"/>
                <a:gd name="T51" fmla="*/ 0 h 773"/>
                <a:gd name="T52" fmla="*/ 453 w 724"/>
                <a:gd name="T53" fmla="*/ 7 h 773"/>
                <a:gd name="T54" fmla="*/ 519 w 724"/>
                <a:gd name="T55" fmla="*/ 25 h 773"/>
                <a:gd name="T56" fmla="*/ 581 w 724"/>
                <a:gd name="T57" fmla="*/ 58 h 773"/>
                <a:gd name="T58" fmla="*/ 632 w 724"/>
                <a:gd name="T59" fmla="*/ 102 h 773"/>
                <a:gd name="T60" fmla="*/ 673 w 724"/>
                <a:gd name="T61" fmla="*/ 157 h 773"/>
                <a:gd name="T62" fmla="*/ 702 w 724"/>
                <a:gd name="T63" fmla="*/ 223 h 773"/>
                <a:gd name="T64" fmla="*/ 716 w 724"/>
                <a:gd name="T65" fmla="*/ 296 h 773"/>
                <a:gd name="T66" fmla="*/ 724 w 724"/>
                <a:gd name="T67" fmla="*/ 381 h 773"/>
                <a:gd name="T68" fmla="*/ 716 w 724"/>
                <a:gd name="T69" fmla="*/ 465 h 773"/>
                <a:gd name="T70" fmla="*/ 698 w 724"/>
                <a:gd name="T71" fmla="*/ 542 h 773"/>
                <a:gd name="T72" fmla="*/ 669 w 724"/>
                <a:gd name="T73" fmla="*/ 608 h 773"/>
                <a:gd name="T74" fmla="*/ 625 w 724"/>
                <a:gd name="T75" fmla="*/ 666 h 773"/>
                <a:gd name="T76" fmla="*/ 570 w 724"/>
                <a:gd name="T77" fmla="*/ 710 h 773"/>
                <a:gd name="T78" fmla="*/ 508 w 724"/>
                <a:gd name="T79" fmla="*/ 743 h 773"/>
                <a:gd name="T80" fmla="*/ 435 w 724"/>
                <a:gd name="T81" fmla="*/ 765 h 773"/>
                <a:gd name="T82" fmla="*/ 358 w 724"/>
                <a:gd name="T83" fmla="*/ 773 h 773"/>
                <a:gd name="T84" fmla="*/ 281 w 724"/>
                <a:gd name="T85" fmla="*/ 765 h 773"/>
                <a:gd name="T86" fmla="*/ 212 w 724"/>
                <a:gd name="T87" fmla="*/ 747 h 773"/>
                <a:gd name="T88" fmla="*/ 150 w 724"/>
                <a:gd name="T89" fmla="*/ 714 h 773"/>
                <a:gd name="T90" fmla="*/ 98 w 724"/>
                <a:gd name="T91" fmla="*/ 666 h 773"/>
                <a:gd name="T92" fmla="*/ 55 w 724"/>
                <a:gd name="T93" fmla="*/ 611 h 773"/>
                <a:gd name="T94" fmla="*/ 25 w 724"/>
                <a:gd name="T95" fmla="*/ 545 h 773"/>
                <a:gd name="T96" fmla="*/ 7 w 724"/>
                <a:gd name="T97" fmla="*/ 476 h 773"/>
                <a:gd name="T98" fmla="*/ 0 w 724"/>
                <a:gd name="T99" fmla="*/ 395 h 773"/>
                <a:gd name="T100" fmla="*/ 7 w 724"/>
                <a:gd name="T101" fmla="*/ 307 h 773"/>
                <a:gd name="T102" fmla="*/ 25 w 724"/>
                <a:gd name="T103" fmla="*/ 230 h 773"/>
                <a:gd name="T104" fmla="*/ 55 w 724"/>
                <a:gd name="T105" fmla="*/ 164 h 773"/>
                <a:gd name="T106" fmla="*/ 98 w 724"/>
                <a:gd name="T107" fmla="*/ 106 h 773"/>
                <a:gd name="T108" fmla="*/ 153 w 724"/>
                <a:gd name="T109" fmla="*/ 58 h 773"/>
                <a:gd name="T110" fmla="*/ 219 w 724"/>
                <a:gd name="T111" fmla="*/ 25 h 773"/>
                <a:gd name="T112" fmla="*/ 292 w 724"/>
                <a:gd name="T113" fmla="*/ 7 h 773"/>
                <a:gd name="T114" fmla="*/ 373 w 724"/>
                <a:gd name="T11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4" h="773">
                  <a:moveTo>
                    <a:pt x="365" y="98"/>
                  </a:moveTo>
                  <a:lnTo>
                    <a:pt x="296" y="109"/>
                  </a:lnTo>
                  <a:lnTo>
                    <a:pt x="237" y="131"/>
                  </a:lnTo>
                  <a:lnTo>
                    <a:pt x="186" y="175"/>
                  </a:lnTo>
                  <a:lnTo>
                    <a:pt x="150" y="230"/>
                  </a:lnTo>
                  <a:lnTo>
                    <a:pt x="128" y="304"/>
                  </a:lnTo>
                  <a:lnTo>
                    <a:pt x="120" y="388"/>
                  </a:lnTo>
                  <a:lnTo>
                    <a:pt x="128" y="472"/>
                  </a:lnTo>
                  <a:lnTo>
                    <a:pt x="150" y="542"/>
                  </a:lnTo>
                  <a:lnTo>
                    <a:pt x="186" y="597"/>
                  </a:lnTo>
                  <a:lnTo>
                    <a:pt x="237" y="637"/>
                  </a:lnTo>
                  <a:lnTo>
                    <a:pt x="296" y="663"/>
                  </a:lnTo>
                  <a:lnTo>
                    <a:pt x="365" y="670"/>
                  </a:lnTo>
                  <a:lnTo>
                    <a:pt x="435" y="663"/>
                  </a:lnTo>
                  <a:lnTo>
                    <a:pt x="493" y="637"/>
                  </a:lnTo>
                  <a:lnTo>
                    <a:pt x="541" y="597"/>
                  </a:lnTo>
                  <a:lnTo>
                    <a:pt x="574" y="542"/>
                  </a:lnTo>
                  <a:lnTo>
                    <a:pt x="596" y="472"/>
                  </a:lnTo>
                  <a:lnTo>
                    <a:pt x="603" y="388"/>
                  </a:lnTo>
                  <a:lnTo>
                    <a:pt x="596" y="300"/>
                  </a:lnTo>
                  <a:lnTo>
                    <a:pt x="574" y="230"/>
                  </a:lnTo>
                  <a:lnTo>
                    <a:pt x="541" y="175"/>
                  </a:lnTo>
                  <a:lnTo>
                    <a:pt x="493" y="131"/>
                  </a:lnTo>
                  <a:lnTo>
                    <a:pt x="435" y="109"/>
                  </a:lnTo>
                  <a:lnTo>
                    <a:pt x="365" y="98"/>
                  </a:lnTo>
                  <a:close/>
                  <a:moveTo>
                    <a:pt x="373" y="0"/>
                  </a:moveTo>
                  <a:lnTo>
                    <a:pt x="453" y="7"/>
                  </a:lnTo>
                  <a:lnTo>
                    <a:pt x="519" y="25"/>
                  </a:lnTo>
                  <a:lnTo>
                    <a:pt x="581" y="58"/>
                  </a:lnTo>
                  <a:lnTo>
                    <a:pt x="632" y="102"/>
                  </a:lnTo>
                  <a:lnTo>
                    <a:pt x="673" y="157"/>
                  </a:lnTo>
                  <a:lnTo>
                    <a:pt x="702" y="223"/>
                  </a:lnTo>
                  <a:lnTo>
                    <a:pt x="716" y="296"/>
                  </a:lnTo>
                  <a:lnTo>
                    <a:pt x="724" y="381"/>
                  </a:lnTo>
                  <a:lnTo>
                    <a:pt x="716" y="465"/>
                  </a:lnTo>
                  <a:lnTo>
                    <a:pt x="698" y="542"/>
                  </a:lnTo>
                  <a:lnTo>
                    <a:pt x="669" y="608"/>
                  </a:lnTo>
                  <a:lnTo>
                    <a:pt x="625" y="666"/>
                  </a:lnTo>
                  <a:lnTo>
                    <a:pt x="570" y="710"/>
                  </a:lnTo>
                  <a:lnTo>
                    <a:pt x="508" y="743"/>
                  </a:lnTo>
                  <a:lnTo>
                    <a:pt x="435" y="765"/>
                  </a:lnTo>
                  <a:lnTo>
                    <a:pt x="358" y="773"/>
                  </a:lnTo>
                  <a:lnTo>
                    <a:pt x="281" y="765"/>
                  </a:lnTo>
                  <a:lnTo>
                    <a:pt x="212" y="747"/>
                  </a:lnTo>
                  <a:lnTo>
                    <a:pt x="150" y="714"/>
                  </a:lnTo>
                  <a:lnTo>
                    <a:pt x="98" y="666"/>
                  </a:lnTo>
                  <a:lnTo>
                    <a:pt x="55" y="611"/>
                  </a:lnTo>
                  <a:lnTo>
                    <a:pt x="25" y="545"/>
                  </a:lnTo>
                  <a:lnTo>
                    <a:pt x="7" y="476"/>
                  </a:lnTo>
                  <a:lnTo>
                    <a:pt x="0" y="395"/>
                  </a:lnTo>
                  <a:lnTo>
                    <a:pt x="7" y="307"/>
                  </a:lnTo>
                  <a:lnTo>
                    <a:pt x="25" y="230"/>
                  </a:lnTo>
                  <a:lnTo>
                    <a:pt x="55" y="164"/>
                  </a:lnTo>
                  <a:lnTo>
                    <a:pt x="98" y="106"/>
                  </a:lnTo>
                  <a:lnTo>
                    <a:pt x="153" y="58"/>
                  </a:lnTo>
                  <a:lnTo>
                    <a:pt x="219" y="25"/>
                  </a:lnTo>
                  <a:lnTo>
                    <a:pt x="292" y="7"/>
                  </a:lnTo>
                  <a:lnTo>
                    <a:pt x="3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3" name="Freeform 35"/>
            <p:cNvSpPr>
              <a:spLocks/>
            </p:cNvSpPr>
            <p:nvPr userDrawn="1"/>
          </p:nvSpPr>
          <p:spPr bwMode="auto">
            <a:xfrm>
              <a:off x="9820275" y="-628650"/>
              <a:ext cx="969963" cy="1196975"/>
            </a:xfrm>
            <a:custGeom>
              <a:avLst/>
              <a:gdLst>
                <a:gd name="T0" fmla="*/ 362 w 611"/>
                <a:gd name="T1" fmla="*/ 0 h 754"/>
                <a:gd name="T2" fmla="*/ 417 w 611"/>
                <a:gd name="T3" fmla="*/ 3 h 754"/>
                <a:gd name="T4" fmla="*/ 468 w 611"/>
                <a:gd name="T5" fmla="*/ 18 h 754"/>
                <a:gd name="T6" fmla="*/ 512 w 611"/>
                <a:gd name="T7" fmla="*/ 43 h 754"/>
                <a:gd name="T8" fmla="*/ 545 w 611"/>
                <a:gd name="T9" fmla="*/ 76 h 754"/>
                <a:gd name="T10" fmla="*/ 581 w 611"/>
                <a:gd name="T11" fmla="*/ 139 h 754"/>
                <a:gd name="T12" fmla="*/ 603 w 611"/>
                <a:gd name="T13" fmla="*/ 212 h 754"/>
                <a:gd name="T14" fmla="*/ 611 w 611"/>
                <a:gd name="T15" fmla="*/ 304 h 754"/>
                <a:gd name="T16" fmla="*/ 611 w 611"/>
                <a:gd name="T17" fmla="*/ 754 h 754"/>
                <a:gd name="T18" fmla="*/ 494 w 611"/>
                <a:gd name="T19" fmla="*/ 754 h 754"/>
                <a:gd name="T20" fmla="*/ 494 w 611"/>
                <a:gd name="T21" fmla="*/ 333 h 754"/>
                <a:gd name="T22" fmla="*/ 486 w 611"/>
                <a:gd name="T23" fmla="*/ 263 h 754"/>
                <a:gd name="T24" fmla="*/ 472 w 611"/>
                <a:gd name="T25" fmla="*/ 205 h 754"/>
                <a:gd name="T26" fmla="*/ 450 w 611"/>
                <a:gd name="T27" fmla="*/ 157 h 754"/>
                <a:gd name="T28" fmla="*/ 417 w 611"/>
                <a:gd name="T29" fmla="*/ 124 h 754"/>
                <a:gd name="T30" fmla="*/ 373 w 611"/>
                <a:gd name="T31" fmla="*/ 106 h 754"/>
                <a:gd name="T32" fmla="*/ 322 w 611"/>
                <a:gd name="T33" fmla="*/ 98 h 754"/>
                <a:gd name="T34" fmla="*/ 267 w 611"/>
                <a:gd name="T35" fmla="*/ 106 h 754"/>
                <a:gd name="T36" fmla="*/ 219 w 611"/>
                <a:gd name="T37" fmla="*/ 128 h 754"/>
                <a:gd name="T38" fmla="*/ 175 w 611"/>
                <a:gd name="T39" fmla="*/ 164 h 754"/>
                <a:gd name="T40" fmla="*/ 143 w 611"/>
                <a:gd name="T41" fmla="*/ 212 h 754"/>
                <a:gd name="T42" fmla="*/ 124 w 611"/>
                <a:gd name="T43" fmla="*/ 271 h 754"/>
                <a:gd name="T44" fmla="*/ 117 w 611"/>
                <a:gd name="T45" fmla="*/ 333 h 754"/>
                <a:gd name="T46" fmla="*/ 117 w 611"/>
                <a:gd name="T47" fmla="*/ 754 h 754"/>
                <a:gd name="T48" fmla="*/ 0 w 611"/>
                <a:gd name="T49" fmla="*/ 754 h 754"/>
                <a:gd name="T50" fmla="*/ 0 w 611"/>
                <a:gd name="T51" fmla="*/ 18 h 754"/>
                <a:gd name="T52" fmla="*/ 117 w 611"/>
                <a:gd name="T53" fmla="*/ 18 h 754"/>
                <a:gd name="T54" fmla="*/ 117 w 611"/>
                <a:gd name="T55" fmla="*/ 139 h 754"/>
                <a:gd name="T56" fmla="*/ 121 w 611"/>
                <a:gd name="T57" fmla="*/ 139 h 754"/>
                <a:gd name="T58" fmla="*/ 168 w 611"/>
                <a:gd name="T59" fmla="*/ 76 h 754"/>
                <a:gd name="T60" fmla="*/ 223 w 611"/>
                <a:gd name="T61" fmla="*/ 32 h 754"/>
                <a:gd name="T62" fmla="*/ 285 w 611"/>
                <a:gd name="T63" fmla="*/ 7 h 754"/>
                <a:gd name="T64" fmla="*/ 362 w 611"/>
                <a:gd name="T65"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1" h="754">
                  <a:moveTo>
                    <a:pt x="362" y="0"/>
                  </a:moveTo>
                  <a:lnTo>
                    <a:pt x="417" y="3"/>
                  </a:lnTo>
                  <a:lnTo>
                    <a:pt x="468" y="18"/>
                  </a:lnTo>
                  <a:lnTo>
                    <a:pt x="512" y="43"/>
                  </a:lnTo>
                  <a:lnTo>
                    <a:pt x="545" y="76"/>
                  </a:lnTo>
                  <a:lnTo>
                    <a:pt x="581" y="139"/>
                  </a:lnTo>
                  <a:lnTo>
                    <a:pt x="603" y="212"/>
                  </a:lnTo>
                  <a:lnTo>
                    <a:pt x="611" y="304"/>
                  </a:lnTo>
                  <a:lnTo>
                    <a:pt x="611" y="754"/>
                  </a:lnTo>
                  <a:lnTo>
                    <a:pt x="494" y="754"/>
                  </a:lnTo>
                  <a:lnTo>
                    <a:pt x="494" y="333"/>
                  </a:lnTo>
                  <a:lnTo>
                    <a:pt x="486" y="263"/>
                  </a:lnTo>
                  <a:lnTo>
                    <a:pt x="472" y="205"/>
                  </a:lnTo>
                  <a:lnTo>
                    <a:pt x="450" y="157"/>
                  </a:lnTo>
                  <a:lnTo>
                    <a:pt x="417" y="124"/>
                  </a:lnTo>
                  <a:lnTo>
                    <a:pt x="373" y="106"/>
                  </a:lnTo>
                  <a:lnTo>
                    <a:pt x="322" y="98"/>
                  </a:lnTo>
                  <a:lnTo>
                    <a:pt x="267" y="106"/>
                  </a:lnTo>
                  <a:lnTo>
                    <a:pt x="219" y="128"/>
                  </a:lnTo>
                  <a:lnTo>
                    <a:pt x="175" y="164"/>
                  </a:lnTo>
                  <a:lnTo>
                    <a:pt x="143" y="212"/>
                  </a:lnTo>
                  <a:lnTo>
                    <a:pt x="124" y="271"/>
                  </a:lnTo>
                  <a:lnTo>
                    <a:pt x="117" y="333"/>
                  </a:lnTo>
                  <a:lnTo>
                    <a:pt x="117" y="754"/>
                  </a:lnTo>
                  <a:lnTo>
                    <a:pt x="0" y="754"/>
                  </a:lnTo>
                  <a:lnTo>
                    <a:pt x="0" y="18"/>
                  </a:lnTo>
                  <a:lnTo>
                    <a:pt x="117" y="18"/>
                  </a:lnTo>
                  <a:lnTo>
                    <a:pt x="117" y="139"/>
                  </a:lnTo>
                  <a:lnTo>
                    <a:pt x="121" y="139"/>
                  </a:lnTo>
                  <a:lnTo>
                    <a:pt x="168" y="76"/>
                  </a:lnTo>
                  <a:lnTo>
                    <a:pt x="223" y="32"/>
                  </a:lnTo>
                  <a:lnTo>
                    <a:pt x="285" y="7"/>
                  </a:lnTo>
                  <a:lnTo>
                    <a:pt x="3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4" name="Freeform 36"/>
            <p:cNvSpPr>
              <a:spLocks noEditPoints="1"/>
            </p:cNvSpPr>
            <p:nvPr userDrawn="1"/>
          </p:nvSpPr>
          <p:spPr bwMode="auto">
            <a:xfrm>
              <a:off x="11022013" y="-628650"/>
              <a:ext cx="1020763" cy="1227138"/>
            </a:xfrm>
            <a:custGeom>
              <a:avLst/>
              <a:gdLst>
                <a:gd name="T0" fmla="*/ 336 w 643"/>
                <a:gd name="T1" fmla="*/ 98 h 773"/>
                <a:gd name="T2" fmla="*/ 285 w 643"/>
                <a:gd name="T3" fmla="*/ 106 h 773"/>
                <a:gd name="T4" fmla="*/ 237 w 643"/>
                <a:gd name="T5" fmla="*/ 124 h 773"/>
                <a:gd name="T6" fmla="*/ 197 w 643"/>
                <a:gd name="T7" fmla="*/ 157 h 773"/>
                <a:gd name="T8" fmla="*/ 164 w 643"/>
                <a:gd name="T9" fmla="*/ 201 h 773"/>
                <a:gd name="T10" fmla="*/ 139 w 643"/>
                <a:gd name="T11" fmla="*/ 252 h 773"/>
                <a:gd name="T12" fmla="*/ 124 w 643"/>
                <a:gd name="T13" fmla="*/ 315 h 773"/>
                <a:gd name="T14" fmla="*/ 523 w 643"/>
                <a:gd name="T15" fmla="*/ 315 h 773"/>
                <a:gd name="T16" fmla="*/ 515 w 643"/>
                <a:gd name="T17" fmla="*/ 252 h 773"/>
                <a:gd name="T18" fmla="*/ 501 w 643"/>
                <a:gd name="T19" fmla="*/ 197 h 773"/>
                <a:gd name="T20" fmla="*/ 471 w 643"/>
                <a:gd name="T21" fmla="*/ 157 h 773"/>
                <a:gd name="T22" fmla="*/ 435 w 643"/>
                <a:gd name="T23" fmla="*/ 124 h 773"/>
                <a:gd name="T24" fmla="*/ 391 w 643"/>
                <a:gd name="T25" fmla="*/ 106 h 773"/>
                <a:gd name="T26" fmla="*/ 336 w 643"/>
                <a:gd name="T27" fmla="*/ 98 h 773"/>
                <a:gd name="T28" fmla="*/ 340 w 643"/>
                <a:gd name="T29" fmla="*/ 0 h 773"/>
                <a:gd name="T30" fmla="*/ 406 w 643"/>
                <a:gd name="T31" fmla="*/ 3 h 773"/>
                <a:gd name="T32" fmla="*/ 468 w 643"/>
                <a:gd name="T33" fmla="*/ 21 h 773"/>
                <a:gd name="T34" fmla="*/ 519 w 643"/>
                <a:gd name="T35" fmla="*/ 51 h 773"/>
                <a:gd name="T36" fmla="*/ 563 w 643"/>
                <a:gd name="T37" fmla="*/ 91 h 773"/>
                <a:gd name="T38" fmla="*/ 596 w 643"/>
                <a:gd name="T39" fmla="*/ 142 h 773"/>
                <a:gd name="T40" fmla="*/ 621 w 643"/>
                <a:gd name="T41" fmla="*/ 205 h 773"/>
                <a:gd name="T42" fmla="*/ 636 w 643"/>
                <a:gd name="T43" fmla="*/ 274 h 773"/>
                <a:gd name="T44" fmla="*/ 643 w 643"/>
                <a:gd name="T45" fmla="*/ 351 h 773"/>
                <a:gd name="T46" fmla="*/ 643 w 643"/>
                <a:gd name="T47" fmla="*/ 414 h 773"/>
                <a:gd name="T48" fmla="*/ 124 w 643"/>
                <a:gd name="T49" fmla="*/ 414 h 773"/>
                <a:gd name="T50" fmla="*/ 131 w 643"/>
                <a:gd name="T51" fmla="*/ 490 h 773"/>
                <a:gd name="T52" fmla="*/ 153 w 643"/>
                <a:gd name="T53" fmla="*/ 553 h 773"/>
                <a:gd name="T54" fmla="*/ 190 w 643"/>
                <a:gd name="T55" fmla="*/ 604 h 773"/>
                <a:gd name="T56" fmla="*/ 237 w 643"/>
                <a:gd name="T57" fmla="*/ 641 h 773"/>
                <a:gd name="T58" fmla="*/ 296 w 643"/>
                <a:gd name="T59" fmla="*/ 663 h 773"/>
                <a:gd name="T60" fmla="*/ 362 w 643"/>
                <a:gd name="T61" fmla="*/ 670 h 773"/>
                <a:gd name="T62" fmla="*/ 442 w 643"/>
                <a:gd name="T63" fmla="*/ 663 h 773"/>
                <a:gd name="T64" fmla="*/ 519 w 643"/>
                <a:gd name="T65" fmla="*/ 633 h 773"/>
                <a:gd name="T66" fmla="*/ 592 w 643"/>
                <a:gd name="T67" fmla="*/ 589 h 773"/>
                <a:gd name="T68" fmla="*/ 592 w 643"/>
                <a:gd name="T69" fmla="*/ 699 h 773"/>
                <a:gd name="T70" fmla="*/ 537 w 643"/>
                <a:gd name="T71" fmla="*/ 732 h 773"/>
                <a:gd name="T72" fmla="*/ 479 w 643"/>
                <a:gd name="T73" fmla="*/ 754 h 773"/>
                <a:gd name="T74" fmla="*/ 409 w 643"/>
                <a:gd name="T75" fmla="*/ 765 h 773"/>
                <a:gd name="T76" fmla="*/ 336 w 643"/>
                <a:gd name="T77" fmla="*/ 773 h 773"/>
                <a:gd name="T78" fmla="*/ 259 w 643"/>
                <a:gd name="T79" fmla="*/ 765 h 773"/>
                <a:gd name="T80" fmla="*/ 194 w 643"/>
                <a:gd name="T81" fmla="*/ 747 h 773"/>
                <a:gd name="T82" fmla="*/ 139 w 643"/>
                <a:gd name="T83" fmla="*/ 714 h 773"/>
                <a:gd name="T84" fmla="*/ 88 w 643"/>
                <a:gd name="T85" fmla="*/ 670 h 773"/>
                <a:gd name="T86" fmla="*/ 51 w 643"/>
                <a:gd name="T87" fmla="*/ 615 h 773"/>
                <a:gd name="T88" fmla="*/ 22 w 643"/>
                <a:gd name="T89" fmla="*/ 549 h 773"/>
                <a:gd name="T90" fmla="*/ 7 w 643"/>
                <a:gd name="T91" fmla="*/ 472 h 773"/>
                <a:gd name="T92" fmla="*/ 0 w 643"/>
                <a:gd name="T93" fmla="*/ 388 h 773"/>
                <a:gd name="T94" fmla="*/ 7 w 643"/>
                <a:gd name="T95" fmla="*/ 318 h 773"/>
                <a:gd name="T96" fmla="*/ 22 w 643"/>
                <a:gd name="T97" fmla="*/ 252 h 773"/>
                <a:gd name="T98" fmla="*/ 44 w 643"/>
                <a:gd name="T99" fmla="*/ 190 h 773"/>
                <a:gd name="T100" fmla="*/ 80 w 643"/>
                <a:gd name="T101" fmla="*/ 131 h 773"/>
                <a:gd name="T102" fmla="*/ 120 w 643"/>
                <a:gd name="T103" fmla="*/ 87 h 773"/>
                <a:gd name="T104" fmla="*/ 168 w 643"/>
                <a:gd name="T105" fmla="*/ 47 h 773"/>
                <a:gd name="T106" fmla="*/ 219 w 643"/>
                <a:gd name="T107" fmla="*/ 21 h 773"/>
                <a:gd name="T108" fmla="*/ 278 w 643"/>
                <a:gd name="T109" fmla="*/ 3 h 773"/>
                <a:gd name="T110" fmla="*/ 340 w 643"/>
                <a:gd name="T111"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3" h="773">
                  <a:moveTo>
                    <a:pt x="336" y="98"/>
                  </a:moveTo>
                  <a:lnTo>
                    <a:pt x="285" y="106"/>
                  </a:lnTo>
                  <a:lnTo>
                    <a:pt x="237" y="124"/>
                  </a:lnTo>
                  <a:lnTo>
                    <a:pt x="197" y="157"/>
                  </a:lnTo>
                  <a:lnTo>
                    <a:pt x="164" y="201"/>
                  </a:lnTo>
                  <a:lnTo>
                    <a:pt x="139" y="252"/>
                  </a:lnTo>
                  <a:lnTo>
                    <a:pt x="124" y="315"/>
                  </a:lnTo>
                  <a:lnTo>
                    <a:pt x="523" y="315"/>
                  </a:lnTo>
                  <a:lnTo>
                    <a:pt x="515" y="252"/>
                  </a:lnTo>
                  <a:lnTo>
                    <a:pt x="501" y="197"/>
                  </a:lnTo>
                  <a:lnTo>
                    <a:pt x="471" y="157"/>
                  </a:lnTo>
                  <a:lnTo>
                    <a:pt x="435" y="124"/>
                  </a:lnTo>
                  <a:lnTo>
                    <a:pt x="391" y="106"/>
                  </a:lnTo>
                  <a:lnTo>
                    <a:pt x="336" y="98"/>
                  </a:lnTo>
                  <a:close/>
                  <a:moveTo>
                    <a:pt x="340" y="0"/>
                  </a:moveTo>
                  <a:lnTo>
                    <a:pt x="406" y="3"/>
                  </a:lnTo>
                  <a:lnTo>
                    <a:pt x="468" y="21"/>
                  </a:lnTo>
                  <a:lnTo>
                    <a:pt x="519" y="51"/>
                  </a:lnTo>
                  <a:lnTo>
                    <a:pt x="563" y="91"/>
                  </a:lnTo>
                  <a:lnTo>
                    <a:pt x="596" y="142"/>
                  </a:lnTo>
                  <a:lnTo>
                    <a:pt x="621" y="205"/>
                  </a:lnTo>
                  <a:lnTo>
                    <a:pt x="636" y="274"/>
                  </a:lnTo>
                  <a:lnTo>
                    <a:pt x="643" y="351"/>
                  </a:lnTo>
                  <a:lnTo>
                    <a:pt x="643" y="414"/>
                  </a:lnTo>
                  <a:lnTo>
                    <a:pt x="124" y="414"/>
                  </a:lnTo>
                  <a:lnTo>
                    <a:pt x="131" y="490"/>
                  </a:lnTo>
                  <a:lnTo>
                    <a:pt x="153" y="553"/>
                  </a:lnTo>
                  <a:lnTo>
                    <a:pt x="190" y="604"/>
                  </a:lnTo>
                  <a:lnTo>
                    <a:pt x="237" y="641"/>
                  </a:lnTo>
                  <a:lnTo>
                    <a:pt x="296" y="663"/>
                  </a:lnTo>
                  <a:lnTo>
                    <a:pt x="362" y="670"/>
                  </a:lnTo>
                  <a:lnTo>
                    <a:pt x="442" y="663"/>
                  </a:lnTo>
                  <a:lnTo>
                    <a:pt x="519" y="633"/>
                  </a:lnTo>
                  <a:lnTo>
                    <a:pt x="592" y="589"/>
                  </a:lnTo>
                  <a:lnTo>
                    <a:pt x="592" y="699"/>
                  </a:lnTo>
                  <a:lnTo>
                    <a:pt x="537" y="732"/>
                  </a:lnTo>
                  <a:lnTo>
                    <a:pt x="479" y="754"/>
                  </a:lnTo>
                  <a:lnTo>
                    <a:pt x="409" y="765"/>
                  </a:lnTo>
                  <a:lnTo>
                    <a:pt x="336" y="773"/>
                  </a:lnTo>
                  <a:lnTo>
                    <a:pt x="259" y="765"/>
                  </a:lnTo>
                  <a:lnTo>
                    <a:pt x="194" y="747"/>
                  </a:lnTo>
                  <a:lnTo>
                    <a:pt x="139" y="714"/>
                  </a:lnTo>
                  <a:lnTo>
                    <a:pt x="88" y="670"/>
                  </a:lnTo>
                  <a:lnTo>
                    <a:pt x="51" y="615"/>
                  </a:lnTo>
                  <a:lnTo>
                    <a:pt x="22" y="549"/>
                  </a:lnTo>
                  <a:lnTo>
                    <a:pt x="7" y="472"/>
                  </a:lnTo>
                  <a:lnTo>
                    <a:pt x="0" y="388"/>
                  </a:lnTo>
                  <a:lnTo>
                    <a:pt x="7" y="318"/>
                  </a:lnTo>
                  <a:lnTo>
                    <a:pt x="22" y="252"/>
                  </a:lnTo>
                  <a:lnTo>
                    <a:pt x="44" y="190"/>
                  </a:lnTo>
                  <a:lnTo>
                    <a:pt x="80" y="131"/>
                  </a:lnTo>
                  <a:lnTo>
                    <a:pt x="120" y="87"/>
                  </a:lnTo>
                  <a:lnTo>
                    <a:pt x="168" y="47"/>
                  </a:lnTo>
                  <a:lnTo>
                    <a:pt x="219" y="21"/>
                  </a:lnTo>
                  <a:lnTo>
                    <a:pt x="278" y="3"/>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5" name="Freeform 37"/>
            <p:cNvSpPr>
              <a:spLocks/>
            </p:cNvSpPr>
            <p:nvPr userDrawn="1"/>
          </p:nvSpPr>
          <p:spPr bwMode="auto">
            <a:xfrm>
              <a:off x="-3565525" y="-1071563"/>
              <a:ext cx="2125663" cy="1639888"/>
            </a:xfrm>
            <a:custGeom>
              <a:avLst/>
              <a:gdLst>
                <a:gd name="T0" fmla="*/ 0 w 1339"/>
                <a:gd name="T1" fmla="*/ 0 h 1033"/>
                <a:gd name="T2" fmla="*/ 136 w 1339"/>
                <a:gd name="T3" fmla="*/ 0 h 1033"/>
                <a:gd name="T4" fmla="*/ 355 w 1339"/>
                <a:gd name="T5" fmla="*/ 791 h 1033"/>
                <a:gd name="T6" fmla="*/ 370 w 1339"/>
                <a:gd name="T7" fmla="*/ 894 h 1033"/>
                <a:gd name="T8" fmla="*/ 373 w 1339"/>
                <a:gd name="T9" fmla="*/ 894 h 1033"/>
                <a:gd name="T10" fmla="*/ 381 w 1339"/>
                <a:gd name="T11" fmla="*/ 846 h 1033"/>
                <a:gd name="T12" fmla="*/ 395 w 1339"/>
                <a:gd name="T13" fmla="*/ 791 h 1033"/>
                <a:gd name="T14" fmla="*/ 626 w 1339"/>
                <a:gd name="T15" fmla="*/ 0 h 1033"/>
                <a:gd name="T16" fmla="*/ 739 w 1339"/>
                <a:gd name="T17" fmla="*/ 0 h 1033"/>
                <a:gd name="T18" fmla="*/ 958 w 1339"/>
                <a:gd name="T19" fmla="*/ 799 h 1033"/>
                <a:gd name="T20" fmla="*/ 977 w 1339"/>
                <a:gd name="T21" fmla="*/ 894 h 1033"/>
                <a:gd name="T22" fmla="*/ 977 w 1339"/>
                <a:gd name="T23" fmla="*/ 894 h 1033"/>
                <a:gd name="T24" fmla="*/ 984 w 1339"/>
                <a:gd name="T25" fmla="*/ 850 h 1033"/>
                <a:gd name="T26" fmla="*/ 999 w 1339"/>
                <a:gd name="T27" fmla="*/ 795 h 1033"/>
                <a:gd name="T28" fmla="*/ 1207 w 1339"/>
                <a:gd name="T29" fmla="*/ 0 h 1033"/>
                <a:gd name="T30" fmla="*/ 1339 w 1339"/>
                <a:gd name="T31" fmla="*/ 0 h 1033"/>
                <a:gd name="T32" fmla="*/ 1046 w 1339"/>
                <a:gd name="T33" fmla="*/ 1033 h 1033"/>
                <a:gd name="T34" fmla="*/ 907 w 1339"/>
                <a:gd name="T35" fmla="*/ 1033 h 1033"/>
                <a:gd name="T36" fmla="*/ 695 w 1339"/>
                <a:gd name="T37" fmla="*/ 279 h 1033"/>
                <a:gd name="T38" fmla="*/ 684 w 1339"/>
                <a:gd name="T39" fmla="*/ 231 h 1033"/>
                <a:gd name="T40" fmla="*/ 677 w 1339"/>
                <a:gd name="T41" fmla="*/ 172 h 1033"/>
                <a:gd name="T42" fmla="*/ 677 w 1339"/>
                <a:gd name="T43" fmla="*/ 172 h 1033"/>
                <a:gd name="T44" fmla="*/ 655 w 1339"/>
                <a:gd name="T45" fmla="*/ 275 h 1033"/>
                <a:gd name="T46" fmla="*/ 443 w 1339"/>
                <a:gd name="T47" fmla="*/ 1033 h 1033"/>
                <a:gd name="T48" fmla="*/ 304 w 1339"/>
                <a:gd name="T49" fmla="*/ 1033 h 1033"/>
                <a:gd name="T50" fmla="*/ 0 w 1339"/>
                <a:gd name="T51" fmla="*/ 0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9" h="1033">
                  <a:moveTo>
                    <a:pt x="0" y="0"/>
                  </a:moveTo>
                  <a:lnTo>
                    <a:pt x="136" y="0"/>
                  </a:lnTo>
                  <a:lnTo>
                    <a:pt x="355" y="791"/>
                  </a:lnTo>
                  <a:lnTo>
                    <a:pt x="370" y="894"/>
                  </a:lnTo>
                  <a:lnTo>
                    <a:pt x="373" y="894"/>
                  </a:lnTo>
                  <a:lnTo>
                    <a:pt x="381" y="846"/>
                  </a:lnTo>
                  <a:lnTo>
                    <a:pt x="395" y="791"/>
                  </a:lnTo>
                  <a:lnTo>
                    <a:pt x="626" y="0"/>
                  </a:lnTo>
                  <a:lnTo>
                    <a:pt x="739" y="0"/>
                  </a:lnTo>
                  <a:lnTo>
                    <a:pt x="958" y="799"/>
                  </a:lnTo>
                  <a:lnTo>
                    <a:pt x="977" y="894"/>
                  </a:lnTo>
                  <a:lnTo>
                    <a:pt x="977" y="894"/>
                  </a:lnTo>
                  <a:lnTo>
                    <a:pt x="984" y="850"/>
                  </a:lnTo>
                  <a:lnTo>
                    <a:pt x="999" y="795"/>
                  </a:lnTo>
                  <a:lnTo>
                    <a:pt x="1207" y="0"/>
                  </a:lnTo>
                  <a:lnTo>
                    <a:pt x="1339" y="0"/>
                  </a:lnTo>
                  <a:lnTo>
                    <a:pt x="1046" y="1033"/>
                  </a:lnTo>
                  <a:lnTo>
                    <a:pt x="907" y="1033"/>
                  </a:lnTo>
                  <a:lnTo>
                    <a:pt x="695" y="279"/>
                  </a:lnTo>
                  <a:lnTo>
                    <a:pt x="684" y="231"/>
                  </a:lnTo>
                  <a:lnTo>
                    <a:pt x="677" y="172"/>
                  </a:lnTo>
                  <a:lnTo>
                    <a:pt x="677" y="172"/>
                  </a:lnTo>
                  <a:lnTo>
                    <a:pt x="655" y="275"/>
                  </a:lnTo>
                  <a:lnTo>
                    <a:pt x="443" y="1033"/>
                  </a:lnTo>
                  <a:lnTo>
                    <a:pt x="304"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6" name="Freeform 38"/>
            <p:cNvSpPr>
              <a:spLocks noEditPoints="1"/>
            </p:cNvSpPr>
            <p:nvPr userDrawn="1"/>
          </p:nvSpPr>
          <p:spPr bwMode="auto">
            <a:xfrm>
              <a:off x="-1312863" y="-1106488"/>
              <a:ext cx="244475" cy="1674813"/>
            </a:xfrm>
            <a:custGeom>
              <a:avLst/>
              <a:gdLst>
                <a:gd name="T0" fmla="*/ 15 w 154"/>
                <a:gd name="T1" fmla="*/ 319 h 1055"/>
                <a:gd name="T2" fmla="*/ 132 w 154"/>
                <a:gd name="T3" fmla="*/ 319 h 1055"/>
                <a:gd name="T4" fmla="*/ 132 w 154"/>
                <a:gd name="T5" fmla="*/ 1055 h 1055"/>
                <a:gd name="T6" fmla="*/ 15 w 154"/>
                <a:gd name="T7" fmla="*/ 1055 h 1055"/>
                <a:gd name="T8" fmla="*/ 15 w 154"/>
                <a:gd name="T9" fmla="*/ 319 h 1055"/>
                <a:gd name="T10" fmla="*/ 77 w 154"/>
                <a:gd name="T11" fmla="*/ 0 h 1055"/>
                <a:gd name="T12" fmla="*/ 91 w 154"/>
                <a:gd name="T13" fmla="*/ 0 h 1055"/>
                <a:gd name="T14" fmla="*/ 106 w 154"/>
                <a:gd name="T15" fmla="*/ 4 h 1055"/>
                <a:gd name="T16" fmla="*/ 121 w 154"/>
                <a:gd name="T17" fmla="*/ 11 h 1055"/>
                <a:gd name="T18" fmla="*/ 132 w 154"/>
                <a:gd name="T19" fmla="*/ 22 h 1055"/>
                <a:gd name="T20" fmla="*/ 143 w 154"/>
                <a:gd name="T21" fmla="*/ 37 h 1055"/>
                <a:gd name="T22" fmla="*/ 150 w 154"/>
                <a:gd name="T23" fmla="*/ 55 h 1055"/>
                <a:gd name="T24" fmla="*/ 154 w 154"/>
                <a:gd name="T25" fmla="*/ 73 h 1055"/>
                <a:gd name="T26" fmla="*/ 154 w 154"/>
                <a:gd name="T27" fmla="*/ 92 h 1055"/>
                <a:gd name="T28" fmla="*/ 146 w 154"/>
                <a:gd name="T29" fmla="*/ 106 h 1055"/>
                <a:gd name="T30" fmla="*/ 139 w 154"/>
                <a:gd name="T31" fmla="*/ 117 h 1055"/>
                <a:gd name="T32" fmla="*/ 132 w 154"/>
                <a:gd name="T33" fmla="*/ 128 h 1055"/>
                <a:gd name="T34" fmla="*/ 113 w 154"/>
                <a:gd name="T35" fmla="*/ 143 h 1055"/>
                <a:gd name="T36" fmla="*/ 95 w 154"/>
                <a:gd name="T37" fmla="*/ 150 h 1055"/>
                <a:gd name="T38" fmla="*/ 77 w 154"/>
                <a:gd name="T39" fmla="*/ 150 h 1055"/>
                <a:gd name="T40" fmla="*/ 55 w 154"/>
                <a:gd name="T41" fmla="*/ 150 h 1055"/>
                <a:gd name="T42" fmla="*/ 37 w 154"/>
                <a:gd name="T43" fmla="*/ 143 h 1055"/>
                <a:gd name="T44" fmla="*/ 22 w 154"/>
                <a:gd name="T45" fmla="*/ 132 h 1055"/>
                <a:gd name="T46" fmla="*/ 11 w 154"/>
                <a:gd name="T47" fmla="*/ 117 h 1055"/>
                <a:gd name="T48" fmla="*/ 4 w 154"/>
                <a:gd name="T49" fmla="*/ 106 h 1055"/>
                <a:gd name="T50" fmla="*/ 0 w 154"/>
                <a:gd name="T51" fmla="*/ 92 h 1055"/>
                <a:gd name="T52" fmla="*/ 0 w 154"/>
                <a:gd name="T53" fmla="*/ 73 h 1055"/>
                <a:gd name="T54" fmla="*/ 0 w 154"/>
                <a:gd name="T55" fmla="*/ 55 h 1055"/>
                <a:gd name="T56" fmla="*/ 7 w 154"/>
                <a:gd name="T57" fmla="*/ 37 h 1055"/>
                <a:gd name="T58" fmla="*/ 22 w 154"/>
                <a:gd name="T59" fmla="*/ 22 h 1055"/>
                <a:gd name="T60" fmla="*/ 33 w 154"/>
                <a:gd name="T61" fmla="*/ 11 h 1055"/>
                <a:gd name="T62" fmla="*/ 44 w 154"/>
                <a:gd name="T63" fmla="*/ 4 h 1055"/>
                <a:gd name="T64" fmla="*/ 59 w 154"/>
                <a:gd name="T65" fmla="*/ 0 h 1055"/>
                <a:gd name="T66" fmla="*/ 77 w 154"/>
                <a:gd name="T67" fmla="*/ 0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055">
                  <a:moveTo>
                    <a:pt x="15" y="319"/>
                  </a:moveTo>
                  <a:lnTo>
                    <a:pt x="132" y="319"/>
                  </a:lnTo>
                  <a:lnTo>
                    <a:pt x="132" y="1055"/>
                  </a:lnTo>
                  <a:lnTo>
                    <a:pt x="15" y="1055"/>
                  </a:lnTo>
                  <a:lnTo>
                    <a:pt x="15" y="319"/>
                  </a:lnTo>
                  <a:close/>
                  <a:moveTo>
                    <a:pt x="77" y="0"/>
                  </a:moveTo>
                  <a:lnTo>
                    <a:pt x="91" y="0"/>
                  </a:lnTo>
                  <a:lnTo>
                    <a:pt x="106" y="4"/>
                  </a:lnTo>
                  <a:lnTo>
                    <a:pt x="121" y="11"/>
                  </a:lnTo>
                  <a:lnTo>
                    <a:pt x="132" y="22"/>
                  </a:lnTo>
                  <a:lnTo>
                    <a:pt x="143" y="37"/>
                  </a:lnTo>
                  <a:lnTo>
                    <a:pt x="150" y="55"/>
                  </a:lnTo>
                  <a:lnTo>
                    <a:pt x="154" y="73"/>
                  </a:lnTo>
                  <a:lnTo>
                    <a:pt x="154" y="92"/>
                  </a:lnTo>
                  <a:lnTo>
                    <a:pt x="146" y="106"/>
                  </a:lnTo>
                  <a:lnTo>
                    <a:pt x="139" y="117"/>
                  </a:lnTo>
                  <a:lnTo>
                    <a:pt x="132" y="128"/>
                  </a:lnTo>
                  <a:lnTo>
                    <a:pt x="113" y="143"/>
                  </a:lnTo>
                  <a:lnTo>
                    <a:pt x="95" y="150"/>
                  </a:lnTo>
                  <a:lnTo>
                    <a:pt x="77" y="150"/>
                  </a:lnTo>
                  <a:lnTo>
                    <a:pt x="55" y="150"/>
                  </a:lnTo>
                  <a:lnTo>
                    <a:pt x="37" y="143"/>
                  </a:lnTo>
                  <a:lnTo>
                    <a:pt x="22" y="132"/>
                  </a:lnTo>
                  <a:lnTo>
                    <a:pt x="11" y="117"/>
                  </a:lnTo>
                  <a:lnTo>
                    <a:pt x="4" y="106"/>
                  </a:lnTo>
                  <a:lnTo>
                    <a:pt x="0" y="92"/>
                  </a:lnTo>
                  <a:lnTo>
                    <a:pt x="0" y="73"/>
                  </a:lnTo>
                  <a:lnTo>
                    <a:pt x="0" y="55"/>
                  </a:lnTo>
                  <a:lnTo>
                    <a:pt x="7" y="37"/>
                  </a:lnTo>
                  <a:lnTo>
                    <a:pt x="22" y="22"/>
                  </a:lnTo>
                  <a:lnTo>
                    <a:pt x="33" y="11"/>
                  </a:lnTo>
                  <a:lnTo>
                    <a:pt x="44" y="4"/>
                  </a:lnTo>
                  <a:lnTo>
                    <a:pt x="59" y="0"/>
                  </a:lnTo>
                  <a:lnTo>
                    <a:pt x="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8" name="Freeform 39"/>
            <p:cNvSpPr>
              <a:spLocks/>
            </p:cNvSpPr>
            <p:nvPr userDrawn="1"/>
          </p:nvSpPr>
          <p:spPr bwMode="auto">
            <a:xfrm>
              <a:off x="-819150" y="-628650"/>
              <a:ext cx="968375" cy="1196975"/>
            </a:xfrm>
            <a:custGeom>
              <a:avLst/>
              <a:gdLst>
                <a:gd name="T0" fmla="*/ 362 w 610"/>
                <a:gd name="T1" fmla="*/ 0 h 754"/>
                <a:gd name="T2" fmla="*/ 420 w 610"/>
                <a:gd name="T3" fmla="*/ 3 h 754"/>
                <a:gd name="T4" fmla="*/ 468 w 610"/>
                <a:gd name="T5" fmla="*/ 18 h 754"/>
                <a:gd name="T6" fmla="*/ 512 w 610"/>
                <a:gd name="T7" fmla="*/ 43 h 754"/>
                <a:gd name="T8" fmla="*/ 548 w 610"/>
                <a:gd name="T9" fmla="*/ 76 h 754"/>
                <a:gd name="T10" fmla="*/ 581 w 610"/>
                <a:gd name="T11" fmla="*/ 139 h 754"/>
                <a:gd name="T12" fmla="*/ 603 w 610"/>
                <a:gd name="T13" fmla="*/ 212 h 754"/>
                <a:gd name="T14" fmla="*/ 610 w 610"/>
                <a:gd name="T15" fmla="*/ 304 h 754"/>
                <a:gd name="T16" fmla="*/ 610 w 610"/>
                <a:gd name="T17" fmla="*/ 754 h 754"/>
                <a:gd name="T18" fmla="*/ 493 w 610"/>
                <a:gd name="T19" fmla="*/ 754 h 754"/>
                <a:gd name="T20" fmla="*/ 493 w 610"/>
                <a:gd name="T21" fmla="*/ 333 h 754"/>
                <a:gd name="T22" fmla="*/ 490 w 610"/>
                <a:gd name="T23" fmla="*/ 263 h 754"/>
                <a:gd name="T24" fmla="*/ 475 w 610"/>
                <a:gd name="T25" fmla="*/ 205 h 754"/>
                <a:gd name="T26" fmla="*/ 450 w 610"/>
                <a:gd name="T27" fmla="*/ 157 h 754"/>
                <a:gd name="T28" fmla="*/ 417 w 610"/>
                <a:gd name="T29" fmla="*/ 124 h 754"/>
                <a:gd name="T30" fmla="*/ 373 w 610"/>
                <a:gd name="T31" fmla="*/ 106 h 754"/>
                <a:gd name="T32" fmla="*/ 322 w 610"/>
                <a:gd name="T33" fmla="*/ 98 h 754"/>
                <a:gd name="T34" fmla="*/ 267 w 610"/>
                <a:gd name="T35" fmla="*/ 106 h 754"/>
                <a:gd name="T36" fmla="*/ 219 w 610"/>
                <a:gd name="T37" fmla="*/ 128 h 754"/>
                <a:gd name="T38" fmla="*/ 175 w 610"/>
                <a:gd name="T39" fmla="*/ 164 h 754"/>
                <a:gd name="T40" fmla="*/ 146 w 610"/>
                <a:gd name="T41" fmla="*/ 212 h 754"/>
                <a:gd name="T42" fmla="*/ 124 w 610"/>
                <a:gd name="T43" fmla="*/ 267 h 754"/>
                <a:gd name="T44" fmla="*/ 117 w 610"/>
                <a:gd name="T45" fmla="*/ 333 h 754"/>
                <a:gd name="T46" fmla="*/ 117 w 610"/>
                <a:gd name="T47" fmla="*/ 754 h 754"/>
                <a:gd name="T48" fmla="*/ 0 w 610"/>
                <a:gd name="T49" fmla="*/ 754 h 754"/>
                <a:gd name="T50" fmla="*/ 0 w 610"/>
                <a:gd name="T51" fmla="*/ 18 h 754"/>
                <a:gd name="T52" fmla="*/ 117 w 610"/>
                <a:gd name="T53" fmla="*/ 18 h 754"/>
                <a:gd name="T54" fmla="*/ 117 w 610"/>
                <a:gd name="T55" fmla="*/ 139 h 754"/>
                <a:gd name="T56" fmla="*/ 121 w 610"/>
                <a:gd name="T57" fmla="*/ 139 h 754"/>
                <a:gd name="T58" fmla="*/ 168 w 610"/>
                <a:gd name="T59" fmla="*/ 76 h 754"/>
                <a:gd name="T60" fmla="*/ 223 w 610"/>
                <a:gd name="T61" fmla="*/ 32 h 754"/>
                <a:gd name="T62" fmla="*/ 289 w 610"/>
                <a:gd name="T63" fmla="*/ 7 h 754"/>
                <a:gd name="T64" fmla="*/ 362 w 610"/>
                <a:gd name="T65"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0" h="754">
                  <a:moveTo>
                    <a:pt x="362" y="0"/>
                  </a:moveTo>
                  <a:lnTo>
                    <a:pt x="420" y="3"/>
                  </a:lnTo>
                  <a:lnTo>
                    <a:pt x="468" y="18"/>
                  </a:lnTo>
                  <a:lnTo>
                    <a:pt x="512" y="43"/>
                  </a:lnTo>
                  <a:lnTo>
                    <a:pt x="548" y="76"/>
                  </a:lnTo>
                  <a:lnTo>
                    <a:pt x="581" y="139"/>
                  </a:lnTo>
                  <a:lnTo>
                    <a:pt x="603" y="212"/>
                  </a:lnTo>
                  <a:lnTo>
                    <a:pt x="610" y="304"/>
                  </a:lnTo>
                  <a:lnTo>
                    <a:pt x="610" y="754"/>
                  </a:lnTo>
                  <a:lnTo>
                    <a:pt x="493" y="754"/>
                  </a:lnTo>
                  <a:lnTo>
                    <a:pt x="493" y="333"/>
                  </a:lnTo>
                  <a:lnTo>
                    <a:pt x="490" y="263"/>
                  </a:lnTo>
                  <a:lnTo>
                    <a:pt x="475" y="205"/>
                  </a:lnTo>
                  <a:lnTo>
                    <a:pt x="450" y="157"/>
                  </a:lnTo>
                  <a:lnTo>
                    <a:pt x="417" y="124"/>
                  </a:lnTo>
                  <a:lnTo>
                    <a:pt x="373" y="106"/>
                  </a:lnTo>
                  <a:lnTo>
                    <a:pt x="322" y="98"/>
                  </a:lnTo>
                  <a:lnTo>
                    <a:pt x="267" y="106"/>
                  </a:lnTo>
                  <a:lnTo>
                    <a:pt x="219" y="128"/>
                  </a:lnTo>
                  <a:lnTo>
                    <a:pt x="175" y="164"/>
                  </a:lnTo>
                  <a:lnTo>
                    <a:pt x="146" y="212"/>
                  </a:lnTo>
                  <a:lnTo>
                    <a:pt x="124" y="267"/>
                  </a:lnTo>
                  <a:lnTo>
                    <a:pt x="117" y="333"/>
                  </a:lnTo>
                  <a:lnTo>
                    <a:pt x="117" y="754"/>
                  </a:lnTo>
                  <a:lnTo>
                    <a:pt x="0" y="754"/>
                  </a:lnTo>
                  <a:lnTo>
                    <a:pt x="0" y="18"/>
                  </a:lnTo>
                  <a:lnTo>
                    <a:pt x="117" y="18"/>
                  </a:lnTo>
                  <a:lnTo>
                    <a:pt x="117" y="139"/>
                  </a:lnTo>
                  <a:lnTo>
                    <a:pt x="121" y="139"/>
                  </a:lnTo>
                  <a:lnTo>
                    <a:pt x="168" y="76"/>
                  </a:lnTo>
                  <a:lnTo>
                    <a:pt x="223" y="32"/>
                  </a:lnTo>
                  <a:lnTo>
                    <a:pt x="289" y="7"/>
                  </a:lnTo>
                  <a:lnTo>
                    <a:pt x="3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39" name="Freeform 40"/>
            <p:cNvSpPr>
              <a:spLocks noEditPoints="1"/>
            </p:cNvSpPr>
            <p:nvPr userDrawn="1"/>
          </p:nvSpPr>
          <p:spPr bwMode="auto">
            <a:xfrm>
              <a:off x="369888" y="-1165225"/>
              <a:ext cx="1079500" cy="1763713"/>
            </a:xfrm>
            <a:custGeom>
              <a:avLst/>
              <a:gdLst>
                <a:gd name="T0" fmla="*/ 355 w 680"/>
                <a:gd name="T1" fmla="*/ 436 h 1111"/>
                <a:gd name="T2" fmla="*/ 289 w 680"/>
                <a:gd name="T3" fmla="*/ 447 h 1111"/>
                <a:gd name="T4" fmla="*/ 231 w 680"/>
                <a:gd name="T5" fmla="*/ 473 h 1111"/>
                <a:gd name="T6" fmla="*/ 183 w 680"/>
                <a:gd name="T7" fmla="*/ 517 h 1111"/>
                <a:gd name="T8" fmla="*/ 150 w 680"/>
                <a:gd name="T9" fmla="*/ 576 h 1111"/>
                <a:gd name="T10" fmla="*/ 128 w 680"/>
                <a:gd name="T11" fmla="*/ 649 h 1111"/>
                <a:gd name="T12" fmla="*/ 121 w 680"/>
                <a:gd name="T13" fmla="*/ 733 h 1111"/>
                <a:gd name="T14" fmla="*/ 128 w 680"/>
                <a:gd name="T15" fmla="*/ 814 h 1111"/>
                <a:gd name="T16" fmla="*/ 147 w 680"/>
                <a:gd name="T17" fmla="*/ 880 h 1111"/>
                <a:gd name="T18" fmla="*/ 180 w 680"/>
                <a:gd name="T19" fmla="*/ 935 h 1111"/>
                <a:gd name="T20" fmla="*/ 223 w 680"/>
                <a:gd name="T21" fmla="*/ 975 h 1111"/>
                <a:gd name="T22" fmla="*/ 278 w 680"/>
                <a:gd name="T23" fmla="*/ 1001 h 1111"/>
                <a:gd name="T24" fmla="*/ 340 w 680"/>
                <a:gd name="T25" fmla="*/ 1008 h 1111"/>
                <a:gd name="T26" fmla="*/ 399 w 680"/>
                <a:gd name="T27" fmla="*/ 1001 h 1111"/>
                <a:gd name="T28" fmla="*/ 454 w 680"/>
                <a:gd name="T29" fmla="*/ 979 h 1111"/>
                <a:gd name="T30" fmla="*/ 498 w 680"/>
                <a:gd name="T31" fmla="*/ 938 h 1111"/>
                <a:gd name="T32" fmla="*/ 534 w 680"/>
                <a:gd name="T33" fmla="*/ 887 h 1111"/>
                <a:gd name="T34" fmla="*/ 556 w 680"/>
                <a:gd name="T35" fmla="*/ 825 h 1111"/>
                <a:gd name="T36" fmla="*/ 563 w 680"/>
                <a:gd name="T37" fmla="*/ 759 h 1111"/>
                <a:gd name="T38" fmla="*/ 563 w 680"/>
                <a:gd name="T39" fmla="*/ 649 h 1111"/>
                <a:gd name="T40" fmla="*/ 556 w 680"/>
                <a:gd name="T41" fmla="*/ 590 h 1111"/>
                <a:gd name="T42" fmla="*/ 534 w 680"/>
                <a:gd name="T43" fmla="*/ 543 h 1111"/>
                <a:gd name="T44" fmla="*/ 501 w 680"/>
                <a:gd name="T45" fmla="*/ 499 h 1111"/>
                <a:gd name="T46" fmla="*/ 457 w 680"/>
                <a:gd name="T47" fmla="*/ 462 h 1111"/>
                <a:gd name="T48" fmla="*/ 410 w 680"/>
                <a:gd name="T49" fmla="*/ 444 h 1111"/>
                <a:gd name="T50" fmla="*/ 355 w 680"/>
                <a:gd name="T51" fmla="*/ 436 h 1111"/>
                <a:gd name="T52" fmla="*/ 563 w 680"/>
                <a:gd name="T53" fmla="*/ 0 h 1111"/>
                <a:gd name="T54" fmla="*/ 680 w 680"/>
                <a:gd name="T55" fmla="*/ 0 h 1111"/>
                <a:gd name="T56" fmla="*/ 680 w 680"/>
                <a:gd name="T57" fmla="*/ 1092 h 1111"/>
                <a:gd name="T58" fmla="*/ 563 w 680"/>
                <a:gd name="T59" fmla="*/ 1092 h 1111"/>
                <a:gd name="T60" fmla="*/ 563 w 680"/>
                <a:gd name="T61" fmla="*/ 968 h 1111"/>
                <a:gd name="T62" fmla="*/ 560 w 680"/>
                <a:gd name="T63" fmla="*/ 968 h 1111"/>
                <a:gd name="T64" fmla="*/ 512 w 680"/>
                <a:gd name="T65" fmla="*/ 1030 h 1111"/>
                <a:gd name="T66" fmla="*/ 454 w 680"/>
                <a:gd name="T67" fmla="*/ 1074 h 1111"/>
                <a:gd name="T68" fmla="*/ 384 w 680"/>
                <a:gd name="T69" fmla="*/ 1100 h 1111"/>
                <a:gd name="T70" fmla="*/ 308 w 680"/>
                <a:gd name="T71" fmla="*/ 1111 h 1111"/>
                <a:gd name="T72" fmla="*/ 238 w 680"/>
                <a:gd name="T73" fmla="*/ 1103 h 1111"/>
                <a:gd name="T74" fmla="*/ 180 w 680"/>
                <a:gd name="T75" fmla="*/ 1085 h 1111"/>
                <a:gd name="T76" fmla="*/ 128 w 680"/>
                <a:gd name="T77" fmla="*/ 1052 h 1111"/>
                <a:gd name="T78" fmla="*/ 84 w 680"/>
                <a:gd name="T79" fmla="*/ 1008 h 1111"/>
                <a:gd name="T80" fmla="*/ 48 w 680"/>
                <a:gd name="T81" fmla="*/ 953 h 1111"/>
                <a:gd name="T82" fmla="*/ 22 w 680"/>
                <a:gd name="T83" fmla="*/ 891 h 1111"/>
                <a:gd name="T84" fmla="*/ 8 w 680"/>
                <a:gd name="T85" fmla="*/ 821 h 1111"/>
                <a:gd name="T86" fmla="*/ 0 w 680"/>
                <a:gd name="T87" fmla="*/ 741 h 1111"/>
                <a:gd name="T88" fmla="*/ 8 w 680"/>
                <a:gd name="T89" fmla="*/ 653 h 1111"/>
                <a:gd name="T90" fmla="*/ 26 w 680"/>
                <a:gd name="T91" fmla="*/ 576 h 1111"/>
                <a:gd name="T92" fmla="*/ 52 w 680"/>
                <a:gd name="T93" fmla="*/ 506 h 1111"/>
                <a:gd name="T94" fmla="*/ 92 w 680"/>
                <a:gd name="T95" fmla="*/ 447 h 1111"/>
                <a:gd name="T96" fmla="*/ 143 w 680"/>
                <a:gd name="T97" fmla="*/ 400 h 1111"/>
                <a:gd name="T98" fmla="*/ 201 w 680"/>
                <a:gd name="T99" fmla="*/ 363 h 1111"/>
                <a:gd name="T100" fmla="*/ 264 w 680"/>
                <a:gd name="T101" fmla="*/ 345 h 1111"/>
                <a:gd name="T102" fmla="*/ 337 w 680"/>
                <a:gd name="T103" fmla="*/ 338 h 1111"/>
                <a:gd name="T104" fmla="*/ 410 w 680"/>
                <a:gd name="T105" fmla="*/ 345 h 1111"/>
                <a:gd name="T106" fmla="*/ 468 w 680"/>
                <a:gd name="T107" fmla="*/ 367 h 1111"/>
                <a:gd name="T108" fmla="*/ 520 w 680"/>
                <a:gd name="T109" fmla="*/ 403 h 1111"/>
                <a:gd name="T110" fmla="*/ 560 w 680"/>
                <a:gd name="T111" fmla="*/ 455 h 1111"/>
                <a:gd name="T112" fmla="*/ 563 w 680"/>
                <a:gd name="T113" fmla="*/ 455 h 1111"/>
                <a:gd name="T114" fmla="*/ 563 w 680"/>
                <a:gd name="T115" fmla="*/ 0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0" h="1111">
                  <a:moveTo>
                    <a:pt x="355" y="436"/>
                  </a:moveTo>
                  <a:lnTo>
                    <a:pt x="289" y="447"/>
                  </a:lnTo>
                  <a:lnTo>
                    <a:pt x="231" y="473"/>
                  </a:lnTo>
                  <a:lnTo>
                    <a:pt x="183" y="517"/>
                  </a:lnTo>
                  <a:lnTo>
                    <a:pt x="150" y="576"/>
                  </a:lnTo>
                  <a:lnTo>
                    <a:pt x="128" y="649"/>
                  </a:lnTo>
                  <a:lnTo>
                    <a:pt x="121" y="733"/>
                  </a:lnTo>
                  <a:lnTo>
                    <a:pt x="128" y="814"/>
                  </a:lnTo>
                  <a:lnTo>
                    <a:pt x="147" y="880"/>
                  </a:lnTo>
                  <a:lnTo>
                    <a:pt x="180" y="935"/>
                  </a:lnTo>
                  <a:lnTo>
                    <a:pt x="223" y="975"/>
                  </a:lnTo>
                  <a:lnTo>
                    <a:pt x="278" y="1001"/>
                  </a:lnTo>
                  <a:lnTo>
                    <a:pt x="340" y="1008"/>
                  </a:lnTo>
                  <a:lnTo>
                    <a:pt x="399" y="1001"/>
                  </a:lnTo>
                  <a:lnTo>
                    <a:pt x="454" y="979"/>
                  </a:lnTo>
                  <a:lnTo>
                    <a:pt x="498" y="938"/>
                  </a:lnTo>
                  <a:lnTo>
                    <a:pt x="534" y="887"/>
                  </a:lnTo>
                  <a:lnTo>
                    <a:pt x="556" y="825"/>
                  </a:lnTo>
                  <a:lnTo>
                    <a:pt x="563" y="759"/>
                  </a:lnTo>
                  <a:lnTo>
                    <a:pt x="563" y="649"/>
                  </a:lnTo>
                  <a:lnTo>
                    <a:pt x="556" y="590"/>
                  </a:lnTo>
                  <a:lnTo>
                    <a:pt x="534" y="543"/>
                  </a:lnTo>
                  <a:lnTo>
                    <a:pt x="501" y="499"/>
                  </a:lnTo>
                  <a:lnTo>
                    <a:pt x="457" y="462"/>
                  </a:lnTo>
                  <a:lnTo>
                    <a:pt x="410" y="444"/>
                  </a:lnTo>
                  <a:lnTo>
                    <a:pt x="355" y="436"/>
                  </a:lnTo>
                  <a:close/>
                  <a:moveTo>
                    <a:pt x="563" y="0"/>
                  </a:moveTo>
                  <a:lnTo>
                    <a:pt x="680" y="0"/>
                  </a:lnTo>
                  <a:lnTo>
                    <a:pt x="680" y="1092"/>
                  </a:lnTo>
                  <a:lnTo>
                    <a:pt x="563" y="1092"/>
                  </a:lnTo>
                  <a:lnTo>
                    <a:pt x="563" y="968"/>
                  </a:lnTo>
                  <a:lnTo>
                    <a:pt x="560" y="968"/>
                  </a:lnTo>
                  <a:lnTo>
                    <a:pt x="512" y="1030"/>
                  </a:lnTo>
                  <a:lnTo>
                    <a:pt x="454" y="1074"/>
                  </a:lnTo>
                  <a:lnTo>
                    <a:pt x="384" y="1100"/>
                  </a:lnTo>
                  <a:lnTo>
                    <a:pt x="308" y="1111"/>
                  </a:lnTo>
                  <a:lnTo>
                    <a:pt x="238" y="1103"/>
                  </a:lnTo>
                  <a:lnTo>
                    <a:pt x="180" y="1085"/>
                  </a:lnTo>
                  <a:lnTo>
                    <a:pt x="128" y="1052"/>
                  </a:lnTo>
                  <a:lnTo>
                    <a:pt x="84" y="1008"/>
                  </a:lnTo>
                  <a:lnTo>
                    <a:pt x="48" y="953"/>
                  </a:lnTo>
                  <a:lnTo>
                    <a:pt x="22" y="891"/>
                  </a:lnTo>
                  <a:lnTo>
                    <a:pt x="8" y="821"/>
                  </a:lnTo>
                  <a:lnTo>
                    <a:pt x="0" y="741"/>
                  </a:lnTo>
                  <a:lnTo>
                    <a:pt x="8" y="653"/>
                  </a:lnTo>
                  <a:lnTo>
                    <a:pt x="26" y="576"/>
                  </a:lnTo>
                  <a:lnTo>
                    <a:pt x="52" y="506"/>
                  </a:lnTo>
                  <a:lnTo>
                    <a:pt x="92" y="447"/>
                  </a:lnTo>
                  <a:lnTo>
                    <a:pt x="143" y="400"/>
                  </a:lnTo>
                  <a:lnTo>
                    <a:pt x="201" y="363"/>
                  </a:lnTo>
                  <a:lnTo>
                    <a:pt x="264" y="345"/>
                  </a:lnTo>
                  <a:lnTo>
                    <a:pt x="337" y="338"/>
                  </a:lnTo>
                  <a:lnTo>
                    <a:pt x="410" y="345"/>
                  </a:lnTo>
                  <a:lnTo>
                    <a:pt x="468" y="367"/>
                  </a:lnTo>
                  <a:lnTo>
                    <a:pt x="520" y="403"/>
                  </a:lnTo>
                  <a:lnTo>
                    <a:pt x="560" y="455"/>
                  </a:lnTo>
                  <a:lnTo>
                    <a:pt x="563" y="455"/>
                  </a:lnTo>
                  <a:lnTo>
                    <a:pt x="5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40" name="Freeform 41"/>
            <p:cNvSpPr>
              <a:spLocks noEditPoints="1"/>
            </p:cNvSpPr>
            <p:nvPr userDrawn="1"/>
          </p:nvSpPr>
          <p:spPr bwMode="auto">
            <a:xfrm>
              <a:off x="1682750" y="-628650"/>
              <a:ext cx="1149350" cy="1227138"/>
            </a:xfrm>
            <a:custGeom>
              <a:avLst/>
              <a:gdLst>
                <a:gd name="T0" fmla="*/ 365 w 724"/>
                <a:gd name="T1" fmla="*/ 98 h 773"/>
                <a:gd name="T2" fmla="*/ 296 w 724"/>
                <a:gd name="T3" fmla="*/ 106 h 773"/>
                <a:gd name="T4" fmla="*/ 234 w 724"/>
                <a:gd name="T5" fmla="*/ 131 h 773"/>
                <a:gd name="T6" fmla="*/ 186 w 724"/>
                <a:gd name="T7" fmla="*/ 175 h 773"/>
                <a:gd name="T8" fmla="*/ 150 w 724"/>
                <a:gd name="T9" fmla="*/ 230 h 773"/>
                <a:gd name="T10" fmla="*/ 128 w 724"/>
                <a:gd name="T11" fmla="*/ 304 h 773"/>
                <a:gd name="T12" fmla="*/ 120 w 724"/>
                <a:gd name="T13" fmla="*/ 388 h 773"/>
                <a:gd name="T14" fmla="*/ 128 w 724"/>
                <a:gd name="T15" fmla="*/ 472 h 773"/>
                <a:gd name="T16" fmla="*/ 150 w 724"/>
                <a:gd name="T17" fmla="*/ 538 h 773"/>
                <a:gd name="T18" fmla="*/ 186 w 724"/>
                <a:gd name="T19" fmla="*/ 597 h 773"/>
                <a:gd name="T20" fmla="*/ 234 w 724"/>
                <a:gd name="T21" fmla="*/ 637 h 773"/>
                <a:gd name="T22" fmla="*/ 296 w 724"/>
                <a:gd name="T23" fmla="*/ 663 h 773"/>
                <a:gd name="T24" fmla="*/ 365 w 724"/>
                <a:gd name="T25" fmla="*/ 670 h 773"/>
                <a:gd name="T26" fmla="*/ 435 w 724"/>
                <a:gd name="T27" fmla="*/ 663 h 773"/>
                <a:gd name="T28" fmla="*/ 493 w 724"/>
                <a:gd name="T29" fmla="*/ 637 h 773"/>
                <a:gd name="T30" fmla="*/ 541 w 724"/>
                <a:gd name="T31" fmla="*/ 597 h 773"/>
                <a:gd name="T32" fmla="*/ 574 w 724"/>
                <a:gd name="T33" fmla="*/ 542 h 773"/>
                <a:gd name="T34" fmla="*/ 596 w 724"/>
                <a:gd name="T35" fmla="*/ 472 h 773"/>
                <a:gd name="T36" fmla="*/ 603 w 724"/>
                <a:gd name="T37" fmla="*/ 388 h 773"/>
                <a:gd name="T38" fmla="*/ 596 w 724"/>
                <a:gd name="T39" fmla="*/ 300 h 773"/>
                <a:gd name="T40" fmla="*/ 574 w 724"/>
                <a:gd name="T41" fmla="*/ 230 h 773"/>
                <a:gd name="T42" fmla="*/ 541 w 724"/>
                <a:gd name="T43" fmla="*/ 172 h 773"/>
                <a:gd name="T44" fmla="*/ 493 w 724"/>
                <a:gd name="T45" fmla="*/ 131 h 773"/>
                <a:gd name="T46" fmla="*/ 435 w 724"/>
                <a:gd name="T47" fmla="*/ 106 h 773"/>
                <a:gd name="T48" fmla="*/ 365 w 724"/>
                <a:gd name="T49" fmla="*/ 98 h 773"/>
                <a:gd name="T50" fmla="*/ 373 w 724"/>
                <a:gd name="T51" fmla="*/ 0 h 773"/>
                <a:gd name="T52" fmla="*/ 449 w 724"/>
                <a:gd name="T53" fmla="*/ 3 h 773"/>
                <a:gd name="T54" fmla="*/ 519 w 724"/>
                <a:gd name="T55" fmla="*/ 25 h 773"/>
                <a:gd name="T56" fmla="*/ 577 w 724"/>
                <a:gd name="T57" fmla="*/ 54 h 773"/>
                <a:gd name="T58" fmla="*/ 629 w 724"/>
                <a:gd name="T59" fmla="*/ 102 h 773"/>
                <a:gd name="T60" fmla="*/ 669 w 724"/>
                <a:gd name="T61" fmla="*/ 157 h 773"/>
                <a:gd name="T62" fmla="*/ 698 w 724"/>
                <a:gd name="T63" fmla="*/ 223 h 773"/>
                <a:gd name="T64" fmla="*/ 716 w 724"/>
                <a:gd name="T65" fmla="*/ 296 h 773"/>
                <a:gd name="T66" fmla="*/ 724 w 724"/>
                <a:gd name="T67" fmla="*/ 381 h 773"/>
                <a:gd name="T68" fmla="*/ 716 w 724"/>
                <a:gd name="T69" fmla="*/ 465 h 773"/>
                <a:gd name="T70" fmla="*/ 698 w 724"/>
                <a:gd name="T71" fmla="*/ 542 h 773"/>
                <a:gd name="T72" fmla="*/ 665 w 724"/>
                <a:gd name="T73" fmla="*/ 608 h 773"/>
                <a:gd name="T74" fmla="*/ 621 w 724"/>
                <a:gd name="T75" fmla="*/ 663 h 773"/>
                <a:gd name="T76" fmla="*/ 570 w 724"/>
                <a:gd name="T77" fmla="*/ 710 h 773"/>
                <a:gd name="T78" fmla="*/ 508 w 724"/>
                <a:gd name="T79" fmla="*/ 743 h 773"/>
                <a:gd name="T80" fmla="*/ 435 w 724"/>
                <a:gd name="T81" fmla="*/ 765 h 773"/>
                <a:gd name="T82" fmla="*/ 354 w 724"/>
                <a:gd name="T83" fmla="*/ 773 h 773"/>
                <a:gd name="T84" fmla="*/ 278 w 724"/>
                <a:gd name="T85" fmla="*/ 765 h 773"/>
                <a:gd name="T86" fmla="*/ 208 w 724"/>
                <a:gd name="T87" fmla="*/ 747 h 773"/>
                <a:gd name="T88" fmla="*/ 150 w 724"/>
                <a:gd name="T89" fmla="*/ 714 h 773"/>
                <a:gd name="T90" fmla="*/ 95 w 724"/>
                <a:gd name="T91" fmla="*/ 666 h 773"/>
                <a:gd name="T92" fmla="*/ 55 w 724"/>
                <a:gd name="T93" fmla="*/ 611 h 773"/>
                <a:gd name="T94" fmla="*/ 22 w 724"/>
                <a:gd name="T95" fmla="*/ 545 h 773"/>
                <a:gd name="T96" fmla="*/ 3 w 724"/>
                <a:gd name="T97" fmla="*/ 476 h 773"/>
                <a:gd name="T98" fmla="*/ 0 w 724"/>
                <a:gd name="T99" fmla="*/ 392 h 773"/>
                <a:gd name="T100" fmla="*/ 3 w 724"/>
                <a:gd name="T101" fmla="*/ 307 h 773"/>
                <a:gd name="T102" fmla="*/ 22 w 724"/>
                <a:gd name="T103" fmla="*/ 230 h 773"/>
                <a:gd name="T104" fmla="*/ 55 w 724"/>
                <a:gd name="T105" fmla="*/ 161 h 773"/>
                <a:gd name="T106" fmla="*/ 98 w 724"/>
                <a:gd name="T107" fmla="*/ 106 h 773"/>
                <a:gd name="T108" fmla="*/ 153 w 724"/>
                <a:gd name="T109" fmla="*/ 58 h 773"/>
                <a:gd name="T110" fmla="*/ 215 w 724"/>
                <a:gd name="T111" fmla="*/ 25 h 773"/>
                <a:gd name="T112" fmla="*/ 289 w 724"/>
                <a:gd name="T113" fmla="*/ 3 h 773"/>
                <a:gd name="T114" fmla="*/ 373 w 724"/>
                <a:gd name="T11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4" h="773">
                  <a:moveTo>
                    <a:pt x="365" y="98"/>
                  </a:moveTo>
                  <a:lnTo>
                    <a:pt x="296" y="106"/>
                  </a:lnTo>
                  <a:lnTo>
                    <a:pt x="234" y="131"/>
                  </a:lnTo>
                  <a:lnTo>
                    <a:pt x="186" y="175"/>
                  </a:lnTo>
                  <a:lnTo>
                    <a:pt x="150" y="230"/>
                  </a:lnTo>
                  <a:lnTo>
                    <a:pt x="128" y="304"/>
                  </a:lnTo>
                  <a:lnTo>
                    <a:pt x="120" y="388"/>
                  </a:lnTo>
                  <a:lnTo>
                    <a:pt x="128" y="472"/>
                  </a:lnTo>
                  <a:lnTo>
                    <a:pt x="150" y="538"/>
                  </a:lnTo>
                  <a:lnTo>
                    <a:pt x="186" y="597"/>
                  </a:lnTo>
                  <a:lnTo>
                    <a:pt x="234" y="637"/>
                  </a:lnTo>
                  <a:lnTo>
                    <a:pt x="296" y="663"/>
                  </a:lnTo>
                  <a:lnTo>
                    <a:pt x="365" y="670"/>
                  </a:lnTo>
                  <a:lnTo>
                    <a:pt x="435" y="663"/>
                  </a:lnTo>
                  <a:lnTo>
                    <a:pt x="493" y="637"/>
                  </a:lnTo>
                  <a:lnTo>
                    <a:pt x="541" y="597"/>
                  </a:lnTo>
                  <a:lnTo>
                    <a:pt x="574" y="542"/>
                  </a:lnTo>
                  <a:lnTo>
                    <a:pt x="596" y="472"/>
                  </a:lnTo>
                  <a:lnTo>
                    <a:pt x="603" y="388"/>
                  </a:lnTo>
                  <a:lnTo>
                    <a:pt x="596" y="300"/>
                  </a:lnTo>
                  <a:lnTo>
                    <a:pt x="574" y="230"/>
                  </a:lnTo>
                  <a:lnTo>
                    <a:pt x="541" y="172"/>
                  </a:lnTo>
                  <a:lnTo>
                    <a:pt x="493" y="131"/>
                  </a:lnTo>
                  <a:lnTo>
                    <a:pt x="435" y="106"/>
                  </a:lnTo>
                  <a:lnTo>
                    <a:pt x="365" y="98"/>
                  </a:lnTo>
                  <a:close/>
                  <a:moveTo>
                    <a:pt x="373" y="0"/>
                  </a:moveTo>
                  <a:lnTo>
                    <a:pt x="449" y="3"/>
                  </a:lnTo>
                  <a:lnTo>
                    <a:pt x="519" y="25"/>
                  </a:lnTo>
                  <a:lnTo>
                    <a:pt x="577" y="54"/>
                  </a:lnTo>
                  <a:lnTo>
                    <a:pt x="629" y="102"/>
                  </a:lnTo>
                  <a:lnTo>
                    <a:pt x="669" y="157"/>
                  </a:lnTo>
                  <a:lnTo>
                    <a:pt x="698" y="223"/>
                  </a:lnTo>
                  <a:lnTo>
                    <a:pt x="716" y="296"/>
                  </a:lnTo>
                  <a:lnTo>
                    <a:pt x="724" y="381"/>
                  </a:lnTo>
                  <a:lnTo>
                    <a:pt x="716" y="465"/>
                  </a:lnTo>
                  <a:lnTo>
                    <a:pt x="698" y="542"/>
                  </a:lnTo>
                  <a:lnTo>
                    <a:pt x="665" y="608"/>
                  </a:lnTo>
                  <a:lnTo>
                    <a:pt x="621" y="663"/>
                  </a:lnTo>
                  <a:lnTo>
                    <a:pt x="570" y="710"/>
                  </a:lnTo>
                  <a:lnTo>
                    <a:pt x="508" y="743"/>
                  </a:lnTo>
                  <a:lnTo>
                    <a:pt x="435" y="765"/>
                  </a:lnTo>
                  <a:lnTo>
                    <a:pt x="354" y="773"/>
                  </a:lnTo>
                  <a:lnTo>
                    <a:pt x="278" y="765"/>
                  </a:lnTo>
                  <a:lnTo>
                    <a:pt x="208" y="747"/>
                  </a:lnTo>
                  <a:lnTo>
                    <a:pt x="150" y="714"/>
                  </a:lnTo>
                  <a:lnTo>
                    <a:pt x="95" y="666"/>
                  </a:lnTo>
                  <a:lnTo>
                    <a:pt x="55" y="611"/>
                  </a:lnTo>
                  <a:lnTo>
                    <a:pt x="22" y="545"/>
                  </a:lnTo>
                  <a:lnTo>
                    <a:pt x="3" y="476"/>
                  </a:lnTo>
                  <a:lnTo>
                    <a:pt x="0" y="392"/>
                  </a:lnTo>
                  <a:lnTo>
                    <a:pt x="3" y="307"/>
                  </a:lnTo>
                  <a:lnTo>
                    <a:pt x="22" y="230"/>
                  </a:lnTo>
                  <a:lnTo>
                    <a:pt x="55" y="161"/>
                  </a:lnTo>
                  <a:lnTo>
                    <a:pt x="98" y="106"/>
                  </a:lnTo>
                  <a:lnTo>
                    <a:pt x="153" y="58"/>
                  </a:lnTo>
                  <a:lnTo>
                    <a:pt x="215" y="25"/>
                  </a:lnTo>
                  <a:lnTo>
                    <a:pt x="289" y="3"/>
                  </a:lnTo>
                  <a:lnTo>
                    <a:pt x="3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41" name="Freeform 42"/>
            <p:cNvSpPr>
              <a:spLocks/>
            </p:cNvSpPr>
            <p:nvPr userDrawn="1"/>
          </p:nvSpPr>
          <p:spPr bwMode="auto">
            <a:xfrm>
              <a:off x="2901950" y="-600075"/>
              <a:ext cx="1630363" cy="1168400"/>
            </a:xfrm>
            <a:custGeom>
              <a:avLst/>
              <a:gdLst>
                <a:gd name="T0" fmla="*/ 0 w 1027"/>
                <a:gd name="T1" fmla="*/ 0 h 736"/>
                <a:gd name="T2" fmla="*/ 124 w 1027"/>
                <a:gd name="T3" fmla="*/ 0 h 736"/>
                <a:gd name="T4" fmla="*/ 274 w 1027"/>
                <a:gd name="T5" fmla="*/ 553 h 736"/>
                <a:gd name="T6" fmla="*/ 285 w 1027"/>
                <a:gd name="T7" fmla="*/ 619 h 736"/>
                <a:gd name="T8" fmla="*/ 288 w 1027"/>
                <a:gd name="T9" fmla="*/ 619 h 736"/>
                <a:gd name="T10" fmla="*/ 292 w 1027"/>
                <a:gd name="T11" fmla="*/ 590 h 736"/>
                <a:gd name="T12" fmla="*/ 303 w 1027"/>
                <a:gd name="T13" fmla="*/ 549 h 736"/>
                <a:gd name="T14" fmla="*/ 471 w 1027"/>
                <a:gd name="T15" fmla="*/ 0 h 736"/>
                <a:gd name="T16" fmla="*/ 581 w 1027"/>
                <a:gd name="T17" fmla="*/ 0 h 736"/>
                <a:gd name="T18" fmla="*/ 731 w 1027"/>
                <a:gd name="T19" fmla="*/ 553 h 736"/>
                <a:gd name="T20" fmla="*/ 738 w 1027"/>
                <a:gd name="T21" fmla="*/ 586 h 736"/>
                <a:gd name="T22" fmla="*/ 742 w 1027"/>
                <a:gd name="T23" fmla="*/ 619 h 736"/>
                <a:gd name="T24" fmla="*/ 749 w 1027"/>
                <a:gd name="T25" fmla="*/ 619 h 736"/>
                <a:gd name="T26" fmla="*/ 760 w 1027"/>
                <a:gd name="T27" fmla="*/ 553 h 736"/>
                <a:gd name="T28" fmla="*/ 910 w 1027"/>
                <a:gd name="T29" fmla="*/ 0 h 736"/>
                <a:gd name="T30" fmla="*/ 1027 w 1027"/>
                <a:gd name="T31" fmla="*/ 0 h 736"/>
                <a:gd name="T32" fmla="*/ 808 w 1027"/>
                <a:gd name="T33" fmla="*/ 736 h 736"/>
                <a:gd name="T34" fmla="*/ 683 w 1027"/>
                <a:gd name="T35" fmla="*/ 736 h 736"/>
                <a:gd name="T36" fmla="*/ 533 w 1027"/>
                <a:gd name="T37" fmla="*/ 209 h 736"/>
                <a:gd name="T38" fmla="*/ 526 w 1027"/>
                <a:gd name="T39" fmla="*/ 176 h 736"/>
                <a:gd name="T40" fmla="*/ 522 w 1027"/>
                <a:gd name="T41" fmla="*/ 139 h 736"/>
                <a:gd name="T42" fmla="*/ 519 w 1027"/>
                <a:gd name="T43" fmla="*/ 139 h 736"/>
                <a:gd name="T44" fmla="*/ 511 w 1027"/>
                <a:gd name="T45" fmla="*/ 168 h 736"/>
                <a:gd name="T46" fmla="*/ 504 w 1027"/>
                <a:gd name="T47" fmla="*/ 205 h 736"/>
                <a:gd name="T48" fmla="*/ 340 w 1027"/>
                <a:gd name="T49" fmla="*/ 736 h 736"/>
                <a:gd name="T50" fmla="*/ 219 w 1027"/>
                <a:gd name="T51" fmla="*/ 736 h 736"/>
                <a:gd name="T52" fmla="*/ 0 w 1027"/>
                <a:gd name="T53"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7" h="736">
                  <a:moveTo>
                    <a:pt x="0" y="0"/>
                  </a:moveTo>
                  <a:lnTo>
                    <a:pt x="124" y="0"/>
                  </a:lnTo>
                  <a:lnTo>
                    <a:pt x="274" y="553"/>
                  </a:lnTo>
                  <a:lnTo>
                    <a:pt x="285" y="619"/>
                  </a:lnTo>
                  <a:lnTo>
                    <a:pt x="288" y="619"/>
                  </a:lnTo>
                  <a:lnTo>
                    <a:pt x="292" y="590"/>
                  </a:lnTo>
                  <a:lnTo>
                    <a:pt x="303" y="549"/>
                  </a:lnTo>
                  <a:lnTo>
                    <a:pt x="471" y="0"/>
                  </a:lnTo>
                  <a:lnTo>
                    <a:pt x="581" y="0"/>
                  </a:lnTo>
                  <a:lnTo>
                    <a:pt x="731" y="553"/>
                  </a:lnTo>
                  <a:lnTo>
                    <a:pt x="738" y="586"/>
                  </a:lnTo>
                  <a:lnTo>
                    <a:pt x="742" y="619"/>
                  </a:lnTo>
                  <a:lnTo>
                    <a:pt x="749" y="619"/>
                  </a:lnTo>
                  <a:lnTo>
                    <a:pt x="760" y="553"/>
                  </a:lnTo>
                  <a:lnTo>
                    <a:pt x="910" y="0"/>
                  </a:lnTo>
                  <a:lnTo>
                    <a:pt x="1027" y="0"/>
                  </a:lnTo>
                  <a:lnTo>
                    <a:pt x="808" y="736"/>
                  </a:lnTo>
                  <a:lnTo>
                    <a:pt x="683" y="736"/>
                  </a:lnTo>
                  <a:lnTo>
                    <a:pt x="533" y="209"/>
                  </a:lnTo>
                  <a:lnTo>
                    <a:pt x="526" y="176"/>
                  </a:lnTo>
                  <a:lnTo>
                    <a:pt x="522" y="139"/>
                  </a:lnTo>
                  <a:lnTo>
                    <a:pt x="519" y="139"/>
                  </a:lnTo>
                  <a:lnTo>
                    <a:pt x="511" y="168"/>
                  </a:lnTo>
                  <a:lnTo>
                    <a:pt x="504" y="205"/>
                  </a:lnTo>
                  <a:lnTo>
                    <a:pt x="340" y="736"/>
                  </a:lnTo>
                  <a:lnTo>
                    <a:pt x="219" y="73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42" name="Freeform 43"/>
            <p:cNvSpPr>
              <a:spLocks/>
            </p:cNvSpPr>
            <p:nvPr userDrawn="1"/>
          </p:nvSpPr>
          <p:spPr bwMode="auto">
            <a:xfrm>
              <a:off x="4613275" y="-628650"/>
              <a:ext cx="714375" cy="1227138"/>
            </a:xfrm>
            <a:custGeom>
              <a:avLst/>
              <a:gdLst>
                <a:gd name="T0" fmla="*/ 260 w 450"/>
                <a:gd name="T1" fmla="*/ 0 h 773"/>
                <a:gd name="T2" fmla="*/ 340 w 450"/>
                <a:gd name="T3" fmla="*/ 7 h 773"/>
                <a:gd name="T4" fmla="*/ 417 w 450"/>
                <a:gd name="T5" fmla="*/ 32 h 773"/>
                <a:gd name="T6" fmla="*/ 417 w 450"/>
                <a:gd name="T7" fmla="*/ 150 h 773"/>
                <a:gd name="T8" fmla="*/ 366 w 450"/>
                <a:gd name="T9" fmla="*/ 124 h 773"/>
                <a:gd name="T10" fmla="*/ 311 w 450"/>
                <a:gd name="T11" fmla="*/ 106 h 773"/>
                <a:gd name="T12" fmla="*/ 249 w 450"/>
                <a:gd name="T13" fmla="*/ 98 h 773"/>
                <a:gd name="T14" fmla="*/ 198 w 450"/>
                <a:gd name="T15" fmla="*/ 106 h 773"/>
                <a:gd name="T16" fmla="*/ 157 w 450"/>
                <a:gd name="T17" fmla="*/ 128 h 773"/>
                <a:gd name="T18" fmla="*/ 128 w 450"/>
                <a:gd name="T19" fmla="*/ 161 h 773"/>
                <a:gd name="T20" fmla="*/ 121 w 450"/>
                <a:gd name="T21" fmla="*/ 201 h 773"/>
                <a:gd name="T22" fmla="*/ 128 w 450"/>
                <a:gd name="T23" fmla="*/ 245 h 773"/>
                <a:gd name="T24" fmla="*/ 146 w 450"/>
                <a:gd name="T25" fmla="*/ 278 h 773"/>
                <a:gd name="T26" fmla="*/ 172 w 450"/>
                <a:gd name="T27" fmla="*/ 296 h 773"/>
                <a:gd name="T28" fmla="*/ 209 w 450"/>
                <a:gd name="T29" fmla="*/ 318 h 773"/>
                <a:gd name="T30" fmla="*/ 260 w 450"/>
                <a:gd name="T31" fmla="*/ 340 h 773"/>
                <a:gd name="T32" fmla="*/ 322 w 450"/>
                <a:gd name="T33" fmla="*/ 370 h 773"/>
                <a:gd name="T34" fmla="*/ 373 w 450"/>
                <a:gd name="T35" fmla="*/ 403 h 773"/>
                <a:gd name="T36" fmla="*/ 406 w 450"/>
                <a:gd name="T37" fmla="*/ 432 h 773"/>
                <a:gd name="T38" fmla="*/ 432 w 450"/>
                <a:gd name="T39" fmla="*/ 468 h 773"/>
                <a:gd name="T40" fmla="*/ 446 w 450"/>
                <a:gd name="T41" fmla="*/ 509 h 773"/>
                <a:gd name="T42" fmla="*/ 450 w 450"/>
                <a:gd name="T43" fmla="*/ 556 h 773"/>
                <a:gd name="T44" fmla="*/ 443 w 450"/>
                <a:gd name="T45" fmla="*/ 615 h 773"/>
                <a:gd name="T46" fmla="*/ 417 w 450"/>
                <a:gd name="T47" fmla="*/ 666 h 773"/>
                <a:gd name="T48" fmla="*/ 377 w 450"/>
                <a:gd name="T49" fmla="*/ 710 h 773"/>
                <a:gd name="T50" fmla="*/ 322 w 450"/>
                <a:gd name="T51" fmla="*/ 743 h 773"/>
                <a:gd name="T52" fmla="*/ 256 w 450"/>
                <a:gd name="T53" fmla="*/ 765 h 773"/>
                <a:gd name="T54" fmla="*/ 179 w 450"/>
                <a:gd name="T55" fmla="*/ 773 h 773"/>
                <a:gd name="T56" fmla="*/ 114 w 450"/>
                <a:gd name="T57" fmla="*/ 765 h 773"/>
                <a:gd name="T58" fmla="*/ 55 w 450"/>
                <a:gd name="T59" fmla="*/ 751 h 773"/>
                <a:gd name="T60" fmla="*/ 0 w 450"/>
                <a:gd name="T61" fmla="*/ 725 h 773"/>
                <a:gd name="T62" fmla="*/ 0 w 450"/>
                <a:gd name="T63" fmla="*/ 600 h 773"/>
                <a:gd name="T64" fmla="*/ 59 w 450"/>
                <a:gd name="T65" fmla="*/ 641 h 773"/>
                <a:gd name="T66" fmla="*/ 121 w 450"/>
                <a:gd name="T67" fmla="*/ 663 h 773"/>
                <a:gd name="T68" fmla="*/ 190 w 450"/>
                <a:gd name="T69" fmla="*/ 670 h 773"/>
                <a:gd name="T70" fmla="*/ 242 w 450"/>
                <a:gd name="T71" fmla="*/ 666 h 773"/>
                <a:gd name="T72" fmla="*/ 278 w 450"/>
                <a:gd name="T73" fmla="*/ 655 h 773"/>
                <a:gd name="T74" fmla="*/ 307 w 450"/>
                <a:gd name="T75" fmla="*/ 633 h 773"/>
                <a:gd name="T76" fmla="*/ 326 w 450"/>
                <a:gd name="T77" fmla="*/ 604 h 773"/>
                <a:gd name="T78" fmla="*/ 329 w 450"/>
                <a:gd name="T79" fmla="*/ 567 h 773"/>
                <a:gd name="T80" fmla="*/ 322 w 450"/>
                <a:gd name="T81" fmla="*/ 531 h 773"/>
                <a:gd name="T82" fmla="*/ 304 w 450"/>
                <a:gd name="T83" fmla="*/ 498 h 773"/>
                <a:gd name="T84" fmla="*/ 278 w 450"/>
                <a:gd name="T85" fmla="*/ 479 h 773"/>
                <a:gd name="T86" fmla="*/ 234 w 450"/>
                <a:gd name="T87" fmla="*/ 457 h 773"/>
                <a:gd name="T88" fmla="*/ 179 w 450"/>
                <a:gd name="T89" fmla="*/ 428 h 773"/>
                <a:gd name="T90" fmla="*/ 121 w 450"/>
                <a:gd name="T91" fmla="*/ 399 h 773"/>
                <a:gd name="T92" fmla="*/ 73 w 450"/>
                <a:gd name="T93" fmla="*/ 370 h 773"/>
                <a:gd name="T94" fmla="*/ 40 w 450"/>
                <a:gd name="T95" fmla="*/ 340 h 773"/>
                <a:gd name="T96" fmla="*/ 18 w 450"/>
                <a:gd name="T97" fmla="*/ 304 h 773"/>
                <a:gd name="T98" fmla="*/ 4 w 450"/>
                <a:gd name="T99" fmla="*/ 260 h 773"/>
                <a:gd name="T100" fmla="*/ 0 w 450"/>
                <a:gd name="T101" fmla="*/ 212 h 773"/>
                <a:gd name="T102" fmla="*/ 8 w 450"/>
                <a:gd name="T103" fmla="*/ 153 h 773"/>
                <a:gd name="T104" fmla="*/ 33 w 450"/>
                <a:gd name="T105" fmla="*/ 102 h 773"/>
                <a:gd name="T106" fmla="*/ 73 w 450"/>
                <a:gd name="T107" fmla="*/ 58 h 773"/>
                <a:gd name="T108" fmla="*/ 128 w 450"/>
                <a:gd name="T109" fmla="*/ 25 h 773"/>
                <a:gd name="T110" fmla="*/ 187 w 450"/>
                <a:gd name="T111" fmla="*/ 3 h 773"/>
                <a:gd name="T112" fmla="*/ 260 w 450"/>
                <a:gd name="T113"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0" h="773">
                  <a:moveTo>
                    <a:pt x="260" y="0"/>
                  </a:moveTo>
                  <a:lnTo>
                    <a:pt x="340" y="7"/>
                  </a:lnTo>
                  <a:lnTo>
                    <a:pt x="417" y="32"/>
                  </a:lnTo>
                  <a:lnTo>
                    <a:pt x="417" y="150"/>
                  </a:lnTo>
                  <a:lnTo>
                    <a:pt x="366" y="124"/>
                  </a:lnTo>
                  <a:lnTo>
                    <a:pt x="311" y="106"/>
                  </a:lnTo>
                  <a:lnTo>
                    <a:pt x="249" y="98"/>
                  </a:lnTo>
                  <a:lnTo>
                    <a:pt x="198" y="106"/>
                  </a:lnTo>
                  <a:lnTo>
                    <a:pt x="157" y="128"/>
                  </a:lnTo>
                  <a:lnTo>
                    <a:pt x="128" y="161"/>
                  </a:lnTo>
                  <a:lnTo>
                    <a:pt x="121" y="201"/>
                  </a:lnTo>
                  <a:lnTo>
                    <a:pt x="128" y="245"/>
                  </a:lnTo>
                  <a:lnTo>
                    <a:pt x="146" y="278"/>
                  </a:lnTo>
                  <a:lnTo>
                    <a:pt x="172" y="296"/>
                  </a:lnTo>
                  <a:lnTo>
                    <a:pt x="209" y="318"/>
                  </a:lnTo>
                  <a:lnTo>
                    <a:pt x="260" y="340"/>
                  </a:lnTo>
                  <a:lnTo>
                    <a:pt x="322" y="370"/>
                  </a:lnTo>
                  <a:lnTo>
                    <a:pt x="373" y="403"/>
                  </a:lnTo>
                  <a:lnTo>
                    <a:pt x="406" y="432"/>
                  </a:lnTo>
                  <a:lnTo>
                    <a:pt x="432" y="468"/>
                  </a:lnTo>
                  <a:lnTo>
                    <a:pt x="446" y="509"/>
                  </a:lnTo>
                  <a:lnTo>
                    <a:pt x="450" y="556"/>
                  </a:lnTo>
                  <a:lnTo>
                    <a:pt x="443" y="615"/>
                  </a:lnTo>
                  <a:lnTo>
                    <a:pt x="417" y="666"/>
                  </a:lnTo>
                  <a:lnTo>
                    <a:pt x="377" y="710"/>
                  </a:lnTo>
                  <a:lnTo>
                    <a:pt x="322" y="743"/>
                  </a:lnTo>
                  <a:lnTo>
                    <a:pt x="256" y="765"/>
                  </a:lnTo>
                  <a:lnTo>
                    <a:pt x="179" y="773"/>
                  </a:lnTo>
                  <a:lnTo>
                    <a:pt x="114" y="765"/>
                  </a:lnTo>
                  <a:lnTo>
                    <a:pt x="55" y="751"/>
                  </a:lnTo>
                  <a:lnTo>
                    <a:pt x="0" y="725"/>
                  </a:lnTo>
                  <a:lnTo>
                    <a:pt x="0" y="600"/>
                  </a:lnTo>
                  <a:lnTo>
                    <a:pt x="59" y="641"/>
                  </a:lnTo>
                  <a:lnTo>
                    <a:pt x="121" y="663"/>
                  </a:lnTo>
                  <a:lnTo>
                    <a:pt x="190" y="670"/>
                  </a:lnTo>
                  <a:lnTo>
                    <a:pt x="242" y="666"/>
                  </a:lnTo>
                  <a:lnTo>
                    <a:pt x="278" y="655"/>
                  </a:lnTo>
                  <a:lnTo>
                    <a:pt x="307" y="633"/>
                  </a:lnTo>
                  <a:lnTo>
                    <a:pt x="326" y="604"/>
                  </a:lnTo>
                  <a:lnTo>
                    <a:pt x="329" y="567"/>
                  </a:lnTo>
                  <a:lnTo>
                    <a:pt x="322" y="531"/>
                  </a:lnTo>
                  <a:lnTo>
                    <a:pt x="304" y="498"/>
                  </a:lnTo>
                  <a:lnTo>
                    <a:pt x="278" y="479"/>
                  </a:lnTo>
                  <a:lnTo>
                    <a:pt x="234" y="457"/>
                  </a:lnTo>
                  <a:lnTo>
                    <a:pt x="179" y="428"/>
                  </a:lnTo>
                  <a:lnTo>
                    <a:pt x="121" y="399"/>
                  </a:lnTo>
                  <a:lnTo>
                    <a:pt x="73" y="370"/>
                  </a:lnTo>
                  <a:lnTo>
                    <a:pt x="40" y="340"/>
                  </a:lnTo>
                  <a:lnTo>
                    <a:pt x="18" y="304"/>
                  </a:lnTo>
                  <a:lnTo>
                    <a:pt x="4" y="260"/>
                  </a:lnTo>
                  <a:lnTo>
                    <a:pt x="0" y="212"/>
                  </a:lnTo>
                  <a:lnTo>
                    <a:pt x="8" y="153"/>
                  </a:lnTo>
                  <a:lnTo>
                    <a:pt x="33" y="102"/>
                  </a:lnTo>
                  <a:lnTo>
                    <a:pt x="73" y="58"/>
                  </a:lnTo>
                  <a:lnTo>
                    <a:pt x="128" y="25"/>
                  </a:lnTo>
                  <a:lnTo>
                    <a:pt x="187" y="3"/>
                  </a:lnTo>
                  <a:lnTo>
                    <a:pt x="2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grpSp>
    </p:spTree>
    <p:extLst>
      <p:ext uri="{BB962C8B-B14F-4D97-AF65-F5344CB8AC3E}">
        <p14:creationId xmlns:p14="http://schemas.microsoft.com/office/powerpoint/2010/main" val="23372622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Legal">
    <p:bg>
      <p:bgPr>
        <a:solidFill>
          <a:schemeClr val="accent1"/>
        </a:solidFill>
        <a:effectLst/>
      </p:bgPr>
    </p:bg>
    <p:spTree>
      <p:nvGrpSpPr>
        <p:cNvPr id="1" name=""/>
        <p:cNvGrpSpPr/>
        <p:nvPr/>
      </p:nvGrpSpPr>
      <p:grpSpPr>
        <a:xfrm>
          <a:off x="0" y="0"/>
          <a:ext cx="0" cy="0"/>
          <a:chOff x="0" y="0"/>
          <a:chExt cx="0" cy="0"/>
        </a:xfrm>
      </p:grpSpPr>
      <p:sp>
        <p:nvSpPr>
          <p:cNvPr id="49" name="TextBox 48"/>
          <p:cNvSpPr txBox="1"/>
          <p:nvPr userDrawn="1"/>
        </p:nvSpPr>
        <p:spPr>
          <a:xfrm>
            <a:off x="621824" y="6350404"/>
            <a:ext cx="9586451" cy="328680"/>
          </a:xfrm>
          <a:prstGeom prst="rect">
            <a:avLst/>
          </a:prstGeom>
          <a:noFill/>
        </p:spPr>
        <p:txBody>
          <a:bodyPr wrap="square" lIns="0" tIns="0" rIns="0" bIns="0" rtlCol="0" anchor="b" anchorCtr="0">
            <a:spAutoFit/>
          </a:bodyPr>
          <a:lstStyle/>
          <a:p>
            <a:pPr defTabSz="1243493">
              <a:lnSpc>
                <a:spcPct val="125000"/>
              </a:lnSpc>
            </a:pPr>
            <a:r>
              <a:rPr lang="en-US" sz="854" dirty="0" smtClean="0">
                <a:solidFill>
                  <a:srgbClr val="FFFFFF"/>
                </a:solidFill>
              </a:rPr>
              <a:t>© 2012 </a:t>
            </a:r>
            <a:r>
              <a:rPr lang="en-US" sz="854" dirty="0">
                <a:solidFill>
                  <a:srgbClr val="FFFFFF"/>
                </a:solidFill>
              </a:rPr>
              <a:t>Microsoft Corporation. </a:t>
            </a:r>
          </a:p>
          <a:p>
            <a:pPr defTabSz="1243493">
              <a:lnSpc>
                <a:spcPct val="125000"/>
              </a:lnSpc>
            </a:pPr>
            <a:r>
              <a:rPr lang="en-US" sz="854" dirty="0">
                <a:solidFill>
                  <a:srgbClr val="FFFFFF"/>
                </a:solidFill>
              </a:rPr>
              <a:t>All rights reserved. Microsoft, Windows, Windows Vista and other product names are or may be registered trademarks and/or trademarks in the U.S. and/or other countries.</a:t>
            </a:r>
          </a:p>
        </p:txBody>
      </p:sp>
      <p:grpSp>
        <p:nvGrpSpPr>
          <p:cNvPr id="22" name="Group 21"/>
          <p:cNvGrpSpPr/>
          <p:nvPr userDrawn="1"/>
        </p:nvGrpSpPr>
        <p:grpSpPr>
          <a:xfrm>
            <a:off x="621824" y="614518"/>
            <a:ext cx="3461486" cy="492953"/>
            <a:chOff x="-7105650" y="-1617663"/>
            <a:chExt cx="19148426" cy="2727326"/>
          </a:xfrm>
          <a:solidFill>
            <a:schemeClr val="tx1"/>
          </a:solidFill>
        </p:grpSpPr>
        <p:sp>
          <p:nvSpPr>
            <p:cNvPr id="23" name="Freeform 22"/>
            <p:cNvSpPr>
              <a:spLocks/>
            </p:cNvSpPr>
            <p:nvPr userDrawn="1"/>
          </p:nvSpPr>
          <p:spPr bwMode="auto">
            <a:xfrm>
              <a:off x="-7105650" y="-1397000"/>
              <a:ext cx="1131888" cy="1087438"/>
            </a:xfrm>
            <a:custGeom>
              <a:avLst/>
              <a:gdLst>
                <a:gd name="T0" fmla="*/ 713 w 713"/>
                <a:gd name="T1" fmla="*/ 0 h 685"/>
                <a:gd name="T2" fmla="*/ 713 w 713"/>
                <a:gd name="T3" fmla="*/ 685 h 685"/>
                <a:gd name="T4" fmla="*/ 0 w 713"/>
                <a:gd name="T5" fmla="*/ 685 h 685"/>
                <a:gd name="T6" fmla="*/ 0 w 713"/>
                <a:gd name="T7" fmla="*/ 99 h 685"/>
                <a:gd name="T8" fmla="*/ 713 w 713"/>
                <a:gd name="T9" fmla="*/ 0 h 685"/>
              </a:gdLst>
              <a:ahLst/>
              <a:cxnLst>
                <a:cxn ang="0">
                  <a:pos x="T0" y="T1"/>
                </a:cxn>
                <a:cxn ang="0">
                  <a:pos x="T2" y="T3"/>
                </a:cxn>
                <a:cxn ang="0">
                  <a:pos x="T4" y="T5"/>
                </a:cxn>
                <a:cxn ang="0">
                  <a:pos x="T6" y="T7"/>
                </a:cxn>
                <a:cxn ang="0">
                  <a:pos x="T8" y="T9"/>
                </a:cxn>
              </a:cxnLst>
              <a:rect l="0" t="0" r="r" b="b"/>
              <a:pathLst>
                <a:path w="713" h="685">
                  <a:moveTo>
                    <a:pt x="713" y="0"/>
                  </a:moveTo>
                  <a:lnTo>
                    <a:pt x="713" y="685"/>
                  </a:lnTo>
                  <a:lnTo>
                    <a:pt x="0" y="685"/>
                  </a:lnTo>
                  <a:lnTo>
                    <a:pt x="0" y="99"/>
                  </a:lnTo>
                  <a:lnTo>
                    <a:pt x="7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48">
                <a:solidFill>
                  <a:srgbClr val="FFFFFF"/>
                </a:solidFill>
              </a:endParaRPr>
            </a:p>
          </p:txBody>
        </p:sp>
        <p:sp>
          <p:nvSpPr>
            <p:cNvPr id="24" name="Freeform 23"/>
            <p:cNvSpPr>
              <a:spLocks/>
            </p:cNvSpPr>
            <p:nvPr userDrawn="1"/>
          </p:nvSpPr>
          <p:spPr bwMode="auto">
            <a:xfrm>
              <a:off x="-5868988" y="-1617663"/>
              <a:ext cx="1490663" cy="1308100"/>
            </a:xfrm>
            <a:custGeom>
              <a:avLst/>
              <a:gdLst>
                <a:gd name="T0" fmla="*/ 939 w 939"/>
                <a:gd name="T1" fmla="*/ 0 h 824"/>
                <a:gd name="T2" fmla="*/ 939 w 939"/>
                <a:gd name="T3" fmla="*/ 824 h 824"/>
                <a:gd name="T4" fmla="*/ 0 w 939"/>
                <a:gd name="T5" fmla="*/ 824 h 824"/>
                <a:gd name="T6" fmla="*/ 0 w 939"/>
                <a:gd name="T7" fmla="*/ 132 h 824"/>
                <a:gd name="T8" fmla="*/ 939 w 939"/>
                <a:gd name="T9" fmla="*/ 0 h 824"/>
              </a:gdLst>
              <a:ahLst/>
              <a:cxnLst>
                <a:cxn ang="0">
                  <a:pos x="T0" y="T1"/>
                </a:cxn>
                <a:cxn ang="0">
                  <a:pos x="T2" y="T3"/>
                </a:cxn>
                <a:cxn ang="0">
                  <a:pos x="T4" y="T5"/>
                </a:cxn>
                <a:cxn ang="0">
                  <a:pos x="T6" y="T7"/>
                </a:cxn>
                <a:cxn ang="0">
                  <a:pos x="T8" y="T9"/>
                </a:cxn>
              </a:cxnLst>
              <a:rect l="0" t="0" r="r" b="b"/>
              <a:pathLst>
                <a:path w="939" h="824">
                  <a:moveTo>
                    <a:pt x="939" y="0"/>
                  </a:moveTo>
                  <a:lnTo>
                    <a:pt x="939" y="824"/>
                  </a:lnTo>
                  <a:lnTo>
                    <a:pt x="0" y="824"/>
                  </a:lnTo>
                  <a:lnTo>
                    <a:pt x="0" y="132"/>
                  </a:lnTo>
                  <a:lnTo>
                    <a:pt x="9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48">
                <a:solidFill>
                  <a:srgbClr val="FFFFFF"/>
                </a:solidFill>
              </a:endParaRPr>
            </a:p>
          </p:txBody>
        </p:sp>
        <p:sp>
          <p:nvSpPr>
            <p:cNvPr id="25" name="Freeform 24"/>
            <p:cNvSpPr>
              <a:spLocks/>
            </p:cNvSpPr>
            <p:nvPr userDrawn="1"/>
          </p:nvSpPr>
          <p:spPr bwMode="auto">
            <a:xfrm>
              <a:off x="-7105650" y="-198437"/>
              <a:ext cx="1131888" cy="1087438"/>
            </a:xfrm>
            <a:custGeom>
              <a:avLst/>
              <a:gdLst>
                <a:gd name="T0" fmla="*/ 0 w 713"/>
                <a:gd name="T1" fmla="*/ 0 h 685"/>
                <a:gd name="T2" fmla="*/ 713 w 713"/>
                <a:gd name="T3" fmla="*/ 0 h 685"/>
                <a:gd name="T4" fmla="*/ 713 w 713"/>
                <a:gd name="T5" fmla="*/ 685 h 685"/>
                <a:gd name="T6" fmla="*/ 0 w 713"/>
                <a:gd name="T7" fmla="*/ 586 h 685"/>
                <a:gd name="T8" fmla="*/ 0 w 713"/>
                <a:gd name="T9" fmla="*/ 0 h 685"/>
              </a:gdLst>
              <a:ahLst/>
              <a:cxnLst>
                <a:cxn ang="0">
                  <a:pos x="T0" y="T1"/>
                </a:cxn>
                <a:cxn ang="0">
                  <a:pos x="T2" y="T3"/>
                </a:cxn>
                <a:cxn ang="0">
                  <a:pos x="T4" y="T5"/>
                </a:cxn>
                <a:cxn ang="0">
                  <a:pos x="T6" y="T7"/>
                </a:cxn>
                <a:cxn ang="0">
                  <a:pos x="T8" y="T9"/>
                </a:cxn>
              </a:cxnLst>
              <a:rect l="0" t="0" r="r" b="b"/>
              <a:pathLst>
                <a:path w="713" h="685">
                  <a:moveTo>
                    <a:pt x="0" y="0"/>
                  </a:moveTo>
                  <a:lnTo>
                    <a:pt x="713" y="0"/>
                  </a:lnTo>
                  <a:lnTo>
                    <a:pt x="713" y="685"/>
                  </a:lnTo>
                  <a:lnTo>
                    <a:pt x="0" y="58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48">
                <a:solidFill>
                  <a:srgbClr val="FFFFFF"/>
                </a:solidFill>
              </a:endParaRPr>
            </a:p>
          </p:txBody>
        </p:sp>
        <p:sp>
          <p:nvSpPr>
            <p:cNvPr id="26" name="Freeform 25"/>
            <p:cNvSpPr>
              <a:spLocks/>
            </p:cNvSpPr>
            <p:nvPr userDrawn="1"/>
          </p:nvSpPr>
          <p:spPr bwMode="auto">
            <a:xfrm>
              <a:off x="-5868988" y="-198437"/>
              <a:ext cx="1490663" cy="1308100"/>
            </a:xfrm>
            <a:custGeom>
              <a:avLst/>
              <a:gdLst>
                <a:gd name="T0" fmla="*/ 0 w 939"/>
                <a:gd name="T1" fmla="*/ 0 h 824"/>
                <a:gd name="T2" fmla="*/ 939 w 939"/>
                <a:gd name="T3" fmla="*/ 0 h 824"/>
                <a:gd name="T4" fmla="*/ 939 w 939"/>
                <a:gd name="T5" fmla="*/ 824 h 824"/>
                <a:gd name="T6" fmla="*/ 0 w 939"/>
                <a:gd name="T7" fmla="*/ 696 h 824"/>
                <a:gd name="T8" fmla="*/ 0 w 939"/>
                <a:gd name="T9" fmla="*/ 0 h 824"/>
              </a:gdLst>
              <a:ahLst/>
              <a:cxnLst>
                <a:cxn ang="0">
                  <a:pos x="T0" y="T1"/>
                </a:cxn>
                <a:cxn ang="0">
                  <a:pos x="T2" y="T3"/>
                </a:cxn>
                <a:cxn ang="0">
                  <a:pos x="T4" y="T5"/>
                </a:cxn>
                <a:cxn ang="0">
                  <a:pos x="T6" y="T7"/>
                </a:cxn>
                <a:cxn ang="0">
                  <a:pos x="T8" y="T9"/>
                </a:cxn>
              </a:cxnLst>
              <a:rect l="0" t="0" r="r" b="b"/>
              <a:pathLst>
                <a:path w="939" h="824">
                  <a:moveTo>
                    <a:pt x="0" y="0"/>
                  </a:moveTo>
                  <a:lnTo>
                    <a:pt x="939" y="0"/>
                  </a:lnTo>
                  <a:lnTo>
                    <a:pt x="939" y="824"/>
                  </a:lnTo>
                  <a:lnTo>
                    <a:pt x="0" y="69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48">
                <a:solidFill>
                  <a:srgbClr val="FFFFFF"/>
                </a:solidFill>
              </a:endParaRPr>
            </a:p>
          </p:txBody>
        </p:sp>
        <p:sp>
          <p:nvSpPr>
            <p:cNvPr id="28" name="Freeform 27"/>
            <p:cNvSpPr>
              <a:spLocks noEditPoints="1"/>
            </p:cNvSpPr>
            <p:nvPr userDrawn="1"/>
          </p:nvSpPr>
          <p:spPr bwMode="auto">
            <a:xfrm>
              <a:off x="6035675" y="-1071563"/>
              <a:ext cx="998538" cy="1639888"/>
            </a:xfrm>
            <a:custGeom>
              <a:avLst/>
              <a:gdLst>
                <a:gd name="T0" fmla="*/ 121 w 629"/>
                <a:gd name="T1" fmla="*/ 110 h 1033"/>
                <a:gd name="T2" fmla="*/ 121 w 629"/>
                <a:gd name="T3" fmla="*/ 531 h 1033"/>
                <a:gd name="T4" fmla="*/ 245 w 629"/>
                <a:gd name="T5" fmla="*/ 531 h 1033"/>
                <a:gd name="T6" fmla="*/ 322 w 629"/>
                <a:gd name="T7" fmla="*/ 528 h 1033"/>
                <a:gd name="T8" fmla="*/ 384 w 629"/>
                <a:gd name="T9" fmla="*/ 509 h 1033"/>
                <a:gd name="T10" fmla="*/ 435 w 629"/>
                <a:gd name="T11" fmla="*/ 476 h 1033"/>
                <a:gd name="T12" fmla="*/ 472 w 629"/>
                <a:gd name="T13" fmla="*/ 432 h 1033"/>
                <a:gd name="T14" fmla="*/ 494 w 629"/>
                <a:gd name="T15" fmla="*/ 381 h 1033"/>
                <a:gd name="T16" fmla="*/ 501 w 629"/>
                <a:gd name="T17" fmla="*/ 315 h 1033"/>
                <a:gd name="T18" fmla="*/ 494 w 629"/>
                <a:gd name="T19" fmla="*/ 253 h 1033"/>
                <a:gd name="T20" fmla="*/ 475 w 629"/>
                <a:gd name="T21" fmla="*/ 202 h 1033"/>
                <a:gd name="T22" fmla="*/ 442 w 629"/>
                <a:gd name="T23" fmla="*/ 161 h 1033"/>
                <a:gd name="T24" fmla="*/ 395 w 629"/>
                <a:gd name="T25" fmla="*/ 132 h 1033"/>
                <a:gd name="T26" fmla="*/ 333 w 629"/>
                <a:gd name="T27" fmla="*/ 117 h 1033"/>
                <a:gd name="T28" fmla="*/ 260 w 629"/>
                <a:gd name="T29" fmla="*/ 110 h 1033"/>
                <a:gd name="T30" fmla="*/ 121 w 629"/>
                <a:gd name="T31" fmla="*/ 110 h 1033"/>
                <a:gd name="T32" fmla="*/ 0 w 629"/>
                <a:gd name="T33" fmla="*/ 0 h 1033"/>
                <a:gd name="T34" fmla="*/ 282 w 629"/>
                <a:gd name="T35" fmla="*/ 0 h 1033"/>
                <a:gd name="T36" fmla="*/ 358 w 629"/>
                <a:gd name="T37" fmla="*/ 7 h 1033"/>
                <a:gd name="T38" fmla="*/ 428 w 629"/>
                <a:gd name="T39" fmla="*/ 22 h 1033"/>
                <a:gd name="T40" fmla="*/ 486 w 629"/>
                <a:gd name="T41" fmla="*/ 48 h 1033"/>
                <a:gd name="T42" fmla="*/ 537 w 629"/>
                <a:gd name="T43" fmla="*/ 81 h 1033"/>
                <a:gd name="T44" fmla="*/ 578 w 629"/>
                <a:gd name="T45" fmla="*/ 125 h 1033"/>
                <a:gd name="T46" fmla="*/ 607 w 629"/>
                <a:gd name="T47" fmla="*/ 180 h 1033"/>
                <a:gd name="T48" fmla="*/ 622 w 629"/>
                <a:gd name="T49" fmla="*/ 238 h 1033"/>
                <a:gd name="T50" fmla="*/ 629 w 629"/>
                <a:gd name="T51" fmla="*/ 308 h 1033"/>
                <a:gd name="T52" fmla="*/ 622 w 629"/>
                <a:gd name="T53" fmla="*/ 381 h 1033"/>
                <a:gd name="T54" fmla="*/ 603 w 629"/>
                <a:gd name="T55" fmla="*/ 443 h 1033"/>
                <a:gd name="T56" fmla="*/ 570 w 629"/>
                <a:gd name="T57" fmla="*/ 502 h 1033"/>
                <a:gd name="T58" fmla="*/ 527 w 629"/>
                <a:gd name="T59" fmla="*/ 550 h 1033"/>
                <a:gd name="T60" fmla="*/ 468 w 629"/>
                <a:gd name="T61" fmla="*/ 590 h 1033"/>
                <a:gd name="T62" fmla="*/ 406 w 629"/>
                <a:gd name="T63" fmla="*/ 619 h 1033"/>
                <a:gd name="T64" fmla="*/ 333 w 629"/>
                <a:gd name="T65" fmla="*/ 638 h 1033"/>
                <a:gd name="T66" fmla="*/ 256 w 629"/>
                <a:gd name="T67" fmla="*/ 641 h 1033"/>
                <a:gd name="T68" fmla="*/ 121 w 629"/>
                <a:gd name="T69" fmla="*/ 641 h 1033"/>
                <a:gd name="T70" fmla="*/ 121 w 629"/>
                <a:gd name="T71" fmla="*/ 1033 h 1033"/>
                <a:gd name="T72" fmla="*/ 0 w 629"/>
                <a:gd name="T73" fmla="*/ 1033 h 1033"/>
                <a:gd name="T74" fmla="*/ 0 w 629"/>
                <a:gd name="T75" fmla="*/ 0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9" h="1033">
                  <a:moveTo>
                    <a:pt x="121" y="110"/>
                  </a:moveTo>
                  <a:lnTo>
                    <a:pt x="121" y="531"/>
                  </a:lnTo>
                  <a:lnTo>
                    <a:pt x="245" y="531"/>
                  </a:lnTo>
                  <a:lnTo>
                    <a:pt x="322" y="528"/>
                  </a:lnTo>
                  <a:lnTo>
                    <a:pt x="384" y="509"/>
                  </a:lnTo>
                  <a:lnTo>
                    <a:pt x="435" y="476"/>
                  </a:lnTo>
                  <a:lnTo>
                    <a:pt x="472" y="432"/>
                  </a:lnTo>
                  <a:lnTo>
                    <a:pt x="494" y="381"/>
                  </a:lnTo>
                  <a:lnTo>
                    <a:pt x="501" y="315"/>
                  </a:lnTo>
                  <a:lnTo>
                    <a:pt x="494" y="253"/>
                  </a:lnTo>
                  <a:lnTo>
                    <a:pt x="475" y="202"/>
                  </a:lnTo>
                  <a:lnTo>
                    <a:pt x="442" y="161"/>
                  </a:lnTo>
                  <a:lnTo>
                    <a:pt x="395" y="132"/>
                  </a:lnTo>
                  <a:lnTo>
                    <a:pt x="333" y="117"/>
                  </a:lnTo>
                  <a:lnTo>
                    <a:pt x="260" y="110"/>
                  </a:lnTo>
                  <a:lnTo>
                    <a:pt x="121" y="110"/>
                  </a:lnTo>
                  <a:close/>
                  <a:moveTo>
                    <a:pt x="0" y="0"/>
                  </a:moveTo>
                  <a:lnTo>
                    <a:pt x="282" y="0"/>
                  </a:lnTo>
                  <a:lnTo>
                    <a:pt x="358" y="7"/>
                  </a:lnTo>
                  <a:lnTo>
                    <a:pt x="428" y="22"/>
                  </a:lnTo>
                  <a:lnTo>
                    <a:pt x="486" y="48"/>
                  </a:lnTo>
                  <a:lnTo>
                    <a:pt x="537" y="81"/>
                  </a:lnTo>
                  <a:lnTo>
                    <a:pt x="578" y="125"/>
                  </a:lnTo>
                  <a:lnTo>
                    <a:pt x="607" y="180"/>
                  </a:lnTo>
                  <a:lnTo>
                    <a:pt x="622" y="238"/>
                  </a:lnTo>
                  <a:lnTo>
                    <a:pt x="629" y="308"/>
                  </a:lnTo>
                  <a:lnTo>
                    <a:pt x="622" y="381"/>
                  </a:lnTo>
                  <a:lnTo>
                    <a:pt x="603" y="443"/>
                  </a:lnTo>
                  <a:lnTo>
                    <a:pt x="570" y="502"/>
                  </a:lnTo>
                  <a:lnTo>
                    <a:pt x="527" y="550"/>
                  </a:lnTo>
                  <a:lnTo>
                    <a:pt x="468" y="590"/>
                  </a:lnTo>
                  <a:lnTo>
                    <a:pt x="406" y="619"/>
                  </a:lnTo>
                  <a:lnTo>
                    <a:pt x="333" y="638"/>
                  </a:lnTo>
                  <a:lnTo>
                    <a:pt x="256" y="641"/>
                  </a:lnTo>
                  <a:lnTo>
                    <a:pt x="121" y="641"/>
                  </a:lnTo>
                  <a:lnTo>
                    <a:pt x="121" y="1033"/>
                  </a:lnTo>
                  <a:lnTo>
                    <a:pt x="0"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48">
                <a:solidFill>
                  <a:srgbClr val="FFFFFF"/>
                </a:solidFill>
              </a:endParaRPr>
            </a:p>
          </p:txBody>
        </p:sp>
        <p:sp>
          <p:nvSpPr>
            <p:cNvPr id="29" name="Freeform 28"/>
            <p:cNvSpPr>
              <a:spLocks/>
            </p:cNvSpPr>
            <p:nvPr userDrawn="1"/>
          </p:nvSpPr>
          <p:spPr bwMode="auto">
            <a:xfrm>
              <a:off x="7231063" y="-1165225"/>
              <a:ext cx="963613" cy="1733551"/>
            </a:xfrm>
            <a:custGeom>
              <a:avLst/>
              <a:gdLst>
                <a:gd name="T0" fmla="*/ 0 w 607"/>
                <a:gd name="T1" fmla="*/ 0 h 1092"/>
                <a:gd name="T2" fmla="*/ 117 w 607"/>
                <a:gd name="T3" fmla="*/ 0 h 1092"/>
                <a:gd name="T4" fmla="*/ 117 w 607"/>
                <a:gd name="T5" fmla="*/ 477 h 1092"/>
                <a:gd name="T6" fmla="*/ 121 w 607"/>
                <a:gd name="T7" fmla="*/ 477 h 1092"/>
                <a:gd name="T8" fmla="*/ 165 w 607"/>
                <a:gd name="T9" fmla="*/ 414 h 1092"/>
                <a:gd name="T10" fmla="*/ 223 w 607"/>
                <a:gd name="T11" fmla="*/ 370 h 1092"/>
                <a:gd name="T12" fmla="*/ 285 w 607"/>
                <a:gd name="T13" fmla="*/ 345 h 1092"/>
                <a:gd name="T14" fmla="*/ 362 w 607"/>
                <a:gd name="T15" fmla="*/ 338 h 1092"/>
                <a:gd name="T16" fmla="*/ 428 w 607"/>
                <a:gd name="T17" fmla="*/ 341 h 1092"/>
                <a:gd name="T18" fmla="*/ 483 w 607"/>
                <a:gd name="T19" fmla="*/ 359 h 1092"/>
                <a:gd name="T20" fmla="*/ 527 w 607"/>
                <a:gd name="T21" fmla="*/ 392 h 1092"/>
                <a:gd name="T22" fmla="*/ 563 w 607"/>
                <a:gd name="T23" fmla="*/ 436 h 1092"/>
                <a:gd name="T24" fmla="*/ 589 w 607"/>
                <a:gd name="T25" fmla="*/ 491 h 1092"/>
                <a:gd name="T26" fmla="*/ 604 w 607"/>
                <a:gd name="T27" fmla="*/ 557 h 1092"/>
                <a:gd name="T28" fmla="*/ 607 w 607"/>
                <a:gd name="T29" fmla="*/ 638 h 1092"/>
                <a:gd name="T30" fmla="*/ 607 w 607"/>
                <a:gd name="T31" fmla="*/ 1092 h 1092"/>
                <a:gd name="T32" fmla="*/ 490 w 607"/>
                <a:gd name="T33" fmla="*/ 1092 h 1092"/>
                <a:gd name="T34" fmla="*/ 490 w 607"/>
                <a:gd name="T35" fmla="*/ 667 h 1092"/>
                <a:gd name="T36" fmla="*/ 487 w 607"/>
                <a:gd name="T37" fmla="*/ 598 h 1092"/>
                <a:gd name="T38" fmla="*/ 472 w 607"/>
                <a:gd name="T39" fmla="*/ 539 h 1092"/>
                <a:gd name="T40" fmla="*/ 450 w 607"/>
                <a:gd name="T41" fmla="*/ 495 h 1092"/>
                <a:gd name="T42" fmla="*/ 413 w 607"/>
                <a:gd name="T43" fmla="*/ 462 h 1092"/>
                <a:gd name="T44" fmla="*/ 373 w 607"/>
                <a:gd name="T45" fmla="*/ 444 h 1092"/>
                <a:gd name="T46" fmla="*/ 318 w 607"/>
                <a:gd name="T47" fmla="*/ 436 h 1092"/>
                <a:gd name="T48" fmla="*/ 263 w 607"/>
                <a:gd name="T49" fmla="*/ 444 h 1092"/>
                <a:gd name="T50" fmla="*/ 216 w 607"/>
                <a:gd name="T51" fmla="*/ 466 h 1092"/>
                <a:gd name="T52" fmla="*/ 176 w 607"/>
                <a:gd name="T53" fmla="*/ 506 h 1092"/>
                <a:gd name="T54" fmla="*/ 143 w 607"/>
                <a:gd name="T55" fmla="*/ 554 h 1092"/>
                <a:gd name="T56" fmla="*/ 125 w 607"/>
                <a:gd name="T57" fmla="*/ 609 h 1092"/>
                <a:gd name="T58" fmla="*/ 117 w 607"/>
                <a:gd name="T59" fmla="*/ 675 h 1092"/>
                <a:gd name="T60" fmla="*/ 117 w 607"/>
                <a:gd name="T61" fmla="*/ 1092 h 1092"/>
                <a:gd name="T62" fmla="*/ 0 w 607"/>
                <a:gd name="T63" fmla="*/ 1092 h 1092"/>
                <a:gd name="T64" fmla="*/ 0 w 607"/>
                <a:gd name="T65" fmla="*/ 0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7" h="1092">
                  <a:moveTo>
                    <a:pt x="0" y="0"/>
                  </a:moveTo>
                  <a:lnTo>
                    <a:pt x="117" y="0"/>
                  </a:lnTo>
                  <a:lnTo>
                    <a:pt x="117" y="477"/>
                  </a:lnTo>
                  <a:lnTo>
                    <a:pt x="121" y="477"/>
                  </a:lnTo>
                  <a:lnTo>
                    <a:pt x="165" y="414"/>
                  </a:lnTo>
                  <a:lnTo>
                    <a:pt x="223" y="370"/>
                  </a:lnTo>
                  <a:lnTo>
                    <a:pt x="285" y="345"/>
                  </a:lnTo>
                  <a:lnTo>
                    <a:pt x="362" y="338"/>
                  </a:lnTo>
                  <a:lnTo>
                    <a:pt x="428" y="341"/>
                  </a:lnTo>
                  <a:lnTo>
                    <a:pt x="483" y="359"/>
                  </a:lnTo>
                  <a:lnTo>
                    <a:pt x="527" y="392"/>
                  </a:lnTo>
                  <a:lnTo>
                    <a:pt x="563" y="436"/>
                  </a:lnTo>
                  <a:lnTo>
                    <a:pt x="589" y="491"/>
                  </a:lnTo>
                  <a:lnTo>
                    <a:pt x="604" y="557"/>
                  </a:lnTo>
                  <a:lnTo>
                    <a:pt x="607" y="638"/>
                  </a:lnTo>
                  <a:lnTo>
                    <a:pt x="607" y="1092"/>
                  </a:lnTo>
                  <a:lnTo>
                    <a:pt x="490" y="1092"/>
                  </a:lnTo>
                  <a:lnTo>
                    <a:pt x="490" y="667"/>
                  </a:lnTo>
                  <a:lnTo>
                    <a:pt x="487" y="598"/>
                  </a:lnTo>
                  <a:lnTo>
                    <a:pt x="472" y="539"/>
                  </a:lnTo>
                  <a:lnTo>
                    <a:pt x="450" y="495"/>
                  </a:lnTo>
                  <a:lnTo>
                    <a:pt x="413" y="462"/>
                  </a:lnTo>
                  <a:lnTo>
                    <a:pt x="373" y="444"/>
                  </a:lnTo>
                  <a:lnTo>
                    <a:pt x="318" y="436"/>
                  </a:lnTo>
                  <a:lnTo>
                    <a:pt x="263" y="444"/>
                  </a:lnTo>
                  <a:lnTo>
                    <a:pt x="216" y="466"/>
                  </a:lnTo>
                  <a:lnTo>
                    <a:pt x="176" y="506"/>
                  </a:lnTo>
                  <a:lnTo>
                    <a:pt x="143" y="554"/>
                  </a:lnTo>
                  <a:lnTo>
                    <a:pt x="125" y="609"/>
                  </a:lnTo>
                  <a:lnTo>
                    <a:pt x="117" y="675"/>
                  </a:lnTo>
                  <a:lnTo>
                    <a:pt x="117" y="1092"/>
                  </a:lnTo>
                  <a:lnTo>
                    <a:pt x="0" y="109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48">
                <a:solidFill>
                  <a:srgbClr val="FFFFFF"/>
                </a:solidFill>
              </a:endParaRPr>
            </a:p>
          </p:txBody>
        </p:sp>
        <p:sp>
          <p:nvSpPr>
            <p:cNvPr id="30" name="Freeform 29"/>
            <p:cNvSpPr>
              <a:spLocks noEditPoints="1"/>
            </p:cNvSpPr>
            <p:nvPr userDrawn="1"/>
          </p:nvSpPr>
          <p:spPr bwMode="auto">
            <a:xfrm>
              <a:off x="8421688" y="-628650"/>
              <a:ext cx="1149350" cy="1227138"/>
            </a:xfrm>
            <a:custGeom>
              <a:avLst/>
              <a:gdLst>
                <a:gd name="T0" fmla="*/ 365 w 724"/>
                <a:gd name="T1" fmla="*/ 98 h 773"/>
                <a:gd name="T2" fmla="*/ 296 w 724"/>
                <a:gd name="T3" fmla="*/ 109 h 773"/>
                <a:gd name="T4" fmla="*/ 237 w 724"/>
                <a:gd name="T5" fmla="*/ 131 h 773"/>
                <a:gd name="T6" fmla="*/ 186 w 724"/>
                <a:gd name="T7" fmla="*/ 175 h 773"/>
                <a:gd name="T8" fmla="*/ 150 w 724"/>
                <a:gd name="T9" fmla="*/ 230 h 773"/>
                <a:gd name="T10" fmla="*/ 128 w 724"/>
                <a:gd name="T11" fmla="*/ 304 h 773"/>
                <a:gd name="T12" fmla="*/ 120 w 724"/>
                <a:gd name="T13" fmla="*/ 388 h 773"/>
                <a:gd name="T14" fmla="*/ 128 w 724"/>
                <a:gd name="T15" fmla="*/ 472 h 773"/>
                <a:gd name="T16" fmla="*/ 150 w 724"/>
                <a:gd name="T17" fmla="*/ 542 h 773"/>
                <a:gd name="T18" fmla="*/ 186 w 724"/>
                <a:gd name="T19" fmla="*/ 597 h 773"/>
                <a:gd name="T20" fmla="*/ 237 w 724"/>
                <a:gd name="T21" fmla="*/ 637 h 773"/>
                <a:gd name="T22" fmla="*/ 296 w 724"/>
                <a:gd name="T23" fmla="*/ 663 h 773"/>
                <a:gd name="T24" fmla="*/ 365 w 724"/>
                <a:gd name="T25" fmla="*/ 670 h 773"/>
                <a:gd name="T26" fmla="*/ 435 w 724"/>
                <a:gd name="T27" fmla="*/ 663 h 773"/>
                <a:gd name="T28" fmla="*/ 493 w 724"/>
                <a:gd name="T29" fmla="*/ 637 h 773"/>
                <a:gd name="T30" fmla="*/ 541 w 724"/>
                <a:gd name="T31" fmla="*/ 597 h 773"/>
                <a:gd name="T32" fmla="*/ 574 w 724"/>
                <a:gd name="T33" fmla="*/ 542 h 773"/>
                <a:gd name="T34" fmla="*/ 596 w 724"/>
                <a:gd name="T35" fmla="*/ 472 h 773"/>
                <a:gd name="T36" fmla="*/ 603 w 724"/>
                <a:gd name="T37" fmla="*/ 388 h 773"/>
                <a:gd name="T38" fmla="*/ 596 w 724"/>
                <a:gd name="T39" fmla="*/ 300 h 773"/>
                <a:gd name="T40" fmla="*/ 574 w 724"/>
                <a:gd name="T41" fmla="*/ 230 h 773"/>
                <a:gd name="T42" fmla="*/ 541 w 724"/>
                <a:gd name="T43" fmla="*/ 175 h 773"/>
                <a:gd name="T44" fmla="*/ 493 w 724"/>
                <a:gd name="T45" fmla="*/ 131 h 773"/>
                <a:gd name="T46" fmla="*/ 435 w 724"/>
                <a:gd name="T47" fmla="*/ 109 h 773"/>
                <a:gd name="T48" fmla="*/ 365 w 724"/>
                <a:gd name="T49" fmla="*/ 98 h 773"/>
                <a:gd name="T50" fmla="*/ 373 w 724"/>
                <a:gd name="T51" fmla="*/ 0 h 773"/>
                <a:gd name="T52" fmla="*/ 453 w 724"/>
                <a:gd name="T53" fmla="*/ 7 h 773"/>
                <a:gd name="T54" fmla="*/ 519 w 724"/>
                <a:gd name="T55" fmla="*/ 25 h 773"/>
                <a:gd name="T56" fmla="*/ 581 w 724"/>
                <a:gd name="T57" fmla="*/ 58 h 773"/>
                <a:gd name="T58" fmla="*/ 632 w 724"/>
                <a:gd name="T59" fmla="*/ 102 h 773"/>
                <a:gd name="T60" fmla="*/ 673 w 724"/>
                <a:gd name="T61" fmla="*/ 157 h 773"/>
                <a:gd name="T62" fmla="*/ 702 w 724"/>
                <a:gd name="T63" fmla="*/ 223 h 773"/>
                <a:gd name="T64" fmla="*/ 716 w 724"/>
                <a:gd name="T65" fmla="*/ 296 h 773"/>
                <a:gd name="T66" fmla="*/ 724 w 724"/>
                <a:gd name="T67" fmla="*/ 381 h 773"/>
                <a:gd name="T68" fmla="*/ 716 w 724"/>
                <a:gd name="T69" fmla="*/ 465 h 773"/>
                <a:gd name="T70" fmla="*/ 698 w 724"/>
                <a:gd name="T71" fmla="*/ 542 h 773"/>
                <a:gd name="T72" fmla="*/ 669 w 724"/>
                <a:gd name="T73" fmla="*/ 608 h 773"/>
                <a:gd name="T74" fmla="*/ 625 w 724"/>
                <a:gd name="T75" fmla="*/ 666 h 773"/>
                <a:gd name="T76" fmla="*/ 570 w 724"/>
                <a:gd name="T77" fmla="*/ 710 h 773"/>
                <a:gd name="T78" fmla="*/ 508 w 724"/>
                <a:gd name="T79" fmla="*/ 743 h 773"/>
                <a:gd name="T80" fmla="*/ 435 w 724"/>
                <a:gd name="T81" fmla="*/ 765 h 773"/>
                <a:gd name="T82" fmla="*/ 358 w 724"/>
                <a:gd name="T83" fmla="*/ 773 h 773"/>
                <a:gd name="T84" fmla="*/ 281 w 724"/>
                <a:gd name="T85" fmla="*/ 765 h 773"/>
                <a:gd name="T86" fmla="*/ 212 w 724"/>
                <a:gd name="T87" fmla="*/ 747 h 773"/>
                <a:gd name="T88" fmla="*/ 150 w 724"/>
                <a:gd name="T89" fmla="*/ 714 h 773"/>
                <a:gd name="T90" fmla="*/ 98 w 724"/>
                <a:gd name="T91" fmla="*/ 666 h 773"/>
                <a:gd name="T92" fmla="*/ 55 w 724"/>
                <a:gd name="T93" fmla="*/ 611 h 773"/>
                <a:gd name="T94" fmla="*/ 25 w 724"/>
                <a:gd name="T95" fmla="*/ 545 h 773"/>
                <a:gd name="T96" fmla="*/ 7 w 724"/>
                <a:gd name="T97" fmla="*/ 476 h 773"/>
                <a:gd name="T98" fmla="*/ 0 w 724"/>
                <a:gd name="T99" fmla="*/ 395 h 773"/>
                <a:gd name="T100" fmla="*/ 7 w 724"/>
                <a:gd name="T101" fmla="*/ 307 h 773"/>
                <a:gd name="T102" fmla="*/ 25 w 724"/>
                <a:gd name="T103" fmla="*/ 230 h 773"/>
                <a:gd name="T104" fmla="*/ 55 w 724"/>
                <a:gd name="T105" fmla="*/ 164 h 773"/>
                <a:gd name="T106" fmla="*/ 98 w 724"/>
                <a:gd name="T107" fmla="*/ 106 h 773"/>
                <a:gd name="T108" fmla="*/ 153 w 724"/>
                <a:gd name="T109" fmla="*/ 58 h 773"/>
                <a:gd name="T110" fmla="*/ 219 w 724"/>
                <a:gd name="T111" fmla="*/ 25 h 773"/>
                <a:gd name="T112" fmla="*/ 292 w 724"/>
                <a:gd name="T113" fmla="*/ 7 h 773"/>
                <a:gd name="T114" fmla="*/ 373 w 724"/>
                <a:gd name="T11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4" h="773">
                  <a:moveTo>
                    <a:pt x="365" y="98"/>
                  </a:moveTo>
                  <a:lnTo>
                    <a:pt x="296" y="109"/>
                  </a:lnTo>
                  <a:lnTo>
                    <a:pt x="237" y="131"/>
                  </a:lnTo>
                  <a:lnTo>
                    <a:pt x="186" y="175"/>
                  </a:lnTo>
                  <a:lnTo>
                    <a:pt x="150" y="230"/>
                  </a:lnTo>
                  <a:lnTo>
                    <a:pt x="128" y="304"/>
                  </a:lnTo>
                  <a:lnTo>
                    <a:pt x="120" y="388"/>
                  </a:lnTo>
                  <a:lnTo>
                    <a:pt x="128" y="472"/>
                  </a:lnTo>
                  <a:lnTo>
                    <a:pt x="150" y="542"/>
                  </a:lnTo>
                  <a:lnTo>
                    <a:pt x="186" y="597"/>
                  </a:lnTo>
                  <a:lnTo>
                    <a:pt x="237" y="637"/>
                  </a:lnTo>
                  <a:lnTo>
                    <a:pt x="296" y="663"/>
                  </a:lnTo>
                  <a:lnTo>
                    <a:pt x="365" y="670"/>
                  </a:lnTo>
                  <a:lnTo>
                    <a:pt x="435" y="663"/>
                  </a:lnTo>
                  <a:lnTo>
                    <a:pt x="493" y="637"/>
                  </a:lnTo>
                  <a:lnTo>
                    <a:pt x="541" y="597"/>
                  </a:lnTo>
                  <a:lnTo>
                    <a:pt x="574" y="542"/>
                  </a:lnTo>
                  <a:lnTo>
                    <a:pt x="596" y="472"/>
                  </a:lnTo>
                  <a:lnTo>
                    <a:pt x="603" y="388"/>
                  </a:lnTo>
                  <a:lnTo>
                    <a:pt x="596" y="300"/>
                  </a:lnTo>
                  <a:lnTo>
                    <a:pt x="574" y="230"/>
                  </a:lnTo>
                  <a:lnTo>
                    <a:pt x="541" y="175"/>
                  </a:lnTo>
                  <a:lnTo>
                    <a:pt x="493" y="131"/>
                  </a:lnTo>
                  <a:lnTo>
                    <a:pt x="435" y="109"/>
                  </a:lnTo>
                  <a:lnTo>
                    <a:pt x="365" y="98"/>
                  </a:lnTo>
                  <a:close/>
                  <a:moveTo>
                    <a:pt x="373" y="0"/>
                  </a:moveTo>
                  <a:lnTo>
                    <a:pt x="453" y="7"/>
                  </a:lnTo>
                  <a:lnTo>
                    <a:pt x="519" y="25"/>
                  </a:lnTo>
                  <a:lnTo>
                    <a:pt x="581" y="58"/>
                  </a:lnTo>
                  <a:lnTo>
                    <a:pt x="632" y="102"/>
                  </a:lnTo>
                  <a:lnTo>
                    <a:pt x="673" y="157"/>
                  </a:lnTo>
                  <a:lnTo>
                    <a:pt x="702" y="223"/>
                  </a:lnTo>
                  <a:lnTo>
                    <a:pt x="716" y="296"/>
                  </a:lnTo>
                  <a:lnTo>
                    <a:pt x="724" y="381"/>
                  </a:lnTo>
                  <a:lnTo>
                    <a:pt x="716" y="465"/>
                  </a:lnTo>
                  <a:lnTo>
                    <a:pt x="698" y="542"/>
                  </a:lnTo>
                  <a:lnTo>
                    <a:pt x="669" y="608"/>
                  </a:lnTo>
                  <a:lnTo>
                    <a:pt x="625" y="666"/>
                  </a:lnTo>
                  <a:lnTo>
                    <a:pt x="570" y="710"/>
                  </a:lnTo>
                  <a:lnTo>
                    <a:pt x="508" y="743"/>
                  </a:lnTo>
                  <a:lnTo>
                    <a:pt x="435" y="765"/>
                  </a:lnTo>
                  <a:lnTo>
                    <a:pt x="358" y="773"/>
                  </a:lnTo>
                  <a:lnTo>
                    <a:pt x="281" y="765"/>
                  </a:lnTo>
                  <a:lnTo>
                    <a:pt x="212" y="747"/>
                  </a:lnTo>
                  <a:lnTo>
                    <a:pt x="150" y="714"/>
                  </a:lnTo>
                  <a:lnTo>
                    <a:pt x="98" y="666"/>
                  </a:lnTo>
                  <a:lnTo>
                    <a:pt x="55" y="611"/>
                  </a:lnTo>
                  <a:lnTo>
                    <a:pt x="25" y="545"/>
                  </a:lnTo>
                  <a:lnTo>
                    <a:pt x="7" y="476"/>
                  </a:lnTo>
                  <a:lnTo>
                    <a:pt x="0" y="395"/>
                  </a:lnTo>
                  <a:lnTo>
                    <a:pt x="7" y="307"/>
                  </a:lnTo>
                  <a:lnTo>
                    <a:pt x="25" y="230"/>
                  </a:lnTo>
                  <a:lnTo>
                    <a:pt x="55" y="164"/>
                  </a:lnTo>
                  <a:lnTo>
                    <a:pt x="98" y="106"/>
                  </a:lnTo>
                  <a:lnTo>
                    <a:pt x="153" y="58"/>
                  </a:lnTo>
                  <a:lnTo>
                    <a:pt x="219" y="25"/>
                  </a:lnTo>
                  <a:lnTo>
                    <a:pt x="292" y="7"/>
                  </a:lnTo>
                  <a:lnTo>
                    <a:pt x="3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48">
                <a:solidFill>
                  <a:srgbClr val="FFFFFF"/>
                </a:solidFill>
              </a:endParaRPr>
            </a:p>
          </p:txBody>
        </p:sp>
        <p:sp>
          <p:nvSpPr>
            <p:cNvPr id="31" name="Freeform 30"/>
            <p:cNvSpPr>
              <a:spLocks/>
            </p:cNvSpPr>
            <p:nvPr userDrawn="1"/>
          </p:nvSpPr>
          <p:spPr bwMode="auto">
            <a:xfrm>
              <a:off x="9820275" y="-628650"/>
              <a:ext cx="969963" cy="1196975"/>
            </a:xfrm>
            <a:custGeom>
              <a:avLst/>
              <a:gdLst>
                <a:gd name="T0" fmla="*/ 362 w 611"/>
                <a:gd name="T1" fmla="*/ 0 h 754"/>
                <a:gd name="T2" fmla="*/ 417 w 611"/>
                <a:gd name="T3" fmla="*/ 3 h 754"/>
                <a:gd name="T4" fmla="*/ 468 w 611"/>
                <a:gd name="T5" fmla="*/ 18 h 754"/>
                <a:gd name="T6" fmla="*/ 512 w 611"/>
                <a:gd name="T7" fmla="*/ 43 h 754"/>
                <a:gd name="T8" fmla="*/ 545 w 611"/>
                <a:gd name="T9" fmla="*/ 76 h 754"/>
                <a:gd name="T10" fmla="*/ 581 w 611"/>
                <a:gd name="T11" fmla="*/ 139 h 754"/>
                <a:gd name="T12" fmla="*/ 603 w 611"/>
                <a:gd name="T13" fmla="*/ 212 h 754"/>
                <a:gd name="T14" fmla="*/ 611 w 611"/>
                <a:gd name="T15" fmla="*/ 304 h 754"/>
                <a:gd name="T16" fmla="*/ 611 w 611"/>
                <a:gd name="T17" fmla="*/ 754 h 754"/>
                <a:gd name="T18" fmla="*/ 494 w 611"/>
                <a:gd name="T19" fmla="*/ 754 h 754"/>
                <a:gd name="T20" fmla="*/ 494 w 611"/>
                <a:gd name="T21" fmla="*/ 333 h 754"/>
                <a:gd name="T22" fmla="*/ 486 w 611"/>
                <a:gd name="T23" fmla="*/ 263 h 754"/>
                <a:gd name="T24" fmla="*/ 472 w 611"/>
                <a:gd name="T25" fmla="*/ 205 h 754"/>
                <a:gd name="T26" fmla="*/ 450 w 611"/>
                <a:gd name="T27" fmla="*/ 157 h 754"/>
                <a:gd name="T28" fmla="*/ 417 w 611"/>
                <a:gd name="T29" fmla="*/ 124 h 754"/>
                <a:gd name="T30" fmla="*/ 373 w 611"/>
                <a:gd name="T31" fmla="*/ 106 h 754"/>
                <a:gd name="T32" fmla="*/ 322 w 611"/>
                <a:gd name="T33" fmla="*/ 98 h 754"/>
                <a:gd name="T34" fmla="*/ 267 w 611"/>
                <a:gd name="T35" fmla="*/ 106 h 754"/>
                <a:gd name="T36" fmla="*/ 219 w 611"/>
                <a:gd name="T37" fmla="*/ 128 h 754"/>
                <a:gd name="T38" fmla="*/ 175 w 611"/>
                <a:gd name="T39" fmla="*/ 164 h 754"/>
                <a:gd name="T40" fmla="*/ 143 w 611"/>
                <a:gd name="T41" fmla="*/ 212 h 754"/>
                <a:gd name="T42" fmla="*/ 124 w 611"/>
                <a:gd name="T43" fmla="*/ 271 h 754"/>
                <a:gd name="T44" fmla="*/ 117 w 611"/>
                <a:gd name="T45" fmla="*/ 333 h 754"/>
                <a:gd name="T46" fmla="*/ 117 w 611"/>
                <a:gd name="T47" fmla="*/ 754 h 754"/>
                <a:gd name="T48" fmla="*/ 0 w 611"/>
                <a:gd name="T49" fmla="*/ 754 h 754"/>
                <a:gd name="T50" fmla="*/ 0 w 611"/>
                <a:gd name="T51" fmla="*/ 18 h 754"/>
                <a:gd name="T52" fmla="*/ 117 w 611"/>
                <a:gd name="T53" fmla="*/ 18 h 754"/>
                <a:gd name="T54" fmla="*/ 117 w 611"/>
                <a:gd name="T55" fmla="*/ 139 h 754"/>
                <a:gd name="T56" fmla="*/ 121 w 611"/>
                <a:gd name="T57" fmla="*/ 139 h 754"/>
                <a:gd name="T58" fmla="*/ 168 w 611"/>
                <a:gd name="T59" fmla="*/ 76 h 754"/>
                <a:gd name="T60" fmla="*/ 223 w 611"/>
                <a:gd name="T61" fmla="*/ 32 h 754"/>
                <a:gd name="T62" fmla="*/ 285 w 611"/>
                <a:gd name="T63" fmla="*/ 7 h 754"/>
                <a:gd name="T64" fmla="*/ 362 w 611"/>
                <a:gd name="T65"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1" h="754">
                  <a:moveTo>
                    <a:pt x="362" y="0"/>
                  </a:moveTo>
                  <a:lnTo>
                    <a:pt x="417" y="3"/>
                  </a:lnTo>
                  <a:lnTo>
                    <a:pt x="468" y="18"/>
                  </a:lnTo>
                  <a:lnTo>
                    <a:pt x="512" y="43"/>
                  </a:lnTo>
                  <a:lnTo>
                    <a:pt x="545" y="76"/>
                  </a:lnTo>
                  <a:lnTo>
                    <a:pt x="581" y="139"/>
                  </a:lnTo>
                  <a:lnTo>
                    <a:pt x="603" y="212"/>
                  </a:lnTo>
                  <a:lnTo>
                    <a:pt x="611" y="304"/>
                  </a:lnTo>
                  <a:lnTo>
                    <a:pt x="611" y="754"/>
                  </a:lnTo>
                  <a:lnTo>
                    <a:pt x="494" y="754"/>
                  </a:lnTo>
                  <a:lnTo>
                    <a:pt x="494" y="333"/>
                  </a:lnTo>
                  <a:lnTo>
                    <a:pt x="486" y="263"/>
                  </a:lnTo>
                  <a:lnTo>
                    <a:pt x="472" y="205"/>
                  </a:lnTo>
                  <a:lnTo>
                    <a:pt x="450" y="157"/>
                  </a:lnTo>
                  <a:lnTo>
                    <a:pt x="417" y="124"/>
                  </a:lnTo>
                  <a:lnTo>
                    <a:pt x="373" y="106"/>
                  </a:lnTo>
                  <a:lnTo>
                    <a:pt x="322" y="98"/>
                  </a:lnTo>
                  <a:lnTo>
                    <a:pt x="267" y="106"/>
                  </a:lnTo>
                  <a:lnTo>
                    <a:pt x="219" y="128"/>
                  </a:lnTo>
                  <a:lnTo>
                    <a:pt x="175" y="164"/>
                  </a:lnTo>
                  <a:lnTo>
                    <a:pt x="143" y="212"/>
                  </a:lnTo>
                  <a:lnTo>
                    <a:pt x="124" y="271"/>
                  </a:lnTo>
                  <a:lnTo>
                    <a:pt x="117" y="333"/>
                  </a:lnTo>
                  <a:lnTo>
                    <a:pt x="117" y="754"/>
                  </a:lnTo>
                  <a:lnTo>
                    <a:pt x="0" y="754"/>
                  </a:lnTo>
                  <a:lnTo>
                    <a:pt x="0" y="18"/>
                  </a:lnTo>
                  <a:lnTo>
                    <a:pt x="117" y="18"/>
                  </a:lnTo>
                  <a:lnTo>
                    <a:pt x="117" y="139"/>
                  </a:lnTo>
                  <a:lnTo>
                    <a:pt x="121" y="139"/>
                  </a:lnTo>
                  <a:lnTo>
                    <a:pt x="168" y="76"/>
                  </a:lnTo>
                  <a:lnTo>
                    <a:pt x="223" y="32"/>
                  </a:lnTo>
                  <a:lnTo>
                    <a:pt x="285" y="7"/>
                  </a:lnTo>
                  <a:lnTo>
                    <a:pt x="3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48">
                <a:solidFill>
                  <a:srgbClr val="FFFFFF"/>
                </a:solidFill>
              </a:endParaRPr>
            </a:p>
          </p:txBody>
        </p:sp>
        <p:sp>
          <p:nvSpPr>
            <p:cNvPr id="32" name="Freeform 31"/>
            <p:cNvSpPr>
              <a:spLocks noEditPoints="1"/>
            </p:cNvSpPr>
            <p:nvPr userDrawn="1"/>
          </p:nvSpPr>
          <p:spPr bwMode="auto">
            <a:xfrm>
              <a:off x="11022013" y="-628650"/>
              <a:ext cx="1020763" cy="1227138"/>
            </a:xfrm>
            <a:custGeom>
              <a:avLst/>
              <a:gdLst>
                <a:gd name="T0" fmla="*/ 336 w 643"/>
                <a:gd name="T1" fmla="*/ 98 h 773"/>
                <a:gd name="T2" fmla="*/ 285 w 643"/>
                <a:gd name="T3" fmla="*/ 106 h 773"/>
                <a:gd name="T4" fmla="*/ 237 w 643"/>
                <a:gd name="T5" fmla="*/ 124 h 773"/>
                <a:gd name="T6" fmla="*/ 197 w 643"/>
                <a:gd name="T7" fmla="*/ 157 h 773"/>
                <a:gd name="T8" fmla="*/ 164 w 643"/>
                <a:gd name="T9" fmla="*/ 201 h 773"/>
                <a:gd name="T10" fmla="*/ 139 w 643"/>
                <a:gd name="T11" fmla="*/ 252 h 773"/>
                <a:gd name="T12" fmla="*/ 124 w 643"/>
                <a:gd name="T13" fmla="*/ 315 h 773"/>
                <a:gd name="T14" fmla="*/ 523 w 643"/>
                <a:gd name="T15" fmla="*/ 315 h 773"/>
                <a:gd name="T16" fmla="*/ 515 w 643"/>
                <a:gd name="T17" fmla="*/ 252 h 773"/>
                <a:gd name="T18" fmla="*/ 501 w 643"/>
                <a:gd name="T19" fmla="*/ 197 h 773"/>
                <a:gd name="T20" fmla="*/ 471 w 643"/>
                <a:gd name="T21" fmla="*/ 157 h 773"/>
                <a:gd name="T22" fmla="*/ 435 w 643"/>
                <a:gd name="T23" fmla="*/ 124 h 773"/>
                <a:gd name="T24" fmla="*/ 391 w 643"/>
                <a:gd name="T25" fmla="*/ 106 h 773"/>
                <a:gd name="T26" fmla="*/ 336 w 643"/>
                <a:gd name="T27" fmla="*/ 98 h 773"/>
                <a:gd name="T28" fmla="*/ 340 w 643"/>
                <a:gd name="T29" fmla="*/ 0 h 773"/>
                <a:gd name="T30" fmla="*/ 406 w 643"/>
                <a:gd name="T31" fmla="*/ 3 h 773"/>
                <a:gd name="T32" fmla="*/ 468 w 643"/>
                <a:gd name="T33" fmla="*/ 21 h 773"/>
                <a:gd name="T34" fmla="*/ 519 w 643"/>
                <a:gd name="T35" fmla="*/ 51 h 773"/>
                <a:gd name="T36" fmla="*/ 563 w 643"/>
                <a:gd name="T37" fmla="*/ 91 h 773"/>
                <a:gd name="T38" fmla="*/ 596 w 643"/>
                <a:gd name="T39" fmla="*/ 142 h 773"/>
                <a:gd name="T40" fmla="*/ 621 w 643"/>
                <a:gd name="T41" fmla="*/ 205 h 773"/>
                <a:gd name="T42" fmla="*/ 636 w 643"/>
                <a:gd name="T43" fmla="*/ 274 h 773"/>
                <a:gd name="T44" fmla="*/ 643 w 643"/>
                <a:gd name="T45" fmla="*/ 351 h 773"/>
                <a:gd name="T46" fmla="*/ 643 w 643"/>
                <a:gd name="T47" fmla="*/ 414 h 773"/>
                <a:gd name="T48" fmla="*/ 124 w 643"/>
                <a:gd name="T49" fmla="*/ 414 h 773"/>
                <a:gd name="T50" fmla="*/ 131 w 643"/>
                <a:gd name="T51" fmla="*/ 490 h 773"/>
                <a:gd name="T52" fmla="*/ 153 w 643"/>
                <a:gd name="T53" fmla="*/ 553 h 773"/>
                <a:gd name="T54" fmla="*/ 190 w 643"/>
                <a:gd name="T55" fmla="*/ 604 h 773"/>
                <a:gd name="T56" fmla="*/ 237 w 643"/>
                <a:gd name="T57" fmla="*/ 641 h 773"/>
                <a:gd name="T58" fmla="*/ 296 w 643"/>
                <a:gd name="T59" fmla="*/ 663 h 773"/>
                <a:gd name="T60" fmla="*/ 362 w 643"/>
                <a:gd name="T61" fmla="*/ 670 h 773"/>
                <a:gd name="T62" fmla="*/ 442 w 643"/>
                <a:gd name="T63" fmla="*/ 663 h 773"/>
                <a:gd name="T64" fmla="*/ 519 w 643"/>
                <a:gd name="T65" fmla="*/ 633 h 773"/>
                <a:gd name="T66" fmla="*/ 592 w 643"/>
                <a:gd name="T67" fmla="*/ 589 h 773"/>
                <a:gd name="T68" fmla="*/ 592 w 643"/>
                <a:gd name="T69" fmla="*/ 699 h 773"/>
                <a:gd name="T70" fmla="*/ 537 w 643"/>
                <a:gd name="T71" fmla="*/ 732 h 773"/>
                <a:gd name="T72" fmla="*/ 479 w 643"/>
                <a:gd name="T73" fmla="*/ 754 h 773"/>
                <a:gd name="T74" fmla="*/ 409 w 643"/>
                <a:gd name="T75" fmla="*/ 765 h 773"/>
                <a:gd name="T76" fmla="*/ 336 w 643"/>
                <a:gd name="T77" fmla="*/ 773 h 773"/>
                <a:gd name="T78" fmla="*/ 259 w 643"/>
                <a:gd name="T79" fmla="*/ 765 h 773"/>
                <a:gd name="T80" fmla="*/ 194 w 643"/>
                <a:gd name="T81" fmla="*/ 747 h 773"/>
                <a:gd name="T82" fmla="*/ 139 w 643"/>
                <a:gd name="T83" fmla="*/ 714 h 773"/>
                <a:gd name="T84" fmla="*/ 88 w 643"/>
                <a:gd name="T85" fmla="*/ 670 h 773"/>
                <a:gd name="T86" fmla="*/ 51 w 643"/>
                <a:gd name="T87" fmla="*/ 615 h 773"/>
                <a:gd name="T88" fmla="*/ 22 w 643"/>
                <a:gd name="T89" fmla="*/ 549 h 773"/>
                <a:gd name="T90" fmla="*/ 7 w 643"/>
                <a:gd name="T91" fmla="*/ 472 h 773"/>
                <a:gd name="T92" fmla="*/ 0 w 643"/>
                <a:gd name="T93" fmla="*/ 388 h 773"/>
                <a:gd name="T94" fmla="*/ 7 w 643"/>
                <a:gd name="T95" fmla="*/ 318 h 773"/>
                <a:gd name="T96" fmla="*/ 22 w 643"/>
                <a:gd name="T97" fmla="*/ 252 h 773"/>
                <a:gd name="T98" fmla="*/ 44 w 643"/>
                <a:gd name="T99" fmla="*/ 190 h 773"/>
                <a:gd name="T100" fmla="*/ 80 w 643"/>
                <a:gd name="T101" fmla="*/ 131 h 773"/>
                <a:gd name="T102" fmla="*/ 120 w 643"/>
                <a:gd name="T103" fmla="*/ 87 h 773"/>
                <a:gd name="T104" fmla="*/ 168 w 643"/>
                <a:gd name="T105" fmla="*/ 47 h 773"/>
                <a:gd name="T106" fmla="*/ 219 w 643"/>
                <a:gd name="T107" fmla="*/ 21 h 773"/>
                <a:gd name="T108" fmla="*/ 278 w 643"/>
                <a:gd name="T109" fmla="*/ 3 h 773"/>
                <a:gd name="T110" fmla="*/ 340 w 643"/>
                <a:gd name="T111"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3" h="773">
                  <a:moveTo>
                    <a:pt x="336" y="98"/>
                  </a:moveTo>
                  <a:lnTo>
                    <a:pt x="285" y="106"/>
                  </a:lnTo>
                  <a:lnTo>
                    <a:pt x="237" y="124"/>
                  </a:lnTo>
                  <a:lnTo>
                    <a:pt x="197" y="157"/>
                  </a:lnTo>
                  <a:lnTo>
                    <a:pt x="164" y="201"/>
                  </a:lnTo>
                  <a:lnTo>
                    <a:pt x="139" y="252"/>
                  </a:lnTo>
                  <a:lnTo>
                    <a:pt x="124" y="315"/>
                  </a:lnTo>
                  <a:lnTo>
                    <a:pt x="523" y="315"/>
                  </a:lnTo>
                  <a:lnTo>
                    <a:pt x="515" y="252"/>
                  </a:lnTo>
                  <a:lnTo>
                    <a:pt x="501" y="197"/>
                  </a:lnTo>
                  <a:lnTo>
                    <a:pt x="471" y="157"/>
                  </a:lnTo>
                  <a:lnTo>
                    <a:pt x="435" y="124"/>
                  </a:lnTo>
                  <a:lnTo>
                    <a:pt x="391" y="106"/>
                  </a:lnTo>
                  <a:lnTo>
                    <a:pt x="336" y="98"/>
                  </a:lnTo>
                  <a:close/>
                  <a:moveTo>
                    <a:pt x="340" y="0"/>
                  </a:moveTo>
                  <a:lnTo>
                    <a:pt x="406" y="3"/>
                  </a:lnTo>
                  <a:lnTo>
                    <a:pt x="468" y="21"/>
                  </a:lnTo>
                  <a:lnTo>
                    <a:pt x="519" y="51"/>
                  </a:lnTo>
                  <a:lnTo>
                    <a:pt x="563" y="91"/>
                  </a:lnTo>
                  <a:lnTo>
                    <a:pt x="596" y="142"/>
                  </a:lnTo>
                  <a:lnTo>
                    <a:pt x="621" y="205"/>
                  </a:lnTo>
                  <a:lnTo>
                    <a:pt x="636" y="274"/>
                  </a:lnTo>
                  <a:lnTo>
                    <a:pt x="643" y="351"/>
                  </a:lnTo>
                  <a:lnTo>
                    <a:pt x="643" y="414"/>
                  </a:lnTo>
                  <a:lnTo>
                    <a:pt x="124" y="414"/>
                  </a:lnTo>
                  <a:lnTo>
                    <a:pt x="131" y="490"/>
                  </a:lnTo>
                  <a:lnTo>
                    <a:pt x="153" y="553"/>
                  </a:lnTo>
                  <a:lnTo>
                    <a:pt x="190" y="604"/>
                  </a:lnTo>
                  <a:lnTo>
                    <a:pt x="237" y="641"/>
                  </a:lnTo>
                  <a:lnTo>
                    <a:pt x="296" y="663"/>
                  </a:lnTo>
                  <a:lnTo>
                    <a:pt x="362" y="670"/>
                  </a:lnTo>
                  <a:lnTo>
                    <a:pt x="442" y="663"/>
                  </a:lnTo>
                  <a:lnTo>
                    <a:pt x="519" y="633"/>
                  </a:lnTo>
                  <a:lnTo>
                    <a:pt x="592" y="589"/>
                  </a:lnTo>
                  <a:lnTo>
                    <a:pt x="592" y="699"/>
                  </a:lnTo>
                  <a:lnTo>
                    <a:pt x="537" y="732"/>
                  </a:lnTo>
                  <a:lnTo>
                    <a:pt x="479" y="754"/>
                  </a:lnTo>
                  <a:lnTo>
                    <a:pt x="409" y="765"/>
                  </a:lnTo>
                  <a:lnTo>
                    <a:pt x="336" y="773"/>
                  </a:lnTo>
                  <a:lnTo>
                    <a:pt x="259" y="765"/>
                  </a:lnTo>
                  <a:lnTo>
                    <a:pt x="194" y="747"/>
                  </a:lnTo>
                  <a:lnTo>
                    <a:pt x="139" y="714"/>
                  </a:lnTo>
                  <a:lnTo>
                    <a:pt x="88" y="670"/>
                  </a:lnTo>
                  <a:lnTo>
                    <a:pt x="51" y="615"/>
                  </a:lnTo>
                  <a:lnTo>
                    <a:pt x="22" y="549"/>
                  </a:lnTo>
                  <a:lnTo>
                    <a:pt x="7" y="472"/>
                  </a:lnTo>
                  <a:lnTo>
                    <a:pt x="0" y="388"/>
                  </a:lnTo>
                  <a:lnTo>
                    <a:pt x="7" y="318"/>
                  </a:lnTo>
                  <a:lnTo>
                    <a:pt x="22" y="252"/>
                  </a:lnTo>
                  <a:lnTo>
                    <a:pt x="44" y="190"/>
                  </a:lnTo>
                  <a:lnTo>
                    <a:pt x="80" y="131"/>
                  </a:lnTo>
                  <a:lnTo>
                    <a:pt x="120" y="87"/>
                  </a:lnTo>
                  <a:lnTo>
                    <a:pt x="168" y="47"/>
                  </a:lnTo>
                  <a:lnTo>
                    <a:pt x="219" y="21"/>
                  </a:lnTo>
                  <a:lnTo>
                    <a:pt x="278" y="3"/>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48">
                <a:solidFill>
                  <a:srgbClr val="FFFFFF"/>
                </a:solidFill>
              </a:endParaRPr>
            </a:p>
          </p:txBody>
        </p:sp>
        <p:sp>
          <p:nvSpPr>
            <p:cNvPr id="33" name="Freeform 32"/>
            <p:cNvSpPr>
              <a:spLocks/>
            </p:cNvSpPr>
            <p:nvPr userDrawn="1"/>
          </p:nvSpPr>
          <p:spPr bwMode="auto">
            <a:xfrm>
              <a:off x="-3565525" y="-1071563"/>
              <a:ext cx="2125663" cy="1639888"/>
            </a:xfrm>
            <a:custGeom>
              <a:avLst/>
              <a:gdLst>
                <a:gd name="T0" fmla="*/ 0 w 1339"/>
                <a:gd name="T1" fmla="*/ 0 h 1033"/>
                <a:gd name="T2" fmla="*/ 136 w 1339"/>
                <a:gd name="T3" fmla="*/ 0 h 1033"/>
                <a:gd name="T4" fmla="*/ 355 w 1339"/>
                <a:gd name="T5" fmla="*/ 791 h 1033"/>
                <a:gd name="T6" fmla="*/ 370 w 1339"/>
                <a:gd name="T7" fmla="*/ 894 h 1033"/>
                <a:gd name="T8" fmla="*/ 373 w 1339"/>
                <a:gd name="T9" fmla="*/ 894 h 1033"/>
                <a:gd name="T10" fmla="*/ 381 w 1339"/>
                <a:gd name="T11" fmla="*/ 846 h 1033"/>
                <a:gd name="T12" fmla="*/ 395 w 1339"/>
                <a:gd name="T13" fmla="*/ 791 h 1033"/>
                <a:gd name="T14" fmla="*/ 626 w 1339"/>
                <a:gd name="T15" fmla="*/ 0 h 1033"/>
                <a:gd name="T16" fmla="*/ 739 w 1339"/>
                <a:gd name="T17" fmla="*/ 0 h 1033"/>
                <a:gd name="T18" fmla="*/ 958 w 1339"/>
                <a:gd name="T19" fmla="*/ 799 h 1033"/>
                <a:gd name="T20" fmla="*/ 977 w 1339"/>
                <a:gd name="T21" fmla="*/ 894 h 1033"/>
                <a:gd name="T22" fmla="*/ 977 w 1339"/>
                <a:gd name="T23" fmla="*/ 894 h 1033"/>
                <a:gd name="T24" fmla="*/ 984 w 1339"/>
                <a:gd name="T25" fmla="*/ 850 h 1033"/>
                <a:gd name="T26" fmla="*/ 999 w 1339"/>
                <a:gd name="T27" fmla="*/ 795 h 1033"/>
                <a:gd name="T28" fmla="*/ 1207 w 1339"/>
                <a:gd name="T29" fmla="*/ 0 h 1033"/>
                <a:gd name="T30" fmla="*/ 1339 w 1339"/>
                <a:gd name="T31" fmla="*/ 0 h 1033"/>
                <a:gd name="T32" fmla="*/ 1046 w 1339"/>
                <a:gd name="T33" fmla="*/ 1033 h 1033"/>
                <a:gd name="T34" fmla="*/ 907 w 1339"/>
                <a:gd name="T35" fmla="*/ 1033 h 1033"/>
                <a:gd name="T36" fmla="*/ 695 w 1339"/>
                <a:gd name="T37" fmla="*/ 279 h 1033"/>
                <a:gd name="T38" fmla="*/ 684 w 1339"/>
                <a:gd name="T39" fmla="*/ 231 h 1033"/>
                <a:gd name="T40" fmla="*/ 677 w 1339"/>
                <a:gd name="T41" fmla="*/ 172 h 1033"/>
                <a:gd name="T42" fmla="*/ 677 w 1339"/>
                <a:gd name="T43" fmla="*/ 172 h 1033"/>
                <a:gd name="T44" fmla="*/ 655 w 1339"/>
                <a:gd name="T45" fmla="*/ 275 h 1033"/>
                <a:gd name="T46" fmla="*/ 443 w 1339"/>
                <a:gd name="T47" fmla="*/ 1033 h 1033"/>
                <a:gd name="T48" fmla="*/ 304 w 1339"/>
                <a:gd name="T49" fmla="*/ 1033 h 1033"/>
                <a:gd name="T50" fmla="*/ 0 w 1339"/>
                <a:gd name="T51" fmla="*/ 0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9" h="1033">
                  <a:moveTo>
                    <a:pt x="0" y="0"/>
                  </a:moveTo>
                  <a:lnTo>
                    <a:pt x="136" y="0"/>
                  </a:lnTo>
                  <a:lnTo>
                    <a:pt x="355" y="791"/>
                  </a:lnTo>
                  <a:lnTo>
                    <a:pt x="370" y="894"/>
                  </a:lnTo>
                  <a:lnTo>
                    <a:pt x="373" y="894"/>
                  </a:lnTo>
                  <a:lnTo>
                    <a:pt x="381" y="846"/>
                  </a:lnTo>
                  <a:lnTo>
                    <a:pt x="395" y="791"/>
                  </a:lnTo>
                  <a:lnTo>
                    <a:pt x="626" y="0"/>
                  </a:lnTo>
                  <a:lnTo>
                    <a:pt x="739" y="0"/>
                  </a:lnTo>
                  <a:lnTo>
                    <a:pt x="958" y="799"/>
                  </a:lnTo>
                  <a:lnTo>
                    <a:pt x="977" y="894"/>
                  </a:lnTo>
                  <a:lnTo>
                    <a:pt x="977" y="894"/>
                  </a:lnTo>
                  <a:lnTo>
                    <a:pt x="984" y="850"/>
                  </a:lnTo>
                  <a:lnTo>
                    <a:pt x="999" y="795"/>
                  </a:lnTo>
                  <a:lnTo>
                    <a:pt x="1207" y="0"/>
                  </a:lnTo>
                  <a:lnTo>
                    <a:pt x="1339" y="0"/>
                  </a:lnTo>
                  <a:lnTo>
                    <a:pt x="1046" y="1033"/>
                  </a:lnTo>
                  <a:lnTo>
                    <a:pt x="907" y="1033"/>
                  </a:lnTo>
                  <a:lnTo>
                    <a:pt x="695" y="279"/>
                  </a:lnTo>
                  <a:lnTo>
                    <a:pt x="684" y="231"/>
                  </a:lnTo>
                  <a:lnTo>
                    <a:pt x="677" y="172"/>
                  </a:lnTo>
                  <a:lnTo>
                    <a:pt x="677" y="172"/>
                  </a:lnTo>
                  <a:lnTo>
                    <a:pt x="655" y="275"/>
                  </a:lnTo>
                  <a:lnTo>
                    <a:pt x="443" y="1033"/>
                  </a:lnTo>
                  <a:lnTo>
                    <a:pt x="304"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48">
                <a:solidFill>
                  <a:srgbClr val="FFFFFF"/>
                </a:solidFill>
              </a:endParaRPr>
            </a:p>
          </p:txBody>
        </p:sp>
        <p:sp>
          <p:nvSpPr>
            <p:cNvPr id="34" name="Freeform 33"/>
            <p:cNvSpPr>
              <a:spLocks noEditPoints="1"/>
            </p:cNvSpPr>
            <p:nvPr userDrawn="1"/>
          </p:nvSpPr>
          <p:spPr bwMode="auto">
            <a:xfrm>
              <a:off x="-1312863" y="-1106488"/>
              <a:ext cx="244475" cy="1674813"/>
            </a:xfrm>
            <a:custGeom>
              <a:avLst/>
              <a:gdLst>
                <a:gd name="T0" fmla="*/ 15 w 154"/>
                <a:gd name="T1" fmla="*/ 319 h 1055"/>
                <a:gd name="T2" fmla="*/ 132 w 154"/>
                <a:gd name="T3" fmla="*/ 319 h 1055"/>
                <a:gd name="T4" fmla="*/ 132 w 154"/>
                <a:gd name="T5" fmla="*/ 1055 h 1055"/>
                <a:gd name="T6" fmla="*/ 15 w 154"/>
                <a:gd name="T7" fmla="*/ 1055 h 1055"/>
                <a:gd name="T8" fmla="*/ 15 w 154"/>
                <a:gd name="T9" fmla="*/ 319 h 1055"/>
                <a:gd name="T10" fmla="*/ 77 w 154"/>
                <a:gd name="T11" fmla="*/ 0 h 1055"/>
                <a:gd name="T12" fmla="*/ 91 w 154"/>
                <a:gd name="T13" fmla="*/ 0 h 1055"/>
                <a:gd name="T14" fmla="*/ 106 w 154"/>
                <a:gd name="T15" fmla="*/ 4 h 1055"/>
                <a:gd name="T16" fmla="*/ 121 w 154"/>
                <a:gd name="T17" fmla="*/ 11 h 1055"/>
                <a:gd name="T18" fmla="*/ 132 w 154"/>
                <a:gd name="T19" fmla="*/ 22 h 1055"/>
                <a:gd name="T20" fmla="*/ 143 w 154"/>
                <a:gd name="T21" fmla="*/ 37 h 1055"/>
                <a:gd name="T22" fmla="*/ 150 w 154"/>
                <a:gd name="T23" fmla="*/ 55 h 1055"/>
                <a:gd name="T24" fmla="*/ 154 w 154"/>
                <a:gd name="T25" fmla="*/ 73 h 1055"/>
                <a:gd name="T26" fmla="*/ 154 w 154"/>
                <a:gd name="T27" fmla="*/ 92 h 1055"/>
                <a:gd name="T28" fmla="*/ 146 w 154"/>
                <a:gd name="T29" fmla="*/ 106 h 1055"/>
                <a:gd name="T30" fmla="*/ 139 w 154"/>
                <a:gd name="T31" fmla="*/ 117 h 1055"/>
                <a:gd name="T32" fmla="*/ 132 w 154"/>
                <a:gd name="T33" fmla="*/ 128 h 1055"/>
                <a:gd name="T34" fmla="*/ 113 w 154"/>
                <a:gd name="T35" fmla="*/ 143 h 1055"/>
                <a:gd name="T36" fmla="*/ 95 w 154"/>
                <a:gd name="T37" fmla="*/ 150 h 1055"/>
                <a:gd name="T38" fmla="*/ 77 w 154"/>
                <a:gd name="T39" fmla="*/ 150 h 1055"/>
                <a:gd name="T40" fmla="*/ 55 w 154"/>
                <a:gd name="T41" fmla="*/ 150 h 1055"/>
                <a:gd name="T42" fmla="*/ 37 w 154"/>
                <a:gd name="T43" fmla="*/ 143 h 1055"/>
                <a:gd name="T44" fmla="*/ 22 w 154"/>
                <a:gd name="T45" fmla="*/ 132 h 1055"/>
                <a:gd name="T46" fmla="*/ 11 w 154"/>
                <a:gd name="T47" fmla="*/ 117 h 1055"/>
                <a:gd name="T48" fmla="*/ 4 w 154"/>
                <a:gd name="T49" fmla="*/ 106 h 1055"/>
                <a:gd name="T50" fmla="*/ 0 w 154"/>
                <a:gd name="T51" fmla="*/ 92 h 1055"/>
                <a:gd name="T52" fmla="*/ 0 w 154"/>
                <a:gd name="T53" fmla="*/ 73 h 1055"/>
                <a:gd name="T54" fmla="*/ 0 w 154"/>
                <a:gd name="T55" fmla="*/ 55 h 1055"/>
                <a:gd name="T56" fmla="*/ 7 w 154"/>
                <a:gd name="T57" fmla="*/ 37 h 1055"/>
                <a:gd name="T58" fmla="*/ 22 w 154"/>
                <a:gd name="T59" fmla="*/ 22 h 1055"/>
                <a:gd name="T60" fmla="*/ 33 w 154"/>
                <a:gd name="T61" fmla="*/ 11 h 1055"/>
                <a:gd name="T62" fmla="*/ 44 w 154"/>
                <a:gd name="T63" fmla="*/ 4 h 1055"/>
                <a:gd name="T64" fmla="*/ 59 w 154"/>
                <a:gd name="T65" fmla="*/ 0 h 1055"/>
                <a:gd name="T66" fmla="*/ 77 w 154"/>
                <a:gd name="T67" fmla="*/ 0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055">
                  <a:moveTo>
                    <a:pt x="15" y="319"/>
                  </a:moveTo>
                  <a:lnTo>
                    <a:pt x="132" y="319"/>
                  </a:lnTo>
                  <a:lnTo>
                    <a:pt x="132" y="1055"/>
                  </a:lnTo>
                  <a:lnTo>
                    <a:pt x="15" y="1055"/>
                  </a:lnTo>
                  <a:lnTo>
                    <a:pt x="15" y="319"/>
                  </a:lnTo>
                  <a:close/>
                  <a:moveTo>
                    <a:pt x="77" y="0"/>
                  </a:moveTo>
                  <a:lnTo>
                    <a:pt x="91" y="0"/>
                  </a:lnTo>
                  <a:lnTo>
                    <a:pt x="106" y="4"/>
                  </a:lnTo>
                  <a:lnTo>
                    <a:pt x="121" y="11"/>
                  </a:lnTo>
                  <a:lnTo>
                    <a:pt x="132" y="22"/>
                  </a:lnTo>
                  <a:lnTo>
                    <a:pt x="143" y="37"/>
                  </a:lnTo>
                  <a:lnTo>
                    <a:pt x="150" y="55"/>
                  </a:lnTo>
                  <a:lnTo>
                    <a:pt x="154" y="73"/>
                  </a:lnTo>
                  <a:lnTo>
                    <a:pt x="154" y="92"/>
                  </a:lnTo>
                  <a:lnTo>
                    <a:pt x="146" y="106"/>
                  </a:lnTo>
                  <a:lnTo>
                    <a:pt x="139" y="117"/>
                  </a:lnTo>
                  <a:lnTo>
                    <a:pt x="132" y="128"/>
                  </a:lnTo>
                  <a:lnTo>
                    <a:pt x="113" y="143"/>
                  </a:lnTo>
                  <a:lnTo>
                    <a:pt x="95" y="150"/>
                  </a:lnTo>
                  <a:lnTo>
                    <a:pt x="77" y="150"/>
                  </a:lnTo>
                  <a:lnTo>
                    <a:pt x="55" y="150"/>
                  </a:lnTo>
                  <a:lnTo>
                    <a:pt x="37" y="143"/>
                  </a:lnTo>
                  <a:lnTo>
                    <a:pt x="22" y="132"/>
                  </a:lnTo>
                  <a:lnTo>
                    <a:pt x="11" y="117"/>
                  </a:lnTo>
                  <a:lnTo>
                    <a:pt x="4" y="106"/>
                  </a:lnTo>
                  <a:lnTo>
                    <a:pt x="0" y="92"/>
                  </a:lnTo>
                  <a:lnTo>
                    <a:pt x="0" y="73"/>
                  </a:lnTo>
                  <a:lnTo>
                    <a:pt x="0" y="55"/>
                  </a:lnTo>
                  <a:lnTo>
                    <a:pt x="7" y="37"/>
                  </a:lnTo>
                  <a:lnTo>
                    <a:pt x="22" y="22"/>
                  </a:lnTo>
                  <a:lnTo>
                    <a:pt x="33" y="11"/>
                  </a:lnTo>
                  <a:lnTo>
                    <a:pt x="44" y="4"/>
                  </a:lnTo>
                  <a:lnTo>
                    <a:pt x="59" y="0"/>
                  </a:lnTo>
                  <a:lnTo>
                    <a:pt x="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48">
                <a:solidFill>
                  <a:srgbClr val="FFFFFF"/>
                </a:solidFill>
              </a:endParaRPr>
            </a:p>
          </p:txBody>
        </p:sp>
        <p:sp>
          <p:nvSpPr>
            <p:cNvPr id="35" name="Freeform 34"/>
            <p:cNvSpPr>
              <a:spLocks/>
            </p:cNvSpPr>
            <p:nvPr userDrawn="1"/>
          </p:nvSpPr>
          <p:spPr bwMode="auto">
            <a:xfrm>
              <a:off x="-819150" y="-628650"/>
              <a:ext cx="968375" cy="1196975"/>
            </a:xfrm>
            <a:custGeom>
              <a:avLst/>
              <a:gdLst>
                <a:gd name="T0" fmla="*/ 362 w 610"/>
                <a:gd name="T1" fmla="*/ 0 h 754"/>
                <a:gd name="T2" fmla="*/ 420 w 610"/>
                <a:gd name="T3" fmla="*/ 3 h 754"/>
                <a:gd name="T4" fmla="*/ 468 w 610"/>
                <a:gd name="T5" fmla="*/ 18 h 754"/>
                <a:gd name="T6" fmla="*/ 512 w 610"/>
                <a:gd name="T7" fmla="*/ 43 h 754"/>
                <a:gd name="T8" fmla="*/ 548 w 610"/>
                <a:gd name="T9" fmla="*/ 76 h 754"/>
                <a:gd name="T10" fmla="*/ 581 w 610"/>
                <a:gd name="T11" fmla="*/ 139 h 754"/>
                <a:gd name="T12" fmla="*/ 603 w 610"/>
                <a:gd name="T13" fmla="*/ 212 h 754"/>
                <a:gd name="T14" fmla="*/ 610 w 610"/>
                <a:gd name="T15" fmla="*/ 304 h 754"/>
                <a:gd name="T16" fmla="*/ 610 w 610"/>
                <a:gd name="T17" fmla="*/ 754 h 754"/>
                <a:gd name="T18" fmla="*/ 493 w 610"/>
                <a:gd name="T19" fmla="*/ 754 h 754"/>
                <a:gd name="T20" fmla="*/ 493 w 610"/>
                <a:gd name="T21" fmla="*/ 333 h 754"/>
                <a:gd name="T22" fmla="*/ 490 w 610"/>
                <a:gd name="T23" fmla="*/ 263 h 754"/>
                <a:gd name="T24" fmla="*/ 475 w 610"/>
                <a:gd name="T25" fmla="*/ 205 h 754"/>
                <a:gd name="T26" fmla="*/ 450 w 610"/>
                <a:gd name="T27" fmla="*/ 157 h 754"/>
                <a:gd name="T28" fmla="*/ 417 w 610"/>
                <a:gd name="T29" fmla="*/ 124 h 754"/>
                <a:gd name="T30" fmla="*/ 373 w 610"/>
                <a:gd name="T31" fmla="*/ 106 h 754"/>
                <a:gd name="T32" fmla="*/ 322 w 610"/>
                <a:gd name="T33" fmla="*/ 98 h 754"/>
                <a:gd name="T34" fmla="*/ 267 w 610"/>
                <a:gd name="T35" fmla="*/ 106 h 754"/>
                <a:gd name="T36" fmla="*/ 219 w 610"/>
                <a:gd name="T37" fmla="*/ 128 h 754"/>
                <a:gd name="T38" fmla="*/ 175 w 610"/>
                <a:gd name="T39" fmla="*/ 164 h 754"/>
                <a:gd name="T40" fmla="*/ 146 w 610"/>
                <a:gd name="T41" fmla="*/ 212 h 754"/>
                <a:gd name="T42" fmla="*/ 124 w 610"/>
                <a:gd name="T43" fmla="*/ 267 h 754"/>
                <a:gd name="T44" fmla="*/ 117 w 610"/>
                <a:gd name="T45" fmla="*/ 333 h 754"/>
                <a:gd name="T46" fmla="*/ 117 w 610"/>
                <a:gd name="T47" fmla="*/ 754 h 754"/>
                <a:gd name="T48" fmla="*/ 0 w 610"/>
                <a:gd name="T49" fmla="*/ 754 h 754"/>
                <a:gd name="T50" fmla="*/ 0 w 610"/>
                <a:gd name="T51" fmla="*/ 18 h 754"/>
                <a:gd name="T52" fmla="*/ 117 w 610"/>
                <a:gd name="T53" fmla="*/ 18 h 754"/>
                <a:gd name="T54" fmla="*/ 117 w 610"/>
                <a:gd name="T55" fmla="*/ 139 h 754"/>
                <a:gd name="T56" fmla="*/ 121 w 610"/>
                <a:gd name="T57" fmla="*/ 139 h 754"/>
                <a:gd name="T58" fmla="*/ 168 w 610"/>
                <a:gd name="T59" fmla="*/ 76 h 754"/>
                <a:gd name="T60" fmla="*/ 223 w 610"/>
                <a:gd name="T61" fmla="*/ 32 h 754"/>
                <a:gd name="T62" fmla="*/ 289 w 610"/>
                <a:gd name="T63" fmla="*/ 7 h 754"/>
                <a:gd name="T64" fmla="*/ 362 w 610"/>
                <a:gd name="T65"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0" h="754">
                  <a:moveTo>
                    <a:pt x="362" y="0"/>
                  </a:moveTo>
                  <a:lnTo>
                    <a:pt x="420" y="3"/>
                  </a:lnTo>
                  <a:lnTo>
                    <a:pt x="468" y="18"/>
                  </a:lnTo>
                  <a:lnTo>
                    <a:pt x="512" y="43"/>
                  </a:lnTo>
                  <a:lnTo>
                    <a:pt x="548" y="76"/>
                  </a:lnTo>
                  <a:lnTo>
                    <a:pt x="581" y="139"/>
                  </a:lnTo>
                  <a:lnTo>
                    <a:pt x="603" y="212"/>
                  </a:lnTo>
                  <a:lnTo>
                    <a:pt x="610" y="304"/>
                  </a:lnTo>
                  <a:lnTo>
                    <a:pt x="610" y="754"/>
                  </a:lnTo>
                  <a:lnTo>
                    <a:pt x="493" y="754"/>
                  </a:lnTo>
                  <a:lnTo>
                    <a:pt x="493" y="333"/>
                  </a:lnTo>
                  <a:lnTo>
                    <a:pt x="490" y="263"/>
                  </a:lnTo>
                  <a:lnTo>
                    <a:pt x="475" y="205"/>
                  </a:lnTo>
                  <a:lnTo>
                    <a:pt x="450" y="157"/>
                  </a:lnTo>
                  <a:lnTo>
                    <a:pt x="417" y="124"/>
                  </a:lnTo>
                  <a:lnTo>
                    <a:pt x="373" y="106"/>
                  </a:lnTo>
                  <a:lnTo>
                    <a:pt x="322" y="98"/>
                  </a:lnTo>
                  <a:lnTo>
                    <a:pt x="267" y="106"/>
                  </a:lnTo>
                  <a:lnTo>
                    <a:pt x="219" y="128"/>
                  </a:lnTo>
                  <a:lnTo>
                    <a:pt x="175" y="164"/>
                  </a:lnTo>
                  <a:lnTo>
                    <a:pt x="146" y="212"/>
                  </a:lnTo>
                  <a:lnTo>
                    <a:pt x="124" y="267"/>
                  </a:lnTo>
                  <a:lnTo>
                    <a:pt x="117" y="333"/>
                  </a:lnTo>
                  <a:lnTo>
                    <a:pt x="117" y="754"/>
                  </a:lnTo>
                  <a:lnTo>
                    <a:pt x="0" y="754"/>
                  </a:lnTo>
                  <a:lnTo>
                    <a:pt x="0" y="18"/>
                  </a:lnTo>
                  <a:lnTo>
                    <a:pt x="117" y="18"/>
                  </a:lnTo>
                  <a:lnTo>
                    <a:pt x="117" y="139"/>
                  </a:lnTo>
                  <a:lnTo>
                    <a:pt x="121" y="139"/>
                  </a:lnTo>
                  <a:lnTo>
                    <a:pt x="168" y="76"/>
                  </a:lnTo>
                  <a:lnTo>
                    <a:pt x="223" y="32"/>
                  </a:lnTo>
                  <a:lnTo>
                    <a:pt x="289" y="7"/>
                  </a:lnTo>
                  <a:lnTo>
                    <a:pt x="3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48">
                <a:solidFill>
                  <a:srgbClr val="FFFFFF"/>
                </a:solidFill>
              </a:endParaRPr>
            </a:p>
          </p:txBody>
        </p:sp>
        <p:sp>
          <p:nvSpPr>
            <p:cNvPr id="36" name="Freeform 35"/>
            <p:cNvSpPr>
              <a:spLocks noEditPoints="1"/>
            </p:cNvSpPr>
            <p:nvPr userDrawn="1"/>
          </p:nvSpPr>
          <p:spPr bwMode="auto">
            <a:xfrm>
              <a:off x="369888" y="-1165225"/>
              <a:ext cx="1079500" cy="1763713"/>
            </a:xfrm>
            <a:custGeom>
              <a:avLst/>
              <a:gdLst>
                <a:gd name="T0" fmla="*/ 355 w 680"/>
                <a:gd name="T1" fmla="*/ 436 h 1111"/>
                <a:gd name="T2" fmla="*/ 289 w 680"/>
                <a:gd name="T3" fmla="*/ 447 h 1111"/>
                <a:gd name="T4" fmla="*/ 231 w 680"/>
                <a:gd name="T5" fmla="*/ 473 h 1111"/>
                <a:gd name="T6" fmla="*/ 183 w 680"/>
                <a:gd name="T7" fmla="*/ 517 h 1111"/>
                <a:gd name="T8" fmla="*/ 150 w 680"/>
                <a:gd name="T9" fmla="*/ 576 h 1111"/>
                <a:gd name="T10" fmla="*/ 128 w 680"/>
                <a:gd name="T11" fmla="*/ 649 h 1111"/>
                <a:gd name="T12" fmla="*/ 121 w 680"/>
                <a:gd name="T13" fmla="*/ 733 h 1111"/>
                <a:gd name="T14" fmla="*/ 128 w 680"/>
                <a:gd name="T15" fmla="*/ 814 h 1111"/>
                <a:gd name="T16" fmla="*/ 147 w 680"/>
                <a:gd name="T17" fmla="*/ 880 h 1111"/>
                <a:gd name="T18" fmla="*/ 180 w 680"/>
                <a:gd name="T19" fmla="*/ 935 h 1111"/>
                <a:gd name="T20" fmla="*/ 223 w 680"/>
                <a:gd name="T21" fmla="*/ 975 h 1111"/>
                <a:gd name="T22" fmla="*/ 278 w 680"/>
                <a:gd name="T23" fmla="*/ 1001 h 1111"/>
                <a:gd name="T24" fmla="*/ 340 w 680"/>
                <a:gd name="T25" fmla="*/ 1008 h 1111"/>
                <a:gd name="T26" fmla="*/ 399 w 680"/>
                <a:gd name="T27" fmla="*/ 1001 h 1111"/>
                <a:gd name="T28" fmla="*/ 454 w 680"/>
                <a:gd name="T29" fmla="*/ 979 h 1111"/>
                <a:gd name="T30" fmla="*/ 498 w 680"/>
                <a:gd name="T31" fmla="*/ 938 h 1111"/>
                <a:gd name="T32" fmla="*/ 534 w 680"/>
                <a:gd name="T33" fmla="*/ 887 h 1111"/>
                <a:gd name="T34" fmla="*/ 556 w 680"/>
                <a:gd name="T35" fmla="*/ 825 h 1111"/>
                <a:gd name="T36" fmla="*/ 563 w 680"/>
                <a:gd name="T37" fmla="*/ 759 h 1111"/>
                <a:gd name="T38" fmla="*/ 563 w 680"/>
                <a:gd name="T39" fmla="*/ 649 h 1111"/>
                <a:gd name="T40" fmla="*/ 556 w 680"/>
                <a:gd name="T41" fmla="*/ 590 h 1111"/>
                <a:gd name="T42" fmla="*/ 534 w 680"/>
                <a:gd name="T43" fmla="*/ 543 h 1111"/>
                <a:gd name="T44" fmla="*/ 501 w 680"/>
                <a:gd name="T45" fmla="*/ 499 h 1111"/>
                <a:gd name="T46" fmla="*/ 457 w 680"/>
                <a:gd name="T47" fmla="*/ 462 h 1111"/>
                <a:gd name="T48" fmla="*/ 410 w 680"/>
                <a:gd name="T49" fmla="*/ 444 h 1111"/>
                <a:gd name="T50" fmla="*/ 355 w 680"/>
                <a:gd name="T51" fmla="*/ 436 h 1111"/>
                <a:gd name="T52" fmla="*/ 563 w 680"/>
                <a:gd name="T53" fmla="*/ 0 h 1111"/>
                <a:gd name="T54" fmla="*/ 680 w 680"/>
                <a:gd name="T55" fmla="*/ 0 h 1111"/>
                <a:gd name="T56" fmla="*/ 680 w 680"/>
                <a:gd name="T57" fmla="*/ 1092 h 1111"/>
                <a:gd name="T58" fmla="*/ 563 w 680"/>
                <a:gd name="T59" fmla="*/ 1092 h 1111"/>
                <a:gd name="T60" fmla="*/ 563 w 680"/>
                <a:gd name="T61" fmla="*/ 968 h 1111"/>
                <a:gd name="T62" fmla="*/ 560 w 680"/>
                <a:gd name="T63" fmla="*/ 968 h 1111"/>
                <a:gd name="T64" fmla="*/ 512 w 680"/>
                <a:gd name="T65" fmla="*/ 1030 h 1111"/>
                <a:gd name="T66" fmla="*/ 454 w 680"/>
                <a:gd name="T67" fmla="*/ 1074 h 1111"/>
                <a:gd name="T68" fmla="*/ 384 w 680"/>
                <a:gd name="T69" fmla="*/ 1100 h 1111"/>
                <a:gd name="T70" fmla="*/ 308 w 680"/>
                <a:gd name="T71" fmla="*/ 1111 h 1111"/>
                <a:gd name="T72" fmla="*/ 238 w 680"/>
                <a:gd name="T73" fmla="*/ 1103 h 1111"/>
                <a:gd name="T74" fmla="*/ 180 w 680"/>
                <a:gd name="T75" fmla="*/ 1085 h 1111"/>
                <a:gd name="T76" fmla="*/ 128 w 680"/>
                <a:gd name="T77" fmla="*/ 1052 h 1111"/>
                <a:gd name="T78" fmla="*/ 84 w 680"/>
                <a:gd name="T79" fmla="*/ 1008 h 1111"/>
                <a:gd name="T80" fmla="*/ 48 w 680"/>
                <a:gd name="T81" fmla="*/ 953 h 1111"/>
                <a:gd name="T82" fmla="*/ 22 w 680"/>
                <a:gd name="T83" fmla="*/ 891 h 1111"/>
                <a:gd name="T84" fmla="*/ 8 w 680"/>
                <a:gd name="T85" fmla="*/ 821 h 1111"/>
                <a:gd name="T86" fmla="*/ 0 w 680"/>
                <a:gd name="T87" fmla="*/ 741 h 1111"/>
                <a:gd name="T88" fmla="*/ 8 w 680"/>
                <a:gd name="T89" fmla="*/ 653 h 1111"/>
                <a:gd name="T90" fmla="*/ 26 w 680"/>
                <a:gd name="T91" fmla="*/ 576 h 1111"/>
                <a:gd name="T92" fmla="*/ 52 w 680"/>
                <a:gd name="T93" fmla="*/ 506 h 1111"/>
                <a:gd name="T94" fmla="*/ 92 w 680"/>
                <a:gd name="T95" fmla="*/ 447 h 1111"/>
                <a:gd name="T96" fmla="*/ 143 w 680"/>
                <a:gd name="T97" fmla="*/ 400 h 1111"/>
                <a:gd name="T98" fmla="*/ 201 w 680"/>
                <a:gd name="T99" fmla="*/ 363 h 1111"/>
                <a:gd name="T100" fmla="*/ 264 w 680"/>
                <a:gd name="T101" fmla="*/ 345 h 1111"/>
                <a:gd name="T102" fmla="*/ 337 w 680"/>
                <a:gd name="T103" fmla="*/ 338 h 1111"/>
                <a:gd name="T104" fmla="*/ 410 w 680"/>
                <a:gd name="T105" fmla="*/ 345 h 1111"/>
                <a:gd name="T106" fmla="*/ 468 w 680"/>
                <a:gd name="T107" fmla="*/ 367 h 1111"/>
                <a:gd name="T108" fmla="*/ 520 w 680"/>
                <a:gd name="T109" fmla="*/ 403 h 1111"/>
                <a:gd name="T110" fmla="*/ 560 w 680"/>
                <a:gd name="T111" fmla="*/ 455 h 1111"/>
                <a:gd name="T112" fmla="*/ 563 w 680"/>
                <a:gd name="T113" fmla="*/ 455 h 1111"/>
                <a:gd name="T114" fmla="*/ 563 w 680"/>
                <a:gd name="T115" fmla="*/ 0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0" h="1111">
                  <a:moveTo>
                    <a:pt x="355" y="436"/>
                  </a:moveTo>
                  <a:lnTo>
                    <a:pt x="289" y="447"/>
                  </a:lnTo>
                  <a:lnTo>
                    <a:pt x="231" y="473"/>
                  </a:lnTo>
                  <a:lnTo>
                    <a:pt x="183" y="517"/>
                  </a:lnTo>
                  <a:lnTo>
                    <a:pt x="150" y="576"/>
                  </a:lnTo>
                  <a:lnTo>
                    <a:pt x="128" y="649"/>
                  </a:lnTo>
                  <a:lnTo>
                    <a:pt x="121" y="733"/>
                  </a:lnTo>
                  <a:lnTo>
                    <a:pt x="128" y="814"/>
                  </a:lnTo>
                  <a:lnTo>
                    <a:pt x="147" y="880"/>
                  </a:lnTo>
                  <a:lnTo>
                    <a:pt x="180" y="935"/>
                  </a:lnTo>
                  <a:lnTo>
                    <a:pt x="223" y="975"/>
                  </a:lnTo>
                  <a:lnTo>
                    <a:pt x="278" y="1001"/>
                  </a:lnTo>
                  <a:lnTo>
                    <a:pt x="340" y="1008"/>
                  </a:lnTo>
                  <a:lnTo>
                    <a:pt x="399" y="1001"/>
                  </a:lnTo>
                  <a:lnTo>
                    <a:pt x="454" y="979"/>
                  </a:lnTo>
                  <a:lnTo>
                    <a:pt x="498" y="938"/>
                  </a:lnTo>
                  <a:lnTo>
                    <a:pt x="534" y="887"/>
                  </a:lnTo>
                  <a:lnTo>
                    <a:pt x="556" y="825"/>
                  </a:lnTo>
                  <a:lnTo>
                    <a:pt x="563" y="759"/>
                  </a:lnTo>
                  <a:lnTo>
                    <a:pt x="563" y="649"/>
                  </a:lnTo>
                  <a:lnTo>
                    <a:pt x="556" y="590"/>
                  </a:lnTo>
                  <a:lnTo>
                    <a:pt x="534" y="543"/>
                  </a:lnTo>
                  <a:lnTo>
                    <a:pt x="501" y="499"/>
                  </a:lnTo>
                  <a:lnTo>
                    <a:pt x="457" y="462"/>
                  </a:lnTo>
                  <a:lnTo>
                    <a:pt x="410" y="444"/>
                  </a:lnTo>
                  <a:lnTo>
                    <a:pt x="355" y="436"/>
                  </a:lnTo>
                  <a:close/>
                  <a:moveTo>
                    <a:pt x="563" y="0"/>
                  </a:moveTo>
                  <a:lnTo>
                    <a:pt x="680" y="0"/>
                  </a:lnTo>
                  <a:lnTo>
                    <a:pt x="680" y="1092"/>
                  </a:lnTo>
                  <a:lnTo>
                    <a:pt x="563" y="1092"/>
                  </a:lnTo>
                  <a:lnTo>
                    <a:pt x="563" y="968"/>
                  </a:lnTo>
                  <a:lnTo>
                    <a:pt x="560" y="968"/>
                  </a:lnTo>
                  <a:lnTo>
                    <a:pt x="512" y="1030"/>
                  </a:lnTo>
                  <a:lnTo>
                    <a:pt x="454" y="1074"/>
                  </a:lnTo>
                  <a:lnTo>
                    <a:pt x="384" y="1100"/>
                  </a:lnTo>
                  <a:lnTo>
                    <a:pt x="308" y="1111"/>
                  </a:lnTo>
                  <a:lnTo>
                    <a:pt x="238" y="1103"/>
                  </a:lnTo>
                  <a:lnTo>
                    <a:pt x="180" y="1085"/>
                  </a:lnTo>
                  <a:lnTo>
                    <a:pt x="128" y="1052"/>
                  </a:lnTo>
                  <a:lnTo>
                    <a:pt x="84" y="1008"/>
                  </a:lnTo>
                  <a:lnTo>
                    <a:pt x="48" y="953"/>
                  </a:lnTo>
                  <a:lnTo>
                    <a:pt x="22" y="891"/>
                  </a:lnTo>
                  <a:lnTo>
                    <a:pt x="8" y="821"/>
                  </a:lnTo>
                  <a:lnTo>
                    <a:pt x="0" y="741"/>
                  </a:lnTo>
                  <a:lnTo>
                    <a:pt x="8" y="653"/>
                  </a:lnTo>
                  <a:lnTo>
                    <a:pt x="26" y="576"/>
                  </a:lnTo>
                  <a:lnTo>
                    <a:pt x="52" y="506"/>
                  </a:lnTo>
                  <a:lnTo>
                    <a:pt x="92" y="447"/>
                  </a:lnTo>
                  <a:lnTo>
                    <a:pt x="143" y="400"/>
                  </a:lnTo>
                  <a:lnTo>
                    <a:pt x="201" y="363"/>
                  </a:lnTo>
                  <a:lnTo>
                    <a:pt x="264" y="345"/>
                  </a:lnTo>
                  <a:lnTo>
                    <a:pt x="337" y="338"/>
                  </a:lnTo>
                  <a:lnTo>
                    <a:pt x="410" y="345"/>
                  </a:lnTo>
                  <a:lnTo>
                    <a:pt x="468" y="367"/>
                  </a:lnTo>
                  <a:lnTo>
                    <a:pt x="520" y="403"/>
                  </a:lnTo>
                  <a:lnTo>
                    <a:pt x="560" y="455"/>
                  </a:lnTo>
                  <a:lnTo>
                    <a:pt x="563" y="455"/>
                  </a:lnTo>
                  <a:lnTo>
                    <a:pt x="5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48">
                <a:solidFill>
                  <a:srgbClr val="FFFFFF"/>
                </a:solidFill>
              </a:endParaRPr>
            </a:p>
          </p:txBody>
        </p:sp>
        <p:sp>
          <p:nvSpPr>
            <p:cNvPr id="37" name="Freeform 36"/>
            <p:cNvSpPr>
              <a:spLocks noEditPoints="1"/>
            </p:cNvSpPr>
            <p:nvPr userDrawn="1"/>
          </p:nvSpPr>
          <p:spPr bwMode="auto">
            <a:xfrm>
              <a:off x="1682750" y="-628650"/>
              <a:ext cx="1149350" cy="1227138"/>
            </a:xfrm>
            <a:custGeom>
              <a:avLst/>
              <a:gdLst>
                <a:gd name="T0" fmla="*/ 365 w 724"/>
                <a:gd name="T1" fmla="*/ 98 h 773"/>
                <a:gd name="T2" fmla="*/ 296 w 724"/>
                <a:gd name="T3" fmla="*/ 106 h 773"/>
                <a:gd name="T4" fmla="*/ 234 w 724"/>
                <a:gd name="T5" fmla="*/ 131 h 773"/>
                <a:gd name="T6" fmla="*/ 186 w 724"/>
                <a:gd name="T7" fmla="*/ 175 h 773"/>
                <a:gd name="T8" fmla="*/ 150 w 724"/>
                <a:gd name="T9" fmla="*/ 230 h 773"/>
                <a:gd name="T10" fmla="*/ 128 w 724"/>
                <a:gd name="T11" fmla="*/ 304 h 773"/>
                <a:gd name="T12" fmla="*/ 120 w 724"/>
                <a:gd name="T13" fmla="*/ 388 h 773"/>
                <a:gd name="T14" fmla="*/ 128 w 724"/>
                <a:gd name="T15" fmla="*/ 472 h 773"/>
                <a:gd name="T16" fmla="*/ 150 w 724"/>
                <a:gd name="T17" fmla="*/ 538 h 773"/>
                <a:gd name="T18" fmla="*/ 186 w 724"/>
                <a:gd name="T19" fmla="*/ 597 h 773"/>
                <a:gd name="T20" fmla="*/ 234 w 724"/>
                <a:gd name="T21" fmla="*/ 637 h 773"/>
                <a:gd name="T22" fmla="*/ 296 w 724"/>
                <a:gd name="T23" fmla="*/ 663 h 773"/>
                <a:gd name="T24" fmla="*/ 365 w 724"/>
                <a:gd name="T25" fmla="*/ 670 h 773"/>
                <a:gd name="T26" fmla="*/ 435 w 724"/>
                <a:gd name="T27" fmla="*/ 663 h 773"/>
                <a:gd name="T28" fmla="*/ 493 w 724"/>
                <a:gd name="T29" fmla="*/ 637 h 773"/>
                <a:gd name="T30" fmla="*/ 541 w 724"/>
                <a:gd name="T31" fmla="*/ 597 h 773"/>
                <a:gd name="T32" fmla="*/ 574 w 724"/>
                <a:gd name="T33" fmla="*/ 542 h 773"/>
                <a:gd name="T34" fmla="*/ 596 w 724"/>
                <a:gd name="T35" fmla="*/ 472 h 773"/>
                <a:gd name="T36" fmla="*/ 603 w 724"/>
                <a:gd name="T37" fmla="*/ 388 h 773"/>
                <a:gd name="T38" fmla="*/ 596 w 724"/>
                <a:gd name="T39" fmla="*/ 300 h 773"/>
                <a:gd name="T40" fmla="*/ 574 w 724"/>
                <a:gd name="T41" fmla="*/ 230 h 773"/>
                <a:gd name="T42" fmla="*/ 541 w 724"/>
                <a:gd name="T43" fmla="*/ 172 h 773"/>
                <a:gd name="T44" fmla="*/ 493 w 724"/>
                <a:gd name="T45" fmla="*/ 131 h 773"/>
                <a:gd name="T46" fmla="*/ 435 w 724"/>
                <a:gd name="T47" fmla="*/ 106 h 773"/>
                <a:gd name="T48" fmla="*/ 365 w 724"/>
                <a:gd name="T49" fmla="*/ 98 h 773"/>
                <a:gd name="T50" fmla="*/ 373 w 724"/>
                <a:gd name="T51" fmla="*/ 0 h 773"/>
                <a:gd name="T52" fmla="*/ 449 w 724"/>
                <a:gd name="T53" fmla="*/ 3 h 773"/>
                <a:gd name="T54" fmla="*/ 519 w 724"/>
                <a:gd name="T55" fmla="*/ 25 h 773"/>
                <a:gd name="T56" fmla="*/ 577 w 724"/>
                <a:gd name="T57" fmla="*/ 54 h 773"/>
                <a:gd name="T58" fmla="*/ 629 w 724"/>
                <a:gd name="T59" fmla="*/ 102 h 773"/>
                <a:gd name="T60" fmla="*/ 669 w 724"/>
                <a:gd name="T61" fmla="*/ 157 h 773"/>
                <a:gd name="T62" fmla="*/ 698 w 724"/>
                <a:gd name="T63" fmla="*/ 223 h 773"/>
                <a:gd name="T64" fmla="*/ 716 w 724"/>
                <a:gd name="T65" fmla="*/ 296 h 773"/>
                <a:gd name="T66" fmla="*/ 724 w 724"/>
                <a:gd name="T67" fmla="*/ 381 h 773"/>
                <a:gd name="T68" fmla="*/ 716 w 724"/>
                <a:gd name="T69" fmla="*/ 465 h 773"/>
                <a:gd name="T70" fmla="*/ 698 w 724"/>
                <a:gd name="T71" fmla="*/ 542 h 773"/>
                <a:gd name="T72" fmla="*/ 665 w 724"/>
                <a:gd name="T73" fmla="*/ 608 h 773"/>
                <a:gd name="T74" fmla="*/ 621 w 724"/>
                <a:gd name="T75" fmla="*/ 663 h 773"/>
                <a:gd name="T76" fmla="*/ 570 w 724"/>
                <a:gd name="T77" fmla="*/ 710 h 773"/>
                <a:gd name="T78" fmla="*/ 508 w 724"/>
                <a:gd name="T79" fmla="*/ 743 h 773"/>
                <a:gd name="T80" fmla="*/ 435 w 724"/>
                <a:gd name="T81" fmla="*/ 765 h 773"/>
                <a:gd name="T82" fmla="*/ 354 w 724"/>
                <a:gd name="T83" fmla="*/ 773 h 773"/>
                <a:gd name="T84" fmla="*/ 278 w 724"/>
                <a:gd name="T85" fmla="*/ 765 h 773"/>
                <a:gd name="T86" fmla="*/ 208 w 724"/>
                <a:gd name="T87" fmla="*/ 747 h 773"/>
                <a:gd name="T88" fmla="*/ 150 w 724"/>
                <a:gd name="T89" fmla="*/ 714 h 773"/>
                <a:gd name="T90" fmla="*/ 95 w 724"/>
                <a:gd name="T91" fmla="*/ 666 h 773"/>
                <a:gd name="T92" fmla="*/ 55 w 724"/>
                <a:gd name="T93" fmla="*/ 611 h 773"/>
                <a:gd name="T94" fmla="*/ 22 w 724"/>
                <a:gd name="T95" fmla="*/ 545 h 773"/>
                <a:gd name="T96" fmla="*/ 3 w 724"/>
                <a:gd name="T97" fmla="*/ 476 h 773"/>
                <a:gd name="T98" fmla="*/ 0 w 724"/>
                <a:gd name="T99" fmla="*/ 392 h 773"/>
                <a:gd name="T100" fmla="*/ 3 w 724"/>
                <a:gd name="T101" fmla="*/ 307 h 773"/>
                <a:gd name="T102" fmla="*/ 22 w 724"/>
                <a:gd name="T103" fmla="*/ 230 h 773"/>
                <a:gd name="T104" fmla="*/ 55 w 724"/>
                <a:gd name="T105" fmla="*/ 161 h 773"/>
                <a:gd name="T106" fmla="*/ 98 w 724"/>
                <a:gd name="T107" fmla="*/ 106 h 773"/>
                <a:gd name="T108" fmla="*/ 153 w 724"/>
                <a:gd name="T109" fmla="*/ 58 h 773"/>
                <a:gd name="T110" fmla="*/ 215 w 724"/>
                <a:gd name="T111" fmla="*/ 25 h 773"/>
                <a:gd name="T112" fmla="*/ 289 w 724"/>
                <a:gd name="T113" fmla="*/ 3 h 773"/>
                <a:gd name="T114" fmla="*/ 373 w 724"/>
                <a:gd name="T11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4" h="773">
                  <a:moveTo>
                    <a:pt x="365" y="98"/>
                  </a:moveTo>
                  <a:lnTo>
                    <a:pt x="296" y="106"/>
                  </a:lnTo>
                  <a:lnTo>
                    <a:pt x="234" y="131"/>
                  </a:lnTo>
                  <a:lnTo>
                    <a:pt x="186" y="175"/>
                  </a:lnTo>
                  <a:lnTo>
                    <a:pt x="150" y="230"/>
                  </a:lnTo>
                  <a:lnTo>
                    <a:pt x="128" y="304"/>
                  </a:lnTo>
                  <a:lnTo>
                    <a:pt x="120" y="388"/>
                  </a:lnTo>
                  <a:lnTo>
                    <a:pt x="128" y="472"/>
                  </a:lnTo>
                  <a:lnTo>
                    <a:pt x="150" y="538"/>
                  </a:lnTo>
                  <a:lnTo>
                    <a:pt x="186" y="597"/>
                  </a:lnTo>
                  <a:lnTo>
                    <a:pt x="234" y="637"/>
                  </a:lnTo>
                  <a:lnTo>
                    <a:pt x="296" y="663"/>
                  </a:lnTo>
                  <a:lnTo>
                    <a:pt x="365" y="670"/>
                  </a:lnTo>
                  <a:lnTo>
                    <a:pt x="435" y="663"/>
                  </a:lnTo>
                  <a:lnTo>
                    <a:pt x="493" y="637"/>
                  </a:lnTo>
                  <a:lnTo>
                    <a:pt x="541" y="597"/>
                  </a:lnTo>
                  <a:lnTo>
                    <a:pt x="574" y="542"/>
                  </a:lnTo>
                  <a:lnTo>
                    <a:pt x="596" y="472"/>
                  </a:lnTo>
                  <a:lnTo>
                    <a:pt x="603" y="388"/>
                  </a:lnTo>
                  <a:lnTo>
                    <a:pt x="596" y="300"/>
                  </a:lnTo>
                  <a:lnTo>
                    <a:pt x="574" y="230"/>
                  </a:lnTo>
                  <a:lnTo>
                    <a:pt x="541" y="172"/>
                  </a:lnTo>
                  <a:lnTo>
                    <a:pt x="493" y="131"/>
                  </a:lnTo>
                  <a:lnTo>
                    <a:pt x="435" y="106"/>
                  </a:lnTo>
                  <a:lnTo>
                    <a:pt x="365" y="98"/>
                  </a:lnTo>
                  <a:close/>
                  <a:moveTo>
                    <a:pt x="373" y="0"/>
                  </a:moveTo>
                  <a:lnTo>
                    <a:pt x="449" y="3"/>
                  </a:lnTo>
                  <a:lnTo>
                    <a:pt x="519" y="25"/>
                  </a:lnTo>
                  <a:lnTo>
                    <a:pt x="577" y="54"/>
                  </a:lnTo>
                  <a:lnTo>
                    <a:pt x="629" y="102"/>
                  </a:lnTo>
                  <a:lnTo>
                    <a:pt x="669" y="157"/>
                  </a:lnTo>
                  <a:lnTo>
                    <a:pt x="698" y="223"/>
                  </a:lnTo>
                  <a:lnTo>
                    <a:pt x="716" y="296"/>
                  </a:lnTo>
                  <a:lnTo>
                    <a:pt x="724" y="381"/>
                  </a:lnTo>
                  <a:lnTo>
                    <a:pt x="716" y="465"/>
                  </a:lnTo>
                  <a:lnTo>
                    <a:pt x="698" y="542"/>
                  </a:lnTo>
                  <a:lnTo>
                    <a:pt x="665" y="608"/>
                  </a:lnTo>
                  <a:lnTo>
                    <a:pt x="621" y="663"/>
                  </a:lnTo>
                  <a:lnTo>
                    <a:pt x="570" y="710"/>
                  </a:lnTo>
                  <a:lnTo>
                    <a:pt x="508" y="743"/>
                  </a:lnTo>
                  <a:lnTo>
                    <a:pt x="435" y="765"/>
                  </a:lnTo>
                  <a:lnTo>
                    <a:pt x="354" y="773"/>
                  </a:lnTo>
                  <a:lnTo>
                    <a:pt x="278" y="765"/>
                  </a:lnTo>
                  <a:lnTo>
                    <a:pt x="208" y="747"/>
                  </a:lnTo>
                  <a:lnTo>
                    <a:pt x="150" y="714"/>
                  </a:lnTo>
                  <a:lnTo>
                    <a:pt x="95" y="666"/>
                  </a:lnTo>
                  <a:lnTo>
                    <a:pt x="55" y="611"/>
                  </a:lnTo>
                  <a:lnTo>
                    <a:pt x="22" y="545"/>
                  </a:lnTo>
                  <a:lnTo>
                    <a:pt x="3" y="476"/>
                  </a:lnTo>
                  <a:lnTo>
                    <a:pt x="0" y="392"/>
                  </a:lnTo>
                  <a:lnTo>
                    <a:pt x="3" y="307"/>
                  </a:lnTo>
                  <a:lnTo>
                    <a:pt x="22" y="230"/>
                  </a:lnTo>
                  <a:lnTo>
                    <a:pt x="55" y="161"/>
                  </a:lnTo>
                  <a:lnTo>
                    <a:pt x="98" y="106"/>
                  </a:lnTo>
                  <a:lnTo>
                    <a:pt x="153" y="58"/>
                  </a:lnTo>
                  <a:lnTo>
                    <a:pt x="215" y="25"/>
                  </a:lnTo>
                  <a:lnTo>
                    <a:pt x="289" y="3"/>
                  </a:lnTo>
                  <a:lnTo>
                    <a:pt x="3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48">
                <a:solidFill>
                  <a:srgbClr val="FFFFFF"/>
                </a:solidFill>
              </a:endParaRPr>
            </a:p>
          </p:txBody>
        </p:sp>
        <p:sp>
          <p:nvSpPr>
            <p:cNvPr id="38" name="Freeform 37"/>
            <p:cNvSpPr>
              <a:spLocks/>
            </p:cNvSpPr>
            <p:nvPr userDrawn="1"/>
          </p:nvSpPr>
          <p:spPr bwMode="auto">
            <a:xfrm>
              <a:off x="2901950" y="-600075"/>
              <a:ext cx="1630363" cy="1168400"/>
            </a:xfrm>
            <a:custGeom>
              <a:avLst/>
              <a:gdLst>
                <a:gd name="T0" fmla="*/ 0 w 1027"/>
                <a:gd name="T1" fmla="*/ 0 h 736"/>
                <a:gd name="T2" fmla="*/ 124 w 1027"/>
                <a:gd name="T3" fmla="*/ 0 h 736"/>
                <a:gd name="T4" fmla="*/ 274 w 1027"/>
                <a:gd name="T5" fmla="*/ 553 h 736"/>
                <a:gd name="T6" fmla="*/ 285 w 1027"/>
                <a:gd name="T7" fmla="*/ 619 h 736"/>
                <a:gd name="T8" fmla="*/ 288 w 1027"/>
                <a:gd name="T9" fmla="*/ 619 h 736"/>
                <a:gd name="T10" fmla="*/ 292 w 1027"/>
                <a:gd name="T11" fmla="*/ 590 h 736"/>
                <a:gd name="T12" fmla="*/ 303 w 1027"/>
                <a:gd name="T13" fmla="*/ 549 h 736"/>
                <a:gd name="T14" fmla="*/ 471 w 1027"/>
                <a:gd name="T15" fmla="*/ 0 h 736"/>
                <a:gd name="T16" fmla="*/ 581 w 1027"/>
                <a:gd name="T17" fmla="*/ 0 h 736"/>
                <a:gd name="T18" fmla="*/ 731 w 1027"/>
                <a:gd name="T19" fmla="*/ 553 h 736"/>
                <a:gd name="T20" fmla="*/ 738 w 1027"/>
                <a:gd name="T21" fmla="*/ 586 h 736"/>
                <a:gd name="T22" fmla="*/ 742 w 1027"/>
                <a:gd name="T23" fmla="*/ 619 h 736"/>
                <a:gd name="T24" fmla="*/ 749 w 1027"/>
                <a:gd name="T25" fmla="*/ 619 h 736"/>
                <a:gd name="T26" fmla="*/ 760 w 1027"/>
                <a:gd name="T27" fmla="*/ 553 h 736"/>
                <a:gd name="T28" fmla="*/ 910 w 1027"/>
                <a:gd name="T29" fmla="*/ 0 h 736"/>
                <a:gd name="T30" fmla="*/ 1027 w 1027"/>
                <a:gd name="T31" fmla="*/ 0 h 736"/>
                <a:gd name="T32" fmla="*/ 808 w 1027"/>
                <a:gd name="T33" fmla="*/ 736 h 736"/>
                <a:gd name="T34" fmla="*/ 683 w 1027"/>
                <a:gd name="T35" fmla="*/ 736 h 736"/>
                <a:gd name="T36" fmla="*/ 533 w 1027"/>
                <a:gd name="T37" fmla="*/ 209 h 736"/>
                <a:gd name="T38" fmla="*/ 526 w 1027"/>
                <a:gd name="T39" fmla="*/ 176 h 736"/>
                <a:gd name="T40" fmla="*/ 522 w 1027"/>
                <a:gd name="T41" fmla="*/ 139 h 736"/>
                <a:gd name="T42" fmla="*/ 519 w 1027"/>
                <a:gd name="T43" fmla="*/ 139 h 736"/>
                <a:gd name="T44" fmla="*/ 511 w 1027"/>
                <a:gd name="T45" fmla="*/ 168 h 736"/>
                <a:gd name="T46" fmla="*/ 504 w 1027"/>
                <a:gd name="T47" fmla="*/ 205 h 736"/>
                <a:gd name="T48" fmla="*/ 340 w 1027"/>
                <a:gd name="T49" fmla="*/ 736 h 736"/>
                <a:gd name="T50" fmla="*/ 219 w 1027"/>
                <a:gd name="T51" fmla="*/ 736 h 736"/>
                <a:gd name="T52" fmla="*/ 0 w 1027"/>
                <a:gd name="T53"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7" h="736">
                  <a:moveTo>
                    <a:pt x="0" y="0"/>
                  </a:moveTo>
                  <a:lnTo>
                    <a:pt x="124" y="0"/>
                  </a:lnTo>
                  <a:lnTo>
                    <a:pt x="274" y="553"/>
                  </a:lnTo>
                  <a:lnTo>
                    <a:pt x="285" y="619"/>
                  </a:lnTo>
                  <a:lnTo>
                    <a:pt x="288" y="619"/>
                  </a:lnTo>
                  <a:lnTo>
                    <a:pt x="292" y="590"/>
                  </a:lnTo>
                  <a:lnTo>
                    <a:pt x="303" y="549"/>
                  </a:lnTo>
                  <a:lnTo>
                    <a:pt x="471" y="0"/>
                  </a:lnTo>
                  <a:lnTo>
                    <a:pt x="581" y="0"/>
                  </a:lnTo>
                  <a:lnTo>
                    <a:pt x="731" y="553"/>
                  </a:lnTo>
                  <a:lnTo>
                    <a:pt x="738" y="586"/>
                  </a:lnTo>
                  <a:lnTo>
                    <a:pt x="742" y="619"/>
                  </a:lnTo>
                  <a:lnTo>
                    <a:pt x="749" y="619"/>
                  </a:lnTo>
                  <a:lnTo>
                    <a:pt x="760" y="553"/>
                  </a:lnTo>
                  <a:lnTo>
                    <a:pt x="910" y="0"/>
                  </a:lnTo>
                  <a:lnTo>
                    <a:pt x="1027" y="0"/>
                  </a:lnTo>
                  <a:lnTo>
                    <a:pt x="808" y="736"/>
                  </a:lnTo>
                  <a:lnTo>
                    <a:pt x="683" y="736"/>
                  </a:lnTo>
                  <a:lnTo>
                    <a:pt x="533" y="209"/>
                  </a:lnTo>
                  <a:lnTo>
                    <a:pt x="526" y="176"/>
                  </a:lnTo>
                  <a:lnTo>
                    <a:pt x="522" y="139"/>
                  </a:lnTo>
                  <a:lnTo>
                    <a:pt x="519" y="139"/>
                  </a:lnTo>
                  <a:lnTo>
                    <a:pt x="511" y="168"/>
                  </a:lnTo>
                  <a:lnTo>
                    <a:pt x="504" y="205"/>
                  </a:lnTo>
                  <a:lnTo>
                    <a:pt x="340" y="736"/>
                  </a:lnTo>
                  <a:lnTo>
                    <a:pt x="219" y="73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48">
                <a:solidFill>
                  <a:srgbClr val="FFFFFF"/>
                </a:solidFill>
              </a:endParaRPr>
            </a:p>
          </p:txBody>
        </p:sp>
        <p:sp>
          <p:nvSpPr>
            <p:cNvPr id="39" name="Freeform 38"/>
            <p:cNvSpPr>
              <a:spLocks/>
            </p:cNvSpPr>
            <p:nvPr userDrawn="1"/>
          </p:nvSpPr>
          <p:spPr bwMode="auto">
            <a:xfrm>
              <a:off x="4613275" y="-628650"/>
              <a:ext cx="714375" cy="1227138"/>
            </a:xfrm>
            <a:custGeom>
              <a:avLst/>
              <a:gdLst>
                <a:gd name="T0" fmla="*/ 260 w 450"/>
                <a:gd name="T1" fmla="*/ 0 h 773"/>
                <a:gd name="T2" fmla="*/ 340 w 450"/>
                <a:gd name="T3" fmla="*/ 7 h 773"/>
                <a:gd name="T4" fmla="*/ 417 w 450"/>
                <a:gd name="T5" fmla="*/ 32 h 773"/>
                <a:gd name="T6" fmla="*/ 417 w 450"/>
                <a:gd name="T7" fmla="*/ 150 h 773"/>
                <a:gd name="T8" fmla="*/ 366 w 450"/>
                <a:gd name="T9" fmla="*/ 124 h 773"/>
                <a:gd name="T10" fmla="*/ 311 w 450"/>
                <a:gd name="T11" fmla="*/ 106 h 773"/>
                <a:gd name="T12" fmla="*/ 249 w 450"/>
                <a:gd name="T13" fmla="*/ 98 h 773"/>
                <a:gd name="T14" fmla="*/ 198 w 450"/>
                <a:gd name="T15" fmla="*/ 106 h 773"/>
                <a:gd name="T16" fmla="*/ 157 w 450"/>
                <a:gd name="T17" fmla="*/ 128 h 773"/>
                <a:gd name="T18" fmla="*/ 128 w 450"/>
                <a:gd name="T19" fmla="*/ 161 h 773"/>
                <a:gd name="T20" fmla="*/ 121 w 450"/>
                <a:gd name="T21" fmla="*/ 201 h 773"/>
                <a:gd name="T22" fmla="*/ 128 w 450"/>
                <a:gd name="T23" fmla="*/ 245 h 773"/>
                <a:gd name="T24" fmla="*/ 146 w 450"/>
                <a:gd name="T25" fmla="*/ 278 h 773"/>
                <a:gd name="T26" fmla="*/ 172 w 450"/>
                <a:gd name="T27" fmla="*/ 296 h 773"/>
                <a:gd name="T28" fmla="*/ 209 w 450"/>
                <a:gd name="T29" fmla="*/ 318 h 773"/>
                <a:gd name="T30" fmla="*/ 260 w 450"/>
                <a:gd name="T31" fmla="*/ 340 h 773"/>
                <a:gd name="T32" fmla="*/ 322 w 450"/>
                <a:gd name="T33" fmla="*/ 370 h 773"/>
                <a:gd name="T34" fmla="*/ 373 w 450"/>
                <a:gd name="T35" fmla="*/ 403 h 773"/>
                <a:gd name="T36" fmla="*/ 406 w 450"/>
                <a:gd name="T37" fmla="*/ 432 h 773"/>
                <a:gd name="T38" fmla="*/ 432 w 450"/>
                <a:gd name="T39" fmla="*/ 468 h 773"/>
                <a:gd name="T40" fmla="*/ 446 w 450"/>
                <a:gd name="T41" fmla="*/ 509 h 773"/>
                <a:gd name="T42" fmla="*/ 450 w 450"/>
                <a:gd name="T43" fmla="*/ 556 h 773"/>
                <a:gd name="T44" fmla="*/ 443 w 450"/>
                <a:gd name="T45" fmla="*/ 615 h 773"/>
                <a:gd name="T46" fmla="*/ 417 w 450"/>
                <a:gd name="T47" fmla="*/ 666 h 773"/>
                <a:gd name="T48" fmla="*/ 377 w 450"/>
                <a:gd name="T49" fmla="*/ 710 h 773"/>
                <a:gd name="T50" fmla="*/ 322 w 450"/>
                <a:gd name="T51" fmla="*/ 743 h 773"/>
                <a:gd name="T52" fmla="*/ 256 w 450"/>
                <a:gd name="T53" fmla="*/ 765 h 773"/>
                <a:gd name="T54" fmla="*/ 179 w 450"/>
                <a:gd name="T55" fmla="*/ 773 h 773"/>
                <a:gd name="T56" fmla="*/ 114 w 450"/>
                <a:gd name="T57" fmla="*/ 765 h 773"/>
                <a:gd name="T58" fmla="*/ 55 w 450"/>
                <a:gd name="T59" fmla="*/ 751 h 773"/>
                <a:gd name="T60" fmla="*/ 0 w 450"/>
                <a:gd name="T61" fmla="*/ 725 h 773"/>
                <a:gd name="T62" fmla="*/ 0 w 450"/>
                <a:gd name="T63" fmla="*/ 600 h 773"/>
                <a:gd name="T64" fmla="*/ 59 w 450"/>
                <a:gd name="T65" fmla="*/ 641 h 773"/>
                <a:gd name="T66" fmla="*/ 121 w 450"/>
                <a:gd name="T67" fmla="*/ 663 h 773"/>
                <a:gd name="T68" fmla="*/ 190 w 450"/>
                <a:gd name="T69" fmla="*/ 670 h 773"/>
                <a:gd name="T70" fmla="*/ 242 w 450"/>
                <a:gd name="T71" fmla="*/ 666 h 773"/>
                <a:gd name="T72" fmla="*/ 278 w 450"/>
                <a:gd name="T73" fmla="*/ 655 h 773"/>
                <a:gd name="T74" fmla="*/ 307 w 450"/>
                <a:gd name="T75" fmla="*/ 633 h 773"/>
                <a:gd name="T76" fmla="*/ 326 w 450"/>
                <a:gd name="T77" fmla="*/ 604 h 773"/>
                <a:gd name="T78" fmla="*/ 329 w 450"/>
                <a:gd name="T79" fmla="*/ 567 h 773"/>
                <a:gd name="T80" fmla="*/ 322 w 450"/>
                <a:gd name="T81" fmla="*/ 531 h 773"/>
                <a:gd name="T82" fmla="*/ 304 w 450"/>
                <a:gd name="T83" fmla="*/ 498 h 773"/>
                <a:gd name="T84" fmla="*/ 278 w 450"/>
                <a:gd name="T85" fmla="*/ 479 h 773"/>
                <a:gd name="T86" fmla="*/ 234 w 450"/>
                <a:gd name="T87" fmla="*/ 457 h 773"/>
                <a:gd name="T88" fmla="*/ 179 w 450"/>
                <a:gd name="T89" fmla="*/ 428 h 773"/>
                <a:gd name="T90" fmla="*/ 121 w 450"/>
                <a:gd name="T91" fmla="*/ 399 h 773"/>
                <a:gd name="T92" fmla="*/ 73 w 450"/>
                <a:gd name="T93" fmla="*/ 370 h 773"/>
                <a:gd name="T94" fmla="*/ 40 w 450"/>
                <a:gd name="T95" fmla="*/ 340 h 773"/>
                <a:gd name="T96" fmla="*/ 18 w 450"/>
                <a:gd name="T97" fmla="*/ 304 h 773"/>
                <a:gd name="T98" fmla="*/ 4 w 450"/>
                <a:gd name="T99" fmla="*/ 260 h 773"/>
                <a:gd name="T100" fmla="*/ 0 w 450"/>
                <a:gd name="T101" fmla="*/ 212 h 773"/>
                <a:gd name="T102" fmla="*/ 8 w 450"/>
                <a:gd name="T103" fmla="*/ 153 h 773"/>
                <a:gd name="T104" fmla="*/ 33 w 450"/>
                <a:gd name="T105" fmla="*/ 102 h 773"/>
                <a:gd name="T106" fmla="*/ 73 w 450"/>
                <a:gd name="T107" fmla="*/ 58 h 773"/>
                <a:gd name="T108" fmla="*/ 128 w 450"/>
                <a:gd name="T109" fmla="*/ 25 h 773"/>
                <a:gd name="T110" fmla="*/ 187 w 450"/>
                <a:gd name="T111" fmla="*/ 3 h 773"/>
                <a:gd name="T112" fmla="*/ 260 w 450"/>
                <a:gd name="T113"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0" h="773">
                  <a:moveTo>
                    <a:pt x="260" y="0"/>
                  </a:moveTo>
                  <a:lnTo>
                    <a:pt x="340" y="7"/>
                  </a:lnTo>
                  <a:lnTo>
                    <a:pt x="417" y="32"/>
                  </a:lnTo>
                  <a:lnTo>
                    <a:pt x="417" y="150"/>
                  </a:lnTo>
                  <a:lnTo>
                    <a:pt x="366" y="124"/>
                  </a:lnTo>
                  <a:lnTo>
                    <a:pt x="311" y="106"/>
                  </a:lnTo>
                  <a:lnTo>
                    <a:pt x="249" y="98"/>
                  </a:lnTo>
                  <a:lnTo>
                    <a:pt x="198" y="106"/>
                  </a:lnTo>
                  <a:lnTo>
                    <a:pt x="157" y="128"/>
                  </a:lnTo>
                  <a:lnTo>
                    <a:pt x="128" y="161"/>
                  </a:lnTo>
                  <a:lnTo>
                    <a:pt x="121" y="201"/>
                  </a:lnTo>
                  <a:lnTo>
                    <a:pt x="128" y="245"/>
                  </a:lnTo>
                  <a:lnTo>
                    <a:pt x="146" y="278"/>
                  </a:lnTo>
                  <a:lnTo>
                    <a:pt x="172" y="296"/>
                  </a:lnTo>
                  <a:lnTo>
                    <a:pt x="209" y="318"/>
                  </a:lnTo>
                  <a:lnTo>
                    <a:pt x="260" y="340"/>
                  </a:lnTo>
                  <a:lnTo>
                    <a:pt x="322" y="370"/>
                  </a:lnTo>
                  <a:lnTo>
                    <a:pt x="373" y="403"/>
                  </a:lnTo>
                  <a:lnTo>
                    <a:pt x="406" y="432"/>
                  </a:lnTo>
                  <a:lnTo>
                    <a:pt x="432" y="468"/>
                  </a:lnTo>
                  <a:lnTo>
                    <a:pt x="446" y="509"/>
                  </a:lnTo>
                  <a:lnTo>
                    <a:pt x="450" y="556"/>
                  </a:lnTo>
                  <a:lnTo>
                    <a:pt x="443" y="615"/>
                  </a:lnTo>
                  <a:lnTo>
                    <a:pt x="417" y="666"/>
                  </a:lnTo>
                  <a:lnTo>
                    <a:pt x="377" y="710"/>
                  </a:lnTo>
                  <a:lnTo>
                    <a:pt x="322" y="743"/>
                  </a:lnTo>
                  <a:lnTo>
                    <a:pt x="256" y="765"/>
                  </a:lnTo>
                  <a:lnTo>
                    <a:pt x="179" y="773"/>
                  </a:lnTo>
                  <a:lnTo>
                    <a:pt x="114" y="765"/>
                  </a:lnTo>
                  <a:lnTo>
                    <a:pt x="55" y="751"/>
                  </a:lnTo>
                  <a:lnTo>
                    <a:pt x="0" y="725"/>
                  </a:lnTo>
                  <a:lnTo>
                    <a:pt x="0" y="600"/>
                  </a:lnTo>
                  <a:lnTo>
                    <a:pt x="59" y="641"/>
                  </a:lnTo>
                  <a:lnTo>
                    <a:pt x="121" y="663"/>
                  </a:lnTo>
                  <a:lnTo>
                    <a:pt x="190" y="670"/>
                  </a:lnTo>
                  <a:lnTo>
                    <a:pt x="242" y="666"/>
                  </a:lnTo>
                  <a:lnTo>
                    <a:pt x="278" y="655"/>
                  </a:lnTo>
                  <a:lnTo>
                    <a:pt x="307" y="633"/>
                  </a:lnTo>
                  <a:lnTo>
                    <a:pt x="326" y="604"/>
                  </a:lnTo>
                  <a:lnTo>
                    <a:pt x="329" y="567"/>
                  </a:lnTo>
                  <a:lnTo>
                    <a:pt x="322" y="531"/>
                  </a:lnTo>
                  <a:lnTo>
                    <a:pt x="304" y="498"/>
                  </a:lnTo>
                  <a:lnTo>
                    <a:pt x="278" y="479"/>
                  </a:lnTo>
                  <a:lnTo>
                    <a:pt x="234" y="457"/>
                  </a:lnTo>
                  <a:lnTo>
                    <a:pt x="179" y="428"/>
                  </a:lnTo>
                  <a:lnTo>
                    <a:pt x="121" y="399"/>
                  </a:lnTo>
                  <a:lnTo>
                    <a:pt x="73" y="370"/>
                  </a:lnTo>
                  <a:lnTo>
                    <a:pt x="40" y="340"/>
                  </a:lnTo>
                  <a:lnTo>
                    <a:pt x="18" y="304"/>
                  </a:lnTo>
                  <a:lnTo>
                    <a:pt x="4" y="260"/>
                  </a:lnTo>
                  <a:lnTo>
                    <a:pt x="0" y="212"/>
                  </a:lnTo>
                  <a:lnTo>
                    <a:pt x="8" y="153"/>
                  </a:lnTo>
                  <a:lnTo>
                    <a:pt x="33" y="102"/>
                  </a:lnTo>
                  <a:lnTo>
                    <a:pt x="73" y="58"/>
                  </a:lnTo>
                  <a:lnTo>
                    <a:pt x="128" y="25"/>
                  </a:lnTo>
                  <a:lnTo>
                    <a:pt x="187" y="3"/>
                  </a:lnTo>
                  <a:lnTo>
                    <a:pt x="2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48">
                <a:solidFill>
                  <a:srgbClr val="FFFFFF"/>
                </a:solidFill>
              </a:endParaRPr>
            </a:p>
          </p:txBody>
        </p:sp>
      </p:grpSp>
      <p:grpSp>
        <p:nvGrpSpPr>
          <p:cNvPr id="48" name="Group 5"/>
          <p:cNvGrpSpPr>
            <a:grpSpLocks noChangeAspect="1"/>
          </p:cNvGrpSpPr>
          <p:nvPr userDrawn="1"/>
        </p:nvGrpSpPr>
        <p:grpSpPr bwMode="auto">
          <a:xfrm>
            <a:off x="11025305" y="6489365"/>
            <a:ext cx="789346" cy="168244"/>
            <a:chOff x="2248" y="1017"/>
            <a:chExt cx="3279" cy="699"/>
          </a:xfrm>
          <a:solidFill>
            <a:schemeClr val="tx1"/>
          </a:solidFill>
        </p:grpSpPr>
        <p:sp>
          <p:nvSpPr>
            <p:cNvPr id="54" name="Freeform 8"/>
            <p:cNvSpPr>
              <a:spLocks/>
            </p:cNvSpPr>
            <p:nvPr userDrawn="1"/>
          </p:nvSpPr>
          <p:spPr bwMode="auto">
            <a:xfrm>
              <a:off x="2248" y="1017"/>
              <a:ext cx="335" cy="334"/>
            </a:xfrm>
            <a:prstGeom prst="rect">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5" name="Freeform 8"/>
            <p:cNvSpPr>
              <a:spLocks/>
            </p:cNvSpPr>
            <p:nvPr userDrawn="1"/>
          </p:nvSpPr>
          <p:spPr bwMode="auto">
            <a:xfrm>
              <a:off x="2248" y="1382"/>
              <a:ext cx="335" cy="334"/>
            </a:xfrm>
            <a:prstGeom prst="rect">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6" name="Freeform 8"/>
            <p:cNvSpPr>
              <a:spLocks/>
            </p:cNvSpPr>
            <p:nvPr userDrawn="1"/>
          </p:nvSpPr>
          <p:spPr bwMode="auto">
            <a:xfrm>
              <a:off x="2613" y="1382"/>
              <a:ext cx="335" cy="334"/>
            </a:xfrm>
            <a:prstGeom prst="rect">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7" name="Freeform 8"/>
            <p:cNvSpPr>
              <a:spLocks/>
            </p:cNvSpPr>
            <p:nvPr userDrawn="1"/>
          </p:nvSpPr>
          <p:spPr bwMode="auto">
            <a:xfrm>
              <a:off x="2613" y="1017"/>
              <a:ext cx="335" cy="334"/>
            </a:xfrm>
            <a:prstGeom prst="rect">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8" name="Freeform 9"/>
            <p:cNvSpPr>
              <a:spLocks/>
            </p:cNvSpPr>
            <p:nvPr userDrawn="1"/>
          </p:nvSpPr>
          <p:spPr bwMode="auto">
            <a:xfrm>
              <a:off x="5154" y="1127"/>
              <a:ext cx="373" cy="458"/>
            </a:xfrm>
            <a:custGeom>
              <a:avLst/>
              <a:gdLst>
                <a:gd name="T0" fmla="*/ 359 w 745"/>
                <a:gd name="T1" fmla="*/ 0 h 915"/>
                <a:gd name="T2" fmla="*/ 405 w 745"/>
                <a:gd name="T3" fmla="*/ 129 h 915"/>
                <a:gd name="T4" fmla="*/ 361 w 745"/>
                <a:gd name="T5" fmla="*/ 121 h 915"/>
                <a:gd name="T6" fmla="*/ 316 w 745"/>
                <a:gd name="T7" fmla="*/ 119 h 915"/>
                <a:gd name="T8" fmla="*/ 276 w 745"/>
                <a:gd name="T9" fmla="*/ 137 h 915"/>
                <a:gd name="T10" fmla="*/ 250 w 745"/>
                <a:gd name="T11" fmla="*/ 185 h 915"/>
                <a:gd name="T12" fmla="*/ 246 w 745"/>
                <a:gd name="T13" fmla="*/ 240 h 915"/>
                <a:gd name="T14" fmla="*/ 246 w 745"/>
                <a:gd name="T15" fmla="*/ 296 h 915"/>
                <a:gd name="T16" fmla="*/ 457 w 745"/>
                <a:gd name="T17" fmla="*/ 163 h 915"/>
                <a:gd name="T18" fmla="*/ 600 w 745"/>
                <a:gd name="T19" fmla="*/ 298 h 915"/>
                <a:gd name="T20" fmla="*/ 743 w 745"/>
                <a:gd name="T21" fmla="*/ 415 h 915"/>
                <a:gd name="T22" fmla="*/ 602 w 745"/>
                <a:gd name="T23" fmla="*/ 533 h 915"/>
                <a:gd name="T24" fmla="*/ 606 w 745"/>
                <a:gd name="T25" fmla="*/ 765 h 915"/>
                <a:gd name="T26" fmla="*/ 660 w 745"/>
                <a:gd name="T27" fmla="*/ 791 h 915"/>
                <a:gd name="T28" fmla="*/ 715 w 745"/>
                <a:gd name="T29" fmla="*/ 791 h 915"/>
                <a:gd name="T30" fmla="*/ 745 w 745"/>
                <a:gd name="T31" fmla="*/ 897 h 915"/>
                <a:gd name="T32" fmla="*/ 660 w 745"/>
                <a:gd name="T33" fmla="*/ 913 h 915"/>
                <a:gd name="T34" fmla="*/ 574 w 745"/>
                <a:gd name="T35" fmla="*/ 909 h 915"/>
                <a:gd name="T36" fmla="*/ 508 w 745"/>
                <a:gd name="T37" fmla="*/ 875 h 915"/>
                <a:gd name="T38" fmla="*/ 477 w 745"/>
                <a:gd name="T39" fmla="*/ 829 h 915"/>
                <a:gd name="T40" fmla="*/ 461 w 745"/>
                <a:gd name="T41" fmla="*/ 773 h 915"/>
                <a:gd name="T42" fmla="*/ 457 w 745"/>
                <a:gd name="T43" fmla="*/ 580 h 915"/>
                <a:gd name="T44" fmla="*/ 248 w 745"/>
                <a:gd name="T45" fmla="*/ 415 h 915"/>
                <a:gd name="T46" fmla="*/ 250 w 745"/>
                <a:gd name="T47" fmla="*/ 901 h 915"/>
                <a:gd name="T48" fmla="*/ 103 w 745"/>
                <a:gd name="T49" fmla="*/ 658 h 915"/>
                <a:gd name="T50" fmla="*/ 0 w 745"/>
                <a:gd name="T51" fmla="*/ 413 h 915"/>
                <a:gd name="T52" fmla="*/ 103 w 745"/>
                <a:gd name="T53" fmla="*/ 296 h 915"/>
                <a:gd name="T54" fmla="*/ 103 w 745"/>
                <a:gd name="T55" fmla="*/ 222 h 915"/>
                <a:gd name="T56" fmla="*/ 111 w 745"/>
                <a:gd name="T57" fmla="*/ 151 h 915"/>
                <a:gd name="T58" fmla="*/ 141 w 745"/>
                <a:gd name="T59" fmla="*/ 85 h 915"/>
                <a:gd name="T60" fmla="*/ 198 w 745"/>
                <a:gd name="T61" fmla="*/ 30 h 915"/>
                <a:gd name="T62" fmla="*/ 276 w 745"/>
                <a:gd name="T63" fmla="*/ 4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5" h="915">
                  <a:moveTo>
                    <a:pt x="318" y="0"/>
                  </a:moveTo>
                  <a:lnTo>
                    <a:pt x="359" y="0"/>
                  </a:lnTo>
                  <a:lnTo>
                    <a:pt x="401" y="4"/>
                  </a:lnTo>
                  <a:lnTo>
                    <a:pt x="405" y="129"/>
                  </a:lnTo>
                  <a:lnTo>
                    <a:pt x="383" y="125"/>
                  </a:lnTo>
                  <a:lnTo>
                    <a:pt x="361" y="121"/>
                  </a:lnTo>
                  <a:lnTo>
                    <a:pt x="337" y="117"/>
                  </a:lnTo>
                  <a:lnTo>
                    <a:pt x="316" y="119"/>
                  </a:lnTo>
                  <a:lnTo>
                    <a:pt x="296" y="125"/>
                  </a:lnTo>
                  <a:lnTo>
                    <a:pt x="276" y="137"/>
                  </a:lnTo>
                  <a:lnTo>
                    <a:pt x="260" y="159"/>
                  </a:lnTo>
                  <a:lnTo>
                    <a:pt x="250" y="185"/>
                  </a:lnTo>
                  <a:lnTo>
                    <a:pt x="246" y="213"/>
                  </a:lnTo>
                  <a:lnTo>
                    <a:pt x="246" y="240"/>
                  </a:lnTo>
                  <a:lnTo>
                    <a:pt x="248" y="268"/>
                  </a:lnTo>
                  <a:lnTo>
                    <a:pt x="246" y="296"/>
                  </a:lnTo>
                  <a:lnTo>
                    <a:pt x="459" y="296"/>
                  </a:lnTo>
                  <a:lnTo>
                    <a:pt x="457" y="163"/>
                  </a:lnTo>
                  <a:lnTo>
                    <a:pt x="600" y="119"/>
                  </a:lnTo>
                  <a:lnTo>
                    <a:pt x="600" y="298"/>
                  </a:lnTo>
                  <a:lnTo>
                    <a:pt x="745" y="302"/>
                  </a:lnTo>
                  <a:lnTo>
                    <a:pt x="743" y="415"/>
                  </a:lnTo>
                  <a:lnTo>
                    <a:pt x="600" y="415"/>
                  </a:lnTo>
                  <a:lnTo>
                    <a:pt x="602" y="533"/>
                  </a:lnTo>
                  <a:lnTo>
                    <a:pt x="600" y="648"/>
                  </a:lnTo>
                  <a:lnTo>
                    <a:pt x="606" y="765"/>
                  </a:lnTo>
                  <a:lnTo>
                    <a:pt x="632" y="781"/>
                  </a:lnTo>
                  <a:lnTo>
                    <a:pt x="660" y="791"/>
                  </a:lnTo>
                  <a:lnTo>
                    <a:pt x="687" y="793"/>
                  </a:lnTo>
                  <a:lnTo>
                    <a:pt x="715" y="791"/>
                  </a:lnTo>
                  <a:lnTo>
                    <a:pt x="745" y="783"/>
                  </a:lnTo>
                  <a:lnTo>
                    <a:pt x="745" y="897"/>
                  </a:lnTo>
                  <a:lnTo>
                    <a:pt x="703" y="907"/>
                  </a:lnTo>
                  <a:lnTo>
                    <a:pt x="660" y="913"/>
                  </a:lnTo>
                  <a:lnTo>
                    <a:pt x="616" y="915"/>
                  </a:lnTo>
                  <a:lnTo>
                    <a:pt x="574" y="909"/>
                  </a:lnTo>
                  <a:lnTo>
                    <a:pt x="532" y="893"/>
                  </a:lnTo>
                  <a:lnTo>
                    <a:pt x="508" y="875"/>
                  </a:lnTo>
                  <a:lnTo>
                    <a:pt x="491" y="855"/>
                  </a:lnTo>
                  <a:lnTo>
                    <a:pt x="477" y="829"/>
                  </a:lnTo>
                  <a:lnTo>
                    <a:pt x="467" y="801"/>
                  </a:lnTo>
                  <a:lnTo>
                    <a:pt x="461" y="773"/>
                  </a:lnTo>
                  <a:lnTo>
                    <a:pt x="459" y="745"/>
                  </a:lnTo>
                  <a:lnTo>
                    <a:pt x="457" y="580"/>
                  </a:lnTo>
                  <a:lnTo>
                    <a:pt x="459" y="417"/>
                  </a:lnTo>
                  <a:lnTo>
                    <a:pt x="248" y="415"/>
                  </a:lnTo>
                  <a:lnTo>
                    <a:pt x="248" y="658"/>
                  </a:lnTo>
                  <a:lnTo>
                    <a:pt x="250" y="901"/>
                  </a:lnTo>
                  <a:lnTo>
                    <a:pt x="103" y="901"/>
                  </a:lnTo>
                  <a:lnTo>
                    <a:pt x="103" y="658"/>
                  </a:lnTo>
                  <a:lnTo>
                    <a:pt x="105" y="415"/>
                  </a:lnTo>
                  <a:lnTo>
                    <a:pt x="0" y="413"/>
                  </a:lnTo>
                  <a:lnTo>
                    <a:pt x="4" y="298"/>
                  </a:lnTo>
                  <a:lnTo>
                    <a:pt x="103" y="296"/>
                  </a:lnTo>
                  <a:lnTo>
                    <a:pt x="103" y="260"/>
                  </a:lnTo>
                  <a:lnTo>
                    <a:pt x="103" y="222"/>
                  </a:lnTo>
                  <a:lnTo>
                    <a:pt x="105" y="187"/>
                  </a:lnTo>
                  <a:lnTo>
                    <a:pt x="111" y="151"/>
                  </a:lnTo>
                  <a:lnTo>
                    <a:pt x="123" y="117"/>
                  </a:lnTo>
                  <a:lnTo>
                    <a:pt x="141" y="85"/>
                  </a:lnTo>
                  <a:lnTo>
                    <a:pt x="165" y="57"/>
                  </a:lnTo>
                  <a:lnTo>
                    <a:pt x="198" y="30"/>
                  </a:lnTo>
                  <a:lnTo>
                    <a:pt x="234" y="14"/>
                  </a:lnTo>
                  <a:lnTo>
                    <a:pt x="276" y="4"/>
                  </a:lnTo>
                  <a:lnTo>
                    <a:pt x="3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59" name="Freeform 10"/>
            <p:cNvSpPr>
              <a:spLocks/>
            </p:cNvSpPr>
            <p:nvPr userDrawn="1"/>
          </p:nvSpPr>
          <p:spPr bwMode="auto">
            <a:xfrm>
              <a:off x="3672" y="1147"/>
              <a:ext cx="88" cy="84"/>
            </a:xfrm>
            <a:custGeom>
              <a:avLst/>
              <a:gdLst>
                <a:gd name="T0" fmla="*/ 87 w 175"/>
                <a:gd name="T1" fmla="*/ 0 h 167"/>
                <a:gd name="T2" fmla="*/ 113 w 175"/>
                <a:gd name="T3" fmla="*/ 3 h 167"/>
                <a:gd name="T4" fmla="*/ 137 w 175"/>
                <a:gd name="T5" fmla="*/ 15 h 167"/>
                <a:gd name="T6" fmla="*/ 157 w 175"/>
                <a:gd name="T7" fmla="*/ 35 h 167"/>
                <a:gd name="T8" fmla="*/ 169 w 175"/>
                <a:gd name="T9" fmla="*/ 59 h 167"/>
                <a:gd name="T10" fmla="*/ 175 w 175"/>
                <a:gd name="T11" fmla="*/ 85 h 167"/>
                <a:gd name="T12" fmla="*/ 171 w 175"/>
                <a:gd name="T13" fmla="*/ 111 h 167"/>
                <a:gd name="T14" fmla="*/ 157 w 175"/>
                <a:gd name="T15" fmla="*/ 135 h 167"/>
                <a:gd name="T16" fmla="*/ 137 w 175"/>
                <a:gd name="T17" fmla="*/ 155 h 167"/>
                <a:gd name="T18" fmla="*/ 113 w 175"/>
                <a:gd name="T19" fmla="*/ 165 h 167"/>
                <a:gd name="T20" fmla="*/ 89 w 175"/>
                <a:gd name="T21" fmla="*/ 167 h 167"/>
                <a:gd name="T22" fmla="*/ 63 w 175"/>
                <a:gd name="T23" fmla="*/ 163 h 167"/>
                <a:gd name="T24" fmla="*/ 39 w 175"/>
                <a:gd name="T25" fmla="*/ 153 h 167"/>
                <a:gd name="T26" fmla="*/ 18 w 175"/>
                <a:gd name="T27" fmla="*/ 139 h 167"/>
                <a:gd name="T28" fmla="*/ 0 w 175"/>
                <a:gd name="T29" fmla="*/ 121 h 167"/>
                <a:gd name="T30" fmla="*/ 0 w 175"/>
                <a:gd name="T31" fmla="*/ 97 h 167"/>
                <a:gd name="T32" fmla="*/ 2 w 175"/>
                <a:gd name="T33" fmla="*/ 73 h 167"/>
                <a:gd name="T34" fmla="*/ 10 w 175"/>
                <a:gd name="T35" fmla="*/ 51 h 167"/>
                <a:gd name="T36" fmla="*/ 20 w 175"/>
                <a:gd name="T37" fmla="*/ 31 h 167"/>
                <a:gd name="T38" fmla="*/ 37 w 175"/>
                <a:gd name="T39" fmla="*/ 15 h 167"/>
                <a:gd name="T40" fmla="*/ 59 w 175"/>
                <a:gd name="T41" fmla="*/ 5 h 167"/>
                <a:gd name="T42" fmla="*/ 87 w 175"/>
                <a:gd name="T4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167">
                  <a:moveTo>
                    <a:pt x="87" y="0"/>
                  </a:moveTo>
                  <a:lnTo>
                    <a:pt x="113" y="3"/>
                  </a:lnTo>
                  <a:lnTo>
                    <a:pt x="137" y="15"/>
                  </a:lnTo>
                  <a:lnTo>
                    <a:pt x="157" y="35"/>
                  </a:lnTo>
                  <a:lnTo>
                    <a:pt x="169" y="59"/>
                  </a:lnTo>
                  <a:lnTo>
                    <a:pt x="175" y="85"/>
                  </a:lnTo>
                  <a:lnTo>
                    <a:pt x="171" y="111"/>
                  </a:lnTo>
                  <a:lnTo>
                    <a:pt x="157" y="135"/>
                  </a:lnTo>
                  <a:lnTo>
                    <a:pt x="137" y="155"/>
                  </a:lnTo>
                  <a:lnTo>
                    <a:pt x="113" y="165"/>
                  </a:lnTo>
                  <a:lnTo>
                    <a:pt x="89" y="167"/>
                  </a:lnTo>
                  <a:lnTo>
                    <a:pt x="63" y="163"/>
                  </a:lnTo>
                  <a:lnTo>
                    <a:pt x="39" y="153"/>
                  </a:lnTo>
                  <a:lnTo>
                    <a:pt x="18" y="139"/>
                  </a:lnTo>
                  <a:lnTo>
                    <a:pt x="0" y="121"/>
                  </a:lnTo>
                  <a:lnTo>
                    <a:pt x="0" y="97"/>
                  </a:lnTo>
                  <a:lnTo>
                    <a:pt x="2" y="73"/>
                  </a:lnTo>
                  <a:lnTo>
                    <a:pt x="10" y="51"/>
                  </a:lnTo>
                  <a:lnTo>
                    <a:pt x="20" y="31"/>
                  </a:lnTo>
                  <a:lnTo>
                    <a:pt x="37" y="15"/>
                  </a:lnTo>
                  <a:lnTo>
                    <a:pt x="59" y="5"/>
                  </a:lnTo>
                  <a:lnTo>
                    <a:pt x="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60" name="Freeform 11"/>
            <p:cNvSpPr>
              <a:spLocks/>
            </p:cNvSpPr>
            <p:nvPr userDrawn="1"/>
          </p:nvSpPr>
          <p:spPr bwMode="auto">
            <a:xfrm>
              <a:off x="3156" y="1157"/>
              <a:ext cx="456" cy="421"/>
            </a:xfrm>
            <a:custGeom>
              <a:avLst/>
              <a:gdLst>
                <a:gd name="T0" fmla="*/ 211 w 910"/>
                <a:gd name="T1" fmla="*/ 0 h 842"/>
                <a:gd name="T2" fmla="*/ 292 w 910"/>
                <a:gd name="T3" fmla="*/ 207 h 842"/>
                <a:gd name="T4" fmla="*/ 376 w 910"/>
                <a:gd name="T5" fmla="*/ 416 h 842"/>
                <a:gd name="T6" fmla="*/ 455 w 910"/>
                <a:gd name="T7" fmla="*/ 623 h 842"/>
                <a:gd name="T8" fmla="*/ 582 w 910"/>
                <a:gd name="T9" fmla="*/ 313 h 842"/>
                <a:gd name="T10" fmla="*/ 710 w 910"/>
                <a:gd name="T11" fmla="*/ 2 h 842"/>
                <a:gd name="T12" fmla="*/ 910 w 910"/>
                <a:gd name="T13" fmla="*/ 0 h 842"/>
                <a:gd name="T14" fmla="*/ 910 w 910"/>
                <a:gd name="T15" fmla="*/ 842 h 842"/>
                <a:gd name="T16" fmla="*/ 763 w 910"/>
                <a:gd name="T17" fmla="*/ 842 h 842"/>
                <a:gd name="T18" fmla="*/ 765 w 910"/>
                <a:gd name="T19" fmla="*/ 515 h 842"/>
                <a:gd name="T20" fmla="*/ 765 w 910"/>
                <a:gd name="T21" fmla="*/ 189 h 842"/>
                <a:gd name="T22" fmla="*/ 634 w 910"/>
                <a:gd name="T23" fmla="*/ 515 h 842"/>
                <a:gd name="T24" fmla="*/ 507 w 910"/>
                <a:gd name="T25" fmla="*/ 842 h 842"/>
                <a:gd name="T26" fmla="*/ 399 w 910"/>
                <a:gd name="T27" fmla="*/ 840 h 842"/>
                <a:gd name="T28" fmla="*/ 314 w 910"/>
                <a:gd name="T29" fmla="*/ 623 h 842"/>
                <a:gd name="T30" fmla="*/ 227 w 910"/>
                <a:gd name="T31" fmla="*/ 406 h 842"/>
                <a:gd name="T32" fmla="*/ 139 w 910"/>
                <a:gd name="T33" fmla="*/ 189 h 842"/>
                <a:gd name="T34" fmla="*/ 137 w 910"/>
                <a:gd name="T35" fmla="*/ 515 h 842"/>
                <a:gd name="T36" fmla="*/ 139 w 910"/>
                <a:gd name="T37" fmla="*/ 842 h 842"/>
                <a:gd name="T38" fmla="*/ 0 w 910"/>
                <a:gd name="T39" fmla="*/ 840 h 842"/>
                <a:gd name="T40" fmla="*/ 0 w 910"/>
                <a:gd name="T41" fmla="*/ 420 h 842"/>
                <a:gd name="T42" fmla="*/ 0 w 910"/>
                <a:gd name="T43" fmla="*/ 2 h 842"/>
                <a:gd name="T44" fmla="*/ 211 w 910"/>
                <a:gd name="T45" fmla="*/ 0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0" h="842">
                  <a:moveTo>
                    <a:pt x="211" y="0"/>
                  </a:moveTo>
                  <a:lnTo>
                    <a:pt x="292" y="207"/>
                  </a:lnTo>
                  <a:lnTo>
                    <a:pt x="376" y="416"/>
                  </a:lnTo>
                  <a:lnTo>
                    <a:pt x="455" y="623"/>
                  </a:lnTo>
                  <a:lnTo>
                    <a:pt x="582" y="313"/>
                  </a:lnTo>
                  <a:lnTo>
                    <a:pt x="710" y="2"/>
                  </a:lnTo>
                  <a:lnTo>
                    <a:pt x="910" y="0"/>
                  </a:lnTo>
                  <a:lnTo>
                    <a:pt x="910" y="842"/>
                  </a:lnTo>
                  <a:lnTo>
                    <a:pt x="763" y="842"/>
                  </a:lnTo>
                  <a:lnTo>
                    <a:pt x="765" y="515"/>
                  </a:lnTo>
                  <a:lnTo>
                    <a:pt x="765" y="189"/>
                  </a:lnTo>
                  <a:lnTo>
                    <a:pt x="634" y="515"/>
                  </a:lnTo>
                  <a:lnTo>
                    <a:pt x="507" y="842"/>
                  </a:lnTo>
                  <a:lnTo>
                    <a:pt x="399" y="840"/>
                  </a:lnTo>
                  <a:lnTo>
                    <a:pt x="314" y="623"/>
                  </a:lnTo>
                  <a:lnTo>
                    <a:pt x="227" y="406"/>
                  </a:lnTo>
                  <a:lnTo>
                    <a:pt x="139" y="189"/>
                  </a:lnTo>
                  <a:lnTo>
                    <a:pt x="137" y="515"/>
                  </a:lnTo>
                  <a:lnTo>
                    <a:pt x="139" y="842"/>
                  </a:lnTo>
                  <a:lnTo>
                    <a:pt x="0" y="840"/>
                  </a:lnTo>
                  <a:lnTo>
                    <a:pt x="0" y="420"/>
                  </a:lnTo>
                  <a:lnTo>
                    <a:pt x="0" y="2"/>
                  </a:lnTo>
                  <a:lnTo>
                    <a:pt x="2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61" name="Freeform 12"/>
            <p:cNvSpPr>
              <a:spLocks/>
            </p:cNvSpPr>
            <p:nvPr userDrawn="1"/>
          </p:nvSpPr>
          <p:spPr bwMode="auto">
            <a:xfrm>
              <a:off x="3799" y="1270"/>
              <a:ext cx="236" cy="315"/>
            </a:xfrm>
            <a:custGeom>
              <a:avLst/>
              <a:gdLst>
                <a:gd name="T0" fmla="*/ 324 w 473"/>
                <a:gd name="T1" fmla="*/ 0 h 631"/>
                <a:gd name="T2" fmla="*/ 376 w 473"/>
                <a:gd name="T3" fmla="*/ 4 h 631"/>
                <a:gd name="T4" fmla="*/ 425 w 473"/>
                <a:gd name="T5" fmla="*/ 12 h 631"/>
                <a:gd name="T6" fmla="*/ 473 w 473"/>
                <a:gd name="T7" fmla="*/ 26 h 631"/>
                <a:gd name="T8" fmla="*/ 471 w 473"/>
                <a:gd name="T9" fmla="*/ 169 h 631"/>
                <a:gd name="T10" fmla="*/ 439 w 473"/>
                <a:gd name="T11" fmla="*/ 149 h 631"/>
                <a:gd name="T12" fmla="*/ 404 w 473"/>
                <a:gd name="T13" fmla="*/ 133 h 631"/>
                <a:gd name="T14" fmla="*/ 368 w 473"/>
                <a:gd name="T15" fmla="*/ 121 h 631"/>
                <a:gd name="T16" fmla="*/ 330 w 473"/>
                <a:gd name="T17" fmla="*/ 117 h 631"/>
                <a:gd name="T18" fmla="*/ 292 w 473"/>
                <a:gd name="T19" fmla="*/ 121 h 631"/>
                <a:gd name="T20" fmla="*/ 257 w 473"/>
                <a:gd name="T21" fmla="*/ 133 h 631"/>
                <a:gd name="T22" fmla="*/ 223 w 473"/>
                <a:gd name="T23" fmla="*/ 153 h 631"/>
                <a:gd name="T24" fmla="*/ 195 w 473"/>
                <a:gd name="T25" fmla="*/ 179 h 631"/>
                <a:gd name="T26" fmla="*/ 173 w 473"/>
                <a:gd name="T27" fmla="*/ 213 h 631"/>
                <a:gd name="T28" fmla="*/ 157 w 473"/>
                <a:gd name="T29" fmla="*/ 249 h 631"/>
                <a:gd name="T30" fmla="*/ 149 w 473"/>
                <a:gd name="T31" fmla="*/ 288 h 631"/>
                <a:gd name="T32" fmla="*/ 147 w 473"/>
                <a:gd name="T33" fmla="*/ 328 h 631"/>
                <a:gd name="T34" fmla="*/ 151 w 473"/>
                <a:gd name="T35" fmla="*/ 366 h 631"/>
                <a:gd name="T36" fmla="*/ 163 w 473"/>
                <a:gd name="T37" fmla="*/ 404 h 631"/>
                <a:gd name="T38" fmla="*/ 181 w 473"/>
                <a:gd name="T39" fmla="*/ 438 h 631"/>
                <a:gd name="T40" fmla="*/ 207 w 473"/>
                <a:gd name="T41" fmla="*/ 467 h 631"/>
                <a:gd name="T42" fmla="*/ 239 w 473"/>
                <a:gd name="T43" fmla="*/ 491 h 631"/>
                <a:gd name="T44" fmla="*/ 276 w 473"/>
                <a:gd name="T45" fmla="*/ 507 h 631"/>
                <a:gd name="T46" fmla="*/ 318 w 473"/>
                <a:gd name="T47" fmla="*/ 513 h 631"/>
                <a:gd name="T48" fmla="*/ 358 w 473"/>
                <a:gd name="T49" fmla="*/ 509 h 631"/>
                <a:gd name="T50" fmla="*/ 398 w 473"/>
                <a:gd name="T51" fmla="*/ 497 h 631"/>
                <a:gd name="T52" fmla="*/ 437 w 473"/>
                <a:gd name="T53" fmla="*/ 481 h 631"/>
                <a:gd name="T54" fmla="*/ 471 w 473"/>
                <a:gd name="T55" fmla="*/ 460 h 631"/>
                <a:gd name="T56" fmla="*/ 473 w 473"/>
                <a:gd name="T57" fmla="*/ 595 h 631"/>
                <a:gd name="T58" fmla="*/ 422 w 473"/>
                <a:gd name="T59" fmla="*/ 613 h 631"/>
                <a:gd name="T60" fmla="*/ 366 w 473"/>
                <a:gd name="T61" fmla="*/ 627 h 631"/>
                <a:gd name="T62" fmla="*/ 310 w 473"/>
                <a:gd name="T63" fmla="*/ 631 h 631"/>
                <a:gd name="T64" fmla="*/ 255 w 473"/>
                <a:gd name="T65" fmla="*/ 629 h 631"/>
                <a:gd name="T66" fmla="*/ 201 w 473"/>
                <a:gd name="T67" fmla="*/ 617 h 631"/>
                <a:gd name="T68" fmla="*/ 149 w 473"/>
                <a:gd name="T69" fmla="*/ 597 h 631"/>
                <a:gd name="T70" fmla="*/ 101 w 473"/>
                <a:gd name="T71" fmla="*/ 567 h 631"/>
                <a:gd name="T72" fmla="*/ 66 w 473"/>
                <a:gd name="T73" fmla="*/ 527 h 631"/>
                <a:gd name="T74" fmla="*/ 36 w 473"/>
                <a:gd name="T75" fmla="*/ 481 h 631"/>
                <a:gd name="T76" fmla="*/ 16 w 473"/>
                <a:gd name="T77" fmla="*/ 434 h 631"/>
                <a:gd name="T78" fmla="*/ 4 w 473"/>
                <a:gd name="T79" fmla="*/ 380 h 631"/>
                <a:gd name="T80" fmla="*/ 0 w 473"/>
                <a:gd name="T81" fmla="*/ 326 h 631"/>
                <a:gd name="T82" fmla="*/ 4 w 473"/>
                <a:gd name="T83" fmla="*/ 273 h 631"/>
                <a:gd name="T84" fmla="*/ 14 w 473"/>
                <a:gd name="T85" fmla="*/ 219 h 631"/>
                <a:gd name="T86" fmla="*/ 34 w 473"/>
                <a:gd name="T87" fmla="*/ 169 h 631"/>
                <a:gd name="T88" fmla="*/ 62 w 473"/>
                <a:gd name="T89" fmla="*/ 123 h 631"/>
                <a:gd name="T90" fmla="*/ 96 w 473"/>
                <a:gd name="T91" fmla="*/ 82 h 631"/>
                <a:gd name="T92" fmla="*/ 135 w 473"/>
                <a:gd name="T93" fmla="*/ 50 h 631"/>
                <a:gd name="T94" fmla="*/ 177 w 473"/>
                <a:gd name="T95" fmla="*/ 28 h 631"/>
                <a:gd name="T96" fmla="*/ 225 w 473"/>
                <a:gd name="T97" fmla="*/ 12 h 631"/>
                <a:gd name="T98" fmla="*/ 274 w 473"/>
                <a:gd name="T99" fmla="*/ 2 h 631"/>
                <a:gd name="T100" fmla="*/ 324 w 473"/>
                <a:gd name="T101" fmla="*/ 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3" h="631">
                  <a:moveTo>
                    <a:pt x="324" y="0"/>
                  </a:moveTo>
                  <a:lnTo>
                    <a:pt x="376" y="4"/>
                  </a:lnTo>
                  <a:lnTo>
                    <a:pt x="425" y="12"/>
                  </a:lnTo>
                  <a:lnTo>
                    <a:pt x="473" y="26"/>
                  </a:lnTo>
                  <a:lnTo>
                    <a:pt x="471" y="169"/>
                  </a:lnTo>
                  <a:lnTo>
                    <a:pt x="439" y="149"/>
                  </a:lnTo>
                  <a:lnTo>
                    <a:pt x="404" y="133"/>
                  </a:lnTo>
                  <a:lnTo>
                    <a:pt x="368" y="121"/>
                  </a:lnTo>
                  <a:lnTo>
                    <a:pt x="330" y="117"/>
                  </a:lnTo>
                  <a:lnTo>
                    <a:pt x="292" y="121"/>
                  </a:lnTo>
                  <a:lnTo>
                    <a:pt x="257" y="133"/>
                  </a:lnTo>
                  <a:lnTo>
                    <a:pt x="223" y="153"/>
                  </a:lnTo>
                  <a:lnTo>
                    <a:pt x="195" y="179"/>
                  </a:lnTo>
                  <a:lnTo>
                    <a:pt x="173" y="213"/>
                  </a:lnTo>
                  <a:lnTo>
                    <a:pt x="157" y="249"/>
                  </a:lnTo>
                  <a:lnTo>
                    <a:pt x="149" y="288"/>
                  </a:lnTo>
                  <a:lnTo>
                    <a:pt x="147" y="328"/>
                  </a:lnTo>
                  <a:lnTo>
                    <a:pt x="151" y="366"/>
                  </a:lnTo>
                  <a:lnTo>
                    <a:pt x="163" y="404"/>
                  </a:lnTo>
                  <a:lnTo>
                    <a:pt x="181" y="438"/>
                  </a:lnTo>
                  <a:lnTo>
                    <a:pt x="207" y="467"/>
                  </a:lnTo>
                  <a:lnTo>
                    <a:pt x="239" y="491"/>
                  </a:lnTo>
                  <a:lnTo>
                    <a:pt x="276" y="507"/>
                  </a:lnTo>
                  <a:lnTo>
                    <a:pt x="318" y="513"/>
                  </a:lnTo>
                  <a:lnTo>
                    <a:pt x="358" y="509"/>
                  </a:lnTo>
                  <a:lnTo>
                    <a:pt x="398" y="497"/>
                  </a:lnTo>
                  <a:lnTo>
                    <a:pt x="437" y="481"/>
                  </a:lnTo>
                  <a:lnTo>
                    <a:pt x="471" y="460"/>
                  </a:lnTo>
                  <a:lnTo>
                    <a:pt x="473" y="595"/>
                  </a:lnTo>
                  <a:lnTo>
                    <a:pt x="422" y="613"/>
                  </a:lnTo>
                  <a:lnTo>
                    <a:pt x="366" y="627"/>
                  </a:lnTo>
                  <a:lnTo>
                    <a:pt x="310" y="631"/>
                  </a:lnTo>
                  <a:lnTo>
                    <a:pt x="255" y="629"/>
                  </a:lnTo>
                  <a:lnTo>
                    <a:pt x="201" y="617"/>
                  </a:lnTo>
                  <a:lnTo>
                    <a:pt x="149" y="597"/>
                  </a:lnTo>
                  <a:lnTo>
                    <a:pt x="101" y="567"/>
                  </a:lnTo>
                  <a:lnTo>
                    <a:pt x="66" y="527"/>
                  </a:lnTo>
                  <a:lnTo>
                    <a:pt x="36" y="481"/>
                  </a:lnTo>
                  <a:lnTo>
                    <a:pt x="16" y="434"/>
                  </a:lnTo>
                  <a:lnTo>
                    <a:pt x="4" y="380"/>
                  </a:lnTo>
                  <a:lnTo>
                    <a:pt x="0" y="326"/>
                  </a:lnTo>
                  <a:lnTo>
                    <a:pt x="4" y="273"/>
                  </a:lnTo>
                  <a:lnTo>
                    <a:pt x="14" y="219"/>
                  </a:lnTo>
                  <a:lnTo>
                    <a:pt x="34" y="169"/>
                  </a:lnTo>
                  <a:lnTo>
                    <a:pt x="62" y="123"/>
                  </a:lnTo>
                  <a:lnTo>
                    <a:pt x="96" y="82"/>
                  </a:lnTo>
                  <a:lnTo>
                    <a:pt x="135" y="50"/>
                  </a:lnTo>
                  <a:lnTo>
                    <a:pt x="177" y="28"/>
                  </a:lnTo>
                  <a:lnTo>
                    <a:pt x="225" y="12"/>
                  </a:lnTo>
                  <a:lnTo>
                    <a:pt x="274" y="2"/>
                  </a:lnTo>
                  <a:lnTo>
                    <a:pt x="3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62" name="Freeform 13"/>
            <p:cNvSpPr>
              <a:spLocks/>
            </p:cNvSpPr>
            <p:nvPr userDrawn="1"/>
          </p:nvSpPr>
          <p:spPr bwMode="auto">
            <a:xfrm>
              <a:off x="4088" y="1272"/>
              <a:ext cx="175" cy="306"/>
            </a:xfrm>
            <a:custGeom>
              <a:avLst/>
              <a:gdLst>
                <a:gd name="T0" fmla="*/ 286 w 349"/>
                <a:gd name="T1" fmla="*/ 0 h 613"/>
                <a:gd name="T2" fmla="*/ 318 w 349"/>
                <a:gd name="T3" fmla="*/ 2 h 613"/>
                <a:gd name="T4" fmla="*/ 349 w 349"/>
                <a:gd name="T5" fmla="*/ 4 h 613"/>
                <a:gd name="T6" fmla="*/ 349 w 349"/>
                <a:gd name="T7" fmla="*/ 145 h 613"/>
                <a:gd name="T8" fmla="*/ 326 w 349"/>
                <a:gd name="T9" fmla="*/ 139 h 613"/>
                <a:gd name="T10" fmla="*/ 300 w 349"/>
                <a:gd name="T11" fmla="*/ 133 h 613"/>
                <a:gd name="T12" fmla="*/ 272 w 349"/>
                <a:gd name="T13" fmla="*/ 129 h 613"/>
                <a:gd name="T14" fmla="*/ 246 w 349"/>
                <a:gd name="T15" fmla="*/ 131 h 613"/>
                <a:gd name="T16" fmla="*/ 222 w 349"/>
                <a:gd name="T17" fmla="*/ 139 h 613"/>
                <a:gd name="T18" fmla="*/ 200 w 349"/>
                <a:gd name="T19" fmla="*/ 155 h 613"/>
                <a:gd name="T20" fmla="*/ 176 w 349"/>
                <a:gd name="T21" fmla="*/ 177 h 613"/>
                <a:gd name="T22" fmla="*/ 161 w 349"/>
                <a:gd name="T23" fmla="*/ 203 h 613"/>
                <a:gd name="T24" fmla="*/ 151 w 349"/>
                <a:gd name="T25" fmla="*/ 235 h 613"/>
                <a:gd name="T26" fmla="*/ 145 w 349"/>
                <a:gd name="T27" fmla="*/ 267 h 613"/>
                <a:gd name="T28" fmla="*/ 143 w 349"/>
                <a:gd name="T29" fmla="*/ 298 h 613"/>
                <a:gd name="T30" fmla="*/ 143 w 349"/>
                <a:gd name="T31" fmla="*/ 613 h 613"/>
                <a:gd name="T32" fmla="*/ 0 w 349"/>
                <a:gd name="T33" fmla="*/ 613 h 613"/>
                <a:gd name="T34" fmla="*/ 0 w 349"/>
                <a:gd name="T35" fmla="*/ 410 h 613"/>
                <a:gd name="T36" fmla="*/ 0 w 349"/>
                <a:gd name="T37" fmla="*/ 209 h 613"/>
                <a:gd name="T38" fmla="*/ 2 w 349"/>
                <a:gd name="T39" fmla="*/ 6 h 613"/>
                <a:gd name="T40" fmla="*/ 143 w 349"/>
                <a:gd name="T41" fmla="*/ 12 h 613"/>
                <a:gd name="T42" fmla="*/ 141 w 349"/>
                <a:gd name="T43" fmla="*/ 109 h 613"/>
                <a:gd name="T44" fmla="*/ 157 w 349"/>
                <a:gd name="T45" fmla="*/ 82 h 613"/>
                <a:gd name="T46" fmla="*/ 174 w 349"/>
                <a:gd name="T47" fmla="*/ 56 h 613"/>
                <a:gd name="T48" fmla="*/ 196 w 349"/>
                <a:gd name="T49" fmla="*/ 32 h 613"/>
                <a:gd name="T50" fmla="*/ 222 w 349"/>
                <a:gd name="T51" fmla="*/ 16 h 613"/>
                <a:gd name="T52" fmla="*/ 254 w 349"/>
                <a:gd name="T53" fmla="*/ 4 h 613"/>
                <a:gd name="T54" fmla="*/ 286 w 349"/>
                <a:gd name="T55"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9" h="613">
                  <a:moveTo>
                    <a:pt x="286" y="0"/>
                  </a:moveTo>
                  <a:lnTo>
                    <a:pt x="318" y="2"/>
                  </a:lnTo>
                  <a:lnTo>
                    <a:pt x="349" y="4"/>
                  </a:lnTo>
                  <a:lnTo>
                    <a:pt x="349" y="145"/>
                  </a:lnTo>
                  <a:lnTo>
                    <a:pt x="326" y="139"/>
                  </a:lnTo>
                  <a:lnTo>
                    <a:pt x="300" y="133"/>
                  </a:lnTo>
                  <a:lnTo>
                    <a:pt x="272" y="129"/>
                  </a:lnTo>
                  <a:lnTo>
                    <a:pt x="246" y="131"/>
                  </a:lnTo>
                  <a:lnTo>
                    <a:pt x="222" y="139"/>
                  </a:lnTo>
                  <a:lnTo>
                    <a:pt x="200" y="155"/>
                  </a:lnTo>
                  <a:lnTo>
                    <a:pt x="176" y="177"/>
                  </a:lnTo>
                  <a:lnTo>
                    <a:pt x="161" y="203"/>
                  </a:lnTo>
                  <a:lnTo>
                    <a:pt x="151" y="235"/>
                  </a:lnTo>
                  <a:lnTo>
                    <a:pt x="145" y="267"/>
                  </a:lnTo>
                  <a:lnTo>
                    <a:pt x="143" y="298"/>
                  </a:lnTo>
                  <a:lnTo>
                    <a:pt x="143" y="613"/>
                  </a:lnTo>
                  <a:lnTo>
                    <a:pt x="0" y="613"/>
                  </a:lnTo>
                  <a:lnTo>
                    <a:pt x="0" y="410"/>
                  </a:lnTo>
                  <a:lnTo>
                    <a:pt x="0" y="209"/>
                  </a:lnTo>
                  <a:lnTo>
                    <a:pt x="2" y="6"/>
                  </a:lnTo>
                  <a:lnTo>
                    <a:pt x="143" y="12"/>
                  </a:lnTo>
                  <a:lnTo>
                    <a:pt x="141" y="109"/>
                  </a:lnTo>
                  <a:lnTo>
                    <a:pt x="157" y="82"/>
                  </a:lnTo>
                  <a:lnTo>
                    <a:pt x="174" y="56"/>
                  </a:lnTo>
                  <a:lnTo>
                    <a:pt x="196" y="32"/>
                  </a:lnTo>
                  <a:lnTo>
                    <a:pt x="222" y="16"/>
                  </a:lnTo>
                  <a:lnTo>
                    <a:pt x="254" y="4"/>
                  </a:lnTo>
                  <a:lnTo>
                    <a:pt x="2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63" name="Freeform 14"/>
            <p:cNvSpPr>
              <a:spLocks noEditPoints="1"/>
            </p:cNvSpPr>
            <p:nvPr userDrawn="1"/>
          </p:nvSpPr>
          <p:spPr bwMode="auto">
            <a:xfrm>
              <a:off x="4266" y="1269"/>
              <a:ext cx="311" cy="317"/>
            </a:xfrm>
            <a:custGeom>
              <a:avLst/>
              <a:gdLst>
                <a:gd name="T0" fmla="*/ 269 w 623"/>
                <a:gd name="T1" fmla="*/ 125 h 635"/>
                <a:gd name="T2" fmla="*/ 207 w 623"/>
                <a:gd name="T3" fmla="*/ 159 h 635"/>
                <a:gd name="T4" fmla="*/ 165 w 623"/>
                <a:gd name="T5" fmla="*/ 225 h 635"/>
                <a:gd name="T6" fmla="*/ 149 w 623"/>
                <a:gd name="T7" fmla="*/ 300 h 635"/>
                <a:gd name="T8" fmla="*/ 157 w 623"/>
                <a:gd name="T9" fmla="*/ 380 h 635"/>
                <a:gd name="T10" fmla="*/ 183 w 623"/>
                <a:gd name="T11" fmla="*/ 450 h 635"/>
                <a:gd name="T12" fmla="*/ 233 w 623"/>
                <a:gd name="T13" fmla="*/ 495 h 635"/>
                <a:gd name="T14" fmla="*/ 301 w 623"/>
                <a:gd name="T15" fmla="*/ 515 h 635"/>
                <a:gd name="T16" fmla="*/ 370 w 623"/>
                <a:gd name="T17" fmla="*/ 507 h 635"/>
                <a:gd name="T18" fmla="*/ 430 w 623"/>
                <a:gd name="T19" fmla="*/ 471 h 635"/>
                <a:gd name="T20" fmla="*/ 468 w 623"/>
                <a:gd name="T21" fmla="*/ 388 h 635"/>
                <a:gd name="T22" fmla="*/ 474 w 623"/>
                <a:gd name="T23" fmla="*/ 298 h 635"/>
                <a:gd name="T24" fmla="*/ 456 w 623"/>
                <a:gd name="T25" fmla="*/ 209 h 635"/>
                <a:gd name="T26" fmla="*/ 418 w 623"/>
                <a:gd name="T27" fmla="*/ 157 h 635"/>
                <a:gd name="T28" fmla="*/ 362 w 623"/>
                <a:gd name="T29" fmla="*/ 127 h 635"/>
                <a:gd name="T30" fmla="*/ 299 w 623"/>
                <a:gd name="T31" fmla="*/ 119 h 635"/>
                <a:gd name="T32" fmla="*/ 374 w 623"/>
                <a:gd name="T33" fmla="*/ 4 h 635"/>
                <a:gd name="T34" fmla="*/ 462 w 623"/>
                <a:gd name="T35" fmla="*/ 30 h 635"/>
                <a:gd name="T36" fmla="*/ 537 w 623"/>
                <a:gd name="T37" fmla="*/ 78 h 635"/>
                <a:gd name="T38" fmla="*/ 595 w 623"/>
                <a:gd name="T39" fmla="*/ 163 h 635"/>
                <a:gd name="T40" fmla="*/ 621 w 623"/>
                <a:gd name="T41" fmla="*/ 277 h 635"/>
                <a:gd name="T42" fmla="*/ 615 w 623"/>
                <a:gd name="T43" fmla="*/ 392 h 635"/>
                <a:gd name="T44" fmla="*/ 573 w 623"/>
                <a:gd name="T45" fmla="*/ 499 h 635"/>
                <a:gd name="T46" fmla="*/ 507 w 623"/>
                <a:gd name="T47" fmla="*/ 573 h 635"/>
                <a:gd name="T48" fmla="*/ 422 w 623"/>
                <a:gd name="T49" fmla="*/ 617 h 635"/>
                <a:gd name="T50" fmla="*/ 324 w 623"/>
                <a:gd name="T51" fmla="*/ 635 h 635"/>
                <a:gd name="T52" fmla="*/ 227 w 623"/>
                <a:gd name="T53" fmla="*/ 625 h 635"/>
                <a:gd name="T54" fmla="*/ 136 w 623"/>
                <a:gd name="T55" fmla="*/ 591 h 635"/>
                <a:gd name="T56" fmla="*/ 62 w 623"/>
                <a:gd name="T57" fmla="*/ 521 h 635"/>
                <a:gd name="T58" fmla="*/ 18 w 623"/>
                <a:gd name="T59" fmla="*/ 432 h 635"/>
                <a:gd name="T60" fmla="*/ 0 w 623"/>
                <a:gd name="T61" fmla="*/ 332 h 635"/>
                <a:gd name="T62" fmla="*/ 12 w 623"/>
                <a:gd name="T63" fmla="*/ 231 h 635"/>
                <a:gd name="T64" fmla="*/ 48 w 623"/>
                <a:gd name="T65" fmla="*/ 137 h 635"/>
                <a:gd name="T66" fmla="*/ 112 w 623"/>
                <a:gd name="T67" fmla="*/ 66 h 635"/>
                <a:gd name="T68" fmla="*/ 193 w 623"/>
                <a:gd name="T69" fmla="*/ 20 h 635"/>
                <a:gd name="T70" fmla="*/ 285 w 623"/>
                <a:gd name="T71" fmla="*/ 2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3" h="635">
                  <a:moveTo>
                    <a:pt x="299" y="119"/>
                  </a:moveTo>
                  <a:lnTo>
                    <a:pt x="269" y="125"/>
                  </a:lnTo>
                  <a:lnTo>
                    <a:pt x="239" y="135"/>
                  </a:lnTo>
                  <a:lnTo>
                    <a:pt x="207" y="159"/>
                  </a:lnTo>
                  <a:lnTo>
                    <a:pt x="183" y="189"/>
                  </a:lnTo>
                  <a:lnTo>
                    <a:pt x="165" y="225"/>
                  </a:lnTo>
                  <a:lnTo>
                    <a:pt x="155" y="263"/>
                  </a:lnTo>
                  <a:lnTo>
                    <a:pt x="149" y="300"/>
                  </a:lnTo>
                  <a:lnTo>
                    <a:pt x="151" y="340"/>
                  </a:lnTo>
                  <a:lnTo>
                    <a:pt x="157" y="380"/>
                  </a:lnTo>
                  <a:lnTo>
                    <a:pt x="167" y="418"/>
                  </a:lnTo>
                  <a:lnTo>
                    <a:pt x="183" y="450"/>
                  </a:lnTo>
                  <a:lnTo>
                    <a:pt x="205" y="475"/>
                  </a:lnTo>
                  <a:lnTo>
                    <a:pt x="233" y="495"/>
                  </a:lnTo>
                  <a:lnTo>
                    <a:pt x="267" y="509"/>
                  </a:lnTo>
                  <a:lnTo>
                    <a:pt x="301" y="515"/>
                  </a:lnTo>
                  <a:lnTo>
                    <a:pt x="336" y="515"/>
                  </a:lnTo>
                  <a:lnTo>
                    <a:pt x="370" y="507"/>
                  </a:lnTo>
                  <a:lnTo>
                    <a:pt x="402" y="493"/>
                  </a:lnTo>
                  <a:lnTo>
                    <a:pt x="430" y="471"/>
                  </a:lnTo>
                  <a:lnTo>
                    <a:pt x="452" y="432"/>
                  </a:lnTo>
                  <a:lnTo>
                    <a:pt x="468" y="388"/>
                  </a:lnTo>
                  <a:lnTo>
                    <a:pt x="474" y="344"/>
                  </a:lnTo>
                  <a:lnTo>
                    <a:pt x="474" y="298"/>
                  </a:lnTo>
                  <a:lnTo>
                    <a:pt x="468" y="253"/>
                  </a:lnTo>
                  <a:lnTo>
                    <a:pt x="456" y="209"/>
                  </a:lnTo>
                  <a:lnTo>
                    <a:pt x="440" y="181"/>
                  </a:lnTo>
                  <a:lnTo>
                    <a:pt x="418" y="157"/>
                  </a:lnTo>
                  <a:lnTo>
                    <a:pt x="392" y="139"/>
                  </a:lnTo>
                  <a:lnTo>
                    <a:pt x="362" y="127"/>
                  </a:lnTo>
                  <a:lnTo>
                    <a:pt x="332" y="119"/>
                  </a:lnTo>
                  <a:lnTo>
                    <a:pt x="299" y="119"/>
                  </a:lnTo>
                  <a:close/>
                  <a:moveTo>
                    <a:pt x="328" y="0"/>
                  </a:moveTo>
                  <a:lnTo>
                    <a:pt x="374" y="4"/>
                  </a:lnTo>
                  <a:lnTo>
                    <a:pt x="420" y="14"/>
                  </a:lnTo>
                  <a:lnTo>
                    <a:pt x="462" y="30"/>
                  </a:lnTo>
                  <a:lnTo>
                    <a:pt x="501" y="50"/>
                  </a:lnTo>
                  <a:lnTo>
                    <a:pt x="537" y="78"/>
                  </a:lnTo>
                  <a:lnTo>
                    <a:pt x="567" y="113"/>
                  </a:lnTo>
                  <a:lnTo>
                    <a:pt x="595" y="163"/>
                  </a:lnTo>
                  <a:lnTo>
                    <a:pt x="613" y="219"/>
                  </a:lnTo>
                  <a:lnTo>
                    <a:pt x="621" y="277"/>
                  </a:lnTo>
                  <a:lnTo>
                    <a:pt x="623" y="334"/>
                  </a:lnTo>
                  <a:lnTo>
                    <a:pt x="615" y="392"/>
                  </a:lnTo>
                  <a:lnTo>
                    <a:pt x="597" y="448"/>
                  </a:lnTo>
                  <a:lnTo>
                    <a:pt x="573" y="499"/>
                  </a:lnTo>
                  <a:lnTo>
                    <a:pt x="543" y="539"/>
                  </a:lnTo>
                  <a:lnTo>
                    <a:pt x="507" y="573"/>
                  </a:lnTo>
                  <a:lnTo>
                    <a:pt x="466" y="599"/>
                  </a:lnTo>
                  <a:lnTo>
                    <a:pt x="422" y="617"/>
                  </a:lnTo>
                  <a:lnTo>
                    <a:pt x="374" y="629"/>
                  </a:lnTo>
                  <a:lnTo>
                    <a:pt x="324" y="635"/>
                  </a:lnTo>
                  <a:lnTo>
                    <a:pt x="275" y="633"/>
                  </a:lnTo>
                  <a:lnTo>
                    <a:pt x="227" y="625"/>
                  </a:lnTo>
                  <a:lnTo>
                    <a:pt x="179" y="611"/>
                  </a:lnTo>
                  <a:lnTo>
                    <a:pt x="136" y="591"/>
                  </a:lnTo>
                  <a:lnTo>
                    <a:pt x="96" y="559"/>
                  </a:lnTo>
                  <a:lnTo>
                    <a:pt x="62" y="521"/>
                  </a:lnTo>
                  <a:lnTo>
                    <a:pt x="36" y="479"/>
                  </a:lnTo>
                  <a:lnTo>
                    <a:pt x="18" y="432"/>
                  </a:lnTo>
                  <a:lnTo>
                    <a:pt x="6" y="382"/>
                  </a:lnTo>
                  <a:lnTo>
                    <a:pt x="0" y="332"/>
                  </a:lnTo>
                  <a:lnTo>
                    <a:pt x="2" y="281"/>
                  </a:lnTo>
                  <a:lnTo>
                    <a:pt x="12" y="231"/>
                  </a:lnTo>
                  <a:lnTo>
                    <a:pt x="26" y="181"/>
                  </a:lnTo>
                  <a:lnTo>
                    <a:pt x="48" y="137"/>
                  </a:lnTo>
                  <a:lnTo>
                    <a:pt x="78" y="100"/>
                  </a:lnTo>
                  <a:lnTo>
                    <a:pt x="112" y="66"/>
                  </a:lnTo>
                  <a:lnTo>
                    <a:pt x="149" y="40"/>
                  </a:lnTo>
                  <a:lnTo>
                    <a:pt x="193" y="20"/>
                  </a:lnTo>
                  <a:lnTo>
                    <a:pt x="239" y="8"/>
                  </a:lnTo>
                  <a:lnTo>
                    <a:pt x="285" y="2"/>
                  </a:lnTo>
                  <a:lnTo>
                    <a:pt x="3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64" name="Freeform 15"/>
            <p:cNvSpPr>
              <a:spLocks/>
            </p:cNvSpPr>
            <p:nvPr userDrawn="1"/>
          </p:nvSpPr>
          <p:spPr bwMode="auto">
            <a:xfrm>
              <a:off x="4609" y="1270"/>
              <a:ext cx="200" cy="315"/>
            </a:xfrm>
            <a:custGeom>
              <a:avLst/>
              <a:gdLst>
                <a:gd name="T0" fmla="*/ 241 w 402"/>
                <a:gd name="T1" fmla="*/ 0 h 631"/>
                <a:gd name="T2" fmla="*/ 284 w 402"/>
                <a:gd name="T3" fmla="*/ 4 h 631"/>
                <a:gd name="T4" fmla="*/ 328 w 402"/>
                <a:gd name="T5" fmla="*/ 12 h 631"/>
                <a:gd name="T6" fmla="*/ 372 w 402"/>
                <a:gd name="T7" fmla="*/ 22 h 631"/>
                <a:gd name="T8" fmla="*/ 370 w 402"/>
                <a:gd name="T9" fmla="*/ 157 h 631"/>
                <a:gd name="T10" fmla="*/ 334 w 402"/>
                <a:gd name="T11" fmla="*/ 139 h 631"/>
                <a:gd name="T12" fmla="*/ 298 w 402"/>
                <a:gd name="T13" fmla="*/ 125 h 631"/>
                <a:gd name="T14" fmla="*/ 259 w 402"/>
                <a:gd name="T15" fmla="*/ 115 h 631"/>
                <a:gd name="T16" fmla="*/ 221 w 402"/>
                <a:gd name="T17" fmla="*/ 113 h 631"/>
                <a:gd name="T18" fmla="*/ 181 w 402"/>
                <a:gd name="T19" fmla="*/ 121 h 631"/>
                <a:gd name="T20" fmla="*/ 163 w 402"/>
                <a:gd name="T21" fmla="*/ 133 h 631"/>
                <a:gd name="T22" fmla="*/ 151 w 402"/>
                <a:gd name="T23" fmla="*/ 149 h 631"/>
                <a:gd name="T24" fmla="*/ 145 w 402"/>
                <a:gd name="T25" fmla="*/ 169 h 631"/>
                <a:gd name="T26" fmla="*/ 147 w 402"/>
                <a:gd name="T27" fmla="*/ 189 h 631"/>
                <a:gd name="T28" fmla="*/ 153 w 402"/>
                <a:gd name="T29" fmla="*/ 207 h 631"/>
                <a:gd name="T30" fmla="*/ 169 w 402"/>
                <a:gd name="T31" fmla="*/ 223 h 631"/>
                <a:gd name="T32" fmla="*/ 201 w 402"/>
                <a:gd name="T33" fmla="*/ 241 h 631"/>
                <a:gd name="T34" fmla="*/ 235 w 402"/>
                <a:gd name="T35" fmla="*/ 257 h 631"/>
                <a:gd name="T36" fmla="*/ 271 w 402"/>
                <a:gd name="T37" fmla="*/ 273 h 631"/>
                <a:gd name="T38" fmla="*/ 304 w 402"/>
                <a:gd name="T39" fmla="*/ 288 h 631"/>
                <a:gd name="T40" fmla="*/ 334 w 402"/>
                <a:gd name="T41" fmla="*/ 308 h 631"/>
                <a:gd name="T42" fmla="*/ 364 w 402"/>
                <a:gd name="T43" fmla="*/ 334 h 631"/>
                <a:gd name="T44" fmla="*/ 384 w 402"/>
                <a:gd name="T45" fmla="*/ 364 h 631"/>
                <a:gd name="T46" fmla="*/ 398 w 402"/>
                <a:gd name="T47" fmla="*/ 400 h 631"/>
                <a:gd name="T48" fmla="*/ 402 w 402"/>
                <a:gd name="T49" fmla="*/ 438 h 631"/>
                <a:gd name="T50" fmla="*/ 400 w 402"/>
                <a:gd name="T51" fmla="*/ 475 h 631"/>
                <a:gd name="T52" fmla="*/ 390 w 402"/>
                <a:gd name="T53" fmla="*/ 511 h 631"/>
                <a:gd name="T54" fmla="*/ 372 w 402"/>
                <a:gd name="T55" fmla="*/ 545 h 631"/>
                <a:gd name="T56" fmla="*/ 348 w 402"/>
                <a:gd name="T57" fmla="*/ 573 h 631"/>
                <a:gd name="T58" fmla="*/ 316 w 402"/>
                <a:gd name="T59" fmla="*/ 595 h 631"/>
                <a:gd name="T60" fmla="*/ 275 w 402"/>
                <a:gd name="T61" fmla="*/ 615 h 631"/>
                <a:gd name="T62" fmla="*/ 231 w 402"/>
                <a:gd name="T63" fmla="*/ 627 h 631"/>
                <a:gd name="T64" fmla="*/ 185 w 402"/>
                <a:gd name="T65" fmla="*/ 631 h 631"/>
                <a:gd name="T66" fmla="*/ 137 w 402"/>
                <a:gd name="T67" fmla="*/ 631 h 631"/>
                <a:gd name="T68" fmla="*/ 92 w 402"/>
                <a:gd name="T69" fmla="*/ 625 h 631"/>
                <a:gd name="T70" fmla="*/ 46 w 402"/>
                <a:gd name="T71" fmla="*/ 615 h 631"/>
                <a:gd name="T72" fmla="*/ 2 w 402"/>
                <a:gd name="T73" fmla="*/ 601 h 631"/>
                <a:gd name="T74" fmla="*/ 0 w 402"/>
                <a:gd name="T75" fmla="*/ 460 h 631"/>
                <a:gd name="T76" fmla="*/ 40 w 402"/>
                <a:gd name="T77" fmla="*/ 481 h 631"/>
                <a:gd name="T78" fmla="*/ 82 w 402"/>
                <a:gd name="T79" fmla="*/ 499 h 631"/>
                <a:gd name="T80" fmla="*/ 125 w 402"/>
                <a:gd name="T81" fmla="*/ 511 h 631"/>
                <a:gd name="T82" fmla="*/ 169 w 402"/>
                <a:gd name="T83" fmla="*/ 515 h 631"/>
                <a:gd name="T84" fmla="*/ 213 w 402"/>
                <a:gd name="T85" fmla="*/ 511 h 631"/>
                <a:gd name="T86" fmla="*/ 257 w 402"/>
                <a:gd name="T87" fmla="*/ 497 h 631"/>
                <a:gd name="T88" fmla="*/ 255 w 402"/>
                <a:gd name="T89" fmla="*/ 430 h 631"/>
                <a:gd name="T90" fmla="*/ 223 w 402"/>
                <a:gd name="T91" fmla="*/ 404 h 631"/>
                <a:gd name="T92" fmla="*/ 185 w 402"/>
                <a:gd name="T93" fmla="*/ 382 h 631"/>
                <a:gd name="T94" fmla="*/ 147 w 402"/>
                <a:gd name="T95" fmla="*/ 366 h 631"/>
                <a:gd name="T96" fmla="*/ 110 w 402"/>
                <a:gd name="T97" fmla="*/ 348 h 631"/>
                <a:gd name="T98" fmla="*/ 74 w 402"/>
                <a:gd name="T99" fmla="*/ 328 h 631"/>
                <a:gd name="T100" fmla="*/ 40 w 402"/>
                <a:gd name="T101" fmla="*/ 300 h 631"/>
                <a:gd name="T102" fmla="*/ 20 w 402"/>
                <a:gd name="T103" fmla="*/ 271 h 631"/>
                <a:gd name="T104" fmla="*/ 8 w 402"/>
                <a:gd name="T105" fmla="*/ 237 h 631"/>
                <a:gd name="T106" fmla="*/ 2 w 402"/>
                <a:gd name="T107" fmla="*/ 203 h 631"/>
                <a:gd name="T108" fmla="*/ 2 w 402"/>
                <a:gd name="T109" fmla="*/ 167 h 631"/>
                <a:gd name="T110" fmla="*/ 10 w 402"/>
                <a:gd name="T111" fmla="*/ 131 h 631"/>
                <a:gd name="T112" fmla="*/ 24 w 402"/>
                <a:gd name="T113" fmla="*/ 100 h 631"/>
                <a:gd name="T114" fmla="*/ 46 w 402"/>
                <a:gd name="T115" fmla="*/ 70 h 631"/>
                <a:gd name="T116" fmla="*/ 72 w 402"/>
                <a:gd name="T117" fmla="*/ 46 h 631"/>
                <a:gd name="T118" fmla="*/ 112 w 402"/>
                <a:gd name="T119" fmla="*/ 22 h 631"/>
                <a:gd name="T120" fmla="*/ 151 w 402"/>
                <a:gd name="T121" fmla="*/ 8 h 631"/>
                <a:gd name="T122" fmla="*/ 195 w 402"/>
                <a:gd name="T123" fmla="*/ 2 h 631"/>
                <a:gd name="T124" fmla="*/ 241 w 402"/>
                <a:gd name="T125" fmla="*/ 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2" h="631">
                  <a:moveTo>
                    <a:pt x="241" y="0"/>
                  </a:moveTo>
                  <a:lnTo>
                    <a:pt x="284" y="4"/>
                  </a:lnTo>
                  <a:lnTo>
                    <a:pt x="328" y="12"/>
                  </a:lnTo>
                  <a:lnTo>
                    <a:pt x="372" y="22"/>
                  </a:lnTo>
                  <a:lnTo>
                    <a:pt x="370" y="157"/>
                  </a:lnTo>
                  <a:lnTo>
                    <a:pt x="334" y="139"/>
                  </a:lnTo>
                  <a:lnTo>
                    <a:pt x="298" y="125"/>
                  </a:lnTo>
                  <a:lnTo>
                    <a:pt x="259" y="115"/>
                  </a:lnTo>
                  <a:lnTo>
                    <a:pt x="221" y="113"/>
                  </a:lnTo>
                  <a:lnTo>
                    <a:pt x="181" y="121"/>
                  </a:lnTo>
                  <a:lnTo>
                    <a:pt x="163" y="133"/>
                  </a:lnTo>
                  <a:lnTo>
                    <a:pt x="151" y="149"/>
                  </a:lnTo>
                  <a:lnTo>
                    <a:pt x="145" y="169"/>
                  </a:lnTo>
                  <a:lnTo>
                    <a:pt x="147" y="189"/>
                  </a:lnTo>
                  <a:lnTo>
                    <a:pt x="153" y="207"/>
                  </a:lnTo>
                  <a:lnTo>
                    <a:pt x="169" y="223"/>
                  </a:lnTo>
                  <a:lnTo>
                    <a:pt x="201" y="241"/>
                  </a:lnTo>
                  <a:lnTo>
                    <a:pt x="235" y="257"/>
                  </a:lnTo>
                  <a:lnTo>
                    <a:pt x="271" y="273"/>
                  </a:lnTo>
                  <a:lnTo>
                    <a:pt x="304" y="288"/>
                  </a:lnTo>
                  <a:lnTo>
                    <a:pt x="334" y="308"/>
                  </a:lnTo>
                  <a:lnTo>
                    <a:pt x="364" y="334"/>
                  </a:lnTo>
                  <a:lnTo>
                    <a:pt x="384" y="364"/>
                  </a:lnTo>
                  <a:lnTo>
                    <a:pt x="398" y="400"/>
                  </a:lnTo>
                  <a:lnTo>
                    <a:pt x="402" y="438"/>
                  </a:lnTo>
                  <a:lnTo>
                    <a:pt x="400" y="475"/>
                  </a:lnTo>
                  <a:lnTo>
                    <a:pt x="390" y="511"/>
                  </a:lnTo>
                  <a:lnTo>
                    <a:pt x="372" y="545"/>
                  </a:lnTo>
                  <a:lnTo>
                    <a:pt x="348" y="573"/>
                  </a:lnTo>
                  <a:lnTo>
                    <a:pt x="316" y="595"/>
                  </a:lnTo>
                  <a:lnTo>
                    <a:pt x="275" y="615"/>
                  </a:lnTo>
                  <a:lnTo>
                    <a:pt x="231" y="627"/>
                  </a:lnTo>
                  <a:lnTo>
                    <a:pt x="185" y="631"/>
                  </a:lnTo>
                  <a:lnTo>
                    <a:pt x="137" y="631"/>
                  </a:lnTo>
                  <a:lnTo>
                    <a:pt x="92" y="625"/>
                  </a:lnTo>
                  <a:lnTo>
                    <a:pt x="46" y="615"/>
                  </a:lnTo>
                  <a:lnTo>
                    <a:pt x="2" y="601"/>
                  </a:lnTo>
                  <a:lnTo>
                    <a:pt x="0" y="460"/>
                  </a:lnTo>
                  <a:lnTo>
                    <a:pt x="40" y="481"/>
                  </a:lnTo>
                  <a:lnTo>
                    <a:pt x="82" y="499"/>
                  </a:lnTo>
                  <a:lnTo>
                    <a:pt x="125" y="511"/>
                  </a:lnTo>
                  <a:lnTo>
                    <a:pt x="169" y="515"/>
                  </a:lnTo>
                  <a:lnTo>
                    <a:pt x="213" y="511"/>
                  </a:lnTo>
                  <a:lnTo>
                    <a:pt x="257" y="497"/>
                  </a:lnTo>
                  <a:lnTo>
                    <a:pt x="255" y="430"/>
                  </a:lnTo>
                  <a:lnTo>
                    <a:pt x="223" y="404"/>
                  </a:lnTo>
                  <a:lnTo>
                    <a:pt x="185" y="382"/>
                  </a:lnTo>
                  <a:lnTo>
                    <a:pt x="147" y="366"/>
                  </a:lnTo>
                  <a:lnTo>
                    <a:pt x="110" y="348"/>
                  </a:lnTo>
                  <a:lnTo>
                    <a:pt x="74" y="328"/>
                  </a:lnTo>
                  <a:lnTo>
                    <a:pt x="40" y="300"/>
                  </a:lnTo>
                  <a:lnTo>
                    <a:pt x="20" y="271"/>
                  </a:lnTo>
                  <a:lnTo>
                    <a:pt x="8" y="237"/>
                  </a:lnTo>
                  <a:lnTo>
                    <a:pt x="2" y="203"/>
                  </a:lnTo>
                  <a:lnTo>
                    <a:pt x="2" y="167"/>
                  </a:lnTo>
                  <a:lnTo>
                    <a:pt x="10" y="131"/>
                  </a:lnTo>
                  <a:lnTo>
                    <a:pt x="24" y="100"/>
                  </a:lnTo>
                  <a:lnTo>
                    <a:pt x="46" y="70"/>
                  </a:lnTo>
                  <a:lnTo>
                    <a:pt x="72" y="46"/>
                  </a:lnTo>
                  <a:lnTo>
                    <a:pt x="112" y="22"/>
                  </a:lnTo>
                  <a:lnTo>
                    <a:pt x="151" y="8"/>
                  </a:lnTo>
                  <a:lnTo>
                    <a:pt x="195" y="2"/>
                  </a:lnTo>
                  <a:lnTo>
                    <a:pt x="2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65" name="Freeform 16"/>
            <p:cNvSpPr>
              <a:spLocks noEditPoints="1"/>
            </p:cNvSpPr>
            <p:nvPr userDrawn="1"/>
          </p:nvSpPr>
          <p:spPr bwMode="auto">
            <a:xfrm>
              <a:off x="4839" y="1270"/>
              <a:ext cx="309" cy="316"/>
            </a:xfrm>
            <a:custGeom>
              <a:avLst/>
              <a:gdLst>
                <a:gd name="T0" fmla="*/ 291 w 619"/>
                <a:gd name="T1" fmla="*/ 119 h 633"/>
                <a:gd name="T2" fmla="*/ 225 w 619"/>
                <a:gd name="T3" fmla="*/ 141 h 633"/>
                <a:gd name="T4" fmla="*/ 179 w 619"/>
                <a:gd name="T5" fmla="*/ 189 h 633"/>
                <a:gd name="T6" fmla="*/ 155 w 619"/>
                <a:gd name="T7" fmla="*/ 253 h 633"/>
                <a:gd name="T8" fmla="*/ 149 w 619"/>
                <a:gd name="T9" fmla="*/ 318 h 633"/>
                <a:gd name="T10" fmla="*/ 155 w 619"/>
                <a:gd name="T11" fmla="*/ 384 h 633"/>
                <a:gd name="T12" fmla="*/ 179 w 619"/>
                <a:gd name="T13" fmla="*/ 444 h 633"/>
                <a:gd name="T14" fmla="*/ 225 w 619"/>
                <a:gd name="T15" fmla="*/ 489 h 633"/>
                <a:gd name="T16" fmla="*/ 289 w 619"/>
                <a:gd name="T17" fmla="*/ 511 h 633"/>
                <a:gd name="T18" fmla="*/ 356 w 619"/>
                <a:gd name="T19" fmla="*/ 509 h 633"/>
                <a:gd name="T20" fmla="*/ 416 w 619"/>
                <a:gd name="T21" fmla="*/ 479 h 633"/>
                <a:gd name="T22" fmla="*/ 454 w 619"/>
                <a:gd name="T23" fmla="*/ 424 h 633"/>
                <a:gd name="T24" fmla="*/ 474 w 619"/>
                <a:gd name="T25" fmla="*/ 330 h 633"/>
                <a:gd name="T26" fmla="*/ 464 w 619"/>
                <a:gd name="T27" fmla="*/ 235 h 633"/>
                <a:gd name="T28" fmla="*/ 424 w 619"/>
                <a:gd name="T29" fmla="*/ 161 h 633"/>
                <a:gd name="T30" fmla="*/ 362 w 619"/>
                <a:gd name="T31" fmla="*/ 125 h 633"/>
                <a:gd name="T32" fmla="*/ 332 w 619"/>
                <a:gd name="T33" fmla="*/ 0 h 633"/>
                <a:gd name="T34" fmla="*/ 422 w 619"/>
                <a:gd name="T35" fmla="*/ 12 h 633"/>
                <a:gd name="T36" fmla="*/ 505 w 619"/>
                <a:gd name="T37" fmla="*/ 50 h 633"/>
                <a:gd name="T38" fmla="*/ 567 w 619"/>
                <a:gd name="T39" fmla="*/ 111 h 633"/>
                <a:gd name="T40" fmla="*/ 605 w 619"/>
                <a:gd name="T41" fmla="*/ 189 h 633"/>
                <a:gd name="T42" fmla="*/ 619 w 619"/>
                <a:gd name="T43" fmla="*/ 275 h 633"/>
                <a:gd name="T44" fmla="*/ 619 w 619"/>
                <a:gd name="T45" fmla="*/ 364 h 633"/>
                <a:gd name="T46" fmla="*/ 597 w 619"/>
                <a:gd name="T47" fmla="*/ 450 h 633"/>
                <a:gd name="T48" fmla="*/ 551 w 619"/>
                <a:gd name="T49" fmla="*/ 527 h 633"/>
                <a:gd name="T50" fmla="*/ 485 w 619"/>
                <a:gd name="T51" fmla="*/ 587 h 633"/>
                <a:gd name="T52" fmla="*/ 402 w 619"/>
                <a:gd name="T53" fmla="*/ 621 h 633"/>
                <a:gd name="T54" fmla="*/ 312 w 619"/>
                <a:gd name="T55" fmla="*/ 633 h 633"/>
                <a:gd name="T56" fmla="*/ 221 w 619"/>
                <a:gd name="T57" fmla="*/ 623 h 633"/>
                <a:gd name="T58" fmla="*/ 138 w 619"/>
                <a:gd name="T59" fmla="*/ 591 h 633"/>
                <a:gd name="T60" fmla="*/ 68 w 619"/>
                <a:gd name="T61" fmla="*/ 533 h 633"/>
                <a:gd name="T62" fmla="*/ 22 w 619"/>
                <a:gd name="T63" fmla="*/ 446 h 633"/>
                <a:gd name="T64" fmla="*/ 0 w 619"/>
                <a:gd name="T65" fmla="*/ 338 h 633"/>
                <a:gd name="T66" fmla="*/ 10 w 619"/>
                <a:gd name="T67" fmla="*/ 229 h 633"/>
                <a:gd name="T68" fmla="*/ 52 w 619"/>
                <a:gd name="T69" fmla="*/ 129 h 633"/>
                <a:gd name="T70" fmla="*/ 120 w 619"/>
                <a:gd name="T71" fmla="*/ 56 h 633"/>
                <a:gd name="T72" fmla="*/ 199 w 619"/>
                <a:gd name="T73" fmla="*/ 16 h 633"/>
                <a:gd name="T74" fmla="*/ 287 w 619"/>
                <a:gd name="T75"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9" h="633">
                  <a:moveTo>
                    <a:pt x="326" y="117"/>
                  </a:moveTo>
                  <a:lnTo>
                    <a:pt x="291" y="119"/>
                  </a:lnTo>
                  <a:lnTo>
                    <a:pt x="257" y="127"/>
                  </a:lnTo>
                  <a:lnTo>
                    <a:pt x="225" y="141"/>
                  </a:lnTo>
                  <a:lnTo>
                    <a:pt x="199" y="163"/>
                  </a:lnTo>
                  <a:lnTo>
                    <a:pt x="179" y="189"/>
                  </a:lnTo>
                  <a:lnTo>
                    <a:pt x="165" y="221"/>
                  </a:lnTo>
                  <a:lnTo>
                    <a:pt x="155" y="253"/>
                  </a:lnTo>
                  <a:lnTo>
                    <a:pt x="151" y="286"/>
                  </a:lnTo>
                  <a:lnTo>
                    <a:pt x="149" y="318"/>
                  </a:lnTo>
                  <a:lnTo>
                    <a:pt x="151" y="352"/>
                  </a:lnTo>
                  <a:lnTo>
                    <a:pt x="155" y="384"/>
                  </a:lnTo>
                  <a:lnTo>
                    <a:pt x="165" y="416"/>
                  </a:lnTo>
                  <a:lnTo>
                    <a:pt x="179" y="444"/>
                  </a:lnTo>
                  <a:lnTo>
                    <a:pt x="199" y="469"/>
                  </a:lnTo>
                  <a:lnTo>
                    <a:pt x="225" y="489"/>
                  </a:lnTo>
                  <a:lnTo>
                    <a:pt x="257" y="503"/>
                  </a:lnTo>
                  <a:lnTo>
                    <a:pt x="289" y="511"/>
                  </a:lnTo>
                  <a:lnTo>
                    <a:pt x="322" y="513"/>
                  </a:lnTo>
                  <a:lnTo>
                    <a:pt x="356" y="509"/>
                  </a:lnTo>
                  <a:lnTo>
                    <a:pt x="388" y="497"/>
                  </a:lnTo>
                  <a:lnTo>
                    <a:pt x="416" y="479"/>
                  </a:lnTo>
                  <a:lnTo>
                    <a:pt x="438" y="456"/>
                  </a:lnTo>
                  <a:lnTo>
                    <a:pt x="454" y="424"/>
                  </a:lnTo>
                  <a:lnTo>
                    <a:pt x="468" y="378"/>
                  </a:lnTo>
                  <a:lnTo>
                    <a:pt x="474" y="330"/>
                  </a:lnTo>
                  <a:lnTo>
                    <a:pt x="472" y="283"/>
                  </a:lnTo>
                  <a:lnTo>
                    <a:pt x="464" y="235"/>
                  </a:lnTo>
                  <a:lnTo>
                    <a:pt x="446" y="191"/>
                  </a:lnTo>
                  <a:lnTo>
                    <a:pt x="424" y="161"/>
                  </a:lnTo>
                  <a:lnTo>
                    <a:pt x="396" y="139"/>
                  </a:lnTo>
                  <a:lnTo>
                    <a:pt x="362" y="125"/>
                  </a:lnTo>
                  <a:lnTo>
                    <a:pt x="326" y="117"/>
                  </a:lnTo>
                  <a:close/>
                  <a:moveTo>
                    <a:pt x="332" y="0"/>
                  </a:moveTo>
                  <a:lnTo>
                    <a:pt x="378" y="2"/>
                  </a:lnTo>
                  <a:lnTo>
                    <a:pt x="422" y="12"/>
                  </a:lnTo>
                  <a:lnTo>
                    <a:pt x="466" y="28"/>
                  </a:lnTo>
                  <a:lnTo>
                    <a:pt x="505" y="50"/>
                  </a:lnTo>
                  <a:lnTo>
                    <a:pt x="539" y="78"/>
                  </a:lnTo>
                  <a:lnTo>
                    <a:pt x="567" y="111"/>
                  </a:lnTo>
                  <a:lnTo>
                    <a:pt x="589" y="149"/>
                  </a:lnTo>
                  <a:lnTo>
                    <a:pt x="605" y="189"/>
                  </a:lnTo>
                  <a:lnTo>
                    <a:pt x="615" y="233"/>
                  </a:lnTo>
                  <a:lnTo>
                    <a:pt x="619" y="275"/>
                  </a:lnTo>
                  <a:lnTo>
                    <a:pt x="619" y="318"/>
                  </a:lnTo>
                  <a:lnTo>
                    <a:pt x="619" y="364"/>
                  </a:lnTo>
                  <a:lnTo>
                    <a:pt x="611" y="408"/>
                  </a:lnTo>
                  <a:lnTo>
                    <a:pt x="597" y="450"/>
                  </a:lnTo>
                  <a:lnTo>
                    <a:pt x="577" y="491"/>
                  </a:lnTo>
                  <a:lnTo>
                    <a:pt x="551" y="527"/>
                  </a:lnTo>
                  <a:lnTo>
                    <a:pt x="521" y="559"/>
                  </a:lnTo>
                  <a:lnTo>
                    <a:pt x="485" y="587"/>
                  </a:lnTo>
                  <a:lnTo>
                    <a:pt x="444" y="607"/>
                  </a:lnTo>
                  <a:lnTo>
                    <a:pt x="402" y="621"/>
                  </a:lnTo>
                  <a:lnTo>
                    <a:pt x="358" y="629"/>
                  </a:lnTo>
                  <a:lnTo>
                    <a:pt x="312" y="633"/>
                  </a:lnTo>
                  <a:lnTo>
                    <a:pt x="265" y="631"/>
                  </a:lnTo>
                  <a:lnTo>
                    <a:pt x="221" y="623"/>
                  </a:lnTo>
                  <a:lnTo>
                    <a:pt x="177" y="609"/>
                  </a:lnTo>
                  <a:lnTo>
                    <a:pt x="138" y="591"/>
                  </a:lnTo>
                  <a:lnTo>
                    <a:pt x="100" y="565"/>
                  </a:lnTo>
                  <a:lnTo>
                    <a:pt x="68" y="533"/>
                  </a:lnTo>
                  <a:lnTo>
                    <a:pt x="42" y="495"/>
                  </a:lnTo>
                  <a:lnTo>
                    <a:pt x="22" y="446"/>
                  </a:lnTo>
                  <a:lnTo>
                    <a:pt x="8" y="392"/>
                  </a:lnTo>
                  <a:lnTo>
                    <a:pt x="0" y="338"/>
                  </a:lnTo>
                  <a:lnTo>
                    <a:pt x="2" y="283"/>
                  </a:lnTo>
                  <a:lnTo>
                    <a:pt x="10" y="229"/>
                  </a:lnTo>
                  <a:lnTo>
                    <a:pt x="28" y="177"/>
                  </a:lnTo>
                  <a:lnTo>
                    <a:pt x="52" y="129"/>
                  </a:lnTo>
                  <a:lnTo>
                    <a:pt x="86" y="86"/>
                  </a:lnTo>
                  <a:lnTo>
                    <a:pt x="120" y="56"/>
                  </a:lnTo>
                  <a:lnTo>
                    <a:pt x="157" y="34"/>
                  </a:lnTo>
                  <a:lnTo>
                    <a:pt x="199" y="16"/>
                  </a:lnTo>
                  <a:lnTo>
                    <a:pt x="241" y="6"/>
                  </a:lnTo>
                  <a:lnTo>
                    <a:pt x="287" y="0"/>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sp>
          <p:nvSpPr>
            <p:cNvPr id="66" name="Freeform 17"/>
            <p:cNvSpPr>
              <a:spLocks/>
            </p:cNvSpPr>
            <p:nvPr userDrawn="1"/>
          </p:nvSpPr>
          <p:spPr bwMode="auto">
            <a:xfrm>
              <a:off x="3679" y="1276"/>
              <a:ext cx="72" cy="302"/>
            </a:xfrm>
            <a:custGeom>
              <a:avLst/>
              <a:gdLst>
                <a:gd name="T0" fmla="*/ 2 w 143"/>
                <a:gd name="T1" fmla="*/ 0 h 605"/>
                <a:gd name="T2" fmla="*/ 143 w 143"/>
                <a:gd name="T3" fmla="*/ 2 h 605"/>
                <a:gd name="T4" fmla="*/ 143 w 143"/>
                <a:gd name="T5" fmla="*/ 605 h 605"/>
                <a:gd name="T6" fmla="*/ 0 w 143"/>
                <a:gd name="T7" fmla="*/ 605 h 605"/>
                <a:gd name="T8" fmla="*/ 0 w 143"/>
                <a:gd name="T9" fmla="*/ 302 h 605"/>
                <a:gd name="T10" fmla="*/ 2 w 143"/>
                <a:gd name="T11" fmla="*/ 0 h 605"/>
              </a:gdLst>
              <a:ahLst/>
              <a:cxnLst>
                <a:cxn ang="0">
                  <a:pos x="T0" y="T1"/>
                </a:cxn>
                <a:cxn ang="0">
                  <a:pos x="T2" y="T3"/>
                </a:cxn>
                <a:cxn ang="0">
                  <a:pos x="T4" y="T5"/>
                </a:cxn>
                <a:cxn ang="0">
                  <a:pos x="T6" y="T7"/>
                </a:cxn>
                <a:cxn ang="0">
                  <a:pos x="T8" y="T9"/>
                </a:cxn>
                <a:cxn ang="0">
                  <a:pos x="T10" y="T11"/>
                </a:cxn>
              </a:cxnLst>
              <a:rect l="0" t="0" r="r" b="b"/>
              <a:pathLst>
                <a:path w="143" h="605">
                  <a:moveTo>
                    <a:pt x="2" y="0"/>
                  </a:moveTo>
                  <a:lnTo>
                    <a:pt x="143" y="2"/>
                  </a:lnTo>
                  <a:lnTo>
                    <a:pt x="143" y="605"/>
                  </a:lnTo>
                  <a:lnTo>
                    <a:pt x="0" y="605"/>
                  </a:lnTo>
                  <a:lnTo>
                    <a:pt x="0" y="30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FFFFFF"/>
                </a:solidFill>
              </a:endParaRPr>
            </a:p>
          </p:txBody>
        </p:sp>
      </p:grpSp>
    </p:spTree>
    <p:extLst>
      <p:ext uri="{BB962C8B-B14F-4D97-AF65-F5344CB8AC3E}">
        <p14:creationId xmlns:p14="http://schemas.microsoft.com/office/powerpoint/2010/main" val="4585605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7" name="Text Placeholder 13"/>
          <p:cNvSpPr>
            <a:spLocks noGrp="1"/>
          </p:cNvSpPr>
          <p:nvPr>
            <p:ph type="body" sz="quarter" idx="17" hasCustomPrompt="1"/>
          </p:nvPr>
        </p:nvSpPr>
        <p:spPr>
          <a:xfrm>
            <a:off x="621833" y="1101002"/>
            <a:ext cx="11192829" cy="315185"/>
          </a:xfrm>
        </p:spPr>
        <p:txBody>
          <a:bodyPr/>
          <a:lstStyle>
            <a:lvl1pPr marL="0" indent="0">
              <a:buNone/>
              <a:defRPr sz="1599">
                <a:solidFill>
                  <a:schemeClr val="tx1"/>
                </a:solidFill>
              </a:defRPr>
            </a:lvl1pPr>
            <a:lvl2pPr marL="236749" indent="0">
              <a:buNone/>
              <a:defRPr sz="1599">
                <a:solidFill>
                  <a:schemeClr val="tx1"/>
                </a:solidFill>
              </a:defRPr>
            </a:lvl2pPr>
            <a:lvl3pPr marL="464890" indent="0">
              <a:buNone/>
              <a:defRPr sz="1599">
                <a:solidFill>
                  <a:schemeClr val="tx1"/>
                </a:solidFill>
              </a:defRPr>
            </a:lvl3pPr>
            <a:lvl4pPr marL="701639" indent="0">
              <a:buNone/>
              <a:defRPr sz="1599">
                <a:solidFill>
                  <a:schemeClr val="tx1"/>
                </a:solidFill>
              </a:defRPr>
            </a:lvl4pPr>
            <a:lvl5pPr marL="929779" indent="0">
              <a:buNone/>
              <a:defRPr sz="1599">
                <a:solidFill>
                  <a:schemeClr val="tx1"/>
                </a:solidFill>
              </a:defRPr>
            </a:lvl5pPr>
          </a:lstStyle>
          <a:p>
            <a:pPr lvl="0"/>
            <a:r>
              <a:rPr lang="en-US" dirty="0" smtClean="0"/>
              <a:t>Click to edit text</a:t>
            </a:r>
            <a:endParaRPr lang="en-US" dirty="0"/>
          </a:p>
        </p:txBody>
      </p:sp>
      <p:sp>
        <p:nvSpPr>
          <p:cNvPr id="11" name="Title 10"/>
          <p:cNvSpPr>
            <a:spLocks noGrp="1"/>
          </p:cNvSpPr>
          <p:nvPr>
            <p:ph type="title" hasCustomPrompt="1"/>
          </p:nvPr>
        </p:nvSpPr>
        <p:spPr>
          <a:xfrm>
            <a:off x="621833" y="546616"/>
            <a:ext cx="11192829" cy="533223"/>
          </a:xfrm>
        </p:spPr>
        <p:txBody>
          <a:bodyPr/>
          <a:lstStyle/>
          <a:p>
            <a:r>
              <a:rPr lang="en-US" dirty="0" smtClean="0"/>
              <a:t>Click to edit title</a:t>
            </a:r>
            <a:endParaRPr lang="en-US" dirty="0"/>
          </a:p>
        </p:txBody>
      </p:sp>
    </p:spTree>
    <p:extLst>
      <p:ext uri="{BB962C8B-B14F-4D97-AF65-F5344CB8AC3E}">
        <p14:creationId xmlns:p14="http://schemas.microsoft.com/office/powerpoint/2010/main" val="54998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935103495"/>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44664" y="596866"/>
            <a:ext cx="9914980" cy="5273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44664" y="2223027"/>
            <a:ext cx="4850225" cy="839343"/>
          </a:xfrm>
        </p:spPr>
        <p:txBody>
          <a:bodyPr lIns="137160" rIns="137160" anchor="ctr">
            <a:normAutofit/>
          </a:bodyPr>
          <a:lstStyle>
            <a:lvl1pPr marL="0" indent="0">
              <a:spcBef>
                <a:spcPts val="0"/>
              </a:spcBef>
              <a:spcAft>
                <a:spcPts val="0"/>
              </a:spcAft>
              <a:buNone/>
              <a:defRPr sz="2346" b="0" cap="none" baseline="0">
                <a:solidFill>
                  <a:schemeClr val="accent2">
                    <a:lumMod val="75000"/>
                  </a:schemeClr>
                </a:solidFill>
                <a:latin typeface="+mn-lt"/>
              </a:defRPr>
            </a:lvl1pPr>
            <a:lvl2pPr marL="466310" indent="0">
              <a:buNone/>
              <a:defRPr sz="2040" b="1"/>
            </a:lvl2pPr>
            <a:lvl3pPr marL="932619" indent="0">
              <a:buNone/>
              <a:defRPr sz="1836" b="1"/>
            </a:lvl3pPr>
            <a:lvl4pPr marL="1398929" indent="0">
              <a:buNone/>
              <a:defRPr sz="1632" b="1"/>
            </a:lvl4pPr>
            <a:lvl5pPr marL="1865239" indent="0">
              <a:buNone/>
              <a:defRPr sz="1632" b="1"/>
            </a:lvl5pPr>
            <a:lvl6pPr marL="2331549" indent="0">
              <a:buNone/>
              <a:defRPr sz="1632" b="1"/>
            </a:lvl6pPr>
            <a:lvl7pPr marL="2797858" indent="0">
              <a:buNone/>
              <a:defRPr sz="1632" b="1"/>
            </a:lvl7pPr>
            <a:lvl8pPr marL="3264168" indent="0">
              <a:buNone/>
              <a:defRPr sz="1632" b="1"/>
            </a:lvl8pPr>
            <a:lvl9pPr marL="3730478" indent="0">
              <a:buNone/>
              <a:defRPr sz="1632" b="1"/>
            </a:lvl9pPr>
          </a:lstStyle>
          <a:p>
            <a:pPr lvl="0"/>
            <a:r>
              <a:rPr lang="en-US" smtClean="0"/>
              <a:t>Click to edit Master text styles</a:t>
            </a:r>
          </a:p>
        </p:txBody>
      </p:sp>
      <p:sp>
        <p:nvSpPr>
          <p:cNvPr id="4" name="Content Placeholder 3"/>
          <p:cNvSpPr>
            <a:spLocks noGrp="1"/>
          </p:cNvSpPr>
          <p:nvPr>
            <p:ph sz="half" idx="2"/>
          </p:nvPr>
        </p:nvSpPr>
        <p:spPr>
          <a:xfrm>
            <a:off x="1044664" y="3026870"/>
            <a:ext cx="4850225" cy="3408094"/>
          </a:xfrm>
        </p:spPr>
        <p:txBody>
          <a:bodyPr lIns="4572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09418" y="2223027"/>
            <a:ext cx="4850225" cy="839343"/>
          </a:xfrm>
        </p:spPr>
        <p:txBody>
          <a:bodyPr lIns="137160" rIns="137160" anchor="ctr">
            <a:normAutofit/>
          </a:bodyPr>
          <a:lstStyle>
            <a:lvl1pPr marL="0" indent="0">
              <a:spcBef>
                <a:spcPts val="0"/>
              </a:spcBef>
              <a:spcAft>
                <a:spcPts val="0"/>
              </a:spcAft>
              <a:buNone/>
              <a:defRPr lang="en-US" sz="2346" b="0" kern="1200" cap="none" baseline="0" dirty="0">
                <a:solidFill>
                  <a:schemeClr val="accent2">
                    <a:lumMod val="75000"/>
                  </a:schemeClr>
                </a:solidFill>
                <a:latin typeface="+mn-lt"/>
                <a:ea typeface="+mn-ea"/>
                <a:cs typeface="+mn-cs"/>
              </a:defRPr>
            </a:lvl1pPr>
            <a:lvl2pPr marL="466310" indent="0">
              <a:buNone/>
              <a:defRPr sz="2040" b="1"/>
            </a:lvl2pPr>
            <a:lvl3pPr marL="932619" indent="0">
              <a:buNone/>
              <a:defRPr sz="1836" b="1"/>
            </a:lvl3pPr>
            <a:lvl4pPr marL="1398929" indent="0">
              <a:buNone/>
              <a:defRPr sz="1632" b="1"/>
            </a:lvl4pPr>
            <a:lvl5pPr marL="1865239" indent="0">
              <a:buNone/>
              <a:defRPr sz="1632" b="1"/>
            </a:lvl5pPr>
            <a:lvl6pPr marL="2331549" indent="0">
              <a:buNone/>
              <a:defRPr sz="1632" b="1"/>
            </a:lvl6pPr>
            <a:lvl7pPr marL="2797858" indent="0">
              <a:buNone/>
              <a:defRPr sz="1632" b="1"/>
            </a:lvl7pPr>
            <a:lvl8pPr marL="3264168" indent="0">
              <a:buNone/>
              <a:defRPr sz="1632" b="1"/>
            </a:lvl8pPr>
            <a:lvl9pPr marL="3730478" indent="0">
              <a:buNone/>
              <a:defRPr sz="1632" b="1"/>
            </a:lvl9pPr>
          </a:lstStyle>
          <a:p>
            <a:pPr marL="0" lvl="0" indent="0" algn="l" defTabSz="932619" rtl="0" eaLnBrk="1" latinLnBrk="0" hangingPunct="1">
              <a:lnSpc>
                <a:spcPct val="90000"/>
              </a:lnSpc>
              <a:spcBef>
                <a:spcPts val="1836"/>
              </a:spcBef>
              <a:buNone/>
            </a:pPr>
            <a:r>
              <a:rPr lang="en-US" smtClean="0"/>
              <a:t>Click to edit Master text styles</a:t>
            </a:r>
          </a:p>
        </p:txBody>
      </p:sp>
      <p:sp>
        <p:nvSpPr>
          <p:cNvPr id="6" name="Content Placeholder 5"/>
          <p:cNvSpPr>
            <a:spLocks noGrp="1"/>
          </p:cNvSpPr>
          <p:nvPr>
            <p:ph sz="quarter" idx="4"/>
          </p:nvPr>
        </p:nvSpPr>
        <p:spPr>
          <a:xfrm>
            <a:off x="6109418" y="3026870"/>
            <a:ext cx="4850225" cy="3408094"/>
          </a:xfrm>
        </p:spPr>
        <p:txBody>
          <a:bodyPr lIns="4572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1044664" y="6599519"/>
            <a:ext cx="2197338" cy="279781"/>
          </a:xfrm>
          <a:prstGeom prst="rect">
            <a:avLst/>
          </a:prstGeom>
        </p:spPr>
        <p:txBody>
          <a:bodyPr/>
          <a:lstStyle/>
          <a:p>
            <a:fld id="{B85F9B4A-41DB-4283-BA18-3CFFD6579BE4}" type="datetimeFigureOut">
              <a:rPr lang="en-US" smtClean="0">
                <a:solidFill>
                  <a:srgbClr val="979796">
                    <a:lumMod val="40000"/>
                    <a:lumOff val="60000"/>
                  </a:srgbClr>
                </a:solidFill>
              </a:rPr>
              <a:pPr/>
              <a:t>6/28/2013</a:t>
            </a:fld>
            <a:endParaRPr lang="en-US">
              <a:solidFill>
                <a:srgbClr val="979796">
                  <a:lumMod val="40000"/>
                  <a:lumOff val="60000"/>
                </a:srgbClr>
              </a:solidFill>
            </a:endParaRPr>
          </a:p>
        </p:txBody>
      </p:sp>
      <p:sp>
        <p:nvSpPr>
          <p:cNvPr id="8" name="Footer Placeholder 7"/>
          <p:cNvSpPr>
            <a:spLocks noGrp="1"/>
          </p:cNvSpPr>
          <p:nvPr>
            <p:ph type="ftr" sz="quarter" idx="11"/>
          </p:nvPr>
        </p:nvSpPr>
        <p:spPr>
          <a:xfrm>
            <a:off x="4940043" y="6599519"/>
            <a:ext cx="6019795" cy="279781"/>
          </a:xfrm>
          <a:prstGeom prst="rect">
            <a:avLst/>
          </a:prstGeom>
        </p:spPr>
        <p:txBody>
          <a:bodyPr/>
          <a:lstStyle/>
          <a:p>
            <a:endParaRPr lang="en-US">
              <a:solidFill>
                <a:srgbClr val="979796">
                  <a:lumMod val="40000"/>
                  <a:lumOff val="60000"/>
                </a:srgbClr>
              </a:solidFill>
            </a:endParaRPr>
          </a:p>
        </p:txBody>
      </p:sp>
      <p:sp>
        <p:nvSpPr>
          <p:cNvPr id="9" name="Slide Number Placeholder 8"/>
          <p:cNvSpPr>
            <a:spLocks noGrp="1"/>
          </p:cNvSpPr>
          <p:nvPr>
            <p:ph type="sldNum" sz="quarter" idx="12"/>
          </p:nvPr>
        </p:nvSpPr>
        <p:spPr>
          <a:xfrm>
            <a:off x="11054644" y="6599519"/>
            <a:ext cx="993191" cy="279781"/>
          </a:xfrm>
          <a:prstGeom prst="rect">
            <a:avLst/>
          </a:prstGeom>
        </p:spPr>
        <p:txBody>
          <a:bodyPr/>
          <a:lstStyle/>
          <a:p>
            <a:fld id="{8173C0E6-9A1A-40C8-8F9B-6CAA76B8FECF}" type="slidenum">
              <a:rPr lang="en-US" smtClean="0">
                <a:solidFill>
                  <a:srgbClr val="979796">
                    <a:lumMod val="40000"/>
                    <a:lumOff val="60000"/>
                  </a:srgbClr>
                </a:solidFill>
              </a:rPr>
              <a:pPr/>
              <a:t>‹#›</a:t>
            </a:fld>
            <a:endParaRPr lang="en-US">
              <a:solidFill>
                <a:srgbClr val="979796">
                  <a:lumMod val="40000"/>
                  <a:lumOff val="60000"/>
                </a:srgbClr>
              </a:solidFill>
            </a:endParaRPr>
          </a:p>
        </p:txBody>
      </p:sp>
    </p:spTree>
    <p:extLst>
      <p:ext uri="{BB962C8B-B14F-4D97-AF65-F5344CB8AC3E}">
        <p14:creationId xmlns:p14="http://schemas.microsoft.com/office/powerpoint/2010/main" val="31806725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534186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2"/>
            <a:ext cx="11375537" cy="527357"/>
          </a:xfrm>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29660" y="1476622"/>
            <a:ext cx="11375537" cy="2084319"/>
          </a:xfrm>
          <a:prstGeom prst="rect">
            <a:avLst/>
          </a:prstGeom>
        </p:spPr>
        <p:txBody>
          <a:bodyPr/>
          <a:lstStyle>
            <a:lvl1pPr marL="289825" indent="-289825">
              <a:buFont typeface="Wingdings" pitchFamily="2" charset="2"/>
              <a:buChar char=""/>
              <a:defRPr sz="4080"/>
            </a:lvl1pPr>
            <a:lvl2pPr marL="527837" indent="-238012">
              <a:buFont typeface="Wingdings" pitchFamily="2" charset="2"/>
              <a:buChar char=""/>
              <a:defRPr>
                <a:latin typeface="+mn-lt"/>
              </a:defRPr>
            </a:lvl2pPr>
            <a:lvl3pPr marL="756134" indent="-228299">
              <a:buFont typeface="Wingdings" pitchFamily="2" charset="2"/>
              <a:buChar char=""/>
              <a:tabLst/>
              <a:defRPr>
                <a:latin typeface="+mn-lt"/>
              </a:defRPr>
            </a:lvl3pPr>
            <a:lvl4pPr marL="932619" indent="-176486">
              <a:buFont typeface="Wingdings" pitchFamily="2" charset="2"/>
              <a:buChar char=""/>
              <a:defRPr>
                <a:latin typeface="+mn-lt"/>
              </a:defRPr>
            </a:lvl4pPr>
            <a:lvl5pPr marL="1109106" indent="-176486">
              <a:buFont typeface="Wingdings" pitchFamily="2" charset="2"/>
              <a:buChar char=""/>
              <a:tabLst/>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424584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2"/>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855288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58732096"/>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55310480"/>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5201173"/>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theme" Target="../theme/theme2.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39" Type="http://schemas.openxmlformats.org/officeDocument/2006/relationships/slideLayout" Target="../slideLayouts/slideLayout86.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34" Type="http://schemas.openxmlformats.org/officeDocument/2006/relationships/slideLayout" Target="../slideLayouts/slideLayout81.xml"/><Relationship Id="rId42" Type="http://schemas.openxmlformats.org/officeDocument/2006/relationships/slideLayout" Target="../slideLayouts/slideLayout89.xml"/><Relationship Id="rId47" Type="http://schemas.openxmlformats.org/officeDocument/2006/relationships/slideLayout" Target="../slideLayouts/slideLayout94.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33" Type="http://schemas.openxmlformats.org/officeDocument/2006/relationships/slideLayout" Target="../slideLayouts/slideLayout80.xml"/><Relationship Id="rId38" Type="http://schemas.openxmlformats.org/officeDocument/2006/relationships/slideLayout" Target="../slideLayouts/slideLayout85.xml"/><Relationship Id="rId46" Type="http://schemas.openxmlformats.org/officeDocument/2006/relationships/slideLayout" Target="../slideLayouts/slideLayout93.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29" Type="http://schemas.openxmlformats.org/officeDocument/2006/relationships/slideLayout" Target="../slideLayouts/slideLayout76.xml"/><Relationship Id="rId41" Type="http://schemas.openxmlformats.org/officeDocument/2006/relationships/slideLayout" Target="../slideLayouts/slideLayout88.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32" Type="http://schemas.openxmlformats.org/officeDocument/2006/relationships/slideLayout" Target="../slideLayouts/slideLayout79.xml"/><Relationship Id="rId37" Type="http://schemas.openxmlformats.org/officeDocument/2006/relationships/slideLayout" Target="../slideLayouts/slideLayout84.xml"/><Relationship Id="rId40" Type="http://schemas.openxmlformats.org/officeDocument/2006/relationships/slideLayout" Target="../slideLayouts/slideLayout87.xml"/><Relationship Id="rId45" Type="http://schemas.openxmlformats.org/officeDocument/2006/relationships/slideLayout" Target="../slideLayouts/slideLayout92.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slideLayout" Target="../slideLayouts/slideLayout75.xml"/><Relationship Id="rId36" Type="http://schemas.openxmlformats.org/officeDocument/2006/relationships/slideLayout" Target="../slideLayouts/slideLayout83.xml"/><Relationship Id="rId49" Type="http://schemas.openxmlformats.org/officeDocument/2006/relationships/theme" Target="../theme/theme3.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31" Type="http://schemas.openxmlformats.org/officeDocument/2006/relationships/slideLayout" Target="../slideLayouts/slideLayout78.xml"/><Relationship Id="rId44" Type="http://schemas.openxmlformats.org/officeDocument/2006/relationships/slideLayout" Target="../slideLayouts/slideLayout91.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slideLayout" Target="../slideLayouts/slideLayout74.xml"/><Relationship Id="rId30" Type="http://schemas.openxmlformats.org/officeDocument/2006/relationships/slideLayout" Target="../slideLayouts/slideLayout77.xml"/><Relationship Id="rId35" Type="http://schemas.openxmlformats.org/officeDocument/2006/relationships/slideLayout" Target="../slideLayouts/slideLayout82.xml"/><Relationship Id="rId43" Type="http://schemas.openxmlformats.org/officeDocument/2006/relationships/slideLayout" Target="../slideLayouts/slideLayout90.xml"/><Relationship Id="rId48" Type="http://schemas.openxmlformats.org/officeDocument/2006/relationships/slideLayout" Target="../slideLayouts/slideLayout95.xml"/><Relationship Id="rId8"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217" r:id="rId23"/>
    <p:sldLayoutId id="2147484218" r:id="rId2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2631343"/>
      </p:ext>
    </p:extLst>
  </p:cSld>
  <p:clrMap bg1="dk1" tx1="lt1" bg2="dk2" tx2="lt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 id="2147484206" r:id="rId13"/>
    <p:sldLayoutId id="2147484207" r:id="rId14"/>
    <p:sldLayoutId id="2147484208" r:id="rId15"/>
    <p:sldLayoutId id="2147484209" r:id="rId16"/>
    <p:sldLayoutId id="2147484210" r:id="rId17"/>
    <p:sldLayoutId id="2147484211" r:id="rId18"/>
    <p:sldLayoutId id="2147484212" r:id="rId19"/>
    <p:sldLayoutId id="2147484213" r:id="rId20"/>
    <p:sldLayoutId id="2147484214" r:id="rId21"/>
    <p:sldLayoutId id="2147484215" r:id="rId22"/>
    <p:sldLayoutId id="2147484216"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1824" y="546609"/>
            <a:ext cx="11192828" cy="527357"/>
          </a:xfrm>
          <a:prstGeom prst="rect">
            <a:avLst/>
          </a:prstGeom>
        </p:spPr>
        <p:txBody>
          <a:bodyPr vert="horz" wrap="square" lIns="0" tIns="0" rIns="0" bIns="0" rtlCol="0" anchor="t" anchorCtr="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1824" y="1543978"/>
            <a:ext cx="11192828" cy="4576233"/>
          </a:xfrm>
          <a:prstGeom prst="rect">
            <a:avLst/>
          </a:prstGeom>
        </p:spPr>
        <p:txBody>
          <a:bodyPr vert="horz" lIns="0" tIns="0" rIns="0" bIns="0" rtlCol="0">
            <a:noAutofit/>
          </a:bodyPr>
          <a:lstStyle/>
          <a:p>
            <a:pPr lvl="0"/>
            <a:r>
              <a:rPr lang="en-US" dirty="0" smtClean="0"/>
              <a:t>Click to edit Master text style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621578" y="6474105"/>
            <a:ext cx="1494383" cy="188346"/>
          </a:xfrm>
          <a:prstGeom prst="rect">
            <a:avLst/>
          </a:prstGeom>
        </p:spPr>
        <p:txBody>
          <a:bodyPr vert="horz" lIns="0" tIns="0" rIns="0" bIns="0" rtlCol="0" anchor="ctr"/>
          <a:lstStyle>
            <a:lvl1pPr algn="l">
              <a:lnSpc>
                <a:spcPct val="125000"/>
              </a:lnSpc>
              <a:defRPr sz="1224" spc="0" baseline="0">
                <a:solidFill>
                  <a:schemeClr val="tx1">
                    <a:lumMod val="40000"/>
                    <a:lumOff val="60000"/>
                  </a:schemeClr>
                </a:solidFill>
              </a:defRPr>
            </a:lvl1pPr>
          </a:lstStyle>
          <a:p>
            <a:pPr defTabSz="1243493"/>
            <a:fld id="{3B85DB03-83F6-498F-B258-431FC53DF8DB}" type="datetime1">
              <a:rPr lang="en-US" smtClean="0">
                <a:solidFill>
                  <a:srgbClr val="979796">
                    <a:lumMod val="40000"/>
                    <a:lumOff val="60000"/>
                  </a:srgbClr>
                </a:solidFill>
              </a:rPr>
              <a:pPr defTabSz="1243493"/>
              <a:t>6/28/2013</a:t>
            </a:fld>
            <a:endParaRPr lang="en-US" dirty="0">
              <a:solidFill>
                <a:srgbClr val="979796">
                  <a:lumMod val="40000"/>
                  <a:lumOff val="60000"/>
                </a:srgbClr>
              </a:solidFill>
            </a:endParaRPr>
          </a:p>
        </p:txBody>
      </p:sp>
      <p:sp>
        <p:nvSpPr>
          <p:cNvPr id="5" name="Footer Placeholder 4"/>
          <p:cNvSpPr>
            <a:spLocks noGrp="1"/>
          </p:cNvSpPr>
          <p:nvPr>
            <p:ph type="ftr" sz="quarter" idx="3"/>
          </p:nvPr>
        </p:nvSpPr>
        <p:spPr>
          <a:xfrm>
            <a:off x="950565" y="6474106"/>
            <a:ext cx="1671013" cy="188347"/>
          </a:xfrm>
          <a:prstGeom prst="rect">
            <a:avLst/>
          </a:prstGeom>
        </p:spPr>
        <p:txBody>
          <a:bodyPr vert="horz" wrap="none" lIns="0" tIns="0" rIns="0" bIns="0" rtlCol="0" anchor="ctr"/>
          <a:lstStyle>
            <a:lvl1pPr algn="l">
              <a:lnSpc>
                <a:spcPct val="125000"/>
              </a:lnSpc>
              <a:defRPr sz="1224" spc="0" baseline="0">
                <a:solidFill>
                  <a:schemeClr val="tx1">
                    <a:lumMod val="40000"/>
                    <a:lumOff val="60000"/>
                  </a:schemeClr>
                </a:solidFill>
              </a:defRPr>
            </a:lvl1pPr>
          </a:lstStyle>
          <a:p>
            <a:pPr defTabSz="1243493"/>
            <a:r>
              <a:rPr lang="en-US"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6" name="Slide Number Placeholder 5"/>
          <p:cNvSpPr>
            <a:spLocks noGrp="1"/>
          </p:cNvSpPr>
          <p:nvPr>
            <p:ph type="sldNum" sz="quarter" idx="4"/>
          </p:nvPr>
        </p:nvSpPr>
        <p:spPr>
          <a:xfrm>
            <a:off x="621824" y="6474106"/>
            <a:ext cx="311355" cy="188348"/>
          </a:xfrm>
          <a:prstGeom prst="rect">
            <a:avLst/>
          </a:prstGeom>
        </p:spPr>
        <p:txBody>
          <a:bodyPr vert="horz" wrap="none" lIns="0" tIns="0" rIns="0" bIns="0" rtlCol="0" anchor="ctr">
            <a:noAutofit/>
          </a:bodyPr>
          <a:lstStyle>
            <a:lvl1pPr algn="l">
              <a:lnSpc>
                <a:spcPct val="125000"/>
              </a:lnSpc>
              <a:defRPr sz="1224" spc="0" baseline="0">
                <a:solidFill>
                  <a:schemeClr val="tx1">
                    <a:lumMod val="40000"/>
                    <a:lumOff val="60000"/>
                  </a:schemeClr>
                </a:solidFill>
              </a:defRPr>
            </a:lvl1pPr>
          </a:lstStyle>
          <a:p>
            <a:pPr defTabSz="1243493"/>
            <a:fld id="{B6F15528-21DE-4FAA-801E-634DDDAF4B2B}" type="slidenum">
              <a:rPr lang="en-US" smtClean="0">
                <a:solidFill>
                  <a:srgbClr val="979796">
                    <a:lumMod val="40000"/>
                    <a:lumOff val="60000"/>
                  </a:srgbClr>
                </a:solidFill>
              </a:rPr>
              <a:pPr defTabSz="1243493"/>
              <a:t>‹#›</a:t>
            </a:fld>
            <a:endParaRPr lang="en-US" dirty="0">
              <a:solidFill>
                <a:srgbClr val="979796">
                  <a:lumMod val="40000"/>
                  <a:lumOff val="60000"/>
                </a:srgbClr>
              </a:solidFill>
            </a:endParaRPr>
          </a:p>
        </p:txBody>
      </p:sp>
      <p:grpSp>
        <p:nvGrpSpPr>
          <p:cNvPr id="23" name="Group 22"/>
          <p:cNvGrpSpPr/>
          <p:nvPr userDrawn="1"/>
        </p:nvGrpSpPr>
        <p:grpSpPr>
          <a:xfrm>
            <a:off x="10635778" y="6491334"/>
            <a:ext cx="1178874" cy="167884"/>
            <a:chOff x="-7105650" y="-1617663"/>
            <a:chExt cx="19148426" cy="2727326"/>
          </a:xfrm>
          <a:solidFill>
            <a:schemeClr val="accent1"/>
          </a:solidFill>
        </p:grpSpPr>
        <p:sp>
          <p:nvSpPr>
            <p:cNvPr id="24" name="Freeform 28"/>
            <p:cNvSpPr>
              <a:spLocks/>
            </p:cNvSpPr>
            <p:nvPr userDrawn="1"/>
          </p:nvSpPr>
          <p:spPr bwMode="auto">
            <a:xfrm>
              <a:off x="-7105650" y="-1397000"/>
              <a:ext cx="1131888" cy="1087438"/>
            </a:xfrm>
            <a:custGeom>
              <a:avLst/>
              <a:gdLst>
                <a:gd name="T0" fmla="*/ 713 w 713"/>
                <a:gd name="T1" fmla="*/ 0 h 685"/>
                <a:gd name="T2" fmla="*/ 713 w 713"/>
                <a:gd name="T3" fmla="*/ 685 h 685"/>
                <a:gd name="T4" fmla="*/ 0 w 713"/>
                <a:gd name="T5" fmla="*/ 685 h 685"/>
                <a:gd name="T6" fmla="*/ 0 w 713"/>
                <a:gd name="T7" fmla="*/ 99 h 685"/>
                <a:gd name="T8" fmla="*/ 713 w 713"/>
                <a:gd name="T9" fmla="*/ 0 h 685"/>
              </a:gdLst>
              <a:ahLst/>
              <a:cxnLst>
                <a:cxn ang="0">
                  <a:pos x="T0" y="T1"/>
                </a:cxn>
                <a:cxn ang="0">
                  <a:pos x="T2" y="T3"/>
                </a:cxn>
                <a:cxn ang="0">
                  <a:pos x="T4" y="T5"/>
                </a:cxn>
                <a:cxn ang="0">
                  <a:pos x="T6" y="T7"/>
                </a:cxn>
                <a:cxn ang="0">
                  <a:pos x="T8" y="T9"/>
                </a:cxn>
              </a:cxnLst>
              <a:rect l="0" t="0" r="r" b="b"/>
              <a:pathLst>
                <a:path w="713" h="685">
                  <a:moveTo>
                    <a:pt x="713" y="0"/>
                  </a:moveTo>
                  <a:lnTo>
                    <a:pt x="713" y="685"/>
                  </a:lnTo>
                  <a:lnTo>
                    <a:pt x="0" y="685"/>
                  </a:lnTo>
                  <a:lnTo>
                    <a:pt x="0" y="99"/>
                  </a:lnTo>
                  <a:lnTo>
                    <a:pt x="7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979796"/>
                </a:solidFill>
              </a:endParaRPr>
            </a:p>
          </p:txBody>
        </p:sp>
        <p:sp>
          <p:nvSpPr>
            <p:cNvPr id="25" name="Freeform 29"/>
            <p:cNvSpPr>
              <a:spLocks/>
            </p:cNvSpPr>
            <p:nvPr userDrawn="1"/>
          </p:nvSpPr>
          <p:spPr bwMode="auto">
            <a:xfrm>
              <a:off x="-5868988" y="-1617663"/>
              <a:ext cx="1490663" cy="1308100"/>
            </a:xfrm>
            <a:custGeom>
              <a:avLst/>
              <a:gdLst>
                <a:gd name="T0" fmla="*/ 939 w 939"/>
                <a:gd name="T1" fmla="*/ 0 h 824"/>
                <a:gd name="T2" fmla="*/ 939 w 939"/>
                <a:gd name="T3" fmla="*/ 824 h 824"/>
                <a:gd name="T4" fmla="*/ 0 w 939"/>
                <a:gd name="T5" fmla="*/ 824 h 824"/>
                <a:gd name="T6" fmla="*/ 0 w 939"/>
                <a:gd name="T7" fmla="*/ 132 h 824"/>
                <a:gd name="T8" fmla="*/ 939 w 939"/>
                <a:gd name="T9" fmla="*/ 0 h 824"/>
              </a:gdLst>
              <a:ahLst/>
              <a:cxnLst>
                <a:cxn ang="0">
                  <a:pos x="T0" y="T1"/>
                </a:cxn>
                <a:cxn ang="0">
                  <a:pos x="T2" y="T3"/>
                </a:cxn>
                <a:cxn ang="0">
                  <a:pos x="T4" y="T5"/>
                </a:cxn>
                <a:cxn ang="0">
                  <a:pos x="T6" y="T7"/>
                </a:cxn>
                <a:cxn ang="0">
                  <a:pos x="T8" y="T9"/>
                </a:cxn>
              </a:cxnLst>
              <a:rect l="0" t="0" r="r" b="b"/>
              <a:pathLst>
                <a:path w="939" h="824">
                  <a:moveTo>
                    <a:pt x="939" y="0"/>
                  </a:moveTo>
                  <a:lnTo>
                    <a:pt x="939" y="824"/>
                  </a:lnTo>
                  <a:lnTo>
                    <a:pt x="0" y="824"/>
                  </a:lnTo>
                  <a:lnTo>
                    <a:pt x="0" y="132"/>
                  </a:lnTo>
                  <a:lnTo>
                    <a:pt x="9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979796"/>
                </a:solidFill>
              </a:endParaRPr>
            </a:p>
          </p:txBody>
        </p:sp>
        <p:sp>
          <p:nvSpPr>
            <p:cNvPr id="26" name="Freeform 30"/>
            <p:cNvSpPr>
              <a:spLocks/>
            </p:cNvSpPr>
            <p:nvPr userDrawn="1"/>
          </p:nvSpPr>
          <p:spPr bwMode="auto">
            <a:xfrm>
              <a:off x="-7105650" y="-198437"/>
              <a:ext cx="1131888" cy="1087438"/>
            </a:xfrm>
            <a:custGeom>
              <a:avLst/>
              <a:gdLst>
                <a:gd name="T0" fmla="*/ 0 w 713"/>
                <a:gd name="T1" fmla="*/ 0 h 685"/>
                <a:gd name="T2" fmla="*/ 713 w 713"/>
                <a:gd name="T3" fmla="*/ 0 h 685"/>
                <a:gd name="T4" fmla="*/ 713 w 713"/>
                <a:gd name="T5" fmla="*/ 685 h 685"/>
                <a:gd name="T6" fmla="*/ 0 w 713"/>
                <a:gd name="T7" fmla="*/ 586 h 685"/>
                <a:gd name="T8" fmla="*/ 0 w 713"/>
                <a:gd name="T9" fmla="*/ 0 h 685"/>
              </a:gdLst>
              <a:ahLst/>
              <a:cxnLst>
                <a:cxn ang="0">
                  <a:pos x="T0" y="T1"/>
                </a:cxn>
                <a:cxn ang="0">
                  <a:pos x="T2" y="T3"/>
                </a:cxn>
                <a:cxn ang="0">
                  <a:pos x="T4" y="T5"/>
                </a:cxn>
                <a:cxn ang="0">
                  <a:pos x="T6" y="T7"/>
                </a:cxn>
                <a:cxn ang="0">
                  <a:pos x="T8" y="T9"/>
                </a:cxn>
              </a:cxnLst>
              <a:rect l="0" t="0" r="r" b="b"/>
              <a:pathLst>
                <a:path w="713" h="685">
                  <a:moveTo>
                    <a:pt x="0" y="0"/>
                  </a:moveTo>
                  <a:lnTo>
                    <a:pt x="713" y="0"/>
                  </a:lnTo>
                  <a:lnTo>
                    <a:pt x="713" y="685"/>
                  </a:lnTo>
                  <a:lnTo>
                    <a:pt x="0" y="58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979796"/>
                </a:solidFill>
              </a:endParaRPr>
            </a:p>
          </p:txBody>
        </p:sp>
        <p:sp>
          <p:nvSpPr>
            <p:cNvPr id="27" name="Freeform 31"/>
            <p:cNvSpPr>
              <a:spLocks/>
            </p:cNvSpPr>
            <p:nvPr userDrawn="1"/>
          </p:nvSpPr>
          <p:spPr bwMode="auto">
            <a:xfrm>
              <a:off x="-5868988" y="-198437"/>
              <a:ext cx="1490663" cy="1308100"/>
            </a:xfrm>
            <a:custGeom>
              <a:avLst/>
              <a:gdLst>
                <a:gd name="T0" fmla="*/ 0 w 939"/>
                <a:gd name="T1" fmla="*/ 0 h 824"/>
                <a:gd name="T2" fmla="*/ 939 w 939"/>
                <a:gd name="T3" fmla="*/ 0 h 824"/>
                <a:gd name="T4" fmla="*/ 939 w 939"/>
                <a:gd name="T5" fmla="*/ 824 h 824"/>
                <a:gd name="T6" fmla="*/ 0 w 939"/>
                <a:gd name="T7" fmla="*/ 696 h 824"/>
                <a:gd name="T8" fmla="*/ 0 w 939"/>
                <a:gd name="T9" fmla="*/ 0 h 824"/>
              </a:gdLst>
              <a:ahLst/>
              <a:cxnLst>
                <a:cxn ang="0">
                  <a:pos x="T0" y="T1"/>
                </a:cxn>
                <a:cxn ang="0">
                  <a:pos x="T2" y="T3"/>
                </a:cxn>
                <a:cxn ang="0">
                  <a:pos x="T4" y="T5"/>
                </a:cxn>
                <a:cxn ang="0">
                  <a:pos x="T6" y="T7"/>
                </a:cxn>
                <a:cxn ang="0">
                  <a:pos x="T8" y="T9"/>
                </a:cxn>
              </a:cxnLst>
              <a:rect l="0" t="0" r="r" b="b"/>
              <a:pathLst>
                <a:path w="939" h="824">
                  <a:moveTo>
                    <a:pt x="0" y="0"/>
                  </a:moveTo>
                  <a:lnTo>
                    <a:pt x="939" y="0"/>
                  </a:lnTo>
                  <a:lnTo>
                    <a:pt x="939" y="824"/>
                  </a:lnTo>
                  <a:lnTo>
                    <a:pt x="0" y="69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979796"/>
                </a:solidFill>
              </a:endParaRPr>
            </a:p>
          </p:txBody>
        </p:sp>
        <p:sp>
          <p:nvSpPr>
            <p:cNvPr id="28" name="Freeform 32"/>
            <p:cNvSpPr>
              <a:spLocks noEditPoints="1"/>
            </p:cNvSpPr>
            <p:nvPr userDrawn="1"/>
          </p:nvSpPr>
          <p:spPr bwMode="auto">
            <a:xfrm>
              <a:off x="6035675" y="-1071563"/>
              <a:ext cx="998538" cy="1639888"/>
            </a:xfrm>
            <a:custGeom>
              <a:avLst/>
              <a:gdLst>
                <a:gd name="T0" fmla="*/ 121 w 629"/>
                <a:gd name="T1" fmla="*/ 110 h 1033"/>
                <a:gd name="T2" fmla="*/ 121 w 629"/>
                <a:gd name="T3" fmla="*/ 531 h 1033"/>
                <a:gd name="T4" fmla="*/ 245 w 629"/>
                <a:gd name="T5" fmla="*/ 531 h 1033"/>
                <a:gd name="T6" fmla="*/ 322 w 629"/>
                <a:gd name="T7" fmla="*/ 528 h 1033"/>
                <a:gd name="T8" fmla="*/ 384 w 629"/>
                <a:gd name="T9" fmla="*/ 509 h 1033"/>
                <a:gd name="T10" fmla="*/ 435 w 629"/>
                <a:gd name="T11" fmla="*/ 476 h 1033"/>
                <a:gd name="T12" fmla="*/ 472 w 629"/>
                <a:gd name="T13" fmla="*/ 432 h 1033"/>
                <a:gd name="T14" fmla="*/ 494 w 629"/>
                <a:gd name="T15" fmla="*/ 381 h 1033"/>
                <a:gd name="T16" fmla="*/ 501 w 629"/>
                <a:gd name="T17" fmla="*/ 315 h 1033"/>
                <a:gd name="T18" fmla="*/ 494 w 629"/>
                <a:gd name="T19" fmla="*/ 253 h 1033"/>
                <a:gd name="T20" fmla="*/ 475 w 629"/>
                <a:gd name="T21" fmla="*/ 202 h 1033"/>
                <a:gd name="T22" fmla="*/ 442 w 629"/>
                <a:gd name="T23" fmla="*/ 161 h 1033"/>
                <a:gd name="T24" fmla="*/ 395 w 629"/>
                <a:gd name="T25" fmla="*/ 132 h 1033"/>
                <a:gd name="T26" fmla="*/ 333 w 629"/>
                <a:gd name="T27" fmla="*/ 117 h 1033"/>
                <a:gd name="T28" fmla="*/ 260 w 629"/>
                <a:gd name="T29" fmla="*/ 110 h 1033"/>
                <a:gd name="T30" fmla="*/ 121 w 629"/>
                <a:gd name="T31" fmla="*/ 110 h 1033"/>
                <a:gd name="T32" fmla="*/ 0 w 629"/>
                <a:gd name="T33" fmla="*/ 0 h 1033"/>
                <a:gd name="T34" fmla="*/ 282 w 629"/>
                <a:gd name="T35" fmla="*/ 0 h 1033"/>
                <a:gd name="T36" fmla="*/ 358 w 629"/>
                <a:gd name="T37" fmla="*/ 7 h 1033"/>
                <a:gd name="T38" fmla="*/ 428 w 629"/>
                <a:gd name="T39" fmla="*/ 22 h 1033"/>
                <a:gd name="T40" fmla="*/ 486 w 629"/>
                <a:gd name="T41" fmla="*/ 48 h 1033"/>
                <a:gd name="T42" fmla="*/ 537 w 629"/>
                <a:gd name="T43" fmla="*/ 81 h 1033"/>
                <a:gd name="T44" fmla="*/ 578 w 629"/>
                <a:gd name="T45" fmla="*/ 125 h 1033"/>
                <a:gd name="T46" fmla="*/ 607 w 629"/>
                <a:gd name="T47" fmla="*/ 180 h 1033"/>
                <a:gd name="T48" fmla="*/ 622 w 629"/>
                <a:gd name="T49" fmla="*/ 238 h 1033"/>
                <a:gd name="T50" fmla="*/ 629 w 629"/>
                <a:gd name="T51" fmla="*/ 308 h 1033"/>
                <a:gd name="T52" fmla="*/ 622 w 629"/>
                <a:gd name="T53" fmla="*/ 381 h 1033"/>
                <a:gd name="T54" fmla="*/ 603 w 629"/>
                <a:gd name="T55" fmla="*/ 443 h 1033"/>
                <a:gd name="T56" fmla="*/ 570 w 629"/>
                <a:gd name="T57" fmla="*/ 502 h 1033"/>
                <a:gd name="T58" fmla="*/ 527 w 629"/>
                <a:gd name="T59" fmla="*/ 550 h 1033"/>
                <a:gd name="T60" fmla="*/ 468 w 629"/>
                <a:gd name="T61" fmla="*/ 590 h 1033"/>
                <a:gd name="T62" fmla="*/ 406 w 629"/>
                <a:gd name="T63" fmla="*/ 619 h 1033"/>
                <a:gd name="T64" fmla="*/ 333 w 629"/>
                <a:gd name="T65" fmla="*/ 638 h 1033"/>
                <a:gd name="T66" fmla="*/ 256 w 629"/>
                <a:gd name="T67" fmla="*/ 641 h 1033"/>
                <a:gd name="T68" fmla="*/ 121 w 629"/>
                <a:gd name="T69" fmla="*/ 641 h 1033"/>
                <a:gd name="T70" fmla="*/ 121 w 629"/>
                <a:gd name="T71" fmla="*/ 1033 h 1033"/>
                <a:gd name="T72" fmla="*/ 0 w 629"/>
                <a:gd name="T73" fmla="*/ 1033 h 1033"/>
                <a:gd name="T74" fmla="*/ 0 w 629"/>
                <a:gd name="T75" fmla="*/ 0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9" h="1033">
                  <a:moveTo>
                    <a:pt x="121" y="110"/>
                  </a:moveTo>
                  <a:lnTo>
                    <a:pt x="121" y="531"/>
                  </a:lnTo>
                  <a:lnTo>
                    <a:pt x="245" y="531"/>
                  </a:lnTo>
                  <a:lnTo>
                    <a:pt x="322" y="528"/>
                  </a:lnTo>
                  <a:lnTo>
                    <a:pt x="384" y="509"/>
                  </a:lnTo>
                  <a:lnTo>
                    <a:pt x="435" y="476"/>
                  </a:lnTo>
                  <a:lnTo>
                    <a:pt x="472" y="432"/>
                  </a:lnTo>
                  <a:lnTo>
                    <a:pt x="494" y="381"/>
                  </a:lnTo>
                  <a:lnTo>
                    <a:pt x="501" y="315"/>
                  </a:lnTo>
                  <a:lnTo>
                    <a:pt x="494" y="253"/>
                  </a:lnTo>
                  <a:lnTo>
                    <a:pt x="475" y="202"/>
                  </a:lnTo>
                  <a:lnTo>
                    <a:pt x="442" y="161"/>
                  </a:lnTo>
                  <a:lnTo>
                    <a:pt x="395" y="132"/>
                  </a:lnTo>
                  <a:lnTo>
                    <a:pt x="333" y="117"/>
                  </a:lnTo>
                  <a:lnTo>
                    <a:pt x="260" y="110"/>
                  </a:lnTo>
                  <a:lnTo>
                    <a:pt x="121" y="110"/>
                  </a:lnTo>
                  <a:close/>
                  <a:moveTo>
                    <a:pt x="0" y="0"/>
                  </a:moveTo>
                  <a:lnTo>
                    <a:pt x="282" y="0"/>
                  </a:lnTo>
                  <a:lnTo>
                    <a:pt x="358" y="7"/>
                  </a:lnTo>
                  <a:lnTo>
                    <a:pt x="428" y="22"/>
                  </a:lnTo>
                  <a:lnTo>
                    <a:pt x="486" y="48"/>
                  </a:lnTo>
                  <a:lnTo>
                    <a:pt x="537" y="81"/>
                  </a:lnTo>
                  <a:lnTo>
                    <a:pt x="578" y="125"/>
                  </a:lnTo>
                  <a:lnTo>
                    <a:pt x="607" y="180"/>
                  </a:lnTo>
                  <a:lnTo>
                    <a:pt x="622" y="238"/>
                  </a:lnTo>
                  <a:lnTo>
                    <a:pt x="629" y="308"/>
                  </a:lnTo>
                  <a:lnTo>
                    <a:pt x="622" y="381"/>
                  </a:lnTo>
                  <a:lnTo>
                    <a:pt x="603" y="443"/>
                  </a:lnTo>
                  <a:lnTo>
                    <a:pt x="570" y="502"/>
                  </a:lnTo>
                  <a:lnTo>
                    <a:pt x="527" y="550"/>
                  </a:lnTo>
                  <a:lnTo>
                    <a:pt x="468" y="590"/>
                  </a:lnTo>
                  <a:lnTo>
                    <a:pt x="406" y="619"/>
                  </a:lnTo>
                  <a:lnTo>
                    <a:pt x="333" y="638"/>
                  </a:lnTo>
                  <a:lnTo>
                    <a:pt x="256" y="641"/>
                  </a:lnTo>
                  <a:lnTo>
                    <a:pt x="121" y="641"/>
                  </a:lnTo>
                  <a:lnTo>
                    <a:pt x="121" y="1033"/>
                  </a:lnTo>
                  <a:lnTo>
                    <a:pt x="0"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979796"/>
                </a:solidFill>
              </a:endParaRPr>
            </a:p>
          </p:txBody>
        </p:sp>
        <p:sp>
          <p:nvSpPr>
            <p:cNvPr id="29" name="Freeform 33"/>
            <p:cNvSpPr>
              <a:spLocks/>
            </p:cNvSpPr>
            <p:nvPr userDrawn="1"/>
          </p:nvSpPr>
          <p:spPr bwMode="auto">
            <a:xfrm>
              <a:off x="7231063" y="-1165225"/>
              <a:ext cx="963613" cy="1733551"/>
            </a:xfrm>
            <a:custGeom>
              <a:avLst/>
              <a:gdLst>
                <a:gd name="T0" fmla="*/ 0 w 607"/>
                <a:gd name="T1" fmla="*/ 0 h 1092"/>
                <a:gd name="T2" fmla="*/ 117 w 607"/>
                <a:gd name="T3" fmla="*/ 0 h 1092"/>
                <a:gd name="T4" fmla="*/ 117 w 607"/>
                <a:gd name="T5" fmla="*/ 477 h 1092"/>
                <a:gd name="T6" fmla="*/ 121 w 607"/>
                <a:gd name="T7" fmla="*/ 477 h 1092"/>
                <a:gd name="T8" fmla="*/ 165 w 607"/>
                <a:gd name="T9" fmla="*/ 414 h 1092"/>
                <a:gd name="T10" fmla="*/ 223 w 607"/>
                <a:gd name="T11" fmla="*/ 370 h 1092"/>
                <a:gd name="T12" fmla="*/ 285 w 607"/>
                <a:gd name="T13" fmla="*/ 345 h 1092"/>
                <a:gd name="T14" fmla="*/ 362 w 607"/>
                <a:gd name="T15" fmla="*/ 338 h 1092"/>
                <a:gd name="T16" fmla="*/ 428 w 607"/>
                <a:gd name="T17" fmla="*/ 341 h 1092"/>
                <a:gd name="T18" fmla="*/ 483 w 607"/>
                <a:gd name="T19" fmla="*/ 359 h 1092"/>
                <a:gd name="T20" fmla="*/ 527 w 607"/>
                <a:gd name="T21" fmla="*/ 392 h 1092"/>
                <a:gd name="T22" fmla="*/ 563 w 607"/>
                <a:gd name="T23" fmla="*/ 436 h 1092"/>
                <a:gd name="T24" fmla="*/ 589 w 607"/>
                <a:gd name="T25" fmla="*/ 491 h 1092"/>
                <a:gd name="T26" fmla="*/ 604 w 607"/>
                <a:gd name="T27" fmla="*/ 557 h 1092"/>
                <a:gd name="T28" fmla="*/ 607 w 607"/>
                <a:gd name="T29" fmla="*/ 638 h 1092"/>
                <a:gd name="T30" fmla="*/ 607 w 607"/>
                <a:gd name="T31" fmla="*/ 1092 h 1092"/>
                <a:gd name="T32" fmla="*/ 490 w 607"/>
                <a:gd name="T33" fmla="*/ 1092 h 1092"/>
                <a:gd name="T34" fmla="*/ 490 w 607"/>
                <a:gd name="T35" fmla="*/ 667 h 1092"/>
                <a:gd name="T36" fmla="*/ 487 w 607"/>
                <a:gd name="T37" fmla="*/ 598 h 1092"/>
                <a:gd name="T38" fmla="*/ 472 w 607"/>
                <a:gd name="T39" fmla="*/ 539 h 1092"/>
                <a:gd name="T40" fmla="*/ 450 w 607"/>
                <a:gd name="T41" fmla="*/ 495 h 1092"/>
                <a:gd name="T42" fmla="*/ 413 w 607"/>
                <a:gd name="T43" fmla="*/ 462 h 1092"/>
                <a:gd name="T44" fmla="*/ 373 w 607"/>
                <a:gd name="T45" fmla="*/ 444 h 1092"/>
                <a:gd name="T46" fmla="*/ 318 w 607"/>
                <a:gd name="T47" fmla="*/ 436 h 1092"/>
                <a:gd name="T48" fmla="*/ 263 w 607"/>
                <a:gd name="T49" fmla="*/ 444 h 1092"/>
                <a:gd name="T50" fmla="*/ 216 w 607"/>
                <a:gd name="T51" fmla="*/ 466 h 1092"/>
                <a:gd name="T52" fmla="*/ 176 w 607"/>
                <a:gd name="T53" fmla="*/ 506 h 1092"/>
                <a:gd name="T54" fmla="*/ 143 w 607"/>
                <a:gd name="T55" fmla="*/ 554 h 1092"/>
                <a:gd name="T56" fmla="*/ 125 w 607"/>
                <a:gd name="T57" fmla="*/ 609 h 1092"/>
                <a:gd name="T58" fmla="*/ 117 w 607"/>
                <a:gd name="T59" fmla="*/ 675 h 1092"/>
                <a:gd name="T60" fmla="*/ 117 w 607"/>
                <a:gd name="T61" fmla="*/ 1092 h 1092"/>
                <a:gd name="T62" fmla="*/ 0 w 607"/>
                <a:gd name="T63" fmla="*/ 1092 h 1092"/>
                <a:gd name="T64" fmla="*/ 0 w 607"/>
                <a:gd name="T65" fmla="*/ 0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7" h="1092">
                  <a:moveTo>
                    <a:pt x="0" y="0"/>
                  </a:moveTo>
                  <a:lnTo>
                    <a:pt x="117" y="0"/>
                  </a:lnTo>
                  <a:lnTo>
                    <a:pt x="117" y="477"/>
                  </a:lnTo>
                  <a:lnTo>
                    <a:pt x="121" y="477"/>
                  </a:lnTo>
                  <a:lnTo>
                    <a:pt x="165" y="414"/>
                  </a:lnTo>
                  <a:lnTo>
                    <a:pt x="223" y="370"/>
                  </a:lnTo>
                  <a:lnTo>
                    <a:pt x="285" y="345"/>
                  </a:lnTo>
                  <a:lnTo>
                    <a:pt x="362" y="338"/>
                  </a:lnTo>
                  <a:lnTo>
                    <a:pt x="428" y="341"/>
                  </a:lnTo>
                  <a:lnTo>
                    <a:pt x="483" y="359"/>
                  </a:lnTo>
                  <a:lnTo>
                    <a:pt x="527" y="392"/>
                  </a:lnTo>
                  <a:lnTo>
                    <a:pt x="563" y="436"/>
                  </a:lnTo>
                  <a:lnTo>
                    <a:pt x="589" y="491"/>
                  </a:lnTo>
                  <a:lnTo>
                    <a:pt x="604" y="557"/>
                  </a:lnTo>
                  <a:lnTo>
                    <a:pt x="607" y="638"/>
                  </a:lnTo>
                  <a:lnTo>
                    <a:pt x="607" y="1092"/>
                  </a:lnTo>
                  <a:lnTo>
                    <a:pt x="490" y="1092"/>
                  </a:lnTo>
                  <a:lnTo>
                    <a:pt x="490" y="667"/>
                  </a:lnTo>
                  <a:lnTo>
                    <a:pt x="487" y="598"/>
                  </a:lnTo>
                  <a:lnTo>
                    <a:pt x="472" y="539"/>
                  </a:lnTo>
                  <a:lnTo>
                    <a:pt x="450" y="495"/>
                  </a:lnTo>
                  <a:lnTo>
                    <a:pt x="413" y="462"/>
                  </a:lnTo>
                  <a:lnTo>
                    <a:pt x="373" y="444"/>
                  </a:lnTo>
                  <a:lnTo>
                    <a:pt x="318" y="436"/>
                  </a:lnTo>
                  <a:lnTo>
                    <a:pt x="263" y="444"/>
                  </a:lnTo>
                  <a:lnTo>
                    <a:pt x="216" y="466"/>
                  </a:lnTo>
                  <a:lnTo>
                    <a:pt x="176" y="506"/>
                  </a:lnTo>
                  <a:lnTo>
                    <a:pt x="143" y="554"/>
                  </a:lnTo>
                  <a:lnTo>
                    <a:pt x="125" y="609"/>
                  </a:lnTo>
                  <a:lnTo>
                    <a:pt x="117" y="675"/>
                  </a:lnTo>
                  <a:lnTo>
                    <a:pt x="117" y="1092"/>
                  </a:lnTo>
                  <a:lnTo>
                    <a:pt x="0" y="109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979796"/>
                </a:solidFill>
              </a:endParaRPr>
            </a:p>
          </p:txBody>
        </p:sp>
        <p:sp>
          <p:nvSpPr>
            <p:cNvPr id="30" name="Freeform 34"/>
            <p:cNvSpPr>
              <a:spLocks noEditPoints="1"/>
            </p:cNvSpPr>
            <p:nvPr userDrawn="1"/>
          </p:nvSpPr>
          <p:spPr bwMode="auto">
            <a:xfrm>
              <a:off x="8421688" y="-628650"/>
              <a:ext cx="1149350" cy="1227138"/>
            </a:xfrm>
            <a:custGeom>
              <a:avLst/>
              <a:gdLst>
                <a:gd name="T0" fmla="*/ 365 w 724"/>
                <a:gd name="T1" fmla="*/ 98 h 773"/>
                <a:gd name="T2" fmla="*/ 296 w 724"/>
                <a:gd name="T3" fmla="*/ 109 h 773"/>
                <a:gd name="T4" fmla="*/ 237 w 724"/>
                <a:gd name="T5" fmla="*/ 131 h 773"/>
                <a:gd name="T6" fmla="*/ 186 w 724"/>
                <a:gd name="T7" fmla="*/ 175 h 773"/>
                <a:gd name="T8" fmla="*/ 150 w 724"/>
                <a:gd name="T9" fmla="*/ 230 h 773"/>
                <a:gd name="T10" fmla="*/ 128 w 724"/>
                <a:gd name="T11" fmla="*/ 304 h 773"/>
                <a:gd name="T12" fmla="*/ 120 w 724"/>
                <a:gd name="T13" fmla="*/ 388 h 773"/>
                <a:gd name="T14" fmla="*/ 128 w 724"/>
                <a:gd name="T15" fmla="*/ 472 h 773"/>
                <a:gd name="T16" fmla="*/ 150 w 724"/>
                <a:gd name="T17" fmla="*/ 542 h 773"/>
                <a:gd name="T18" fmla="*/ 186 w 724"/>
                <a:gd name="T19" fmla="*/ 597 h 773"/>
                <a:gd name="T20" fmla="*/ 237 w 724"/>
                <a:gd name="T21" fmla="*/ 637 h 773"/>
                <a:gd name="T22" fmla="*/ 296 w 724"/>
                <a:gd name="T23" fmla="*/ 663 h 773"/>
                <a:gd name="T24" fmla="*/ 365 w 724"/>
                <a:gd name="T25" fmla="*/ 670 h 773"/>
                <a:gd name="T26" fmla="*/ 435 w 724"/>
                <a:gd name="T27" fmla="*/ 663 h 773"/>
                <a:gd name="T28" fmla="*/ 493 w 724"/>
                <a:gd name="T29" fmla="*/ 637 h 773"/>
                <a:gd name="T30" fmla="*/ 541 w 724"/>
                <a:gd name="T31" fmla="*/ 597 h 773"/>
                <a:gd name="T32" fmla="*/ 574 w 724"/>
                <a:gd name="T33" fmla="*/ 542 h 773"/>
                <a:gd name="T34" fmla="*/ 596 w 724"/>
                <a:gd name="T35" fmla="*/ 472 h 773"/>
                <a:gd name="T36" fmla="*/ 603 w 724"/>
                <a:gd name="T37" fmla="*/ 388 h 773"/>
                <a:gd name="T38" fmla="*/ 596 w 724"/>
                <a:gd name="T39" fmla="*/ 300 h 773"/>
                <a:gd name="T40" fmla="*/ 574 w 724"/>
                <a:gd name="T41" fmla="*/ 230 h 773"/>
                <a:gd name="T42" fmla="*/ 541 w 724"/>
                <a:gd name="T43" fmla="*/ 175 h 773"/>
                <a:gd name="T44" fmla="*/ 493 w 724"/>
                <a:gd name="T45" fmla="*/ 131 h 773"/>
                <a:gd name="T46" fmla="*/ 435 w 724"/>
                <a:gd name="T47" fmla="*/ 109 h 773"/>
                <a:gd name="T48" fmla="*/ 365 w 724"/>
                <a:gd name="T49" fmla="*/ 98 h 773"/>
                <a:gd name="T50" fmla="*/ 373 w 724"/>
                <a:gd name="T51" fmla="*/ 0 h 773"/>
                <a:gd name="T52" fmla="*/ 453 w 724"/>
                <a:gd name="T53" fmla="*/ 7 h 773"/>
                <a:gd name="T54" fmla="*/ 519 w 724"/>
                <a:gd name="T55" fmla="*/ 25 h 773"/>
                <a:gd name="T56" fmla="*/ 581 w 724"/>
                <a:gd name="T57" fmla="*/ 58 h 773"/>
                <a:gd name="T58" fmla="*/ 632 w 724"/>
                <a:gd name="T59" fmla="*/ 102 h 773"/>
                <a:gd name="T60" fmla="*/ 673 w 724"/>
                <a:gd name="T61" fmla="*/ 157 h 773"/>
                <a:gd name="T62" fmla="*/ 702 w 724"/>
                <a:gd name="T63" fmla="*/ 223 h 773"/>
                <a:gd name="T64" fmla="*/ 716 w 724"/>
                <a:gd name="T65" fmla="*/ 296 h 773"/>
                <a:gd name="T66" fmla="*/ 724 w 724"/>
                <a:gd name="T67" fmla="*/ 381 h 773"/>
                <a:gd name="T68" fmla="*/ 716 w 724"/>
                <a:gd name="T69" fmla="*/ 465 h 773"/>
                <a:gd name="T70" fmla="*/ 698 w 724"/>
                <a:gd name="T71" fmla="*/ 542 h 773"/>
                <a:gd name="T72" fmla="*/ 669 w 724"/>
                <a:gd name="T73" fmla="*/ 608 h 773"/>
                <a:gd name="T74" fmla="*/ 625 w 724"/>
                <a:gd name="T75" fmla="*/ 666 h 773"/>
                <a:gd name="T76" fmla="*/ 570 w 724"/>
                <a:gd name="T77" fmla="*/ 710 h 773"/>
                <a:gd name="T78" fmla="*/ 508 w 724"/>
                <a:gd name="T79" fmla="*/ 743 h 773"/>
                <a:gd name="T80" fmla="*/ 435 w 724"/>
                <a:gd name="T81" fmla="*/ 765 h 773"/>
                <a:gd name="T82" fmla="*/ 358 w 724"/>
                <a:gd name="T83" fmla="*/ 773 h 773"/>
                <a:gd name="T84" fmla="*/ 281 w 724"/>
                <a:gd name="T85" fmla="*/ 765 h 773"/>
                <a:gd name="T86" fmla="*/ 212 w 724"/>
                <a:gd name="T87" fmla="*/ 747 h 773"/>
                <a:gd name="T88" fmla="*/ 150 w 724"/>
                <a:gd name="T89" fmla="*/ 714 h 773"/>
                <a:gd name="T90" fmla="*/ 98 w 724"/>
                <a:gd name="T91" fmla="*/ 666 h 773"/>
                <a:gd name="T92" fmla="*/ 55 w 724"/>
                <a:gd name="T93" fmla="*/ 611 h 773"/>
                <a:gd name="T94" fmla="*/ 25 w 724"/>
                <a:gd name="T95" fmla="*/ 545 h 773"/>
                <a:gd name="T96" fmla="*/ 7 w 724"/>
                <a:gd name="T97" fmla="*/ 476 h 773"/>
                <a:gd name="T98" fmla="*/ 0 w 724"/>
                <a:gd name="T99" fmla="*/ 395 h 773"/>
                <a:gd name="T100" fmla="*/ 7 w 724"/>
                <a:gd name="T101" fmla="*/ 307 h 773"/>
                <a:gd name="T102" fmla="*/ 25 w 724"/>
                <a:gd name="T103" fmla="*/ 230 h 773"/>
                <a:gd name="T104" fmla="*/ 55 w 724"/>
                <a:gd name="T105" fmla="*/ 164 h 773"/>
                <a:gd name="T106" fmla="*/ 98 w 724"/>
                <a:gd name="T107" fmla="*/ 106 h 773"/>
                <a:gd name="T108" fmla="*/ 153 w 724"/>
                <a:gd name="T109" fmla="*/ 58 h 773"/>
                <a:gd name="T110" fmla="*/ 219 w 724"/>
                <a:gd name="T111" fmla="*/ 25 h 773"/>
                <a:gd name="T112" fmla="*/ 292 w 724"/>
                <a:gd name="T113" fmla="*/ 7 h 773"/>
                <a:gd name="T114" fmla="*/ 373 w 724"/>
                <a:gd name="T11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4" h="773">
                  <a:moveTo>
                    <a:pt x="365" y="98"/>
                  </a:moveTo>
                  <a:lnTo>
                    <a:pt x="296" y="109"/>
                  </a:lnTo>
                  <a:lnTo>
                    <a:pt x="237" y="131"/>
                  </a:lnTo>
                  <a:lnTo>
                    <a:pt x="186" y="175"/>
                  </a:lnTo>
                  <a:lnTo>
                    <a:pt x="150" y="230"/>
                  </a:lnTo>
                  <a:lnTo>
                    <a:pt x="128" y="304"/>
                  </a:lnTo>
                  <a:lnTo>
                    <a:pt x="120" y="388"/>
                  </a:lnTo>
                  <a:lnTo>
                    <a:pt x="128" y="472"/>
                  </a:lnTo>
                  <a:lnTo>
                    <a:pt x="150" y="542"/>
                  </a:lnTo>
                  <a:lnTo>
                    <a:pt x="186" y="597"/>
                  </a:lnTo>
                  <a:lnTo>
                    <a:pt x="237" y="637"/>
                  </a:lnTo>
                  <a:lnTo>
                    <a:pt x="296" y="663"/>
                  </a:lnTo>
                  <a:lnTo>
                    <a:pt x="365" y="670"/>
                  </a:lnTo>
                  <a:lnTo>
                    <a:pt x="435" y="663"/>
                  </a:lnTo>
                  <a:lnTo>
                    <a:pt x="493" y="637"/>
                  </a:lnTo>
                  <a:lnTo>
                    <a:pt x="541" y="597"/>
                  </a:lnTo>
                  <a:lnTo>
                    <a:pt x="574" y="542"/>
                  </a:lnTo>
                  <a:lnTo>
                    <a:pt x="596" y="472"/>
                  </a:lnTo>
                  <a:lnTo>
                    <a:pt x="603" y="388"/>
                  </a:lnTo>
                  <a:lnTo>
                    <a:pt x="596" y="300"/>
                  </a:lnTo>
                  <a:lnTo>
                    <a:pt x="574" y="230"/>
                  </a:lnTo>
                  <a:lnTo>
                    <a:pt x="541" y="175"/>
                  </a:lnTo>
                  <a:lnTo>
                    <a:pt x="493" y="131"/>
                  </a:lnTo>
                  <a:lnTo>
                    <a:pt x="435" y="109"/>
                  </a:lnTo>
                  <a:lnTo>
                    <a:pt x="365" y="98"/>
                  </a:lnTo>
                  <a:close/>
                  <a:moveTo>
                    <a:pt x="373" y="0"/>
                  </a:moveTo>
                  <a:lnTo>
                    <a:pt x="453" y="7"/>
                  </a:lnTo>
                  <a:lnTo>
                    <a:pt x="519" y="25"/>
                  </a:lnTo>
                  <a:lnTo>
                    <a:pt x="581" y="58"/>
                  </a:lnTo>
                  <a:lnTo>
                    <a:pt x="632" y="102"/>
                  </a:lnTo>
                  <a:lnTo>
                    <a:pt x="673" y="157"/>
                  </a:lnTo>
                  <a:lnTo>
                    <a:pt x="702" y="223"/>
                  </a:lnTo>
                  <a:lnTo>
                    <a:pt x="716" y="296"/>
                  </a:lnTo>
                  <a:lnTo>
                    <a:pt x="724" y="381"/>
                  </a:lnTo>
                  <a:lnTo>
                    <a:pt x="716" y="465"/>
                  </a:lnTo>
                  <a:lnTo>
                    <a:pt x="698" y="542"/>
                  </a:lnTo>
                  <a:lnTo>
                    <a:pt x="669" y="608"/>
                  </a:lnTo>
                  <a:lnTo>
                    <a:pt x="625" y="666"/>
                  </a:lnTo>
                  <a:lnTo>
                    <a:pt x="570" y="710"/>
                  </a:lnTo>
                  <a:lnTo>
                    <a:pt x="508" y="743"/>
                  </a:lnTo>
                  <a:lnTo>
                    <a:pt x="435" y="765"/>
                  </a:lnTo>
                  <a:lnTo>
                    <a:pt x="358" y="773"/>
                  </a:lnTo>
                  <a:lnTo>
                    <a:pt x="281" y="765"/>
                  </a:lnTo>
                  <a:lnTo>
                    <a:pt x="212" y="747"/>
                  </a:lnTo>
                  <a:lnTo>
                    <a:pt x="150" y="714"/>
                  </a:lnTo>
                  <a:lnTo>
                    <a:pt x="98" y="666"/>
                  </a:lnTo>
                  <a:lnTo>
                    <a:pt x="55" y="611"/>
                  </a:lnTo>
                  <a:lnTo>
                    <a:pt x="25" y="545"/>
                  </a:lnTo>
                  <a:lnTo>
                    <a:pt x="7" y="476"/>
                  </a:lnTo>
                  <a:lnTo>
                    <a:pt x="0" y="395"/>
                  </a:lnTo>
                  <a:lnTo>
                    <a:pt x="7" y="307"/>
                  </a:lnTo>
                  <a:lnTo>
                    <a:pt x="25" y="230"/>
                  </a:lnTo>
                  <a:lnTo>
                    <a:pt x="55" y="164"/>
                  </a:lnTo>
                  <a:lnTo>
                    <a:pt x="98" y="106"/>
                  </a:lnTo>
                  <a:lnTo>
                    <a:pt x="153" y="58"/>
                  </a:lnTo>
                  <a:lnTo>
                    <a:pt x="219" y="25"/>
                  </a:lnTo>
                  <a:lnTo>
                    <a:pt x="292" y="7"/>
                  </a:lnTo>
                  <a:lnTo>
                    <a:pt x="3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979796"/>
                </a:solidFill>
              </a:endParaRPr>
            </a:p>
          </p:txBody>
        </p:sp>
        <p:sp>
          <p:nvSpPr>
            <p:cNvPr id="31" name="Freeform 35"/>
            <p:cNvSpPr>
              <a:spLocks/>
            </p:cNvSpPr>
            <p:nvPr userDrawn="1"/>
          </p:nvSpPr>
          <p:spPr bwMode="auto">
            <a:xfrm>
              <a:off x="9820275" y="-628650"/>
              <a:ext cx="969963" cy="1196975"/>
            </a:xfrm>
            <a:custGeom>
              <a:avLst/>
              <a:gdLst>
                <a:gd name="T0" fmla="*/ 362 w 611"/>
                <a:gd name="T1" fmla="*/ 0 h 754"/>
                <a:gd name="T2" fmla="*/ 417 w 611"/>
                <a:gd name="T3" fmla="*/ 3 h 754"/>
                <a:gd name="T4" fmla="*/ 468 w 611"/>
                <a:gd name="T5" fmla="*/ 18 h 754"/>
                <a:gd name="T6" fmla="*/ 512 w 611"/>
                <a:gd name="T7" fmla="*/ 43 h 754"/>
                <a:gd name="T8" fmla="*/ 545 w 611"/>
                <a:gd name="T9" fmla="*/ 76 h 754"/>
                <a:gd name="T10" fmla="*/ 581 w 611"/>
                <a:gd name="T11" fmla="*/ 139 h 754"/>
                <a:gd name="T12" fmla="*/ 603 w 611"/>
                <a:gd name="T13" fmla="*/ 212 h 754"/>
                <a:gd name="T14" fmla="*/ 611 w 611"/>
                <a:gd name="T15" fmla="*/ 304 h 754"/>
                <a:gd name="T16" fmla="*/ 611 w 611"/>
                <a:gd name="T17" fmla="*/ 754 h 754"/>
                <a:gd name="T18" fmla="*/ 494 w 611"/>
                <a:gd name="T19" fmla="*/ 754 h 754"/>
                <a:gd name="T20" fmla="*/ 494 w 611"/>
                <a:gd name="T21" fmla="*/ 333 h 754"/>
                <a:gd name="T22" fmla="*/ 486 w 611"/>
                <a:gd name="T23" fmla="*/ 263 h 754"/>
                <a:gd name="T24" fmla="*/ 472 w 611"/>
                <a:gd name="T25" fmla="*/ 205 h 754"/>
                <a:gd name="T26" fmla="*/ 450 w 611"/>
                <a:gd name="T27" fmla="*/ 157 h 754"/>
                <a:gd name="T28" fmla="*/ 417 w 611"/>
                <a:gd name="T29" fmla="*/ 124 h 754"/>
                <a:gd name="T30" fmla="*/ 373 w 611"/>
                <a:gd name="T31" fmla="*/ 106 h 754"/>
                <a:gd name="T32" fmla="*/ 322 w 611"/>
                <a:gd name="T33" fmla="*/ 98 h 754"/>
                <a:gd name="T34" fmla="*/ 267 w 611"/>
                <a:gd name="T35" fmla="*/ 106 h 754"/>
                <a:gd name="T36" fmla="*/ 219 w 611"/>
                <a:gd name="T37" fmla="*/ 128 h 754"/>
                <a:gd name="T38" fmla="*/ 175 w 611"/>
                <a:gd name="T39" fmla="*/ 164 h 754"/>
                <a:gd name="T40" fmla="*/ 143 w 611"/>
                <a:gd name="T41" fmla="*/ 212 h 754"/>
                <a:gd name="T42" fmla="*/ 124 w 611"/>
                <a:gd name="T43" fmla="*/ 271 h 754"/>
                <a:gd name="T44" fmla="*/ 117 w 611"/>
                <a:gd name="T45" fmla="*/ 333 h 754"/>
                <a:gd name="T46" fmla="*/ 117 w 611"/>
                <a:gd name="T47" fmla="*/ 754 h 754"/>
                <a:gd name="T48" fmla="*/ 0 w 611"/>
                <a:gd name="T49" fmla="*/ 754 h 754"/>
                <a:gd name="T50" fmla="*/ 0 w 611"/>
                <a:gd name="T51" fmla="*/ 18 h 754"/>
                <a:gd name="T52" fmla="*/ 117 w 611"/>
                <a:gd name="T53" fmla="*/ 18 h 754"/>
                <a:gd name="T54" fmla="*/ 117 w 611"/>
                <a:gd name="T55" fmla="*/ 139 h 754"/>
                <a:gd name="T56" fmla="*/ 121 w 611"/>
                <a:gd name="T57" fmla="*/ 139 h 754"/>
                <a:gd name="T58" fmla="*/ 168 w 611"/>
                <a:gd name="T59" fmla="*/ 76 h 754"/>
                <a:gd name="T60" fmla="*/ 223 w 611"/>
                <a:gd name="T61" fmla="*/ 32 h 754"/>
                <a:gd name="T62" fmla="*/ 285 w 611"/>
                <a:gd name="T63" fmla="*/ 7 h 754"/>
                <a:gd name="T64" fmla="*/ 362 w 611"/>
                <a:gd name="T65"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1" h="754">
                  <a:moveTo>
                    <a:pt x="362" y="0"/>
                  </a:moveTo>
                  <a:lnTo>
                    <a:pt x="417" y="3"/>
                  </a:lnTo>
                  <a:lnTo>
                    <a:pt x="468" y="18"/>
                  </a:lnTo>
                  <a:lnTo>
                    <a:pt x="512" y="43"/>
                  </a:lnTo>
                  <a:lnTo>
                    <a:pt x="545" y="76"/>
                  </a:lnTo>
                  <a:lnTo>
                    <a:pt x="581" y="139"/>
                  </a:lnTo>
                  <a:lnTo>
                    <a:pt x="603" y="212"/>
                  </a:lnTo>
                  <a:lnTo>
                    <a:pt x="611" y="304"/>
                  </a:lnTo>
                  <a:lnTo>
                    <a:pt x="611" y="754"/>
                  </a:lnTo>
                  <a:lnTo>
                    <a:pt x="494" y="754"/>
                  </a:lnTo>
                  <a:lnTo>
                    <a:pt x="494" y="333"/>
                  </a:lnTo>
                  <a:lnTo>
                    <a:pt x="486" y="263"/>
                  </a:lnTo>
                  <a:lnTo>
                    <a:pt x="472" y="205"/>
                  </a:lnTo>
                  <a:lnTo>
                    <a:pt x="450" y="157"/>
                  </a:lnTo>
                  <a:lnTo>
                    <a:pt x="417" y="124"/>
                  </a:lnTo>
                  <a:lnTo>
                    <a:pt x="373" y="106"/>
                  </a:lnTo>
                  <a:lnTo>
                    <a:pt x="322" y="98"/>
                  </a:lnTo>
                  <a:lnTo>
                    <a:pt x="267" y="106"/>
                  </a:lnTo>
                  <a:lnTo>
                    <a:pt x="219" y="128"/>
                  </a:lnTo>
                  <a:lnTo>
                    <a:pt x="175" y="164"/>
                  </a:lnTo>
                  <a:lnTo>
                    <a:pt x="143" y="212"/>
                  </a:lnTo>
                  <a:lnTo>
                    <a:pt x="124" y="271"/>
                  </a:lnTo>
                  <a:lnTo>
                    <a:pt x="117" y="333"/>
                  </a:lnTo>
                  <a:lnTo>
                    <a:pt x="117" y="754"/>
                  </a:lnTo>
                  <a:lnTo>
                    <a:pt x="0" y="754"/>
                  </a:lnTo>
                  <a:lnTo>
                    <a:pt x="0" y="18"/>
                  </a:lnTo>
                  <a:lnTo>
                    <a:pt x="117" y="18"/>
                  </a:lnTo>
                  <a:lnTo>
                    <a:pt x="117" y="139"/>
                  </a:lnTo>
                  <a:lnTo>
                    <a:pt x="121" y="139"/>
                  </a:lnTo>
                  <a:lnTo>
                    <a:pt x="168" y="76"/>
                  </a:lnTo>
                  <a:lnTo>
                    <a:pt x="223" y="32"/>
                  </a:lnTo>
                  <a:lnTo>
                    <a:pt x="285" y="7"/>
                  </a:lnTo>
                  <a:lnTo>
                    <a:pt x="3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979796"/>
                </a:solidFill>
              </a:endParaRPr>
            </a:p>
          </p:txBody>
        </p:sp>
        <p:sp>
          <p:nvSpPr>
            <p:cNvPr id="32" name="Freeform 36"/>
            <p:cNvSpPr>
              <a:spLocks noEditPoints="1"/>
            </p:cNvSpPr>
            <p:nvPr userDrawn="1"/>
          </p:nvSpPr>
          <p:spPr bwMode="auto">
            <a:xfrm>
              <a:off x="11022013" y="-628650"/>
              <a:ext cx="1020763" cy="1227138"/>
            </a:xfrm>
            <a:custGeom>
              <a:avLst/>
              <a:gdLst>
                <a:gd name="T0" fmla="*/ 336 w 643"/>
                <a:gd name="T1" fmla="*/ 98 h 773"/>
                <a:gd name="T2" fmla="*/ 285 w 643"/>
                <a:gd name="T3" fmla="*/ 106 h 773"/>
                <a:gd name="T4" fmla="*/ 237 w 643"/>
                <a:gd name="T5" fmla="*/ 124 h 773"/>
                <a:gd name="T6" fmla="*/ 197 w 643"/>
                <a:gd name="T7" fmla="*/ 157 h 773"/>
                <a:gd name="T8" fmla="*/ 164 w 643"/>
                <a:gd name="T9" fmla="*/ 201 h 773"/>
                <a:gd name="T10" fmla="*/ 139 w 643"/>
                <a:gd name="T11" fmla="*/ 252 h 773"/>
                <a:gd name="T12" fmla="*/ 124 w 643"/>
                <a:gd name="T13" fmla="*/ 315 h 773"/>
                <a:gd name="T14" fmla="*/ 523 w 643"/>
                <a:gd name="T15" fmla="*/ 315 h 773"/>
                <a:gd name="T16" fmla="*/ 515 w 643"/>
                <a:gd name="T17" fmla="*/ 252 h 773"/>
                <a:gd name="T18" fmla="*/ 501 w 643"/>
                <a:gd name="T19" fmla="*/ 197 h 773"/>
                <a:gd name="T20" fmla="*/ 471 w 643"/>
                <a:gd name="T21" fmla="*/ 157 h 773"/>
                <a:gd name="T22" fmla="*/ 435 w 643"/>
                <a:gd name="T23" fmla="*/ 124 h 773"/>
                <a:gd name="T24" fmla="*/ 391 w 643"/>
                <a:gd name="T25" fmla="*/ 106 h 773"/>
                <a:gd name="T26" fmla="*/ 336 w 643"/>
                <a:gd name="T27" fmla="*/ 98 h 773"/>
                <a:gd name="T28" fmla="*/ 340 w 643"/>
                <a:gd name="T29" fmla="*/ 0 h 773"/>
                <a:gd name="T30" fmla="*/ 406 w 643"/>
                <a:gd name="T31" fmla="*/ 3 h 773"/>
                <a:gd name="T32" fmla="*/ 468 w 643"/>
                <a:gd name="T33" fmla="*/ 21 h 773"/>
                <a:gd name="T34" fmla="*/ 519 w 643"/>
                <a:gd name="T35" fmla="*/ 51 h 773"/>
                <a:gd name="T36" fmla="*/ 563 w 643"/>
                <a:gd name="T37" fmla="*/ 91 h 773"/>
                <a:gd name="T38" fmla="*/ 596 w 643"/>
                <a:gd name="T39" fmla="*/ 142 h 773"/>
                <a:gd name="T40" fmla="*/ 621 w 643"/>
                <a:gd name="T41" fmla="*/ 205 h 773"/>
                <a:gd name="T42" fmla="*/ 636 w 643"/>
                <a:gd name="T43" fmla="*/ 274 h 773"/>
                <a:gd name="T44" fmla="*/ 643 w 643"/>
                <a:gd name="T45" fmla="*/ 351 h 773"/>
                <a:gd name="T46" fmla="*/ 643 w 643"/>
                <a:gd name="T47" fmla="*/ 414 h 773"/>
                <a:gd name="T48" fmla="*/ 124 w 643"/>
                <a:gd name="T49" fmla="*/ 414 h 773"/>
                <a:gd name="T50" fmla="*/ 131 w 643"/>
                <a:gd name="T51" fmla="*/ 490 h 773"/>
                <a:gd name="T52" fmla="*/ 153 w 643"/>
                <a:gd name="T53" fmla="*/ 553 h 773"/>
                <a:gd name="T54" fmla="*/ 190 w 643"/>
                <a:gd name="T55" fmla="*/ 604 h 773"/>
                <a:gd name="T56" fmla="*/ 237 w 643"/>
                <a:gd name="T57" fmla="*/ 641 h 773"/>
                <a:gd name="T58" fmla="*/ 296 w 643"/>
                <a:gd name="T59" fmla="*/ 663 h 773"/>
                <a:gd name="T60" fmla="*/ 362 w 643"/>
                <a:gd name="T61" fmla="*/ 670 h 773"/>
                <a:gd name="T62" fmla="*/ 442 w 643"/>
                <a:gd name="T63" fmla="*/ 663 h 773"/>
                <a:gd name="T64" fmla="*/ 519 w 643"/>
                <a:gd name="T65" fmla="*/ 633 h 773"/>
                <a:gd name="T66" fmla="*/ 592 w 643"/>
                <a:gd name="T67" fmla="*/ 589 h 773"/>
                <a:gd name="T68" fmla="*/ 592 w 643"/>
                <a:gd name="T69" fmla="*/ 699 h 773"/>
                <a:gd name="T70" fmla="*/ 537 w 643"/>
                <a:gd name="T71" fmla="*/ 732 h 773"/>
                <a:gd name="T72" fmla="*/ 479 w 643"/>
                <a:gd name="T73" fmla="*/ 754 h 773"/>
                <a:gd name="T74" fmla="*/ 409 w 643"/>
                <a:gd name="T75" fmla="*/ 765 h 773"/>
                <a:gd name="T76" fmla="*/ 336 w 643"/>
                <a:gd name="T77" fmla="*/ 773 h 773"/>
                <a:gd name="T78" fmla="*/ 259 w 643"/>
                <a:gd name="T79" fmla="*/ 765 h 773"/>
                <a:gd name="T80" fmla="*/ 194 w 643"/>
                <a:gd name="T81" fmla="*/ 747 h 773"/>
                <a:gd name="T82" fmla="*/ 139 w 643"/>
                <a:gd name="T83" fmla="*/ 714 h 773"/>
                <a:gd name="T84" fmla="*/ 88 w 643"/>
                <a:gd name="T85" fmla="*/ 670 h 773"/>
                <a:gd name="T86" fmla="*/ 51 w 643"/>
                <a:gd name="T87" fmla="*/ 615 h 773"/>
                <a:gd name="T88" fmla="*/ 22 w 643"/>
                <a:gd name="T89" fmla="*/ 549 h 773"/>
                <a:gd name="T90" fmla="*/ 7 w 643"/>
                <a:gd name="T91" fmla="*/ 472 h 773"/>
                <a:gd name="T92" fmla="*/ 0 w 643"/>
                <a:gd name="T93" fmla="*/ 388 h 773"/>
                <a:gd name="T94" fmla="*/ 7 w 643"/>
                <a:gd name="T95" fmla="*/ 318 h 773"/>
                <a:gd name="T96" fmla="*/ 22 w 643"/>
                <a:gd name="T97" fmla="*/ 252 h 773"/>
                <a:gd name="T98" fmla="*/ 44 w 643"/>
                <a:gd name="T99" fmla="*/ 190 h 773"/>
                <a:gd name="T100" fmla="*/ 80 w 643"/>
                <a:gd name="T101" fmla="*/ 131 h 773"/>
                <a:gd name="T102" fmla="*/ 120 w 643"/>
                <a:gd name="T103" fmla="*/ 87 h 773"/>
                <a:gd name="T104" fmla="*/ 168 w 643"/>
                <a:gd name="T105" fmla="*/ 47 h 773"/>
                <a:gd name="T106" fmla="*/ 219 w 643"/>
                <a:gd name="T107" fmla="*/ 21 h 773"/>
                <a:gd name="T108" fmla="*/ 278 w 643"/>
                <a:gd name="T109" fmla="*/ 3 h 773"/>
                <a:gd name="T110" fmla="*/ 340 w 643"/>
                <a:gd name="T111"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3" h="773">
                  <a:moveTo>
                    <a:pt x="336" y="98"/>
                  </a:moveTo>
                  <a:lnTo>
                    <a:pt x="285" y="106"/>
                  </a:lnTo>
                  <a:lnTo>
                    <a:pt x="237" y="124"/>
                  </a:lnTo>
                  <a:lnTo>
                    <a:pt x="197" y="157"/>
                  </a:lnTo>
                  <a:lnTo>
                    <a:pt x="164" y="201"/>
                  </a:lnTo>
                  <a:lnTo>
                    <a:pt x="139" y="252"/>
                  </a:lnTo>
                  <a:lnTo>
                    <a:pt x="124" y="315"/>
                  </a:lnTo>
                  <a:lnTo>
                    <a:pt x="523" y="315"/>
                  </a:lnTo>
                  <a:lnTo>
                    <a:pt x="515" y="252"/>
                  </a:lnTo>
                  <a:lnTo>
                    <a:pt x="501" y="197"/>
                  </a:lnTo>
                  <a:lnTo>
                    <a:pt x="471" y="157"/>
                  </a:lnTo>
                  <a:lnTo>
                    <a:pt x="435" y="124"/>
                  </a:lnTo>
                  <a:lnTo>
                    <a:pt x="391" y="106"/>
                  </a:lnTo>
                  <a:lnTo>
                    <a:pt x="336" y="98"/>
                  </a:lnTo>
                  <a:close/>
                  <a:moveTo>
                    <a:pt x="340" y="0"/>
                  </a:moveTo>
                  <a:lnTo>
                    <a:pt x="406" y="3"/>
                  </a:lnTo>
                  <a:lnTo>
                    <a:pt x="468" y="21"/>
                  </a:lnTo>
                  <a:lnTo>
                    <a:pt x="519" y="51"/>
                  </a:lnTo>
                  <a:lnTo>
                    <a:pt x="563" y="91"/>
                  </a:lnTo>
                  <a:lnTo>
                    <a:pt x="596" y="142"/>
                  </a:lnTo>
                  <a:lnTo>
                    <a:pt x="621" y="205"/>
                  </a:lnTo>
                  <a:lnTo>
                    <a:pt x="636" y="274"/>
                  </a:lnTo>
                  <a:lnTo>
                    <a:pt x="643" y="351"/>
                  </a:lnTo>
                  <a:lnTo>
                    <a:pt x="643" y="414"/>
                  </a:lnTo>
                  <a:lnTo>
                    <a:pt x="124" y="414"/>
                  </a:lnTo>
                  <a:lnTo>
                    <a:pt x="131" y="490"/>
                  </a:lnTo>
                  <a:lnTo>
                    <a:pt x="153" y="553"/>
                  </a:lnTo>
                  <a:lnTo>
                    <a:pt x="190" y="604"/>
                  </a:lnTo>
                  <a:lnTo>
                    <a:pt x="237" y="641"/>
                  </a:lnTo>
                  <a:lnTo>
                    <a:pt x="296" y="663"/>
                  </a:lnTo>
                  <a:lnTo>
                    <a:pt x="362" y="670"/>
                  </a:lnTo>
                  <a:lnTo>
                    <a:pt x="442" y="663"/>
                  </a:lnTo>
                  <a:lnTo>
                    <a:pt x="519" y="633"/>
                  </a:lnTo>
                  <a:lnTo>
                    <a:pt x="592" y="589"/>
                  </a:lnTo>
                  <a:lnTo>
                    <a:pt x="592" y="699"/>
                  </a:lnTo>
                  <a:lnTo>
                    <a:pt x="537" y="732"/>
                  </a:lnTo>
                  <a:lnTo>
                    <a:pt x="479" y="754"/>
                  </a:lnTo>
                  <a:lnTo>
                    <a:pt x="409" y="765"/>
                  </a:lnTo>
                  <a:lnTo>
                    <a:pt x="336" y="773"/>
                  </a:lnTo>
                  <a:lnTo>
                    <a:pt x="259" y="765"/>
                  </a:lnTo>
                  <a:lnTo>
                    <a:pt x="194" y="747"/>
                  </a:lnTo>
                  <a:lnTo>
                    <a:pt x="139" y="714"/>
                  </a:lnTo>
                  <a:lnTo>
                    <a:pt x="88" y="670"/>
                  </a:lnTo>
                  <a:lnTo>
                    <a:pt x="51" y="615"/>
                  </a:lnTo>
                  <a:lnTo>
                    <a:pt x="22" y="549"/>
                  </a:lnTo>
                  <a:lnTo>
                    <a:pt x="7" y="472"/>
                  </a:lnTo>
                  <a:lnTo>
                    <a:pt x="0" y="388"/>
                  </a:lnTo>
                  <a:lnTo>
                    <a:pt x="7" y="318"/>
                  </a:lnTo>
                  <a:lnTo>
                    <a:pt x="22" y="252"/>
                  </a:lnTo>
                  <a:lnTo>
                    <a:pt x="44" y="190"/>
                  </a:lnTo>
                  <a:lnTo>
                    <a:pt x="80" y="131"/>
                  </a:lnTo>
                  <a:lnTo>
                    <a:pt x="120" y="87"/>
                  </a:lnTo>
                  <a:lnTo>
                    <a:pt x="168" y="47"/>
                  </a:lnTo>
                  <a:lnTo>
                    <a:pt x="219" y="21"/>
                  </a:lnTo>
                  <a:lnTo>
                    <a:pt x="278" y="3"/>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979796"/>
                </a:solidFill>
              </a:endParaRPr>
            </a:p>
          </p:txBody>
        </p:sp>
        <p:sp>
          <p:nvSpPr>
            <p:cNvPr id="33" name="Freeform 37"/>
            <p:cNvSpPr>
              <a:spLocks/>
            </p:cNvSpPr>
            <p:nvPr userDrawn="1"/>
          </p:nvSpPr>
          <p:spPr bwMode="auto">
            <a:xfrm>
              <a:off x="-3565525" y="-1071563"/>
              <a:ext cx="2125663" cy="1639888"/>
            </a:xfrm>
            <a:custGeom>
              <a:avLst/>
              <a:gdLst>
                <a:gd name="T0" fmla="*/ 0 w 1339"/>
                <a:gd name="T1" fmla="*/ 0 h 1033"/>
                <a:gd name="T2" fmla="*/ 136 w 1339"/>
                <a:gd name="T3" fmla="*/ 0 h 1033"/>
                <a:gd name="T4" fmla="*/ 355 w 1339"/>
                <a:gd name="T5" fmla="*/ 791 h 1033"/>
                <a:gd name="T6" fmla="*/ 370 w 1339"/>
                <a:gd name="T7" fmla="*/ 894 h 1033"/>
                <a:gd name="T8" fmla="*/ 373 w 1339"/>
                <a:gd name="T9" fmla="*/ 894 h 1033"/>
                <a:gd name="T10" fmla="*/ 381 w 1339"/>
                <a:gd name="T11" fmla="*/ 846 h 1033"/>
                <a:gd name="T12" fmla="*/ 395 w 1339"/>
                <a:gd name="T13" fmla="*/ 791 h 1033"/>
                <a:gd name="T14" fmla="*/ 626 w 1339"/>
                <a:gd name="T15" fmla="*/ 0 h 1033"/>
                <a:gd name="T16" fmla="*/ 739 w 1339"/>
                <a:gd name="T17" fmla="*/ 0 h 1033"/>
                <a:gd name="T18" fmla="*/ 958 w 1339"/>
                <a:gd name="T19" fmla="*/ 799 h 1033"/>
                <a:gd name="T20" fmla="*/ 977 w 1339"/>
                <a:gd name="T21" fmla="*/ 894 h 1033"/>
                <a:gd name="T22" fmla="*/ 977 w 1339"/>
                <a:gd name="T23" fmla="*/ 894 h 1033"/>
                <a:gd name="T24" fmla="*/ 984 w 1339"/>
                <a:gd name="T25" fmla="*/ 850 h 1033"/>
                <a:gd name="T26" fmla="*/ 999 w 1339"/>
                <a:gd name="T27" fmla="*/ 795 h 1033"/>
                <a:gd name="T28" fmla="*/ 1207 w 1339"/>
                <a:gd name="T29" fmla="*/ 0 h 1033"/>
                <a:gd name="T30" fmla="*/ 1339 w 1339"/>
                <a:gd name="T31" fmla="*/ 0 h 1033"/>
                <a:gd name="T32" fmla="*/ 1046 w 1339"/>
                <a:gd name="T33" fmla="*/ 1033 h 1033"/>
                <a:gd name="T34" fmla="*/ 907 w 1339"/>
                <a:gd name="T35" fmla="*/ 1033 h 1033"/>
                <a:gd name="T36" fmla="*/ 695 w 1339"/>
                <a:gd name="T37" fmla="*/ 279 h 1033"/>
                <a:gd name="T38" fmla="*/ 684 w 1339"/>
                <a:gd name="T39" fmla="*/ 231 h 1033"/>
                <a:gd name="T40" fmla="*/ 677 w 1339"/>
                <a:gd name="T41" fmla="*/ 172 h 1033"/>
                <a:gd name="T42" fmla="*/ 677 w 1339"/>
                <a:gd name="T43" fmla="*/ 172 h 1033"/>
                <a:gd name="T44" fmla="*/ 655 w 1339"/>
                <a:gd name="T45" fmla="*/ 275 h 1033"/>
                <a:gd name="T46" fmla="*/ 443 w 1339"/>
                <a:gd name="T47" fmla="*/ 1033 h 1033"/>
                <a:gd name="T48" fmla="*/ 304 w 1339"/>
                <a:gd name="T49" fmla="*/ 1033 h 1033"/>
                <a:gd name="T50" fmla="*/ 0 w 1339"/>
                <a:gd name="T51" fmla="*/ 0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9" h="1033">
                  <a:moveTo>
                    <a:pt x="0" y="0"/>
                  </a:moveTo>
                  <a:lnTo>
                    <a:pt x="136" y="0"/>
                  </a:lnTo>
                  <a:lnTo>
                    <a:pt x="355" y="791"/>
                  </a:lnTo>
                  <a:lnTo>
                    <a:pt x="370" y="894"/>
                  </a:lnTo>
                  <a:lnTo>
                    <a:pt x="373" y="894"/>
                  </a:lnTo>
                  <a:lnTo>
                    <a:pt x="381" y="846"/>
                  </a:lnTo>
                  <a:lnTo>
                    <a:pt x="395" y="791"/>
                  </a:lnTo>
                  <a:lnTo>
                    <a:pt x="626" y="0"/>
                  </a:lnTo>
                  <a:lnTo>
                    <a:pt x="739" y="0"/>
                  </a:lnTo>
                  <a:lnTo>
                    <a:pt x="958" y="799"/>
                  </a:lnTo>
                  <a:lnTo>
                    <a:pt x="977" y="894"/>
                  </a:lnTo>
                  <a:lnTo>
                    <a:pt x="977" y="894"/>
                  </a:lnTo>
                  <a:lnTo>
                    <a:pt x="984" y="850"/>
                  </a:lnTo>
                  <a:lnTo>
                    <a:pt x="999" y="795"/>
                  </a:lnTo>
                  <a:lnTo>
                    <a:pt x="1207" y="0"/>
                  </a:lnTo>
                  <a:lnTo>
                    <a:pt x="1339" y="0"/>
                  </a:lnTo>
                  <a:lnTo>
                    <a:pt x="1046" y="1033"/>
                  </a:lnTo>
                  <a:lnTo>
                    <a:pt x="907" y="1033"/>
                  </a:lnTo>
                  <a:lnTo>
                    <a:pt x="695" y="279"/>
                  </a:lnTo>
                  <a:lnTo>
                    <a:pt x="684" y="231"/>
                  </a:lnTo>
                  <a:lnTo>
                    <a:pt x="677" y="172"/>
                  </a:lnTo>
                  <a:lnTo>
                    <a:pt x="677" y="172"/>
                  </a:lnTo>
                  <a:lnTo>
                    <a:pt x="655" y="275"/>
                  </a:lnTo>
                  <a:lnTo>
                    <a:pt x="443" y="1033"/>
                  </a:lnTo>
                  <a:lnTo>
                    <a:pt x="304"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979796"/>
                </a:solidFill>
              </a:endParaRPr>
            </a:p>
          </p:txBody>
        </p:sp>
        <p:sp>
          <p:nvSpPr>
            <p:cNvPr id="34" name="Freeform 38"/>
            <p:cNvSpPr>
              <a:spLocks noEditPoints="1"/>
            </p:cNvSpPr>
            <p:nvPr userDrawn="1"/>
          </p:nvSpPr>
          <p:spPr bwMode="auto">
            <a:xfrm>
              <a:off x="-1312863" y="-1106488"/>
              <a:ext cx="244475" cy="1674813"/>
            </a:xfrm>
            <a:custGeom>
              <a:avLst/>
              <a:gdLst>
                <a:gd name="T0" fmla="*/ 15 w 154"/>
                <a:gd name="T1" fmla="*/ 319 h 1055"/>
                <a:gd name="T2" fmla="*/ 132 w 154"/>
                <a:gd name="T3" fmla="*/ 319 h 1055"/>
                <a:gd name="T4" fmla="*/ 132 w 154"/>
                <a:gd name="T5" fmla="*/ 1055 h 1055"/>
                <a:gd name="T6" fmla="*/ 15 w 154"/>
                <a:gd name="T7" fmla="*/ 1055 h 1055"/>
                <a:gd name="T8" fmla="*/ 15 w 154"/>
                <a:gd name="T9" fmla="*/ 319 h 1055"/>
                <a:gd name="T10" fmla="*/ 77 w 154"/>
                <a:gd name="T11" fmla="*/ 0 h 1055"/>
                <a:gd name="T12" fmla="*/ 91 w 154"/>
                <a:gd name="T13" fmla="*/ 0 h 1055"/>
                <a:gd name="T14" fmla="*/ 106 w 154"/>
                <a:gd name="T15" fmla="*/ 4 h 1055"/>
                <a:gd name="T16" fmla="*/ 121 w 154"/>
                <a:gd name="T17" fmla="*/ 11 h 1055"/>
                <a:gd name="T18" fmla="*/ 132 w 154"/>
                <a:gd name="T19" fmla="*/ 22 h 1055"/>
                <a:gd name="T20" fmla="*/ 143 w 154"/>
                <a:gd name="T21" fmla="*/ 37 h 1055"/>
                <a:gd name="T22" fmla="*/ 150 w 154"/>
                <a:gd name="T23" fmla="*/ 55 h 1055"/>
                <a:gd name="T24" fmla="*/ 154 w 154"/>
                <a:gd name="T25" fmla="*/ 73 h 1055"/>
                <a:gd name="T26" fmla="*/ 154 w 154"/>
                <a:gd name="T27" fmla="*/ 92 h 1055"/>
                <a:gd name="T28" fmla="*/ 146 w 154"/>
                <a:gd name="T29" fmla="*/ 106 h 1055"/>
                <a:gd name="T30" fmla="*/ 139 w 154"/>
                <a:gd name="T31" fmla="*/ 117 h 1055"/>
                <a:gd name="T32" fmla="*/ 132 w 154"/>
                <a:gd name="T33" fmla="*/ 128 h 1055"/>
                <a:gd name="T34" fmla="*/ 113 w 154"/>
                <a:gd name="T35" fmla="*/ 143 h 1055"/>
                <a:gd name="T36" fmla="*/ 95 w 154"/>
                <a:gd name="T37" fmla="*/ 150 h 1055"/>
                <a:gd name="T38" fmla="*/ 77 w 154"/>
                <a:gd name="T39" fmla="*/ 150 h 1055"/>
                <a:gd name="T40" fmla="*/ 55 w 154"/>
                <a:gd name="T41" fmla="*/ 150 h 1055"/>
                <a:gd name="T42" fmla="*/ 37 w 154"/>
                <a:gd name="T43" fmla="*/ 143 h 1055"/>
                <a:gd name="T44" fmla="*/ 22 w 154"/>
                <a:gd name="T45" fmla="*/ 132 h 1055"/>
                <a:gd name="T46" fmla="*/ 11 w 154"/>
                <a:gd name="T47" fmla="*/ 117 h 1055"/>
                <a:gd name="T48" fmla="*/ 4 w 154"/>
                <a:gd name="T49" fmla="*/ 106 h 1055"/>
                <a:gd name="T50" fmla="*/ 0 w 154"/>
                <a:gd name="T51" fmla="*/ 92 h 1055"/>
                <a:gd name="T52" fmla="*/ 0 w 154"/>
                <a:gd name="T53" fmla="*/ 73 h 1055"/>
                <a:gd name="T54" fmla="*/ 0 w 154"/>
                <a:gd name="T55" fmla="*/ 55 h 1055"/>
                <a:gd name="T56" fmla="*/ 7 w 154"/>
                <a:gd name="T57" fmla="*/ 37 h 1055"/>
                <a:gd name="T58" fmla="*/ 22 w 154"/>
                <a:gd name="T59" fmla="*/ 22 h 1055"/>
                <a:gd name="T60" fmla="*/ 33 w 154"/>
                <a:gd name="T61" fmla="*/ 11 h 1055"/>
                <a:gd name="T62" fmla="*/ 44 w 154"/>
                <a:gd name="T63" fmla="*/ 4 h 1055"/>
                <a:gd name="T64" fmla="*/ 59 w 154"/>
                <a:gd name="T65" fmla="*/ 0 h 1055"/>
                <a:gd name="T66" fmla="*/ 77 w 154"/>
                <a:gd name="T67" fmla="*/ 0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055">
                  <a:moveTo>
                    <a:pt x="15" y="319"/>
                  </a:moveTo>
                  <a:lnTo>
                    <a:pt x="132" y="319"/>
                  </a:lnTo>
                  <a:lnTo>
                    <a:pt x="132" y="1055"/>
                  </a:lnTo>
                  <a:lnTo>
                    <a:pt x="15" y="1055"/>
                  </a:lnTo>
                  <a:lnTo>
                    <a:pt x="15" y="319"/>
                  </a:lnTo>
                  <a:close/>
                  <a:moveTo>
                    <a:pt x="77" y="0"/>
                  </a:moveTo>
                  <a:lnTo>
                    <a:pt x="91" y="0"/>
                  </a:lnTo>
                  <a:lnTo>
                    <a:pt x="106" y="4"/>
                  </a:lnTo>
                  <a:lnTo>
                    <a:pt x="121" y="11"/>
                  </a:lnTo>
                  <a:lnTo>
                    <a:pt x="132" y="22"/>
                  </a:lnTo>
                  <a:lnTo>
                    <a:pt x="143" y="37"/>
                  </a:lnTo>
                  <a:lnTo>
                    <a:pt x="150" y="55"/>
                  </a:lnTo>
                  <a:lnTo>
                    <a:pt x="154" y="73"/>
                  </a:lnTo>
                  <a:lnTo>
                    <a:pt x="154" y="92"/>
                  </a:lnTo>
                  <a:lnTo>
                    <a:pt x="146" y="106"/>
                  </a:lnTo>
                  <a:lnTo>
                    <a:pt x="139" y="117"/>
                  </a:lnTo>
                  <a:lnTo>
                    <a:pt x="132" y="128"/>
                  </a:lnTo>
                  <a:lnTo>
                    <a:pt x="113" y="143"/>
                  </a:lnTo>
                  <a:lnTo>
                    <a:pt x="95" y="150"/>
                  </a:lnTo>
                  <a:lnTo>
                    <a:pt x="77" y="150"/>
                  </a:lnTo>
                  <a:lnTo>
                    <a:pt x="55" y="150"/>
                  </a:lnTo>
                  <a:lnTo>
                    <a:pt x="37" y="143"/>
                  </a:lnTo>
                  <a:lnTo>
                    <a:pt x="22" y="132"/>
                  </a:lnTo>
                  <a:lnTo>
                    <a:pt x="11" y="117"/>
                  </a:lnTo>
                  <a:lnTo>
                    <a:pt x="4" y="106"/>
                  </a:lnTo>
                  <a:lnTo>
                    <a:pt x="0" y="92"/>
                  </a:lnTo>
                  <a:lnTo>
                    <a:pt x="0" y="73"/>
                  </a:lnTo>
                  <a:lnTo>
                    <a:pt x="0" y="55"/>
                  </a:lnTo>
                  <a:lnTo>
                    <a:pt x="7" y="37"/>
                  </a:lnTo>
                  <a:lnTo>
                    <a:pt x="22" y="22"/>
                  </a:lnTo>
                  <a:lnTo>
                    <a:pt x="33" y="11"/>
                  </a:lnTo>
                  <a:lnTo>
                    <a:pt x="44" y="4"/>
                  </a:lnTo>
                  <a:lnTo>
                    <a:pt x="59" y="0"/>
                  </a:lnTo>
                  <a:lnTo>
                    <a:pt x="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979796"/>
                </a:solidFill>
              </a:endParaRPr>
            </a:p>
          </p:txBody>
        </p:sp>
        <p:sp>
          <p:nvSpPr>
            <p:cNvPr id="35" name="Freeform 39"/>
            <p:cNvSpPr>
              <a:spLocks/>
            </p:cNvSpPr>
            <p:nvPr userDrawn="1"/>
          </p:nvSpPr>
          <p:spPr bwMode="auto">
            <a:xfrm>
              <a:off x="-819150" y="-628650"/>
              <a:ext cx="968375" cy="1196975"/>
            </a:xfrm>
            <a:custGeom>
              <a:avLst/>
              <a:gdLst>
                <a:gd name="T0" fmla="*/ 362 w 610"/>
                <a:gd name="T1" fmla="*/ 0 h 754"/>
                <a:gd name="T2" fmla="*/ 420 w 610"/>
                <a:gd name="T3" fmla="*/ 3 h 754"/>
                <a:gd name="T4" fmla="*/ 468 w 610"/>
                <a:gd name="T5" fmla="*/ 18 h 754"/>
                <a:gd name="T6" fmla="*/ 512 w 610"/>
                <a:gd name="T7" fmla="*/ 43 h 754"/>
                <a:gd name="T8" fmla="*/ 548 w 610"/>
                <a:gd name="T9" fmla="*/ 76 h 754"/>
                <a:gd name="T10" fmla="*/ 581 w 610"/>
                <a:gd name="T11" fmla="*/ 139 h 754"/>
                <a:gd name="T12" fmla="*/ 603 w 610"/>
                <a:gd name="T13" fmla="*/ 212 h 754"/>
                <a:gd name="T14" fmla="*/ 610 w 610"/>
                <a:gd name="T15" fmla="*/ 304 h 754"/>
                <a:gd name="T16" fmla="*/ 610 w 610"/>
                <a:gd name="T17" fmla="*/ 754 h 754"/>
                <a:gd name="T18" fmla="*/ 493 w 610"/>
                <a:gd name="T19" fmla="*/ 754 h 754"/>
                <a:gd name="T20" fmla="*/ 493 w 610"/>
                <a:gd name="T21" fmla="*/ 333 h 754"/>
                <a:gd name="T22" fmla="*/ 490 w 610"/>
                <a:gd name="T23" fmla="*/ 263 h 754"/>
                <a:gd name="T24" fmla="*/ 475 w 610"/>
                <a:gd name="T25" fmla="*/ 205 h 754"/>
                <a:gd name="T26" fmla="*/ 450 w 610"/>
                <a:gd name="T27" fmla="*/ 157 h 754"/>
                <a:gd name="T28" fmla="*/ 417 w 610"/>
                <a:gd name="T29" fmla="*/ 124 h 754"/>
                <a:gd name="T30" fmla="*/ 373 w 610"/>
                <a:gd name="T31" fmla="*/ 106 h 754"/>
                <a:gd name="T32" fmla="*/ 322 w 610"/>
                <a:gd name="T33" fmla="*/ 98 h 754"/>
                <a:gd name="T34" fmla="*/ 267 w 610"/>
                <a:gd name="T35" fmla="*/ 106 h 754"/>
                <a:gd name="T36" fmla="*/ 219 w 610"/>
                <a:gd name="T37" fmla="*/ 128 h 754"/>
                <a:gd name="T38" fmla="*/ 175 w 610"/>
                <a:gd name="T39" fmla="*/ 164 h 754"/>
                <a:gd name="T40" fmla="*/ 146 w 610"/>
                <a:gd name="T41" fmla="*/ 212 h 754"/>
                <a:gd name="T42" fmla="*/ 124 w 610"/>
                <a:gd name="T43" fmla="*/ 267 h 754"/>
                <a:gd name="T44" fmla="*/ 117 w 610"/>
                <a:gd name="T45" fmla="*/ 333 h 754"/>
                <a:gd name="T46" fmla="*/ 117 w 610"/>
                <a:gd name="T47" fmla="*/ 754 h 754"/>
                <a:gd name="T48" fmla="*/ 0 w 610"/>
                <a:gd name="T49" fmla="*/ 754 h 754"/>
                <a:gd name="T50" fmla="*/ 0 w 610"/>
                <a:gd name="T51" fmla="*/ 18 h 754"/>
                <a:gd name="T52" fmla="*/ 117 w 610"/>
                <a:gd name="T53" fmla="*/ 18 h 754"/>
                <a:gd name="T54" fmla="*/ 117 w 610"/>
                <a:gd name="T55" fmla="*/ 139 h 754"/>
                <a:gd name="T56" fmla="*/ 121 w 610"/>
                <a:gd name="T57" fmla="*/ 139 h 754"/>
                <a:gd name="T58" fmla="*/ 168 w 610"/>
                <a:gd name="T59" fmla="*/ 76 h 754"/>
                <a:gd name="T60" fmla="*/ 223 w 610"/>
                <a:gd name="T61" fmla="*/ 32 h 754"/>
                <a:gd name="T62" fmla="*/ 289 w 610"/>
                <a:gd name="T63" fmla="*/ 7 h 754"/>
                <a:gd name="T64" fmla="*/ 362 w 610"/>
                <a:gd name="T65"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0" h="754">
                  <a:moveTo>
                    <a:pt x="362" y="0"/>
                  </a:moveTo>
                  <a:lnTo>
                    <a:pt x="420" y="3"/>
                  </a:lnTo>
                  <a:lnTo>
                    <a:pt x="468" y="18"/>
                  </a:lnTo>
                  <a:lnTo>
                    <a:pt x="512" y="43"/>
                  </a:lnTo>
                  <a:lnTo>
                    <a:pt x="548" y="76"/>
                  </a:lnTo>
                  <a:lnTo>
                    <a:pt x="581" y="139"/>
                  </a:lnTo>
                  <a:lnTo>
                    <a:pt x="603" y="212"/>
                  </a:lnTo>
                  <a:lnTo>
                    <a:pt x="610" y="304"/>
                  </a:lnTo>
                  <a:lnTo>
                    <a:pt x="610" y="754"/>
                  </a:lnTo>
                  <a:lnTo>
                    <a:pt x="493" y="754"/>
                  </a:lnTo>
                  <a:lnTo>
                    <a:pt x="493" y="333"/>
                  </a:lnTo>
                  <a:lnTo>
                    <a:pt x="490" y="263"/>
                  </a:lnTo>
                  <a:lnTo>
                    <a:pt x="475" y="205"/>
                  </a:lnTo>
                  <a:lnTo>
                    <a:pt x="450" y="157"/>
                  </a:lnTo>
                  <a:lnTo>
                    <a:pt x="417" y="124"/>
                  </a:lnTo>
                  <a:lnTo>
                    <a:pt x="373" y="106"/>
                  </a:lnTo>
                  <a:lnTo>
                    <a:pt x="322" y="98"/>
                  </a:lnTo>
                  <a:lnTo>
                    <a:pt x="267" y="106"/>
                  </a:lnTo>
                  <a:lnTo>
                    <a:pt x="219" y="128"/>
                  </a:lnTo>
                  <a:lnTo>
                    <a:pt x="175" y="164"/>
                  </a:lnTo>
                  <a:lnTo>
                    <a:pt x="146" y="212"/>
                  </a:lnTo>
                  <a:lnTo>
                    <a:pt x="124" y="267"/>
                  </a:lnTo>
                  <a:lnTo>
                    <a:pt x="117" y="333"/>
                  </a:lnTo>
                  <a:lnTo>
                    <a:pt x="117" y="754"/>
                  </a:lnTo>
                  <a:lnTo>
                    <a:pt x="0" y="754"/>
                  </a:lnTo>
                  <a:lnTo>
                    <a:pt x="0" y="18"/>
                  </a:lnTo>
                  <a:lnTo>
                    <a:pt x="117" y="18"/>
                  </a:lnTo>
                  <a:lnTo>
                    <a:pt x="117" y="139"/>
                  </a:lnTo>
                  <a:lnTo>
                    <a:pt x="121" y="139"/>
                  </a:lnTo>
                  <a:lnTo>
                    <a:pt x="168" y="76"/>
                  </a:lnTo>
                  <a:lnTo>
                    <a:pt x="223" y="32"/>
                  </a:lnTo>
                  <a:lnTo>
                    <a:pt x="289" y="7"/>
                  </a:lnTo>
                  <a:lnTo>
                    <a:pt x="3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979796"/>
                </a:solidFill>
              </a:endParaRPr>
            </a:p>
          </p:txBody>
        </p:sp>
        <p:sp>
          <p:nvSpPr>
            <p:cNvPr id="36" name="Freeform 40"/>
            <p:cNvSpPr>
              <a:spLocks noEditPoints="1"/>
            </p:cNvSpPr>
            <p:nvPr userDrawn="1"/>
          </p:nvSpPr>
          <p:spPr bwMode="auto">
            <a:xfrm>
              <a:off x="369888" y="-1165225"/>
              <a:ext cx="1079500" cy="1763713"/>
            </a:xfrm>
            <a:custGeom>
              <a:avLst/>
              <a:gdLst>
                <a:gd name="T0" fmla="*/ 355 w 680"/>
                <a:gd name="T1" fmla="*/ 436 h 1111"/>
                <a:gd name="T2" fmla="*/ 289 w 680"/>
                <a:gd name="T3" fmla="*/ 447 h 1111"/>
                <a:gd name="T4" fmla="*/ 231 w 680"/>
                <a:gd name="T5" fmla="*/ 473 h 1111"/>
                <a:gd name="T6" fmla="*/ 183 w 680"/>
                <a:gd name="T7" fmla="*/ 517 h 1111"/>
                <a:gd name="T8" fmla="*/ 150 w 680"/>
                <a:gd name="T9" fmla="*/ 576 h 1111"/>
                <a:gd name="T10" fmla="*/ 128 w 680"/>
                <a:gd name="T11" fmla="*/ 649 h 1111"/>
                <a:gd name="T12" fmla="*/ 121 w 680"/>
                <a:gd name="T13" fmla="*/ 733 h 1111"/>
                <a:gd name="T14" fmla="*/ 128 w 680"/>
                <a:gd name="T15" fmla="*/ 814 h 1111"/>
                <a:gd name="T16" fmla="*/ 147 w 680"/>
                <a:gd name="T17" fmla="*/ 880 h 1111"/>
                <a:gd name="T18" fmla="*/ 180 w 680"/>
                <a:gd name="T19" fmla="*/ 935 h 1111"/>
                <a:gd name="T20" fmla="*/ 223 w 680"/>
                <a:gd name="T21" fmla="*/ 975 h 1111"/>
                <a:gd name="T22" fmla="*/ 278 w 680"/>
                <a:gd name="T23" fmla="*/ 1001 h 1111"/>
                <a:gd name="T24" fmla="*/ 340 w 680"/>
                <a:gd name="T25" fmla="*/ 1008 h 1111"/>
                <a:gd name="T26" fmla="*/ 399 w 680"/>
                <a:gd name="T27" fmla="*/ 1001 h 1111"/>
                <a:gd name="T28" fmla="*/ 454 w 680"/>
                <a:gd name="T29" fmla="*/ 979 h 1111"/>
                <a:gd name="T30" fmla="*/ 498 w 680"/>
                <a:gd name="T31" fmla="*/ 938 h 1111"/>
                <a:gd name="T32" fmla="*/ 534 w 680"/>
                <a:gd name="T33" fmla="*/ 887 h 1111"/>
                <a:gd name="T34" fmla="*/ 556 w 680"/>
                <a:gd name="T35" fmla="*/ 825 h 1111"/>
                <a:gd name="T36" fmla="*/ 563 w 680"/>
                <a:gd name="T37" fmla="*/ 759 h 1111"/>
                <a:gd name="T38" fmla="*/ 563 w 680"/>
                <a:gd name="T39" fmla="*/ 649 h 1111"/>
                <a:gd name="T40" fmla="*/ 556 w 680"/>
                <a:gd name="T41" fmla="*/ 590 h 1111"/>
                <a:gd name="T42" fmla="*/ 534 w 680"/>
                <a:gd name="T43" fmla="*/ 543 h 1111"/>
                <a:gd name="T44" fmla="*/ 501 w 680"/>
                <a:gd name="T45" fmla="*/ 499 h 1111"/>
                <a:gd name="T46" fmla="*/ 457 w 680"/>
                <a:gd name="T47" fmla="*/ 462 h 1111"/>
                <a:gd name="T48" fmla="*/ 410 w 680"/>
                <a:gd name="T49" fmla="*/ 444 h 1111"/>
                <a:gd name="T50" fmla="*/ 355 w 680"/>
                <a:gd name="T51" fmla="*/ 436 h 1111"/>
                <a:gd name="T52" fmla="*/ 563 w 680"/>
                <a:gd name="T53" fmla="*/ 0 h 1111"/>
                <a:gd name="T54" fmla="*/ 680 w 680"/>
                <a:gd name="T55" fmla="*/ 0 h 1111"/>
                <a:gd name="T56" fmla="*/ 680 w 680"/>
                <a:gd name="T57" fmla="*/ 1092 h 1111"/>
                <a:gd name="T58" fmla="*/ 563 w 680"/>
                <a:gd name="T59" fmla="*/ 1092 h 1111"/>
                <a:gd name="T60" fmla="*/ 563 w 680"/>
                <a:gd name="T61" fmla="*/ 968 h 1111"/>
                <a:gd name="T62" fmla="*/ 560 w 680"/>
                <a:gd name="T63" fmla="*/ 968 h 1111"/>
                <a:gd name="T64" fmla="*/ 512 w 680"/>
                <a:gd name="T65" fmla="*/ 1030 h 1111"/>
                <a:gd name="T66" fmla="*/ 454 w 680"/>
                <a:gd name="T67" fmla="*/ 1074 h 1111"/>
                <a:gd name="T68" fmla="*/ 384 w 680"/>
                <a:gd name="T69" fmla="*/ 1100 h 1111"/>
                <a:gd name="T70" fmla="*/ 308 w 680"/>
                <a:gd name="T71" fmla="*/ 1111 h 1111"/>
                <a:gd name="T72" fmla="*/ 238 w 680"/>
                <a:gd name="T73" fmla="*/ 1103 h 1111"/>
                <a:gd name="T74" fmla="*/ 180 w 680"/>
                <a:gd name="T75" fmla="*/ 1085 h 1111"/>
                <a:gd name="T76" fmla="*/ 128 w 680"/>
                <a:gd name="T77" fmla="*/ 1052 h 1111"/>
                <a:gd name="T78" fmla="*/ 84 w 680"/>
                <a:gd name="T79" fmla="*/ 1008 h 1111"/>
                <a:gd name="T80" fmla="*/ 48 w 680"/>
                <a:gd name="T81" fmla="*/ 953 h 1111"/>
                <a:gd name="T82" fmla="*/ 22 w 680"/>
                <a:gd name="T83" fmla="*/ 891 h 1111"/>
                <a:gd name="T84" fmla="*/ 8 w 680"/>
                <a:gd name="T85" fmla="*/ 821 h 1111"/>
                <a:gd name="T86" fmla="*/ 0 w 680"/>
                <a:gd name="T87" fmla="*/ 741 h 1111"/>
                <a:gd name="T88" fmla="*/ 8 w 680"/>
                <a:gd name="T89" fmla="*/ 653 h 1111"/>
                <a:gd name="T90" fmla="*/ 26 w 680"/>
                <a:gd name="T91" fmla="*/ 576 h 1111"/>
                <a:gd name="T92" fmla="*/ 52 w 680"/>
                <a:gd name="T93" fmla="*/ 506 h 1111"/>
                <a:gd name="T94" fmla="*/ 92 w 680"/>
                <a:gd name="T95" fmla="*/ 447 h 1111"/>
                <a:gd name="T96" fmla="*/ 143 w 680"/>
                <a:gd name="T97" fmla="*/ 400 h 1111"/>
                <a:gd name="T98" fmla="*/ 201 w 680"/>
                <a:gd name="T99" fmla="*/ 363 h 1111"/>
                <a:gd name="T100" fmla="*/ 264 w 680"/>
                <a:gd name="T101" fmla="*/ 345 h 1111"/>
                <a:gd name="T102" fmla="*/ 337 w 680"/>
                <a:gd name="T103" fmla="*/ 338 h 1111"/>
                <a:gd name="T104" fmla="*/ 410 w 680"/>
                <a:gd name="T105" fmla="*/ 345 h 1111"/>
                <a:gd name="T106" fmla="*/ 468 w 680"/>
                <a:gd name="T107" fmla="*/ 367 h 1111"/>
                <a:gd name="T108" fmla="*/ 520 w 680"/>
                <a:gd name="T109" fmla="*/ 403 h 1111"/>
                <a:gd name="T110" fmla="*/ 560 w 680"/>
                <a:gd name="T111" fmla="*/ 455 h 1111"/>
                <a:gd name="T112" fmla="*/ 563 w 680"/>
                <a:gd name="T113" fmla="*/ 455 h 1111"/>
                <a:gd name="T114" fmla="*/ 563 w 680"/>
                <a:gd name="T115" fmla="*/ 0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0" h="1111">
                  <a:moveTo>
                    <a:pt x="355" y="436"/>
                  </a:moveTo>
                  <a:lnTo>
                    <a:pt x="289" y="447"/>
                  </a:lnTo>
                  <a:lnTo>
                    <a:pt x="231" y="473"/>
                  </a:lnTo>
                  <a:lnTo>
                    <a:pt x="183" y="517"/>
                  </a:lnTo>
                  <a:lnTo>
                    <a:pt x="150" y="576"/>
                  </a:lnTo>
                  <a:lnTo>
                    <a:pt x="128" y="649"/>
                  </a:lnTo>
                  <a:lnTo>
                    <a:pt x="121" y="733"/>
                  </a:lnTo>
                  <a:lnTo>
                    <a:pt x="128" y="814"/>
                  </a:lnTo>
                  <a:lnTo>
                    <a:pt x="147" y="880"/>
                  </a:lnTo>
                  <a:lnTo>
                    <a:pt x="180" y="935"/>
                  </a:lnTo>
                  <a:lnTo>
                    <a:pt x="223" y="975"/>
                  </a:lnTo>
                  <a:lnTo>
                    <a:pt x="278" y="1001"/>
                  </a:lnTo>
                  <a:lnTo>
                    <a:pt x="340" y="1008"/>
                  </a:lnTo>
                  <a:lnTo>
                    <a:pt x="399" y="1001"/>
                  </a:lnTo>
                  <a:lnTo>
                    <a:pt x="454" y="979"/>
                  </a:lnTo>
                  <a:lnTo>
                    <a:pt x="498" y="938"/>
                  </a:lnTo>
                  <a:lnTo>
                    <a:pt x="534" y="887"/>
                  </a:lnTo>
                  <a:lnTo>
                    <a:pt x="556" y="825"/>
                  </a:lnTo>
                  <a:lnTo>
                    <a:pt x="563" y="759"/>
                  </a:lnTo>
                  <a:lnTo>
                    <a:pt x="563" y="649"/>
                  </a:lnTo>
                  <a:lnTo>
                    <a:pt x="556" y="590"/>
                  </a:lnTo>
                  <a:lnTo>
                    <a:pt x="534" y="543"/>
                  </a:lnTo>
                  <a:lnTo>
                    <a:pt x="501" y="499"/>
                  </a:lnTo>
                  <a:lnTo>
                    <a:pt x="457" y="462"/>
                  </a:lnTo>
                  <a:lnTo>
                    <a:pt x="410" y="444"/>
                  </a:lnTo>
                  <a:lnTo>
                    <a:pt x="355" y="436"/>
                  </a:lnTo>
                  <a:close/>
                  <a:moveTo>
                    <a:pt x="563" y="0"/>
                  </a:moveTo>
                  <a:lnTo>
                    <a:pt x="680" y="0"/>
                  </a:lnTo>
                  <a:lnTo>
                    <a:pt x="680" y="1092"/>
                  </a:lnTo>
                  <a:lnTo>
                    <a:pt x="563" y="1092"/>
                  </a:lnTo>
                  <a:lnTo>
                    <a:pt x="563" y="968"/>
                  </a:lnTo>
                  <a:lnTo>
                    <a:pt x="560" y="968"/>
                  </a:lnTo>
                  <a:lnTo>
                    <a:pt x="512" y="1030"/>
                  </a:lnTo>
                  <a:lnTo>
                    <a:pt x="454" y="1074"/>
                  </a:lnTo>
                  <a:lnTo>
                    <a:pt x="384" y="1100"/>
                  </a:lnTo>
                  <a:lnTo>
                    <a:pt x="308" y="1111"/>
                  </a:lnTo>
                  <a:lnTo>
                    <a:pt x="238" y="1103"/>
                  </a:lnTo>
                  <a:lnTo>
                    <a:pt x="180" y="1085"/>
                  </a:lnTo>
                  <a:lnTo>
                    <a:pt x="128" y="1052"/>
                  </a:lnTo>
                  <a:lnTo>
                    <a:pt x="84" y="1008"/>
                  </a:lnTo>
                  <a:lnTo>
                    <a:pt x="48" y="953"/>
                  </a:lnTo>
                  <a:lnTo>
                    <a:pt x="22" y="891"/>
                  </a:lnTo>
                  <a:lnTo>
                    <a:pt x="8" y="821"/>
                  </a:lnTo>
                  <a:lnTo>
                    <a:pt x="0" y="741"/>
                  </a:lnTo>
                  <a:lnTo>
                    <a:pt x="8" y="653"/>
                  </a:lnTo>
                  <a:lnTo>
                    <a:pt x="26" y="576"/>
                  </a:lnTo>
                  <a:lnTo>
                    <a:pt x="52" y="506"/>
                  </a:lnTo>
                  <a:lnTo>
                    <a:pt x="92" y="447"/>
                  </a:lnTo>
                  <a:lnTo>
                    <a:pt x="143" y="400"/>
                  </a:lnTo>
                  <a:lnTo>
                    <a:pt x="201" y="363"/>
                  </a:lnTo>
                  <a:lnTo>
                    <a:pt x="264" y="345"/>
                  </a:lnTo>
                  <a:lnTo>
                    <a:pt x="337" y="338"/>
                  </a:lnTo>
                  <a:lnTo>
                    <a:pt x="410" y="345"/>
                  </a:lnTo>
                  <a:lnTo>
                    <a:pt x="468" y="367"/>
                  </a:lnTo>
                  <a:lnTo>
                    <a:pt x="520" y="403"/>
                  </a:lnTo>
                  <a:lnTo>
                    <a:pt x="560" y="455"/>
                  </a:lnTo>
                  <a:lnTo>
                    <a:pt x="563" y="455"/>
                  </a:lnTo>
                  <a:lnTo>
                    <a:pt x="5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979796"/>
                </a:solidFill>
              </a:endParaRPr>
            </a:p>
          </p:txBody>
        </p:sp>
        <p:sp>
          <p:nvSpPr>
            <p:cNvPr id="37" name="Freeform 41"/>
            <p:cNvSpPr>
              <a:spLocks noEditPoints="1"/>
            </p:cNvSpPr>
            <p:nvPr userDrawn="1"/>
          </p:nvSpPr>
          <p:spPr bwMode="auto">
            <a:xfrm>
              <a:off x="1682750" y="-628650"/>
              <a:ext cx="1149350" cy="1227138"/>
            </a:xfrm>
            <a:custGeom>
              <a:avLst/>
              <a:gdLst>
                <a:gd name="T0" fmla="*/ 365 w 724"/>
                <a:gd name="T1" fmla="*/ 98 h 773"/>
                <a:gd name="T2" fmla="*/ 296 w 724"/>
                <a:gd name="T3" fmla="*/ 106 h 773"/>
                <a:gd name="T4" fmla="*/ 234 w 724"/>
                <a:gd name="T5" fmla="*/ 131 h 773"/>
                <a:gd name="T6" fmla="*/ 186 w 724"/>
                <a:gd name="T7" fmla="*/ 175 h 773"/>
                <a:gd name="T8" fmla="*/ 150 w 724"/>
                <a:gd name="T9" fmla="*/ 230 h 773"/>
                <a:gd name="T10" fmla="*/ 128 w 724"/>
                <a:gd name="T11" fmla="*/ 304 h 773"/>
                <a:gd name="T12" fmla="*/ 120 w 724"/>
                <a:gd name="T13" fmla="*/ 388 h 773"/>
                <a:gd name="T14" fmla="*/ 128 w 724"/>
                <a:gd name="T15" fmla="*/ 472 h 773"/>
                <a:gd name="T16" fmla="*/ 150 w 724"/>
                <a:gd name="T17" fmla="*/ 538 h 773"/>
                <a:gd name="T18" fmla="*/ 186 w 724"/>
                <a:gd name="T19" fmla="*/ 597 h 773"/>
                <a:gd name="T20" fmla="*/ 234 w 724"/>
                <a:gd name="T21" fmla="*/ 637 h 773"/>
                <a:gd name="T22" fmla="*/ 296 w 724"/>
                <a:gd name="T23" fmla="*/ 663 h 773"/>
                <a:gd name="T24" fmla="*/ 365 w 724"/>
                <a:gd name="T25" fmla="*/ 670 h 773"/>
                <a:gd name="T26" fmla="*/ 435 w 724"/>
                <a:gd name="T27" fmla="*/ 663 h 773"/>
                <a:gd name="T28" fmla="*/ 493 w 724"/>
                <a:gd name="T29" fmla="*/ 637 h 773"/>
                <a:gd name="T30" fmla="*/ 541 w 724"/>
                <a:gd name="T31" fmla="*/ 597 h 773"/>
                <a:gd name="T32" fmla="*/ 574 w 724"/>
                <a:gd name="T33" fmla="*/ 542 h 773"/>
                <a:gd name="T34" fmla="*/ 596 w 724"/>
                <a:gd name="T35" fmla="*/ 472 h 773"/>
                <a:gd name="T36" fmla="*/ 603 w 724"/>
                <a:gd name="T37" fmla="*/ 388 h 773"/>
                <a:gd name="T38" fmla="*/ 596 w 724"/>
                <a:gd name="T39" fmla="*/ 300 h 773"/>
                <a:gd name="T40" fmla="*/ 574 w 724"/>
                <a:gd name="T41" fmla="*/ 230 h 773"/>
                <a:gd name="T42" fmla="*/ 541 w 724"/>
                <a:gd name="T43" fmla="*/ 172 h 773"/>
                <a:gd name="T44" fmla="*/ 493 w 724"/>
                <a:gd name="T45" fmla="*/ 131 h 773"/>
                <a:gd name="T46" fmla="*/ 435 w 724"/>
                <a:gd name="T47" fmla="*/ 106 h 773"/>
                <a:gd name="T48" fmla="*/ 365 w 724"/>
                <a:gd name="T49" fmla="*/ 98 h 773"/>
                <a:gd name="T50" fmla="*/ 373 w 724"/>
                <a:gd name="T51" fmla="*/ 0 h 773"/>
                <a:gd name="T52" fmla="*/ 449 w 724"/>
                <a:gd name="T53" fmla="*/ 3 h 773"/>
                <a:gd name="T54" fmla="*/ 519 w 724"/>
                <a:gd name="T55" fmla="*/ 25 h 773"/>
                <a:gd name="T56" fmla="*/ 577 w 724"/>
                <a:gd name="T57" fmla="*/ 54 h 773"/>
                <a:gd name="T58" fmla="*/ 629 w 724"/>
                <a:gd name="T59" fmla="*/ 102 h 773"/>
                <a:gd name="T60" fmla="*/ 669 w 724"/>
                <a:gd name="T61" fmla="*/ 157 h 773"/>
                <a:gd name="T62" fmla="*/ 698 w 724"/>
                <a:gd name="T63" fmla="*/ 223 h 773"/>
                <a:gd name="T64" fmla="*/ 716 w 724"/>
                <a:gd name="T65" fmla="*/ 296 h 773"/>
                <a:gd name="T66" fmla="*/ 724 w 724"/>
                <a:gd name="T67" fmla="*/ 381 h 773"/>
                <a:gd name="T68" fmla="*/ 716 w 724"/>
                <a:gd name="T69" fmla="*/ 465 h 773"/>
                <a:gd name="T70" fmla="*/ 698 w 724"/>
                <a:gd name="T71" fmla="*/ 542 h 773"/>
                <a:gd name="T72" fmla="*/ 665 w 724"/>
                <a:gd name="T73" fmla="*/ 608 h 773"/>
                <a:gd name="T74" fmla="*/ 621 w 724"/>
                <a:gd name="T75" fmla="*/ 663 h 773"/>
                <a:gd name="T76" fmla="*/ 570 w 724"/>
                <a:gd name="T77" fmla="*/ 710 h 773"/>
                <a:gd name="T78" fmla="*/ 508 w 724"/>
                <a:gd name="T79" fmla="*/ 743 h 773"/>
                <a:gd name="T80" fmla="*/ 435 w 724"/>
                <a:gd name="T81" fmla="*/ 765 h 773"/>
                <a:gd name="T82" fmla="*/ 354 w 724"/>
                <a:gd name="T83" fmla="*/ 773 h 773"/>
                <a:gd name="T84" fmla="*/ 278 w 724"/>
                <a:gd name="T85" fmla="*/ 765 h 773"/>
                <a:gd name="T86" fmla="*/ 208 w 724"/>
                <a:gd name="T87" fmla="*/ 747 h 773"/>
                <a:gd name="T88" fmla="*/ 150 w 724"/>
                <a:gd name="T89" fmla="*/ 714 h 773"/>
                <a:gd name="T90" fmla="*/ 95 w 724"/>
                <a:gd name="T91" fmla="*/ 666 h 773"/>
                <a:gd name="T92" fmla="*/ 55 w 724"/>
                <a:gd name="T93" fmla="*/ 611 h 773"/>
                <a:gd name="T94" fmla="*/ 22 w 724"/>
                <a:gd name="T95" fmla="*/ 545 h 773"/>
                <a:gd name="T96" fmla="*/ 3 w 724"/>
                <a:gd name="T97" fmla="*/ 476 h 773"/>
                <a:gd name="T98" fmla="*/ 0 w 724"/>
                <a:gd name="T99" fmla="*/ 392 h 773"/>
                <a:gd name="T100" fmla="*/ 3 w 724"/>
                <a:gd name="T101" fmla="*/ 307 h 773"/>
                <a:gd name="T102" fmla="*/ 22 w 724"/>
                <a:gd name="T103" fmla="*/ 230 h 773"/>
                <a:gd name="T104" fmla="*/ 55 w 724"/>
                <a:gd name="T105" fmla="*/ 161 h 773"/>
                <a:gd name="T106" fmla="*/ 98 w 724"/>
                <a:gd name="T107" fmla="*/ 106 h 773"/>
                <a:gd name="T108" fmla="*/ 153 w 724"/>
                <a:gd name="T109" fmla="*/ 58 h 773"/>
                <a:gd name="T110" fmla="*/ 215 w 724"/>
                <a:gd name="T111" fmla="*/ 25 h 773"/>
                <a:gd name="T112" fmla="*/ 289 w 724"/>
                <a:gd name="T113" fmla="*/ 3 h 773"/>
                <a:gd name="T114" fmla="*/ 373 w 724"/>
                <a:gd name="T11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4" h="773">
                  <a:moveTo>
                    <a:pt x="365" y="98"/>
                  </a:moveTo>
                  <a:lnTo>
                    <a:pt x="296" y="106"/>
                  </a:lnTo>
                  <a:lnTo>
                    <a:pt x="234" y="131"/>
                  </a:lnTo>
                  <a:lnTo>
                    <a:pt x="186" y="175"/>
                  </a:lnTo>
                  <a:lnTo>
                    <a:pt x="150" y="230"/>
                  </a:lnTo>
                  <a:lnTo>
                    <a:pt x="128" y="304"/>
                  </a:lnTo>
                  <a:lnTo>
                    <a:pt x="120" y="388"/>
                  </a:lnTo>
                  <a:lnTo>
                    <a:pt x="128" y="472"/>
                  </a:lnTo>
                  <a:lnTo>
                    <a:pt x="150" y="538"/>
                  </a:lnTo>
                  <a:lnTo>
                    <a:pt x="186" y="597"/>
                  </a:lnTo>
                  <a:lnTo>
                    <a:pt x="234" y="637"/>
                  </a:lnTo>
                  <a:lnTo>
                    <a:pt x="296" y="663"/>
                  </a:lnTo>
                  <a:lnTo>
                    <a:pt x="365" y="670"/>
                  </a:lnTo>
                  <a:lnTo>
                    <a:pt x="435" y="663"/>
                  </a:lnTo>
                  <a:lnTo>
                    <a:pt x="493" y="637"/>
                  </a:lnTo>
                  <a:lnTo>
                    <a:pt x="541" y="597"/>
                  </a:lnTo>
                  <a:lnTo>
                    <a:pt x="574" y="542"/>
                  </a:lnTo>
                  <a:lnTo>
                    <a:pt x="596" y="472"/>
                  </a:lnTo>
                  <a:lnTo>
                    <a:pt x="603" y="388"/>
                  </a:lnTo>
                  <a:lnTo>
                    <a:pt x="596" y="300"/>
                  </a:lnTo>
                  <a:lnTo>
                    <a:pt x="574" y="230"/>
                  </a:lnTo>
                  <a:lnTo>
                    <a:pt x="541" y="172"/>
                  </a:lnTo>
                  <a:lnTo>
                    <a:pt x="493" y="131"/>
                  </a:lnTo>
                  <a:lnTo>
                    <a:pt x="435" y="106"/>
                  </a:lnTo>
                  <a:lnTo>
                    <a:pt x="365" y="98"/>
                  </a:lnTo>
                  <a:close/>
                  <a:moveTo>
                    <a:pt x="373" y="0"/>
                  </a:moveTo>
                  <a:lnTo>
                    <a:pt x="449" y="3"/>
                  </a:lnTo>
                  <a:lnTo>
                    <a:pt x="519" y="25"/>
                  </a:lnTo>
                  <a:lnTo>
                    <a:pt x="577" y="54"/>
                  </a:lnTo>
                  <a:lnTo>
                    <a:pt x="629" y="102"/>
                  </a:lnTo>
                  <a:lnTo>
                    <a:pt x="669" y="157"/>
                  </a:lnTo>
                  <a:lnTo>
                    <a:pt x="698" y="223"/>
                  </a:lnTo>
                  <a:lnTo>
                    <a:pt x="716" y="296"/>
                  </a:lnTo>
                  <a:lnTo>
                    <a:pt x="724" y="381"/>
                  </a:lnTo>
                  <a:lnTo>
                    <a:pt x="716" y="465"/>
                  </a:lnTo>
                  <a:lnTo>
                    <a:pt x="698" y="542"/>
                  </a:lnTo>
                  <a:lnTo>
                    <a:pt x="665" y="608"/>
                  </a:lnTo>
                  <a:lnTo>
                    <a:pt x="621" y="663"/>
                  </a:lnTo>
                  <a:lnTo>
                    <a:pt x="570" y="710"/>
                  </a:lnTo>
                  <a:lnTo>
                    <a:pt x="508" y="743"/>
                  </a:lnTo>
                  <a:lnTo>
                    <a:pt x="435" y="765"/>
                  </a:lnTo>
                  <a:lnTo>
                    <a:pt x="354" y="773"/>
                  </a:lnTo>
                  <a:lnTo>
                    <a:pt x="278" y="765"/>
                  </a:lnTo>
                  <a:lnTo>
                    <a:pt x="208" y="747"/>
                  </a:lnTo>
                  <a:lnTo>
                    <a:pt x="150" y="714"/>
                  </a:lnTo>
                  <a:lnTo>
                    <a:pt x="95" y="666"/>
                  </a:lnTo>
                  <a:lnTo>
                    <a:pt x="55" y="611"/>
                  </a:lnTo>
                  <a:lnTo>
                    <a:pt x="22" y="545"/>
                  </a:lnTo>
                  <a:lnTo>
                    <a:pt x="3" y="476"/>
                  </a:lnTo>
                  <a:lnTo>
                    <a:pt x="0" y="392"/>
                  </a:lnTo>
                  <a:lnTo>
                    <a:pt x="3" y="307"/>
                  </a:lnTo>
                  <a:lnTo>
                    <a:pt x="22" y="230"/>
                  </a:lnTo>
                  <a:lnTo>
                    <a:pt x="55" y="161"/>
                  </a:lnTo>
                  <a:lnTo>
                    <a:pt x="98" y="106"/>
                  </a:lnTo>
                  <a:lnTo>
                    <a:pt x="153" y="58"/>
                  </a:lnTo>
                  <a:lnTo>
                    <a:pt x="215" y="25"/>
                  </a:lnTo>
                  <a:lnTo>
                    <a:pt x="289" y="3"/>
                  </a:lnTo>
                  <a:lnTo>
                    <a:pt x="3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979796"/>
                </a:solidFill>
              </a:endParaRPr>
            </a:p>
          </p:txBody>
        </p:sp>
        <p:sp>
          <p:nvSpPr>
            <p:cNvPr id="38" name="Freeform 42"/>
            <p:cNvSpPr>
              <a:spLocks/>
            </p:cNvSpPr>
            <p:nvPr userDrawn="1"/>
          </p:nvSpPr>
          <p:spPr bwMode="auto">
            <a:xfrm>
              <a:off x="2901950" y="-600075"/>
              <a:ext cx="1630363" cy="1168400"/>
            </a:xfrm>
            <a:custGeom>
              <a:avLst/>
              <a:gdLst>
                <a:gd name="T0" fmla="*/ 0 w 1027"/>
                <a:gd name="T1" fmla="*/ 0 h 736"/>
                <a:gd name="T2" fmla="*/ 124 w 1027"/>
                <a:gd name="T3" fmla="*/ 0 h 736"/>
                <a:gd name="T4" fmla="*/ 274 w 1027"/>
                <a:gd name="T5" fmla="*/ 553 h 736"/>
                <a:gd name="T6" fmla="*/ 285 w 1027"/>
                <a:gd name="T7" fmla="*/ 619 h 736"/>
                <a:gd name="T8" fmla="*/ 288 w 1027"/>
                <a:gd name="T9" fmla="*/ 619 h 736"/>
                <a:gd name="T10" fmla="*/ 292 w 1027"/>
                <a:gd name="T11" fmla="*/ 590 h 736"/>
                <a:gd name="T12" fmla="*/ 303 w 1027"/>
                <a:gd name="T13" fmla="*/ 549 h 736"/>
                <a:gd name="T14" fmla="*/ 471 w 1027"/>
                <a:gd name="T15" fmla="*/ 0 h 736"/>
                <a:gd name="T16" fmla="*/ 581 w 1027"/>
                <a:gd name="T17" fmla="*/ 0 h 736"/>
                <a:gd name="T18" fmla="*/ 731 w 1027"/>
                <a:gd name="T19" fmla="*/ 553 h 736"/>
                <a:gd name="T20" fmla="*/ 738 w 1027"/>
                <a:gd name="T21" fmla="*/ 586 h 736"/>
                <a:gd name="T22" fmla="*/ 742 w 1027"/>
                <a:gd name="T23" fmla="*/ 619 h 736"/>
                <a:gd name="T24" fmla="*/ 749 w 1027"/>
                <a:gd name="T25" fmla="*/ 619 h 736"/>
                <a:gd name="T26" fmla="*/ 760 w 1027"/>
                <a:gd name="T27" fmla="*/ 553 h 736"/>
                <a:gd name="T28" fmla="*/ 910 w 1027"/>
                <a:gd name="T29" fmla="*/ 0 h 736"/>
                <a:gd name="T30" fmla="*/ 1027 w 1027"/>
                <a:gd name="T31" fmla="*/ 0 h 736"/>
                <a:gd name="T32" fmla="*/ 808 w 1027"/>
                <a:gd name="T33" fmla="*/ 736 h 736"/>
                <a:gd name="T34" fmla="*/ 683 w 1027"/>
                <a:gd name="T35" fmla="*/ 736 h 736"/>
                <a:gd name="T36" fmla="*/ 533 w 1027"/>
                <a:gd name="T37" fmla="*/ 209 h 736"/>
                <a:gd name="T38" fmla="*/ 526 w 1027"/>
                <a:gd name="T39" fmla="*/ 176 h 736"/>
                <a:gd name="T40" fmla="*/ 522 w 1027"/>
                <a:gd name="T41" fmla="*/ 139 h 736"/>
                <a:gd name="T42" fmla="*/ 519 w 1027"/>
                <a:gd name="T43" fmla="*/ 139 h 736"/>
                <a:gd name="T44" fmla="*/ 511 w 1027"/>
                <a:gd name="T45" fmla="*/ 168 h 736"/>
                <a:gd name="T46" fmla="*/ 504 w 1027"/>
                <a:gd name="T47" fmla="*/ 205 h 736"/>
                <a:gd name="T48" fmla="*/ 340 w 1027"/>
                <a:gd name="T49" fmla="*/ 736 h 736"/>
                <a:gd name="T50" fmla="*/ 219 w 1027"/>
                <a:gd name="T51" fmla="*/ 736 h 736"/>
                <a:gd name="T52" fmla="*/ 0 w 1027"/>
                <a:gd name="T53"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7" h="736">
                  <a:moveTo>
                    <a:pt x="0" y="0"/>
                  </a:moveTo>
                  <a:lnTo>
                    <a:pt x="124" y="0"/>
                  </a:lnTo>
                  <a:lnTo>
                    <a:pt x="274" y="553"/>
                  </a:lnTo>
                  <a:lnTo>
                    <a:pt x="285" y="619"/>
                  </a:lnTo>
                  <a:lnTo>
                    <a:pt x="288" y="619"/>
                  </a:lnTo>
                  <a:lnTo>
                    <a:pt x="292" y="590"/>
                  </a:lnTo>
                  <a:lnTo>
                    <a:pt x="303" y="549"/>
                  </a:lnTo>
                  <a:lnTo>
                    <a:pt x="471" y="0"/>
                  </a:lnTo>
                  <a:lnTo>
                    <a:pt x="581" y="0"/>
                  </a:lnTo>
                  <a:lnTo>
                    <a:pt x="731" y="553"/>
                  </a:lnTo>
                  <a:lnTo>
                    <a:pt x="738" y="586"/>
                  </a:lnTo>
                  <a:lnTo>
                    <a:pt x="742" y="619"/>
                  </a:lnTo>
                  <a:lnTo>
                    <a:pt x="749" y="619"/>
                  </a:lnTo>
                  <a:lnTo>
                    <a:pt x="760" y="553"/>
                  </a:lnTo>
                  <a:lnTo>
                    <a:pt x="910" y="0"/>
                  </a:lnTo>
                  <a:lnTo>
                    <a:pt x="1027" y="0"/>
                  </a:lnTo>
                  <a:lnTo>
                    <a:pt x="808" y="736"/>
                  </a:lnTo>
                  <a:lnTo>
                    <a:pt x="683" y="736"/>
                  </a:lnTo>
                  <a:lnTo>
                    <a:pt x="533" y="209"/>
                  </a:lnTo>
                  <a:lnTo>
                    <a:pt x="526" y="176"/>
                  </a:lnTo>
                  <a:lnTo>
                    <a:pt x="522" y="139"/>
                  </a:lnTo>
                  <a:lnTo>
                    <a:pt x="519" y="139"/>
                  </a:lnTo>
                  <a:lnTo>
                    <a:pt x="511" y="168"/>
                  </a:lnTo>
                  <a:lnTo>
                    <a:pt x="504" y="205"/>
                  </a:lnTo>
                  <a:lnTo>
                    <a:pt x="340" y="736"/>
                  </a:lnTo>
                  <a:lnTo>
                    <a:pt x="219" y="73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979796"/>
                </a:solidFill>
              </a:endParaRPr>
            </a:p>
          </p:txBody>
        </p:sp>
        <p:sp>
          <p:nvSpPr>
            <p:cNvPr id="39" name="Freeform 43"/>
            <p:cNvSpPr>
              <a:spLocks/>
            </p:cNvSpPr>
            <p:nvPr userDrawn="1"/>
          </p:nvSpPr>
          <p:spPr bwMode="auto">
            <a:xfrm>
              <a:off x="4613275" y="-628650"/>
              <a:ext cx="714375" cy="1227138"/>
            </a:xfrm>
            <a:custGeom>
              <a:avLst/>
              <a:gdLst>
                <a:gd name="T0" fmla="*/ 260 w 450"/>
                <a:gd name="T1" fmla="*/ 0 h 773"/>
                <a:gd name="T2" fmla="*/ 340 w 450"/>
                <a:gd name="T3" fmla="*/ 7 h 773"/>
                <a:gd name="T4" fmla="*/ 417 w 450"/>
                <a:gd name="T5" fmla="*/ 32 h 773"/>
                <a:gd name="T6" fmla="*/ 417 w 450"/>
                <a:gd name="T7" fmla="*/ 150 h 773"/>
                <a:gd name="T8" fmla="*/ 366 w 450"/>
                <a:gd name="T9" fmla="*/ 124 h 773"/>
                <a:gd name="T10" fmla="*/ 311 w 450"/>
                <a:gd name="T11" fmla="*/ 106 h 773"/>
                <a:gd name="T12" fmla="*/ 249 w 450"/>
                <a:gd name="T13" fmla="*/ 98 h 773"/>
                <a:gd name="T14" fmla="*/ 198 w 450"/>
                <a:gd name="T15" fmla="*/ 106 h 773"/>
                <a:gd name="T16" fmla="*/ 157 w 450"/>
                <a:gd name="T17" fmla="*/ 128 h 773"/>
                <a:gd name="T18" fmla="*/ 128 w 450"/>
                <a:gd name="T19" fmla="*/ 161 h 773"/>
                <a:gd name="T20" fmla="*/ 121 w 450"/>
                <a:gd name="T21" fmla="*/ 201 h 773"/>
                <a:gd name="T22" fmla="*/ 128 w 450"/>
                <a:gd name="T23" fmla="*/ 245 h 773"/>
                <a:gd name="T24" fmla="*/ 146 w 450"/>
                <a:gd name="T25" fmla="*/ 278 h 773"/>
                <a:gd name="T26" fmla="*/ 172 w 450"/>
                <a:gd name="T27" fmla="*/ 296 h 773"/>
                <a:gd name="T28" fmla="*/ 209 w 450"/>
                <a:gd name="T29" fmla="*/ 318 h 773"/>
                <a:gd name="T30" fmla="*/ 260 w 450"/>
                <a:gd name="T31" fmla="*/ 340 h 773"/>
                <a:gd name="T32" fmla="*/ 322 w 450"/>
                <a:gd name="T33" fmla="*/ 370 h 773"/>
                <a:gd name="T34" fmla="*/ 373 w 450"/>
                <a:gd name="T35" fmla="*/ 403 h 773"/>
                <a:gd name="T36" fmla="*/ 406 w 450"/>
                <a:gd name="T37" fmla="*/ 432 h 773"/>
                <a:gd name="T38" fmla="*/ 432 w 450"/>
                <a:gd name="T39" fmla="*/ 468 h 773"/>
                <a:gd name="T40" fmla="*/ 446 w 450"/>
                <a:gd name="T41" fmla="*/ 509 h 773"/>
                <a:gd name="T42" fmla="*/ 450 w 450"/>
                <a:gd name="T43" fmla="*/ 556 h 773"/>
                <a:gd name="T44" fmla="*/ 443 w 450"/>
                <a:gd name="T45" fmla="*/ 615 h 773"/>
                <a:gd name="T46" fmla="*/ 417 w 450"/>
                <a:gd name="T47" fmla="*/ 666 h 773"/>
                <a:gd name="T48" fmla="*/ 377 w 450"/>
                <a:gd name="T49" fmla="*/ 710 h 773"/>
                <a:gd name="T50" fmla="*/ 322 w 450"/>
                <a:gd name="T51" fmla="*/ 743 h 773"/>
                <a:gd name="T52" fmla="*/ 256 w 450"/>
                <a:gd name="T53" fmla="*/ 765 h 773"/>
                <a:gd name="T54" fmla="*/ 179 w 450"/>
                <a:gd name="T55" fmla="*/ 773 h 773"/>
                <a:gd name="T56" fmla="*/ 114 w 450"/>
                <a:gd name="T57" fmla="*/ 765 h 773"/>
                <a:gd name="T58" fmla="*/ 55 w 450"/>
                <a:gd name="T59" fmla="*/ 751 h 773"/>
                <a:gd name="T60" fmla="*/ 0 w 450"/>
                <a:gd name="T61" fmla="*/ 725 h 773"/>
                <a:gd name="T62" fmla="*/ 0 w 450"/>
                <a:gd name="T63" fmla="*/ 600 h 773"/>
                <a:gd name="T64" fmla="*/ 59 w 450"/>
                <a:gd name="T65" fmla="*/ 641 h 773"/>
                <a:gd name="T66" fmla="*/ 121 w 450"/>
                <a:gd name="T67" fmla="*/ 663 h 773"/>
                <a:gd name="T68" fmla="*/ 190 w 450"/>
                <a:gd name="T69" fmla="*/ 670 h 773"/>
                <a:gd name="T70" fmla="*/ 242 w 450"/>
                <a:gd name="T71" fmla="*/ 666 h 773"/>
                <a:gd name="T72" fmla="*/ 278 w 450"/>
                <a:gd name="T73" fmla="*/ 655 h 773"/>
                <a:gd name="T74" fmla="*/ 307 w 450"/>
                <a:gd name="T75" fmla="*/ 633 h 773"/>
                <a:gd name="T76" fmla="*/ 326 w 450"/>
                <a:gd name="T77" fmla="*/ 604 h 773"/>
                <a:gd name="T78" fmla="*/ 329 w 450"/>
                <a:gd name="T79" fmla="*/ 567 h 773"/>
                <a:gd name="T80" fmla="*/ 322 w 450"/>
                <a:gd name="T81" fmla="*/ 531 h 773"/>
                <a:gd name="T82" fmla="*/ 304 w 450"/>
                <a:gd name="T83" fmla="*/ 498 h 773"/>
                <a:gd name="T84" fmla="*/ 278 w 450"/>
                <a:gd name="T85" fmla="*/ 479 h 773"/>
                <a:gd name="T86" fmla="*/ 234 w 450"/>
                <a:gd name="T87" fmla="*/ 457 h 773"/>
                <a:gd name="T88" fmla="*/ 179 w 450"/>
                <a:gd name="T89" fmla="*/ 428 h 773"/>
                <a:gd name="T90" fmla="*/ 121 w 450"/>
                <a:gd name="T91" fmla="*/ 399 h 773"/>
                <a:gd name="T92" fmla="*/ 73 w 450"/>
                <a:gd name="T93" fmla="*/ 370 h 773"/>
                <a:gd name="T94" fmla="*/ 40 w 450"/>
                <a:gd name="T95" fmla="*/ 340 h 773"/>
                <a:gd name="T96" fmla="*/ 18 w 450"/>
                <a:gd name="T97" fmla="*/ 304 h 773"/>
                <a:gd name="T98" fmla="*/ 4 w 450"/>
                <a:gd name="T99" fmla="*/ 260 h 773"/>
                <a:gd name="T100" fmla="*/ 0 w 450"/>
                <a:gd name="T101" fmla="*/ 212 h 773"/>
                <a:gd name="T102" fmla="*/ 8 w 450"/>
                <a:gd name="T103" fmla="*/ 153 h 773"/>
                <a:gd name="T104" fmla="*/ 33 w 450"/>
                <a:gd name="T105" fmla="*/ 102 h 773"/>
                <a:gd name="T106" fmla="*/ 73 w 450"/>
                <a:gd name="T107" fmla="*/ 58 h 773"/>
                <a:gd name="T108" fmla="*/ 128 w 450"/>
                <a:gd name="T109" fmla="*/ 25 h 773"/>
                <a:gd name="T110" fmla="*/ 187 w 450"/>
                <a:gd name="T111" fmla="*/ 3 h 773"/>
                <a:gd name="T112" fmla="*/ 260 w 450"/>
                <a:gd name="T113"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0" h="773">
                  <a:moveTo>
                    <a:pt x="260" y="0"/>
                  </a:moveTo>
                  <a:lnTo>
                    <a:pt x="340" y="7"/>
                  </a:lnTo>
                  <a:lnTo>
                    <a:pt x="417" y="32"/>
                  </a:lnTo>
                  <a:lnTo>
                    <a:pt x="417" y="150"/>
                  </a:lnTo>
                  <a:lnTo>
                    <a:pt x="366" y="124"/>
                  </a:lnTo>
                  <a:lnTo>
                    <a:pt x="311" y="106"/>
                  </a:lnTo>
                  <a:lnTo>
                    <a:pt x="249" y="98"/>
                  </a:lnTo>
                  <a:lnTo>
                    <a:pt x="198" y="106"/>
                  </a:lnTo>
                  <a:lnTo>
                    <a:pt x="157" y="128"/>
                  </a:lnTo>
                  <a:lnTo>
                    <a:pt x="128" y="161"/>
                  </a:lnTo>
                  <a:lnTo>
                    <a:pt x="121" y="201"/>
                  </a:lnTo>
                  <a:lnTo>
                    <a:pt x="128" y="245"/>
                  </a:lnTo>
                  <a:lnTo>
                    <a:pt x="146" y="278"/>
                  </a:lnTo>
                  <a:lnTo>
                    <a:pt x="172" y="296"/>
                  </a:lnTo>
                  <a:lnTo>
                    <a:pt x="209" y="318"/>
                  </a:lnTo>
                  <a:lnTo>
                    <a:pt x="260" y="340"/>
                  </a:lnTo>
                  <a:lnTo>
                    <a:pt x="322" y="370"/>
                  </a:lnTo>
                  <a:lnTo>
                    <a:pt x="373" y="403"/>
                  </a:lnTo>
                  <a:lnTo>
                    <a:pt x="406" y="432"/>
                  </a:lnTo>
                  <a:lnTo>
                    <a:pt x="432" y="468"/>
                  </a:lnTo>
                  <a:lnTo>
                    <a:pt x="446" y="509"/>
                  </a:lnTo>
                  <a:lnTo>
                    <a:pt x="450" y="556"/>
                  </a:lnTo>
                  <a:lnTo>
                    <a:pt x="443" y="615"/>
                  </a:lnTo>
                  <a:lnTo>
                    <a:pt x="417" y="666"/>
                  </a:lnTo>
                  <a:lnTo>
                    <a:pt x="377" y="710"/>
                  </a:lnTo>
                  <a:lnTo>
                    <a:pt x="322" y="743"/>
                  </a:lnTo>
                  <a:lnTo>
                    <a:pt x="256" y="765"/>
                  </a:lnTo>
                  <a:lnTo>
                    <a:pt x="179" y="773"/>
                  </a:lnTo>
                  <a:lnTo>
                    <a:pt x="114" y="765"/>
                  </a:lnTo>
                  <a:lnTo>
                    <a:pt x="55" y="751"/>
                  </a:lnTo>
                  <a:lnTo>
                    <a:pt x="0" y="725"/>
                  </a:lnTo>
                  <a:lnTo>
                    <a:pt x="0" y="600"/>
                  </a:lnTo>
                  <a:lnTo>
                    <a:pt x="59" y="641"/>
                  </a:lnTo>
                  <a:lnTo>
                    <a:pt x="121" y="663"/>
                  </a:lnTo>
                  <a:lnTo>
                    <a:pt x="190" y="670"/>
                  </a:lnTo>
                  <a:lnTo>
                    <a:pt x="242" y="666"/>
                  </a:lnTo>
                  <a:lnTo>
                    <a:pt x="278" y="655"/>
                  </a:lnTo>
                  <a:lnTo>
                    <a:pt x="307" y="633"/>
                  </a:lnTo>
                  <a:lnTo>
                    <a:pt x="326" y="604"/>
                  </a:lnTo>
                  <a:lnTo>
                    <a:pt x="329" y="567"/>
                  </a:lnTo>
                  <a:lnTo>
                    <a:pt x="322" y="531"/>
                  </a:lnTo>
                  <a:lnTo>
                    <a:pt x="304" y="498"/>
                  </a:lnTo>
                  <a:lnTo>
                    <a:pt x="278" y="479"/>
                  </a:lnTo>
                  <a:lnTo>
                    <a:pt x="234" y="457"/>
                  </a:lnTo>
                  <a:lnTo>
                    <a:pt x="179" y="428"/>
                  </a:lnTo>
                  <a:lnTo>
                    <a:pt x="121" y="399"/>
                  </a:lnTo>
                  <a:lnTo>
                    <a:pt x="73" y="370"/>
                  </a:lnTo>
                  <a:lnTo>
                    <a:pt x="40" y="340"/>
                  </a:lnTo>
                  <a:lnTo>
                    <a:pt x="18" y="304"/>
                  </a:lnTo>
                  <a:lnTo>
                    <a:pt x="4" y="260"/>
                  </a:lnTo>
                  <a:lnTo>
                    <a:pt x="0" y="212"/>
                  </a:lnTo>
                  <a:lnTo>
                    <a:pt x="8" y="153"/>
                  </a:lnTo>
                  <a:lnTo>
                    <a:pt x="33" y="102"/>
                  </a:lnTo>
                  <a:lnTo>
                    <a:pt x="73" y="58"/>
                  </a:lnTo>
                  <a:lnTo>
                    <a:pt x="128" y="25"/>
                  </a:lnTo>
                  <a:lnTo>
                    <a:pt x="187" y="3"/>
                  </a:lnTo>
                  <a:lnTo>
                    <a:pt x="2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1243493"/>
              <a:endParaRPr lang="en-US" sz="2448">
                <a:solidFill>
                  <a:srgbClr val="979796"/>
                </a:solidFill>
              </a:endParaRPr>
            </a:p>
          </p:txBody>
        </p:sp>
      </p:grpSp>
    </p:spTree>
    <p:extLst>
      <p:ext uri="{BB962C8B-B14F-4D97-AF65-F5344CB8AC3E}">
        <p14:creationId xmlns:p14="http://schemas.microsoft.com/office/powerpoint/2010/main" val="3231623065"/>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1" r:id="rId12"/>
    <p:sldLayoutId id="2147484232" r:id="rId13"/>
    <p:sldLayoutId id="2147484233" r:id="rId14"/>
    <p:sldLayoutId id="2147484234" r:id="rId15"/>
    <p:sldLayoutId id="2147484235" r:id="rId16"/>
    <p:sldLayoutId id="2147484236" r:id="rId17"/>
    <p:sldLayoutId id="2147484237" r:id="rId18"/>
    <p:sldLayoutId id="2147484238" r:id="rId19"/>
    <p:sldLayoutId id="2147484239" r:id="rId20"/>
    <p:sldLayoutId id="2147484240" r:id="rId21"/>
    <p:sldLayoutId id="2147484241" r:id="rId22"/>
    <p:sldLayoutId id="2147484242" r:id="rId23"/>
    <p:sldLayoutId id="2147484243" r:id="rId24"/>
    <p:sldLayoutId id="2147484244" r:id="rId25"/>
    <p:sldLayoutId id="2147484245" r:id="rId26"/>
    <p:sldLayoutId id="2147484246" r:id="rId27"/>
    <p:sldLayoutId id="2147484247" r:id="rId28"/>
    <p:sldLayoutId id="2147484248" r:id="rId29"/>
    <p:sldLayoutId id="2147484249" r:id="rId30"/>
    <p:sldLayoutId id="2147484250" r:id="rId31"/>
    <p:sldLayoutId id="2147484251" r:id="rId32"/>
    <p:sldLayoutId id="2147484252" r:id="rId33"/>
    <p:sldLayoutId id="2147484253" r:id="rId34"/>
    <p:sldLayoutId id="2147484254" r:id="rId35"/>
    <p:sldLayoutId id="2147484255" r:id="rId36"/>
    <p:sldLayoutId id="2147484256" r:id="rId37"/>
    <p:sldLayoutId id="2147484257" r:id="rId38"/>
    <p:sldLayoutId id="2147484258" r:id="rId39"/>
    <p:sldLayoutId id="2147484259" r:id="rId40"/>
    <p:sldLayoutId id="2147484260" r:id="rId41"/>
    <p:sldLayoutId id="2147484261" r:id="rId42"/>
    <p:sldLayoutId id="2147484262" r:id="rId43"/>
    <p:sldLayoutId id="2147484263" r:id="rId44"/>
    <p:sldLayoutId id="2147484264" r:id="rId45"/>
    <p:sldLayoutId id="2147484265" r:id="rId46"/>
    <p:sldLayoutId id="2147484266" r:id="rId47"/>
    <p:sldLayoutId id="2147484267" r:id="rId4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1243493" rtl="0" eaLnBrk="1" latinLnBrk="0" hangingPunct="1">
        <a:lnSpc>
          <a:spcPct val="105000"/>
        </a:lnSpc>
        <a:spcBef>
          <a:spcPct val="0"/>
        </a:spcBef>
        <a:buNone/>
        <a:defRPr sz="3264" kern="1200" spc="0" baseline="0">
          <a:solidFill>
            <a:schemeClr val="accent1"/>
          </a:solidFill>
          <a:latin typeface="+mj-lt"/>
          <a:ea typeface="+mj-ea"/>
          <a:cs typeface="+mj-cs"/>
        </a:defRPr>
      </a:lvl1pPr>
    </p:titleStyle>
    <p:bodyStyle>
      <a:lvl1pPr marL="155437" indent="-155437" algn="l" defTabSz="1243493" rtl="0" eaLnBrk="1" latinLnBrk="0" hangingPunct="1">
        <a:lnSpc>
          <a:spcPct val="125000"/>
        </a:lnSpc>
        <a:spcBef>
          <a:spcPts val="816"/>
        </a:spcBef>
        <a:buClrTx/>
        <a:buSzPct val="100000"/>
        <a:buFont typeface="Arial" pitchFamily="34" charset="0"/>
        <a:buChar char="•"/>
        <a:defRPr sz="2176" kern="1200" spc="0" baseline="0">
          <a:solidFill>
            <a:schemeClr val="tx2"/>
          </a:solidFill>
          <a:latin typeface="+mn-lt"/>
          <a:ea typeface="+mn-ea"/>
          <a:cs typeface="+mn-cs"/>
        </a:defRPr>
      </a:lvl1pPr>
      <a:lvl2pPr marL="392909" indent="-155437" algn="l" defTabSz="1243493" rtl="0" eaLnBrk="1" latinLnBrk="0" hangingPunct="1">
        <a:lnSpc>
          <a:spcPct val="125000"/>
        </a:lnSpc>
        <a:spcBef>
          <a:spcPts val="0"/>
        </a:spcBef>
        <a:buClrTx/>
        <a:buSzPct val="100000"/>
        <a:buFont typeface="Arial" pitchFamily="34" charset="0"/>
        <a:buChar char="•"/>
        <a:defRPr sz="2176" kern="1200" spc="0" baseline="0">
          <a:solidFill>
            <a:schemeClr val="tx1"/>
          </a:solidFill>
          <a:latin typeface="+mn-lt"/>
          <a:ea typeface="+mn-ea"/>
          <a:cs typeface="+mn-cs"/>
        </a:defRPr>
      </a:lvl2pPr>
      <a:lvl3pPr marL="621746" indent="-155437" algn="l" defTabSz="1243493" rtl="0" eaLnBrk="1" latinLnBrk="0" hangingPunct="1">
        <a:lnSpc>
          <a:spcPct val="125000"/>
        </a:lnSpc>
        <a:spcBef>
          <a:spcPts val="0"/>
        </a:spcBef>
        <a:buClrTx/>
        <a:buSzPct val="100000"/>
        <a:buFont typeface="Arial" pitchFamily="34" charset="0"/>
        <a:buChar char="•"/>
        <a:defRPr sz="2176" kern="1200" spc="0" baseline="0">
          <a:solidFill>
            <a:schemeClr val="tx1"/>
          </a:solidFill>
          <a:latin typeface="+mn-lt"/>
          <a:ea typeface="+mn-ea"/>
          <a:cs typeface="+mn-cs"/>
        </a:defRPr>
      </a:lvl3pPr>
      <a:lvl4pPr marL="859219" indent="-155437" algn="l" defTabSz="1243493" rtl="0" eaLnBrk="1" latinLnBrk="0" hangingPunct="1">
        <a:lnSpc>
          <a:spcPct val="125000"/>
        </a:lnSpc>
        <a:spcBef>
          <a:spcPts val="0"/>
        </a:spcBef>
        <a:buClrTx/>
        <a:buSzPct val="100000"/>
        <a:buFont typeface="Arial" pitchFamily="34" charset="0"/>
        <a:buChar char="•"/>
        <a:defRPr sz="2176" kern="1200" spc="0" baseline="0">
          <a:solidFill>
            <a:schemeClr val="tx1"/>
          </a:solidFill>
          <a:latin typeface="+mn-lt"/>
          <a:ea typeface="+mn-ea"/>
          <a:cs typeface="+mn-cs"/>
        </a:defRPr>
      </a:lvl4pPr>
      <a:lvl5pPr marL="1088056" indent="-155437" algn="l" defTabSz="1243493" rtl="0" eaLnBrk="1" latinLnBrk="0" hangingPunct="1">
        <a:lnSpc>
          <a:spcPct val="125000"/>
        </a:lnSpc>
        <a:spcBef>
          <a:spcPts val="0"/>
        </a:spcBef>
        <a:buClrTx/>
        <a:buSzPct val="100000"/>
        <a:buFont typeface="Arial" pitchFamily="34" charset="0"/>
        <a:buChar char="•"/>
        <a:defRPr sz="2176" kern="1200" spc="0" baseline="0">
          <a:solidFill>
            <a:schemeClr val="tx1"/>
          </a:solidFill>
          <a:latin typeface="+mn-lt"/>
          <a:ea typeface="+mn-ea"/>
          <a:cs typeface="+mn-cs"/>
        </a:defRPr>
      </a:lvl5pPr>
      <a:lvl6pPr marL="3419605" indent="-310873" algn="l" defTabSz="1243493" rtl="0" eaLnBrk="1" latinLnBrk="0" hangingPunct="1">
        <a:spcBef>
          <a:spcPct val="20000"/>
        </a:spcBef>
        <a:buFont typeface="Arial" pitchFamily="34" charset="0"/>
        <a:buChar char="•"/>
        <a:defRPr sz="2720" kern="1200">
          <a:solidFill>
            <a:schemeClr val="tx1"/>
          </a:solidFill>
          <a:latin typeface="+mn-lt"/>
          <a:ea typeface="+mn-ea"/>
          <a:cs typeface="+mn-cs"/>
        </a:defRPr>
      </a:lvl6pPr>
      <a:lvl7pPr marL="4041351" indent="-310873" algn="l" defTabSz="1243493" rtl="0" eaLnBrk="1" latinLnBrk="0" hangingPunct="1">
        <a:spcBef>
          <a:spcPct val="20000"/>
        </a:spcBef>
        <a:buFont typeface="Arial" pitchFamily="34" charset="0"/>
        <a:buChar char="•"/>
        <a:defRPr sz="2720" kern="1200">
          <a:solidFill>
            <a:schemeClr val="tx1"/>
          </a:solidFill>
          <a:latin typeface="+mn-lt"/>
          <a:ea typeface="+mn-ea"/>
          <a:cs typeface="+mn-cs"/>
        </a:defRPr>
      </a:lvl7pPr>
      <a:lvl8pPr marL="4663097" indent="-310873" algn="l" defTabSz="1243493" rtl="0" eaLnBrk="1" latinLnBrk="0" hangingPunct="1">
        <a:spcBef>
          <a:spcPct val="20000"/>
        </a:spcBef>
        <a:buFont typeface="Arial" pitchFamily="34" charset="0"/>
        <a:buChar char="•"/>
        <a:defRPr sz="2720" kern="1200">
          <a:solidFill>
            <a:schemeClr val="tx1"/>
          </a:solidFill>
          <a:latin typeface="+mn-lt"/>
          <a:ea typeface="+mn-ea"/>
          <a:cs typeface="+mn-cs"/>
        </a:defRPr>
      </a:lvl8pPr>
      <a:lvl9pPr marL="5284843" indent="-310873" algn="l" defTabSz="1243493" rtl="0" eaLnBrk="1" latinLnBrk="0" hangingPunct="1">
        <a:spcBef>
          <a:spcPct val="20000"/>
        </a:spcBef>
        <a:buFont typeface="Arial" pitchFamily="34" charset="0"/>
        <a:buChar char="•"/>
        <a:defRPr sz="2720" kern="1200">
          <a:solidFill>
            <a:schemeClr val="tx1"/>
          </a:solidFill>
          <a:latin typeface="+mn-lt"/>
          <a:ea typeface="+mn-ea"/>
          <a:cs typeface="+mn-cs"/>
        </a:defRPr>
      </a:lvl9pPr>
    </p:bodyStyle>
    <p:otherStyle>
      <a:defPPr>
        <a:defRPr lang="en-US"/>
      </a:defPPr>
      <a:lvl1pPr marL="0" algn="l" defTabSz="1243493" rtl="0" eaLnBrk="1" latinLnBrk="0" hangingPunct="1">
        <a:defRPr sz="2448" kern="1200">
          <a:solidFill>
            <a:schemeClr val="tx1"/>
          </a:solidFill>
          <a:latin typeface="+mn-lt"/>
          <a:ea typeface="+mn-ea"/>
          <a:cs typeface="+mn-cs"/>
        </a:defRPr>
      </a:lvl1pPr>
      <a:lvl2pPr marL="621746" algn="l" defTabSz="1243493" rtl="0" eaLnBrk="1" latinLnBrk="0" hangingPunct="1">
        <a:defRPr sz="2448" kern="1200">
          <a:solidFill>
            <a:schemeClr val="tx1"/>
          </a:solidFill>
          <a:latin typeface="+mn-lt"/>
          <a:ea typeface="+mn-ea"/>
          <a:cs typeface="+mn-cs"/>
        </a:defRPr>
      </a:lvl2pPr>
      <a:lvl3pPr marL="1243493" algn="l" defTabSz="1243493" rtl="0" eaLnBrk="1" latinLnBrk="0" hangingPunct="1">
        <a:defRPr sz="2448" kern="1200">
          <a:solidFill>
            <a:schemeClr val="tx1"/>
          </a:solidFill>
          <a:latin typeface="+mn-lt"/>
          <a:ea typeface="+mn-ea"/>
          <a:cs typeface="+mn-cs"/>
        </a:defRPr>
      </a:lvl3pPr>
      <a:lvl4pPr marL="1865239" algn="l" defTabSz="1243493" rtl="0" eaLnBrk="1" latinLnBrk="0" hangingPunct="1">
        <a:defRPr sz="2448" kern="1200">
          <a:solidFill>
            <a:schemeClr val="tx1"/>
          </a:solidFill>
          <a:latin typeface="+mn-lt"/>
          <a:ea typeface="+mn-ea"/>
          <a:cs typeface="+mn-cs"/>
        </a:defRPr>
      </a:lvl4pPr>
      <a:lvl5pPr marL="2486985" algn="l" defTabSz="1243493" rtl="0" eaLnBrk="1" latinLnBrk="0" hangingPunct="1">
        <a:defRPr sz="2448" kern="1200">
          <a:solidFill>
            <a:schemeClr val="tx1"/>
          </a:solidFill>
          <a:latin typeface="+mn-lt"/>
          <a:ea typeface="+mn-ea"/>
          <a:cs typeface="+mn-cs"/>
        </a:defRPr>
      </a:lvl5pPr>
      <a:lvl6pPr marL="3108731" algn="l" defTabSz="1243493" rtl="0" eaLnBrk="1" latinLnBrk="0" hangingPunct="1">
        <a:defRPr sz="2448" kern="1200">
          <a:solidFill>
            <a:schemeClr val="tx1"/>
          </a:solidFill>
          <a:latin typeface="+mn-lt"/>
          <a:ea typeface="+mn-ea"/>
          <a:cs typeface="+mn-cs"/>
        </a:defRPr>
      </a:lvl6pPr>
      <a:lvl7pPr marL="3730478" algn="l" defTabSz="1243493" rtl="0" eaLnBrk="1" latinLnBrk="0" hangingPunct="1">
        <a:defRPr sz="2448" kern="1200">
          <a:solidFill>
            <a:schemeClr val="tx1"/>
          </a:solidFill>
          <a:latin typeface="+mn-lt"/>
          <a:ea typeface="+mn-ea"/>
          <a:cs typeface="+mn-cs"/>
        </a:defRPr>
      </a:lvl7pPr>
      <a:lvl8pPr marL="4352224" algn="l" defTabSz="1243493" rtl="0" eaLnBrk="1" latinLnBrk="0" hangingPunct="1">
        <a:defRPr sz="2448" kern="1200">
          <a:solidFill>
            <a:schemeClr val="tx1"/>
          </a:solidFill>
          <a:latin typeface="+mn-lt"/>
          <a:ea typeface="+mn-ea"/>
          <a:cs typeface="+mn-cs"/>
        </a:defRPr>
      </a:lvl8pPr>
      <a:lvl9pPr marL="4973970" algn="l" defTabSz="1243493" rtl="0" eaLnBrk="1" latinLnBrk="0" hangingPunct="1">
        <a:defRPr sz="24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1.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image" Target="../media/image43.png"/><Relationship Id="rId7" Type="http://schemas.openxmlformats.org/officeDocument/2006/relationships/image" Target="../media/image46.jpg"/><Relationship Id="rId2" Type="http://schemas.openxmlformats.org/officeDocument/2006/relationships/hyperlink" Target="http://blogs.windows.com/cfs-file.ashx/__key/communityserver-blogs-components-weblogfiles/00-00-00-53-84-metablogapi/clip_5F00_image002_5F00_6A1131F2.png" TargetMode="External"/><Relationship Id="rId1" Type="http://schemas.openxmlformats.org/officeDocument/2006/relationships/slideLayout" Target="../slideLayouts/slideLayout23.xml"/><Relationship Id="rId6" Type="http://schemas.openxmlformats.org/officeDocument/2006/relationships/image" Target="../media/image45.jpg"/><Relationship Id="rId11" Type="http://schemas.openxmlformats.org/officeDocument/2006/relationships/image" Target="../media/image49.png"/><Relationship Id="rId5" Type="http://schemas.openxmlformats.org/officeDocument/2006/relationships/image" Target="../media/image44.jpg"/><Relationship Id="rId10" Type="http://schemas.openxmlformats.org/officeDocument/2006/relationships/hyperlink" Target="https://www.adduplex.com/" TargetMode="External"/><Relationship Id="rId4" Type="http://schemas.openxmlformats.org/officeDocument/2006/relationships/hyperlink" Target="http://www.microsoft.com/en-us/download/details.aspx?id=5014" TargetMode="External"/><Relationship Id="rId9" Type="http://schemas.openxmlformats.org/officeDocument/2006/relationships/image" Target="../media/image48.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3.xml"/><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8" Type="http://schemas.openxmlformats.org/officeDocument/2006/relationships/image" Target="../media/image60.jpg"/><Relationship Id="rId3" Type="http://schemas.openxmlformats.org/officeDocument/2006/relationships/image" Target="../media/image55.png"/><Relationship Id="rId7" Type="http://schemas.openxmlformats.org/officeDocument/2006/relationships/image" Target="../media/image59.jpg"/><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image" Target="../media/image58.jpg"/><Relationship Id="rId5" Type="http://schemas.openxmlformats.org/officeDocument/2006/relationships/image" Target="../media/image57.jpg"/><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png"/><Relationship Id="rId1" Type="http://schemas.openxmlformats.org/officeDocument/2006/relationships/slideLayout" Target="../slideLayouts/slideLayout23.xml"/><Relationship Id="rId4" Type="http://schemas.openxmlformats.org/officeDocument/2006/relationships/image" Target="../media/image6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76.jpg"/><Relationship Id="rId2" Type="http://schemas.openxmlformats.org/officeDocument/2006/relationships/image" Target="../media/image67.png"/><Relationship Id="rId1" Type="http://schemas.openxmlformats.org/officeDocument/2006/relationships/slideLayout" Target="../slideLayouts/slideLayout23.xml"/><Relationship Id="rId6" Type="http://schemas.openxmlformats.org/officeDocument/2006/relationships/image" Target="../media/image71.png"/><Relationship Id="rId11" Type="http://schemas.openxmlformats.org/officeDocument/2006/relationships/image" Target="../media/image75.png"/><Relationship Id="rId5" Type="http://schemas.openxmlformats.org/officeDocument/2006/relationships/image" Target="../media/image70.png"/><Relationship Id="rId10" Type="http://schemas.openxmlformats.org/officeDocument/2006/relationships/image" Target="../media/image74.png"/><Relationship Id="rId4" Type="http://schemas.openxmlformats.org/officeDocument/2006/relationships/image" Target="../media/image69.png"/><Relationship Id="rId9" Type="http://schemas.openxmlformats.org/officeDocument/2006/relationships/hyperlink" Target="http://wp7adrotator.codeplex.com/" TargetMode="Externa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8" Type="http://schemas.openxmlformats.org/officeDocument/2006/relationships/hyperlink" Target="http://aka.ms/wp8js" TargetMode="External"/><Relationship Id="rId13" Type="http://schemas.openxmlformats.org/officeDocument/2006/relationships/hyperlink" Target="http://wpdev.ms/insidewp" TargetMode="External"/><Relationship Id="rId3" Type="http://schemas.openxmlformats.org/officeDocument/2006/relationships/hyperlink" Target="http://aka.ms/wp8devdoc" TargetMode="External"/><Relationship Id="rId7" Type="http://schemas.openxmlformats.org/officeDocument/2006/relationships/hyperlink" Target="http://wpdev.ms/beginvids" TargetMode="External"/><Relationship Id="rId12" Type="http://schemas.openxmlformats.org/officeDocument/2006/relationships/hyperlink" Target="http://wpdev.ms/developerblog" TargetMode="External"/><Relationship Id="rId2" Type="http://schemas.openxmlformats.org/officeDocument/2006/relationships/hyperlink" Target="http://aka.ms/wp8devdesign" TargetMode="External"/><Relationship Id="rId1" Type="http://schemas.openxmlformats.org/officeDocument/2006/relationships/slideLayout" Target="../slideLayouts/slideLayout12.xml"/><Relationship Id="rId6" Type="http://schemas.openxmlformats.org/officeDocument/2006/relationships/hyperlink" Target="http://aka.ms/wp8samples" TargetMode="External"/><Relationship Id="rId11" Type="http://schemas.openxmlformats.org/officeDocument/2006/relationships/hyperlink" Target="http://dev.windowsphone.com/" TargetMode="External"/><Relationship Id="rId5" Type="http://schemas.openxmlformats.org/officeDocument/2006/relationships/hyperlink" Target="http://aka.ms/wp8publishing" TargetMode="External"/><Relationship Id="rId10" Type="http://schemas.openxmlformats.org/officeDocument/2006/relationships/hyperlink" Target="http://aka.ms/wp8hol" TargetMode="External"/><Relationship Id="rId4" Type="http://schemas.openxmlformats.org/officeDocument/2006/relationships/hyperlink" Target="http://aka.ms/wp8testing" TargetMode="External"/><Relationship Id="rId9" Type="http://schemas.openxmlformats.org/officeDocument/2006/relationships/hyperlink" Target="http://aka.ms/wp8designbootcamp" TargetMode="External"/><Relationship Id="rId14" Type="http://schemas.openxmlformats.org/officeDocument/2006/relationships/hyperlink" Target="http://twitter.com/wpdev"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2.xml"/><Relationship Id="rId1" Type="http://schemas.openxmlformats.org/officeDocument/2006/relationships/slideLayout" Target="../slideLayouts/slideLayout40.xml"/><Relationship Id="rId5" Type="http://schemas.openxmlformats.org/officeDocument/2006/relationships/image" Target="../media/image79.png"/><Relationship Id="rId4" Type="http://schemas.openxmlformats.org/officeDocument/2006/relationships/image" Target="../media/image78.png"/></Relationships>
</file>

<file path=ppt/slides/_rels/slide3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20.gif"/><Relationship Id="rId18" Type="http://schemas.openxmlformats.org/officeDocument/2006/relationships/image" Target="../media/image25.jpg"/><Relationship Id="rId3" Type="http://schemas.openxmlformats.org/officeDocument/2006/relationships/hyperlink" Target="http://msdn.microsoft.com/library/windowsphone/help/jj215902(v=vs.105).aspx" TargetMode="External"/><Relationship Id="rId21" Type="http://schemas.openxmlformats.org/officeDocument/2006/relationships/image" Target="../media/image28.jpg"/><Relationship Id="rId7" Type="http://schemas.openxmlformats.org/officeDocument/2006/relationships/image" Target="../media/image14.jpg"/><Relationship Id="rId12" Type="http://schemas.openxmlformats.org/officeDocument/2006/relationships/image" Target="../media/image19.jpg"/><Relationship Id="rId17" Type="http://schemas.openxmlformats.org/officeDocument/2006/relationships/image" Target="../media/image24.jpg"/><Relationship Id="rId25" Type="http://schemas.openxmlformats.org/officeDocument/2006/relationships/image" Target="../media/image32.jpg"/><Relationship Id="rId2" Type="http://schemas.openxmlformats.org/officeDocument/2006/relationships/notesSlide" Target="../notesSlides/notesSlide5.xml"/><Relationship Id="rId16" Type="http://schemas.openxmlformats.org/officeDocument/2006/relationships/image" Target="../media/image23.jpg"/><Relationship Id="rId20" Type="http://schemas.openxmlformats.org/officeDocument/2006/relationships/image" Target="../media/image27.jpg"/><Relationship Id="rId1" Type="http://schemas.openxmlformats.org/officeDocument/2006/relationships/slideLayout" Target="../slideLayouts/slideLayout23.xml"/><Relationship Id="rId6" Type="http://schemas.openxmlformats.org/officeDocument/2006/relationships/image" Target="../media/image13.jpg"/><Relationship Id="rId11" Type="http://schemas.openxmlformats.org/officeDocument/2006/relationships/image" Target="../media/image18.png"/><Relationship Id="rId24" Type="http://schemas.openxmlformats.org/officeDocument/2006/relationships/image" Target="../media/image31.jpg"/><Relationship Id="rId5" Type="http://schemas.openxmlformats.org/officeDocument/2006/relationships/image" Target="../media/image12.png"/><Relationship Id="rId15" Type="http://schemas.openxmlformats.org/officeDocument/2006/relationships/image" Target="../media/image22.jpg"/><Relationship Id="rId23" Type="http://schemas.openxmlformats.org/officeDocument/2006/relationships/image" Target="../media/image30.jpg"/><Relationship Id="rId10" Type="http://schemas.openxmlformats.org/officeDocument/2006/relationships/image" Target="../media/image17.jpg"/><Relationship Id="rId19" Type="http://schemas.openxmlformats.org/officeDocument/2006/relationships/image" Target="../media/image26.jpg"/><Relationship Id="rId4" Type="http://schemas.openxmlformats.org/officeDocument/2006/relationships/image" Target="../media/image11.png"/><Relationship Id="rId9" Type="http://schemas.openxmlformats.org/officeDocument/2006/relationships/image" Target="../media/image16.jpg"/><Relationship Id="rId14" Type="http://schemas.openxmlformats.org/officeDocument/2006/relationships/image" Target="../media/image21.jpg"/><Relationship Id="rId22" Type="http://schemas.openxmlformats.org/officeDocument/2006/relationships/image" Target="../media/image29.jp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Increase Downloads</a:t>
            </a:r>
            <a:br>
              <a:rPr lang="en-US" dirty="0" smtClean="0"/>
            </a:br>
            <a:r>
              <a:rPr lang="en-US" sz="3600" dirty="0" smtClean="0"/>
              <a:t>Market your app</a:t>
            </a:r>
            <a:endParaRPr lang="en-US" sz="3600" dirty="0"/>
          </a:p>
        </p:txBody>
      </p:sp>
    </p:spTree>
    <p:extLst>
      <p:ext uri="{BB962C8B-B14F-4D97-AF65-F5344CB8AC3E}">
        <p14:creationId xmlns:p14="http://schemas.microsoft.com/office/powerpoint/2010/main" val="20302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magic formula……</a:t>
            </a:r>
            <a:endParaRPr lang="en-US" dirty="0"/>
          </a:p>
        </p:txBody>
      </p:sp>
      <p:sp>
        <p:nvSpPr>
          <p:cNvPr id="3" name="Text Placeholder 2"/>
          <p:cNvSpPr>
            <a:spLocks noGrp="1"/>
          </p:cNvSpPr>
          <p:nvPr>
            <p:ph type="body" sz="quarter" idx="10"/>
          </p:nvPr>
        </p:nvSpPr>
        <p:spPr>
          <a:xfrm>
            <a:off x="274638" y="1212850"/>
            <a:ext cx="11887200" cy="738664"/>
          </a:xfrm>
        </p:spPr>
        <p:txBody>
          <a:bodyPr/>
          <a:lstStyle/>
          <a:p>
            <a:r>
              <a:rPr lang="en-US" dirty="0" smtClean="0"/>
              <a:t>..but some fundamentals</a:t>
            </a:r>
          </a:p>
        </p:txBody>
      </p:sp>
      <p:sp>
        <p:nvSpPr>
          <p:cNvPr id="4" name="Text Placeholder 5"/>
          <p:cNvSpPr txBox="1">
            <a:spLocks/>
          </p:cNvSpPr>
          <p:nvPr/>
        </p:nvSpPr>
        <p:spPr>
          <a:xfrm>
            <a:off x="4782470" y="2867467"/>
            <a:ext cx="6992436" cy="2794611"/>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1"/>
                    </a:gs>
                    <a:gs pos="99000">
                      <a:schemeClr val="tx1"/>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3200" dirty="0" smtClean="0"/>
              <a:t>Differentiation</a:t>
            </a:r>
          </a:p>
          <a:p>
            <a:pPr lvl="1"/>
            <a:r>
              <a:rPr lang="en-US" sz="3200" dirty="0"/>
              <a:t>Design</a:t>
            </a:r>
          </a:p>
          <a:p>
            <a:pPr lvl="1"/>
            <a:r>
              <a:rPr lang="en-US" sz="3200" dirty="0" smtClean="0"/>
              <a:t>Reliability</a:t>
            </a:r>
          </a:p>
          <a:p>
            <a:pPr lvl="1"/>
            <a:r>
              <a:rPr lang="en-US" sz="3200" dirty="0" smtClean="0"/>
              <a:t>Listen and learn</a:t>
            </a:r>
            <a:endParaRPr lang="en-US" sz="3200" dirty="0"/>
          </a:p>
          <a:p>
            <a:pPr lvl="1"/>
            <a:r>
              <a:rPr lang="en-US" sz="3200" dirty="0" smtClean="0"/>
              <a:t>Market your app</a:t>
            </a:r>
            <a:endParaRPr lang="en-US" sz="3200" dirty="0"/>
          </a:p>
        </p:txBody>
      </p:sp>
    </p:spTree>
    <p:extLst>
      <p:ext uri="{BB962C8B-B14F-4D97-AF65-F5344CB8AC3E}">
        <p14:creationId xmlns:p14="http://schemas.microsoft.com/office/powerpoint/2010/main" val="419321552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Differentiation</a:t>
            </a:r>
            <a:endParaRPr lang="en-US" dirty="0"/>
          </a:p>
        </p:txBody>
      </p:sp>
      <p:grpSp>
        <p:nvGrpSpPr>
          <p:cNvPr id="7" name="Group 6"/>
          <p:cNvGrpSpPr/>
          <p:nvPr/>
        </p:nvGrpSpPr>
        <p:grpSpPr>
          <a:xfrm>
            <a:off x="0" y="1214472"/>
            <a:ext cx="12427131" cy="6170397"/>
            <a:chOff x="0" y="1214472"/>
            <a:chExt cx="12427131" cy="6170397"/>
          </a:xfrm>
        </p:grpSpPr>
        <p:pic>
          <p:nvPicPr>
            <p:cNvPr id="4" name="Picture 3"/>
            <p:cNvPicPr>
              <a:picLocks noChangeAspect="1"/>
            </p:cNvPicPr>
            <p:nvPr/>
          </p:nvPicPr>
          <p:blipFill rotWithShape="1">
            <a:blip r:embed="rId2"/>
            <a:srcRect b="16195"/>
            <a:stretch/>
          </p:blipFill>
          <p:spPr>
            <a:xfrm>
              <a:off x="0" y="1214472"/>
              <a:ext cx="4495800" cy="6170397"/>
            </a:xfrm>
            <a:prstGeom prst="rect">
              <a:avLst/>
            </a:prstGeom>
          </p:spPr>
        </p:pic>
        <p:pic>
          <p:nvPicPr>
            <p:cNvPr id="5" name="Picture 4"/>
            <p:cNvPicPr>
              <a:picLocks noChangeAspect="1"/>
            </p:cNvPicPr>
            <p:nvPr/>
          </p:nvPicPr>
          <p:blipFill>
            <a:blip r:embed="rId3"/>
            <a:stretch>
              <a:fillRect/>
            </a:stretch>
          </p:blipFill>
          <p:spPr>
            <a:xfrm>
              <a:off x="4495800" y="1214472"/>
              <a:ext cx="4467225" cy="6115050"/>
            </a:xfrm>
            <a:prstGeom prst="rect">
              <a:avLst/>
            </a:prstGeom>
          </p:spPr>
        </p:pic>
        <p:pic>
          <p:nvPicPr>
            <p:cNvPr id="6" name="Picture 5"/>
            <p:cNvPicPr>
              <a:picLocks noChangeAspect="1"/>
            </p:cNvPicPr>
            <p:nvPr/>
          </p:nvPicPr>
          <p:blipFill rotWithShape="1">
            <a:blip r:embed="rId4"/>
            <a:srcRect r="22755"/>
            <a:stretch/>
          </p:blipFill>
          <p:spPr>
            <a:xfrm>
              <a:off x="8924925" y="1214472"/>
              <a:ext cx="3502206" cy="6134100"/>
            </a:xfrm>
            <a:prstGeom prst="rect">
              <a:avLst/>
            </a:prstGeom>
          </p:spPr>
        </p:pic>
      </p:grpSp>
      <p:grpSp>
        <p:nvGrpSpPr>
          <p:cNvPr id="8" name="Group 7"/>
          <p:cNvGrpSpPr/>
          <p:nvPr/>
        </p:nvGrpSpPr>
        <p:grpSpPr>
          <a:xfrm>
            <a:off x="2885108" y="1820675"/>
            <a:ext cx="6389313" cy="4706399"/>
            <a:chOff x="762000" y="-19050"/>
            <a:chExt cx="7010400" cy="5162550"/>
          </a:xfrm>
        </p:grpSpPr>
        <p:pic>
          <p:nvPicPr>
            <p:cNvPr id="9" name="Picture 2" descr="C:\Users\Tom\Projects\DevDays\desc_shor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0"/>
              <a:ext cx="30861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Tom\Projects\DevDays\desc_short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4870" y="-19050"/>
              <a:ext cx="3097530" cy="51625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491219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mph" presetSubtype="0" nodeType="clickEffect">
                                  <p:stCondLst>
                                    <p:cond delay="0"/>
                                  </p:stCondLst>
                                  <p:childTnLst>
                                    <p:set>
                                      <p:cBhvr rctx="PPT">
                                        <p:cTn id="13" dur="indefinite"/>
                                        <p:tgtEl>
                                          <p:spTgt spid="7"/>
                                        </p:tgtEl>
                                        <p:attrNameLst>
                                          <p:attrName>style.opacity</p:attrName>
                                        </p:attrNameLst>
                                      </p:cBhvr>
                                      <p:to>
                                        <p:strVal val="0.75"/>
                                      </p:to>
                                    </p:set>
                                    <p:animEffect filter="image" prLst="opacity: 0.75">
                                      <p:cBhvr rctx="IE">
                                        <p:cTn id="14" dur="indefinite"/>
                                        <p:tgtEl>
                                          <p:spTgt spid="7"/>
                                        </p:tgtEl>
                                      </p:cBhvr>
                                    </p:animEffect>
                                  </p:childTnLst>
                                  <p:subTnLst>
                                    <p:animClr clrSpc="rgb" dir="cw">
                                      <p:cBhvr override="childStyle">
                                        <p:cTn dur="1" fill="hold" display="0" masterRel="nextClick" afterEffect="1"/>
                                        <p:tgtEl>
                                          <p:spTgt spid="7"/>
                                        </p:tgtEl>
                                        <p:attrNameLst>
                                          <p:attrName>ppt_c</p:attrName>
                                        </p:attrNameLst>
                                      </p:cBhvr>
                                      <p:to>
                                        <a:schemeClr val="accent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387" y="1214472"/>
            <a:ext cx="3134162" cy="522042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8616" y="1214472"/>
            <a:ext cx="3134162" cy="522042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7845" y="1214471"/>
            <a:ext cx="3134162" cy="5220429"/>
          </a:xfrm>
          <a:prstGeom prst="rect">
            <a:avLst/>
          </a:prstGeom>
        </p:spPr>
      </p:pic>
    </p:spTree>
    <p:extLst>
      <p:ext uri="{BB962C8B-B14F-4D97-AF65-F5344CB8AC3E}">
        <p14:creationId xmlns:p14="http://schemas.microsoft.com/office/powerpoint/2010/main" val="152457823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Reliability</a:t>
            </a:r>
            <a:endParaRPr lang="en-US" dirty="0"/>
          </a:p>
        </p:txBody>
      </p:sp>
      <p:pic>
        <p:nvPicPr>
          <p:cNvPr id="3" name="Picture 2"/>
          <p:cNvPicPr>
            <a:picLocks noChangeAspect="1"/>
          </p:cNvPicPr>
          <p:nvPr/>
        </p:nvPicPr>
        <p:blipFill>
          <a:blip r:embed="rId2"/>
          <a:stretch>
            <a:fillRect/>
          </a:stretch>
        </p:blipFill>
        <p:spPr>
          <a:xfrm>
            <a:off x="274320" y="1402079"/>
            <a:ext cx="4935739" cy="4800601"/>
          </a:xfrm>
          <a:prstGeom prst="rect">
            <a:avLst/>
          </a:prstGeom>
        </p:spPr>
      </p:pic>
      <p:pic>
        <p:nvPicPr>
          <p:cNvPr id="4" name="Picture 3"/>
          <p:cNvPicPr>
            <a:picLocks noChangeAspect="1"/>
          </p:cNvPicPr>
          <p:nvPr/>
        </p:nvPicPr>
        <p:blipFill>
          <a:blip r:embed="rId3"/>
          <a:stretch>
            <a:fillRect/>
          </a:stretch>
        </p:blipFill>
        <p:spPr>
          <a:xfrm>
            <a:off x="5421071" y="1402079"/>
            <a:ext cx="6850046" cy="4800601"/>
          </a:xfrm>
          <a:prstGeom prst="rect">
            <a:avLst/>
          </a:prstGeom>
        </p:spPr>
      </p:pic>
    </p:spTree>
    <p:extLst>
      <p:ext uri="{BB962C8B-B14F-4D97-AF65-F5344CB8AC3E}">
        <p14:creationId xmlns:p14="http://schemas.microsoft.com/office/powerpoint/2010/main" val="126504569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Listen and learn</a:t>
            </a:r>
            <a:endParaRPr lang="en-US" dirty="0"/>
          </a:p>
        </p:txBody>
      </p:sp>
      <p:sp>
        <p:nvSpPr>
          <p:cNvPr id="3" name="Content Placeholder 2"/>
          <p:cNvSpPr>
            <a:spLocks noGrp="1"/>
          </p:cNvSpPr>
          <p:nvPr>
            <p:ph sz="quarter" idx="10"/>
          </p:nvPr>
        </p:nvSpPr>
        <p:spPr>
          <a:xfrm>
            <a:off x="274638" y="1214438"/>
            <a:ext cx="11887200" cy="3853363"/>
          </a:xfrm>
        </p:spPr>
        <p:txBody>
          <a:bodyPr/>
          <a:lstStyle/>
          <a:p>
            <a:r>
              <a:rPr lang="en-US" dirty="0" smtClean="0"/>
              <a:t>Feedback from users is critical</a:t>
            </a:r>
          </a:p>
          <a:p>
            <a:pPr lvl="1"/>
            <a:r>
              <a:rPr lang="en-US" dirty="0" smtClean="0"/>
              <a:t>Ranking </a:t>
            </a:r>
          </a:p>
          <a:p>
            <a:pPr lvl="1"/>
            <a:r>
              <a:rPr lang="en-US" dirty="0" smtClean="0"/>
              <a:t>Ratings</a:t>
            </a:r>
          </a:p>
          <a:p>
            <a:r>
              <a:rPr lang="en-US" dirty="0" smtClean="0"/>
              <a:t>Analytics</a:t>
            </a:r>
          </a:p>
          <a:p>
            <a:pPr lvl="1"/>
            <a:r>
              <a:rPr lang="en-US" dirty="0"/>
              <a:t>Measure usage &amp; adoption</a:t>
            </a:r>
          </a:p>
          <a:p>
            <a:pPr lvl="1"/>
            <a:r>
              <a:rPr lang="en-US" dirty="0"/>
              <a:t>Improve user experience</a:t>
            </a:r>
          </a:p>
          <a:p>
            <a:pPr lvl="1"/>
            <a:r>
              <a:rPr lang="en-US" dirty="0"/>
              <a:t>Improve quality</a:t>
            </a:r>
          </a:p>
          <a:p>
            <a:pPr lvl="1"/>
            <a:r>
              <a:rPr lang="en-US" dirty="0"/>
              <a:t>Know your users</a:t>
            </a:r>
            <a:r>
              <a:rPr lang="en-US" dirty="0" smtClean="0"/>
              <a:t>!</a:t>
            </a:r>
            <a:endParaRPr lang="en-US" dirty="0"/>
          </a:p>
        </p:txBody>
      </p:sp>
    </p:spTree>
    <p:extLst>
      <p:ext uri="{BB962C8B-B14F-4D97-AF65-F5344CB8AC3E}">
        <p14:creationId xmlns:p14="http://schemas.microsoft.com/office/powerpoint/2010/main" val="323428725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Market your app</a:t>
            </a:r>
            <a:endParaRPr lang="en-US" dirty="0"/>
          </a:p>
        </p:txBody>
      </p:sp>
      <p:pic>
        <p:nvPicPr>
          <p:cNvPr id="5" name="Picture 2" descr="clip_image00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013" y="4411662"/>
            <a:ext cx="3539391" cy="54056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77892" y="1403117"/>
            <a:ext cx="3592470" cy="10361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ctr" anchorCtr="0"/>
          <a:lstStyle/>
          <a:p>
            <a:pPr algn="ctr"/>
            <a:r>
              <a:rPr lang="en-US" sz="2000" b="1" dirty="0" smtClean="0">
                <a:gradFill>
                  <a:gsLst>
                    <a:gs pos="0">
                      <a:srgbClr val="FFFFFF"/>
                    </a:gs>
                    <a:gs pos="100000">
                      <a:srgbClr val="FFFFFF"/>
                    </a:gs>
                  </a:gsLst>
                  <a:lin ang="5400000" scaled="0"/>
                </a:gradFill>
                <a:latin typeface="+mj-lt"/>
              </a:rPr>
              <a:t>Promote via web, social media, advertisement</a:t>
            </a:r>
            <a:endParaRPr lang="en-US" sz="1600" b="1" dirty="0">
              <a:gradFill>
                <a:gsLst>
                  <a:gs pos="0">
                    <a:srgbClr val="FFFFFF"/>
                  </a:gs>
                  <a:gs pos="100000">
                    <a:srgbClr val="FFFFFF"/>
                  </a:gs>
                </a:gsLst>
                <a:lin ang="5400000" scaled="0"/>
              </a:gradFill>
              <a:latin typeface="+mj-lt"/>
            </a:endParaRPr>
          </a:p>
        </p:txBody>
      </p:sp>
      <p:sp>
        <p:nvSpPr>
          <p:cNvPr id="10" name="Rectangle 9"/>
          <p:cNvSpPr/>
          <p:nvPr/>
        </p:nvSpPr>
        <p:spPr>
          <a:xfrm>
            <a:off x="4449661" y="1412039"/>
            <a:ext cx="3592470" cy="10184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ctr" anchorCtr="0"/>
          <a:lstStyle/>
          <a:p>
            <a:pPr algn="ctr"/>
            <a:r>
              <a:rPr lang="en-US" sz="2000" b="1" dirty="0" smtClean="0">
                <a:gradFill>
                  <a:gsLst>
                    <a:gs pos="0">
                      <a:srgbClr val="FFFFFF"/>
                    </a:gs>
                    <a:gs pos="100000">
                      <a:srgbClr val="FFFFFF"/>
                    </a:gs>
                  </a:gsLst>
                  <a:lin ang="5400000" scaled="0"/>
                </a:gradFill>
                <a:latin typeface="+mj-lt"/>
              </a:rPr>
              <a:t>Maintain the relationship with the user</a:t>
            </a:r>
            <a:br>
              <a:rPr lang="en-US" sz="2000" b="1" dirty="0" smtClean="0">
                <a:gradFill>
                  <a:gsLst>
                    <a:gs pos="0">
                      <a:srgbClr val="FFFFFF"/>
                    </a:gs>
                    <a:gs pos="100000">
                      <a:srgbClr val="FFFFFF"/>
                    </a:gs>
                  </a:gsLst>
                  <a:lin ang="5400000" scaled="0"/>
                </a:gradFill>
                <a:latin typeface="+mj-lt"/>
              </a:rPr>
            </a:br>
            <a:r>
              <a:rPr lang="en-US" sz="1050" dirty="0" smtClean="0">
                <a:gradFill>
                  <a:gsLst>
                    <a:gs pos="0">
                      <a:srgbClr val="FFFFFF"/>
                    </a:gs>
                    <a:gs pos="100000">
                      <a:srgbClr val="FFFFFF"/>
                    </a:gs>
                  </a:gsLst>
                  <a:lin ang="5400000" scaled="0"/>
                </a:gradFill>
                <a:latin typeface="+mj-lt"/>
              </a:rPr>
              <a:t>(Achievements, Daily Deals, Live Tile, Notifications, …)</a:t>
            </a:r>
            <a:endParaRPr lang="en-US" sz="900" dirty="0">
              <a:gradFill>
                <a:gsLst>
                  <a:gs pos="0">
                    <a:srgbClr val="FFFFFF"/>
                  </a:gs>
                  <a:gs pos="100000">
                    <a:srgbClr val="FFFFFF"/>
                  </a:gs>
                </a:gsLst>
                <a:lin ang="5400000" scaled="0"/>
              </a:gradFill>
              <a:latin typeface="+mj-lt"/>
            </a:endParaRPr>
          </a:p>
        </p:txBody>
      </p:sp>
      <p:sp>
        <p:nvSpPr>
          <p:cNvPr id="12" name="Rectangle 11"/>
          <p:cNvSpPr/>
          <p:nvPr/>
        </p:nvSpPr>
        <p:spPr>
          <a:xfrm>
            <a:off x="519155" y="4975220"/>
            <a:ext cx="3729548" cy="338554"/>
          </a:xfrm>
          <a:prstGeom prst="rect">
            <a:avLst/>
          </a:prstGeom>
        </p:spPr>
        <p:txBody>
          <a:bodyPr wrap="square">
            <a:spAutoFit/>
          </a:bodyPr>
          <a:lstStyle/>
          <a:p>
            <a:r>
              <a:rPr lang="en-US" sz="1600" dirty="0" smtClean="0">
                <a:gradFill>
                  <a:gsLst>
                    <a:gs pos="0">
                      <a:schemeClr val="tx1"/>
                    </a:gs>
                    <a:gs pos="100000">
                      <a:schemeClr val="tx1"/>
                    </a:gs>
                  </a:gsLst>
                  <a:lin ang="5400000" scaled="0"/>
                </a:gradFill>
                <a:latin typeface="+mj-lt"/>
              </a:rPr>
              <a:t>Use the Badge (</a:t>
            </a:r>
            <a:r>
              <a:rPr lang="en-US" sz="1600" dirty="0" smtClean="0">
                <a:gradFill>
                  <a:gsLst>
                    <a:gs pos="0">
                      <a:schemeClr val="tx1"/>
                    </a:gs>
                    <a:gs pos="100000">
                      <a:schemeClr val="tx1"/>
                    </a:gs>
                  </a:gsLst>
                  <a:lin ang="5400000" scaled="0"/>
                </a:gradFill>
                <a:latin typeface="+mj-lt"/>
                <a:hlinkClick r:id="rId4"/>
              </a:rPr>
              <a:t>link to graphics</a:t>
            </a:r>
            <a:r>
              <a:rPr lang="en-US" sz="1600" dirty="0" smtClean="0">
                <a:gradFill>
                  <a:gsLst>
                    <a:gs pos="0">
                      <a:schemeClr val="tx1"/>
                    </a:gs>
                    <a:gs pos="100000">
                      <a:schemeClr val="tx1"/>
                    </a:gs>
                  </a:gsLst>
                  <a:lin ang="5400000" scaled="0"/>
                </a:gradFill>
                <a:latin typeface="+mj-lt"/>
              </a:rPr>
              <a:t>)</a:t>
            </a:r>
            <a:endParaRPr lang="en-US" sz="1600" dirty="0">
              <a:gradFill>
                <a:gsLst>
                  <a:gs pos="0">
                    <a:schemeClr val="tx1"/>
                  </a:gs>
                  <a:gs pos="100000">
                    <a:schemeClr val="tx1"/>
                  </a:gs>
                </a:gsLst>
                <a:lin ang="5400000" scaled="0"/>
              </a:gradFill>
              <a:latin typeface="+mj-lt"/>
            </a:endParaRPr>
          </a:p>
        </p:txBody>
      </p:sp>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t="12205" r="33929" b="56474"/>
          <a:stretch/>
        </p:blipFill>
        <p:spPr>
          <a:xfrm>
            <a:off x="350837" y="2659062"/>
            <a:ext cx="3857061" cy="1036638"/>
          </a:xfrm>
          <a:prstGeom prst="rect">
            <a:avLst/>
          </a:prstGeom>
        </p:spPr>
      </p:pic>
      <p:sp>
        <p:nvSpPr>
          <p:cNvPr id="17" name="Rectangle 16"/>
          <p:cNvSpPr/>
          <p:nvPr/>
        </p:nvSpPr>
        <p:spPr>
          <a:xfrm>
            <a:off x="547730" y="3794523"/>
            <a:ext cx="2546308" cy="338554"/>
          </a:xfrm>
          <a:prstGeom prst="rect">
            <a:avLst/>
          </a:prstGeom>
        </p:spPr>
        <p:txBody>
          <a:bodyPr wrap="square">
            <a:spAutoFit/>
          </a:bodyPr>
          <a:lstStyle/>
          <a:p>
            <a:r>
              <a:rPr lang="en-US" sz="1600" dirty="0" smtClean="0">
                <a:gradFill>
                  <a:gsLst>
                    <a:gs pos="0">
                      <a:schemeClr val="tx1"/>
                    </a:gs>
                    <a:gs pos="100000">
                      <a:schemeClr val="tx1"/>
                    </a:gs>
                  </a:gsLst>
                  <a:lin ang="5400000" scaled="0"/>
                </a:gradFill>
                <a:latin typeface="+mj-lt"/>
              </a:rPr>
              <a:t>Use social media</a:t>
            </a:r>
            <a:endParaRPr lang="en-US" sz="1600" dirty="0">
              <a:gradFill>
                <a:gsLst>
                  <a:gs pos="0">
                    <a:schemeClr val="tx1"/>
                  </a:gs>
                  <a:gs pos="100000">
                    <a:schemeClr val="tx1"/>
                  </a:gs>
                </a:gsLst>
                <a:lin ang="5400000" scaled="0"/>
              </a:gradFill>
              <a:latin typeface="+mj-lt"/>
            </a:endParaRPr>
          </a:p>
        </p:txBody>
      </p:sp>
      <p:sp>
        <p:nvSpPr>
          <p:cNvPr id="18" name="Rectangle 17"/>
          <p:cNvSpPr/>
          <p:nvPr/>
        </p:nvSpPr>
        <p:spPr>
          <a:xfrm>
            <a:off x="6817257" y="6596112"/>
            <a:ext cx="1334829" cy="338554"/>
          </a:xfrm>
          <a:prstGeom prst="rect">
            <a:avLst/>
          </a:prstGeom>
        </p:spPr>
        <p:txBody>
          <a:bodyPr wrap="square">
            <a:spAutoFit/>
          </a:bodyPr>
          <a:lstStyle/>
          <a:p>
            <a:pPr algn="r"/>
            <a:r>
              <a:rPr lang="en-US" sz="1600" dirty="0" smtClean="0">
                <a:gradFill>
                  <a:gsLst>
                    <a:gs pos="0">
                      <a:schemeClr val="tx1"/>
                    </a:gs>
                    <a:gs pos="100000">
                      <a:schemeClr val="tx1"/>
                    </a:gs>
                  </a:gsLst>
                  <a:lin ang="5400000" scaled="0"/>
                </a:gradFill>
                <a:latin typeface="+mj-lt"/>
              </a:rPr>
              <a:t>Daily Deals</a:t>
            </a:r>
            <a:endParaRPr lang="en-US" sz="1600" dirty="0">
              <a:gradFill>
                <a:gsLst>
                  <a:gs pos="0">
                    <a:schemeClr val="tx1"/>
                  </a:gs>
                  <a:gs pos="100000">
                    <a:schemeClr val="tx1"/>
                  </a:gs>
                </a:gsLst>
                <a:lin ang="5400000" scaled="0"/>
              </a:gradFill>
              <a:latin typeface="+mj-lt"/>
            </a:endParaRPr>
          </a:p>
        </p:txBody>
      </p:sp>
      <p:pic>
        <p:nvPicPr>
          <p:cNvPr id="20" name="Picture 19"/>
          <p:cNvPicPr>
            <a:picLocks noChangeAspect="1"/>
          </p:cNvPicPr>
          <p:nvPr/>
        </p:nvPicPr>
        <p:blipFill rotWithShape="1">
          <a:blip r:embed="rId6">
            <a:extLst>
              <a:ext uri="{28A0092B-C50C-407E-A947-70E740481C1C}">
                <a14:useLocalDpi xmlns:a14="http://schemas.microsoft.com/office/drawing/2010/main" val="0"/>
              </a:ext>
            </a:extLst>
          </a:blip>
          <a:srcRect t="3155" b="12959"/>
          <a:stretch/>
        </p:blipFill>
        <p:spPr>
          <a:xfrm>
            <a:off x="8761915" y="2659062"/>
            <a:ext cx="2640013" cy="3937050"/>
          </a:xfrm>
          <a:prstGeom prst="rect">
            <a:avLst/>
          </a:prstGeom>
        </p:spPr>
      </p:pic>
      <p:sp>
        <p:nvSpPr>
          <p:cNvPr id="21" name="TextBox 20"/>
          <p:cNvSpPr txBox="1"/>
          <p:nvPr/>
        </p:nvSpPr>
        <p:spPr>
          <a:xfrm>
            <a:off x="9952492" y="6619994"/>
            <a:ext cx="1449436" cy="246221"/>
          </a:xfrm>
          <a:prstGeom prst="rect">
            <a:avLst/>
          </a:prstGeom>
          <a:noFill/>
        </p:spPr>
        <p:txBody>
          <a:bodyPr wrap="none" rtlCol="0">
            <a:spAutoFit/>
          </a:bodyPr>
          <a:lstStyle/>
          <a:p>
            <a:r>
              <a:rPr lang="en-US" sz="1000" dirty="0" smtClean="0">
                <a:gradFill>
                  <a:gsLst>
                    <a:gs pos="0">
                      <a:schemeClr val="tx1">
                        <a:lumMod val="75000"/>
                        <a:lumOff val="25000"/>
                      </a:schemeClr>
                    </a:gs>
                    <a:gs pos="100000">
                      <a:schemeClr val="tx1">
                        <a:lumMod val="75000"/>
                        <a:lumOff val="25000"/>
                      </a:schemeClr>
                    </a:gs>
                  </a:gsLst>
                  <a:lin ang="5400000" scaled="0"/>
                </a:gradFill>
                <a:latin typeface="+mj-lt"/>
              </a:rPr>
              <a:t>3D Bowling (AE Mobile)</a:t>
            </a:r>
          </a:p>
        </p:txBody>
      </p:sp>
      <p:sp>
        <p:nvSpPr>
          <p:cNvPr id="23" name="Rectangle 22"/>
          <p:cNvSpPr/>
          <p:nvPr/>
        </p:nvSpPr>
        <p:spPr>
          <a:xfrm>
            <a:off x="6905786" y="2478216"/>
            <a:ext cx="1020762" cy="338554"/>
          </a:xfrm>
          <a:prstGeom prst="rect">
            <a:avLst/>
          </a:prstGeom>
        </p:spPr>
        <p:txBody>
          <a:bodyPr wrap="square">
            <a:spAutoFit/>
          </a:bodyPr>
          <a:lstStyle/>
          <a:p>
            <a:r>
              <a:rPr lang="en-US" sz="1600" dirty="0" smtClean="0">
                <a:gradFill>
                  <a:gsLst>
                    <a:gs pos="0">
                      <a:schemeClr val="tx1"/>
                    </a:gs>
                    <a:gs pos="100000">
                      <a:schemeClr val="tx1"/>
                    </a:gs>
                  </a:gsLst>
                  <a:lin ang="5400000" scaled="0"/>
                </a:gradFill>
                <a:latin typeface="+mj-lt"/>
              </a:rPr>
              <a:t>Live Tile</a:t>
            </a:r>
            <a:endParaRPr lang="en-US" sz="1600" dirty="0">
              <a:gradFill>
                <a:gsLst>
                  <a:gs pos="0">
                    <a:schemeClr val="tx1"/>
                  </a:gs>
                  <a:gs pos="100000">
                    <a:schemeClr val="tx1"/>
                  </a:gs>
                </a:gsLst>
                <a:lin ang="5400000" scaled="0"/>
              </a:gradFill>
              <a:latin typeface="+mj-lt"/>
            </a:endParaRPr>
          </a:p>
        </p:txBody>
      </p:sp>
      <p:grpSp>
        <p:nvGrpSpPr>
          <p:cNvPr id="30" name="Group 29"/>
          <p:cNvGrpSpPr/>
          <p:nvPr/>
        </p:nvGrpSpPr>
        <p:grpSpPr>
          <a:xfrm>
            <a:off x="5081275" y="2778181"/>
            <a:ext cx="2562226" cy="1350850"/>
            <a:chOff x="8456611" y="2668587"/>
            <a:chExt cx="3733801" cy="1968525"/>
          </a:xfrm>
        </p:grpSpPr>
        <p:sp>
          <p:nvSpPr>
            <p:cNvPr id="29" name="Rectangle 28"/>
            <p:cNvSpPr/>
            <p:nvPr/>
          </p:nvSpPr>
          <p:spPr bwMode="auto">
            <a:xfrm>
              <a:off x="8456611" y="2668587"/>
              <a:ext cx="3733801" cy="196852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latin typeface="+mj-lt"/>
                <a:ea typeface="Segoe UI" pitchFamily="34" charset="0"/>
                <a:cs typeface="Segoe UI" pitchFamily="34" charset="0"/>
              </a:endParaRPr>
            </a:p>
          </p:txBody>
        </p:sp>
        <p:pic>
          <p:nvPicPr>
            <p:cNvPr id="25" name="Picture 24"/>
            <p:cNvPicPr>
              <a:picLocks noChangeAspect="1"/>
            </p:cNvPicPr>
            <p:nvPr/>
          </p:nvPicPr>
          <p:blipFill rotWithShape="1">
            <a:blip r:embed="rId7">
              <a:extLst>
                <a:ext uri="{28A0092B-C50C-407E-A947-70E740481C1C}">
                  <a14:useLocalDpi xmlns:a14="http://schemas.microsoft.com/office/drawing/2010/main" val="0"/>
                </a:ext>
              </a:extLst>
            </a:blip>
            <a:srcRect l="3874" t="47936" r="49644" b="25917"/>
            <a:stretch/>
          </p:blipFill>
          <p:spPr>
            <a:xfrm>
              <a:off x="8516769" y="2713095"/>
              <a:ext cx="1828800" cy="1828801"/>
            </a:xfrm>
            <a:prstGeom prst="rect">
              <a:avLst/>
            </a:prstGeom>
          </p:spPr>
        </p:pic>
        <p:pic>
          <p:nvPicPr>
            <p:cNvPr id="26" name="Picture 25"/>
            <p:cNvPicPr>
              <a:picLocks noChangeAspect="1"/>
            </p:cNvPicPr>
            <p:nvPr/>
          </p:nvPicPr>
          <p:blipFill rotWithShape="1">
            <a:blip r:embed="rId8">
              <a:extLst>
                <a:ext uri="{28A0092B-C50C-407E-A947-70E740481C1C}">
                  <a14:useLocalDpi xmlns:a14="http://schemas.microsoft.com/office/drawing/2010/main" val="0"/>
                </a:ext>
              </a:extLst>
            </a:blip>
            <a:srcRect l="49644" t="38731" r="3874" b="35123"/>
            <a:stretch/>
          </p:blipFill>
          <p:spPr>
            <a:xfrm>
              <a:off x="10331449" y="2738176"/>
              <a:ext cx="1828800" cy="1828800"/>
            </a:xfrm>
            <a:prstGeom prst="rect">
              <a:avLst/>
            </a:prstGeom>
          </p:spPr>
        </p:pic>
      </p:grpSp>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57597" y="4564062"/>
            <a:ext cx="3632203" cy="2043114"/>
          </a:xfrm>
          <a:prstGeom prst="rect">
            <a:avLst/>
          </a:prstGeom>
        </p:spPr>
      </p:pic>
      <p:sp>
        <p:nvSpPr>
          <p:cNvPr id="31" name="TextBox 30"/>
          <p:cNvSpPr txBox="1"/>
          <p:nvPr/>
        </p:nvSpPr>
        <p:spPr>
          <a:xfrm>
            <a:off x="4344887" y="6603793"/>
            <a:ext cx="1789272" cy="246221"/>
          </a:xfrm>
          <a:prstGeom prst="rect">
            <a:avLst/>
          </a:prstGeom>
          <a:noFill/>
        </p:spPr>
        <p:txBody>
          <a:bodyPr wrap="none" rtlCol="0">
            <a:spAutoFit/>
          </a:bodyPr>
          <a:lstStyle/>
          <a:p>
            <a:r>
              <a:rPr lang="en-US" sz="1000" dirty="0" err="1" smtClean="0">
                <a:gradFill>
                  <a:gsLst>
                    <a:gs pos="0">
                      <a:schemeClr val="tx1">
                        <a:lumMod val="75000"/>
                        <a:lumOff val="25000"/>
                      </a:schemeClr>
                    </a:gs>
                    <a:gs pos="100000">
                      <a:schemeClr val="tx1">
                        <a:lumMod val="75000"/>
                        <a:lumOff val="25000"/>
                      </a:schemeClr>
                    </a:gs>
                  </a:gsLst>
                  <a:lin ang="5400000" scaled="0"/>
                </a:gradFill>
                <a:latin typeface="+mj-lt"/>
              </a:rPr>
              <a:t>Dredd</a:t>
            </a:r>
            <a:r>
              <a:rPr lang="en-US" sz="1000" dirty="0" smtClean="0">
                <a:gradFill>
                  <a:gsLst>
                    <a:gs pos="0">
                      <a:schemeClr val="tx1">
                        <a:lumMod val="75000"/>
                        <a:lumOff val="25000"/>
                      </a:schemeClr>
                    </a:gs>
                    <a:gs pos="100000">
                      <a:schemeClr val="tx1">
                        <a:lumMod val="75000"/>
                        <a:lumOff val="25000"/>
                      </a:schemeClr>
                    </a:gs>
                  </a:gsLst>
                  <a:lin ang="5400000" scaled="0"/>
                </a:gradFill>
                <a:latin typeface="+mj-lt"/>
              </a:rPr>
              <a:t> vs. Zombies (Rebellion)</a:t>
            </a:r>
          </a:p>
        </p:txBody>
      </p:sp>
      <p:sp>
        <p:nvSpPr>
          <p:cNvPr id="32" name="Oval 31"/>
          <p:cNvSpPr/>
          <p:nvPr/>
        </p:nvSpPr>
        <p:spPr bwMode="auto">
          <a:xfrm>
            <a:off x="8277728" y="2226888"/>
            <a:ext cx="1796235" cy="1796235"/>
          </a:xfrm>
          <a:prstGeom prst="ellipse">
            <a:avLst/>
          </a:prstGeom>
          <a:noFill/>
          <a:ln w="571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8" name="Rectangle 7"/>
          <p:cNvSpPr/>
          <p:nvPr/>
        </p:nvSpPr>
        <p:spPr>
          <a:xfrm>
            <a:off x="8277728" y="1406826"/>
            <a:ext cx="3592470" cy="1032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ctr" anchorCtr="0"/>
          <a:lstStyle/>
          <a:p>
            <a:pPr algn="ctr"/>
            <a:r>
              <a:rPr lang="en-US" sz="2000" b="1" dirty="0" smtClean="0">
                <a:gradFill>
                  <a:gsLst>
                    <a:gs pos="0">
                      <a:srgbClr val="FFFFFF"/>
                    </a:gs>
                    <a:gs pos="100000">
                      <a:srgbClr val="FFFFFF"/>
                    </a:gs>
                  </a:gsLst>
                  <a:lin ang="5400000" scaled="0"/>
                </a:gradFill>
                <a:latin typeface="+mj-lt"/>
              </a:rPr>
              <a:t>Promote inside your app</a:t>
            </a:r>
            <a:endParaRPr lang="en-US" sz="1600" b="1" dirty="0">
              <a:gradFill>
                <a:gsLst>
                  <a:gs pos="0">
                    <a:srgbClr val="FFFFFF"/>
                  </a:gs>
                  <a:gs pos="100000">
                    <a:srgbClr val="FFFFFF"/>
                  </a:gs>
                </a:gsLst>
                <a:lin ang="5400000" scaled="0"/>
              </a:gradFill>
              <a:latin typeface="+mj-lt"/>
            </a:endParaRPr>
          </a:p>
        </p:txBody>
      </p:sp>
      <p:sp>
        <p:nvSpPr>
          <p:cNvPr id="33" name="TextBox 32"/>
          <p:cNvSpPr txBox="1"/>
          <p:nvPr/>
        </p:nvSpPr>
        <p:spPr>
          <a:xfrm>
            <a:off x="4999037" y="4089241"/>
            <a:ext cx="2644464" cy="400110"/>
          </a:xfrm>
          <a:prstGeom prst="rect">
            <a:avLst/>
          </a:prstGeom>
          <a:noFill/>
        </p:spPr>
        <p:txBody>
          <a:bodyPr wrap="square" rtlCol="0">
            <a:spAutoFit/>
          </a:bodyPr>
          <a:lstStyle/>
          <a:p>
            <a:r>
              <a:rPr lang="en-US" sz="1000" dirty="0" smtClean="0">
                <a:gradFill>
                  <a:gsLst>
                    <a:gs pos="0">
                      <a:schemeClr val="tx1">
                        <a:lumMod val="75000"/>
                        <a:lumOff val="25000"/>
                      </a:schemeClr>
                    </a:gs>
                    <a:gs pos="100000">
                      <a:schemeClr val="tx1">
                        <a:lumMod val="75000"/>
                        <a:lumOff val="25000"/>
                      </a:schemeClr>
                    </a:gs>
                  </a:gsLst>
                  <a:lin ang="5400000" scaled="0"/>
                </a:gradFill>
                <a:latin typeface="+mj-lt"/>
              </a:rPr>
              <a:t>Weather </a:t>
            </a:r>
            <a:r>
              <a:rPr lang="en-US" sz="1000" dirty="0">
                <a:gradFill>
                  <a:gsLst>
                    <a:gs pos="0">
                      <a:schemeClr val="tx1">
                        <a:lumMod val="75000"/>
                        <a:lumOff val="25000"/>
                      </a:schemeClr>
                    </a:gs>
                    <a:gs pos="100000">
                      <a:schemeClr val="tx1">
                        <a:lumMod val="75000"/>
                        <a:lumOff val="25000"/>
                      </a:schemeClr>
                    </a:gs>
                  </a:gsLst>
                  <a:lin ang="5400000" scaled="0"/>
                </a:gradFill>
                <a:latin typeface="+mj-lt"/>
              </a:rPr>
              <a:t>Flow (Gergely </a:t>
            </a:r>
            <a:r>
              <a:rPr lang="en-US" sz="1000" dirty="0" smtClean="0">
                <a:gradFill>
                  <a:gsLst>
                    <a:gs pos="0">
                      <a:schemeClr val="tx1">
                        <a:lumMod val="75000"/>
                        <a:lumOff val="25000"/>
                      </a:schemeClr>
                    </a:gs>
                    <a:gs pos="100000">
                      <a:schemeClr val="tx1">
                        <a:lumMod val="75000"/>
                        <a:lumOff val="25000"/>
                      </a:schemeClr>
                    </a:gs>
                  </a:gsLst>
                  <a:lin ang="5400000" scaled="0"/>
                </a:gradFill>
                <a:latin typeface="+mj-lt"/>
              </a:rPr>
              <a:t>Orosz)</a:t>
            </a:r>
          </a:p>
          <a:p>
            <a:pPr algn="r"/>
            <a:r>
              <a:rPr lang="en-US" sz="1000" dirty="0" err="1" smtClean="0">
                <a:gradFill>
                  <a:gsLst>
                    <a:gs pos="0">
                      <a:schemeClr val="tx1">
                        <a:lumMod val="75000"/>
                        <a:lumOff val="25000"/>
                      </a:schemeClr>
                    </a:gs>
                    <a:gs pos="100000">
                      <a:schemeClr val="tx1">
                        <a:lumMod val="75000"/>
                        <a:lumOff val="25000"/>
                      </a:schemeClr>
                    </a:gs>
                  </a:gsLst>
                  <a:lin ang="5400000" scaled="0"/>
                </a:gradFill>
                <a:latin typeface="+mj-lt"/>
              </a:rPr>
              <a:t>MyTrips</a:t>
            </a:r>
            <a:r>
              <a:rPr lang="en-US" sz="1000" dirty="0" smtClean="0">
                <a:gradFill>
                  <a:gsLst>
                    <a:gs pos="0">
                      <a:schemeClr val="tx1">
                        <a:lumMod val="75000"/>
                        <a:lumOff val="25000"/>
                      </a:schemeClr>
                    </a:gs>
                    <a:gs pos="100000">
                      <a:schemeClr val="tx1">
                        <a:lumMod val="75000"/>
                        <a:lumOff val="25000"/>
                      </a:schemeClr>
                    </a:gs>
                  </a:gsLst>
                  <a:lin ang="5400000" scaled="0"/>
                </a:gradFill>
                <a:latin typeface="+mj-lt"/>
              </a:rPr>
              <a:t> (Ace Widgets)</a:t>
            </a:r>
          </a:p>
        </p:txBody>
      </p:sp>
      <p:sp>
        <p:nvSpPr>
          <p:cNvPr id="24" name="Rectangle 23"/>
          <p:cNvSpPr/>
          <p:nvPr/>
        </p:nvSpPr>
        <p:spPr>
          <a:xfrm>
            <a:off x="519155" y="6314687"/>
            <a:ext cx="3729548" cy="338554"/>
          </a:xfrm>
          <a:prstGeom prst="rect">
            <a:avLst/>
          </a:prstGeom>
        </p:spPr>
        <p:txBody>
          <a:bodyPr wrap="square">
            <a:spAutoFit/>
          </a:bodyPr>
          <a:lstStyle/>
          <a:p>
            <a:r>
              <a:rPr lang="en-US" sz="1600" dirty="0" smtClean="0">
                <a:gradFill>
                  <a:gsLst>
                    <a:gs pos="0">
                      <a:schemeClr val="tx1"/>
                    </a:gs>
                    <a:gs pos="100000">
                      <a:schemeClr val="tx1"/>
                    </a:gs>
                  </a:gsLst>
                  <a:lin ang="5400000" scaled="0"/>
                </a:gradFill>
                <a:latin typeface="+mj-lt"/>
              </a:rPr>
              <a:t>Buy Ads (</a:t>
            </a:r>
            <a:r>
              <a:rPr lang="en-US" sz="1600" dirty="0" smtClean="0">
                <a:gradFill>
                  <a:gsLst>
                    <a:gs pos="0">
                      <a:schemeClr val="tx1"/>
                    </a:gs>
                    <a:gs pos="100000">
                      <a:schemeClr val="tx1"/>
                    </a:gs>
                  </a:gsLst>
                  <a:lin ang="5400000" scaled="0"/>
                </a:gradFill>
                <a:latin typeface="+mj-lt"/>
                <a:hlinkClick r:id="rId10"/>
              </a:rPr>
              <a:t>AdDuplex</a:t>
            </a:r>
            <a:r>
              <a:rPr lang="en-US" sz="1600" dirty="0" smtClean="0">
                <a:gradFill>
                  <a:gsLst>
                    <a:gs pos="0">
                      <a:schemeClr val="tx1"/>
                    </a:gs>
                    <a:gs pos="100000">
                      <a:schemeClr val="tx1"/>
                    </a:gs>
                  </a:gsLst>
                  <a:lin ang="5400000" scaled="0"/>
                </a:gradFill>
                <a:latin typeface="+mj-lt"/>
              </a:rPr>
              <a:t>, others)</a:t>
            </a:r>
            <a:endParaRPr lang="en-US" sz="1600" dirty="0">
              <a:gradFill>
                <a:gsLst>
                  <a:gs pos="0">
                    <a:schemeClr val="tx1"/>
                  </a:gs>
                  <a:gs pos="100000">
                    <a:schemeClr val="tx1"/>
                  </a:gs>
                </a:gsLst>
                <a:lin ang="5400000" scaled="0"/>
              </a:gradFill>
              <a:latin typeface="+mj-lt"/>
            </a:endParaRPr>
          </a:p>
        </p:txBody>
      </p:sp>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7892" y="5707062"/>
            <a:ext cx="3526902" cy="587817"/>
          </a:xfrm>
          <a:prstGeom prst="rect">
            <a:avLst/>
          </a:prstGeom>
        </p:spPr>
      </p:pic>
    </p:spTree>
    <p:extLst>
      <p:ext uri="{BB962C8B-B14F-4D97-AF65-F5344CB8AC3E}">
        <p14:creationId xmlns:p14="http://schemas.microsoft.com/office/powerpoint/2010/main" val="2193414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2" grpId="0"/>
      <p:bldP spid="17" grpId="0"/>
      <p:bldP spid="18" grpId="0"/>
      <p:bldP spid="21" grpId="0"/>
      <p:bldP spid="23" grpId="0"/>
      <p:bldP spid="31" grpId="0"/>
      <p:bldP spid="32" grpId="0" animBg="1"/>
      <p:bldP spid="8" grpId="0" animBg="1"/>
      <p:bldP spid="3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br>
              <a:rPr lang="en-US" dirty="0" smtClean="0"/>
            </a:br>
            <a:r>
              <a:rPr lang="en-US" dirty="0" smtClean="0"/>
              <a:t>Analytics</a:t>
            </a:r>
            <a:endParaRPr lang="en-US" dirty="0"/>
          </a:p>
        </p:txBody>
      </p:sp>
      <p:sp>
        <p:nvSpPr>
          <p:cNvPr id="3" name="Text Placeholder 2"/>
          <p:cNvSpPr>
            <a:spLocks noGrp="1"/>
          </p:cNvSpPr>
          <p:nvPr>
            <p:ph type="body" sz="quarter" idx="12"/>
          </p:nvPr>
        </p:nvSpPr>
        <p:spPr/>
        <p:txBody>
          <a:bodyPr/>
          <a:lstStyle/>
          <a:p>
            <a:r>
              <a:rPr lang="en-US" dirty="0"/>
              <a:t>Matthijs </a:t>
            </a:r>
            <a:r>
              <a:rPr lang="en-US" dirty="0" smtClean="0"/>
              <a:t>Hoekstra</a:t>
            </a:r>
            <a:endParaRPr lang="en-US" dirty="0"/>
          </a:p>
        </p:txBody>
      </p:sp>
    </p:spTree>
    <p:extLst>
      <p:ext uri="{BB962C8B-B14F-4D97-AF65-F5344CB8AC3E}">
        <p14:creationId xmlns:p14="http://schemas.microsoft.com/office/powerpoint/2010/main" val="24328295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Sample data</a:t>
            </a:r>
            <a:endParaRPr lang="en-US" dirty="0"/>
          </a:p>
        </p:txBody>
      </p:sp>
      <p:sp>
        <p:nvSpPr>
          <p:cNvPr id="5" name="Text Placeholder 4"/>
          <p:cNvSpPr>
            <a:spLocks noGrp="1"/>
          </p:cNvSpPr>
          <p:nvPr>
            <p:ph type="body" sz="quarter" idx="10"/>
          </p:nvPr>
        </p:nvSpPr>
        <p:spPr/>
        <p:txBody>
          <a:bodyPr/>
          <a:lstStyle/>
          <a:p>
            <a:endParaRPr lang="en-US" dirty="0"/>
          </a:p>
        </p:txBody>
      </p:sp>
      <p:pic>
        <p:nvPicPr>
          <p:cNvPr id="6" name="Picture 5"/>
          <p:cNvPicPr>
            <a:picLocks noChangeAspect="1"/>
          </p:cNvPicPr>
          <p:nvPr/>
        </p:nvPicPr>
        <p:blipFill>
          <a:blip r:embed="rId2"/>
          <a:stretch>
            <a:fillRect/>
          </a:stretch>
        </p:blipFill>
        <p:spPr>
          <a:xfrm>
            <a:off x="618490" y="1463040"/>
            <a:ext cx="4415002" cy="5021262"/>
          </a:xfrm>
          <a:prstGeom prst="rect">
            <a:avLst/>
          </a:prstGeom>
        </p:spPr>
      </p:pic>
      <p:pic>
        <p:nvPicPr>
          <p:cNvPr id="7" name="Picture 6"/>
          <p:cNvPicPr>
            <a:picLocks noChangeAspect="1"/>
          </p:cNvPicPr>
          <p:nvPr/>
        </p:nvPicPr>
        <p:blipFill>
          <a:blip r:embed="rId3"/>
          <a:stretch>
            <a:fillRect/>
          </a:stretch>
        </p:blipFill>
        <p:spPr>
          <a:xfrm>
            <a:off x="5153259" y="1463040"/>
            <a:ext cx="7048500" cy="4381500"/>
          </a:xfrm>
          <a:prstGeom prst="rect">
            <a:avLst/>
          </a:prstGeom>
        </p:spPr>
      </p:pic>
      <p:sp>
        <p:nvSpPr>
          <p:cNvPr id="8" name="TextBox 7"/>
          <p:cNvSpPr txBox="1"/>
          <p:nvPr/>
        </p:nvSpPr>
        <p:spPr>
          <a:xfrm>
            <a:off x="498723" y="6417258"/>
            <a:ext cx="1095493" cy="627864"/>
          </a:xfrm>
          <a:prstGeom prst="rect">
            <a:avLst/>
          </a:prstGeom>
          <a:noFill/>
        </p:spPr>
        <p:txBody>
          <a:bodyPr wrap="none" lIns="182880" tIns="146304" rIns="182880" bIns="146304" rtlCol="0">
            <a:spAutoFit/>
          </a:bodyPr>
          <a:lstStyle/>
          <a:p>
            <a:pPr>
              <a:lnSpc>
                <a:spcPct val="90000"/>
              </a:lnSpc>
              <a:spcAft>
                <a:spcPts val="600"/>
              </a:spcAft>
            </a:pPr>
            <a:r>
              <a:rPr lang="en-US" sz="2400" dirty="0" err="1" smtClean="0">
                <a:solidFill>
                  <a:schemeClr val="bg1"/>
                </a:solidFill>
              </a:rPr>
              <a:t>mtiks</a:t>
            </a:r>
            <a:endParaRPr lang="en-US" sz="2400" dirty="0" smtClean="0">
              <a:solidFill>
                <a:schemeClr val="bg1"/>
              </a:solidFill>
            </a:endParaRPr>
          </a:p>
        </p:txBody>
      </p:sp>
      <p:sp>
        <p:nvSpPr>
          <p:cNvPr id="9" name="TextBox 8"/>
          <p:cNvSpPr txBox="1"/>
          <p:nvPr/>
        </p:nvSpPr>
        <p:spPr>
          <a:xfrm>
            <a:off x="5033492" y="6417258"/>
            <a:ext cx="109177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chemeClr val="bg1"/>
                </a:solidFill>
              </a:rPr>
              <a:t>flurry</a:t>
            </a:r>
          </a:p>
        </p:txBody>
      </p:sp>
    </p:spTree>
    <p:extLst>
      <p:ext uri="{BB962C8B-B14F-4D97-AF65-F5344CB8AC3E}">
        <p14:creationId xmlns:p14="http://schemas.microsoft.com/office/powerpoint/2010/main" val="198894689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more reviews (</a:t>
            </a:r>
            <a:r>
              <a:rPr lang="en-US" dirty="0" err="1" smtClean="0"/>
              <a:t>app.xaml.cs</a:t>
            </a:r>
            <a:r>
              <a:rPr lang="en-US" dirty="0" smtClean="0"/>
              <a:t>)</a:t>
            </a:r>
            <a:endParaRPr lang="en-US" dirty="0"/>
          </a:p>
        </p:txBody>
      </p:sp>
      <p:sp>
        <p:nvSpPr>
          <p:cNvPr id="3" name="Text Placeholder 2"/>
          <p:cNvSpPr>
            <a:spLocks noGrp="1"/>
          </p:cNvSpPr>
          <p:nvPr>
            <p:ph type="body" sz="quarter" idx="10"/>
          </p:nvPr>
        </p:nvSpPr>
        <p:spPr>
          <a:xfrm>
            <a:off x="274638" y="1216152"/>
            <a:ext cx="11887199" cy="5004447"/>
          </a:xfrm>
        </p:spPr>
        <p:txBody>
          <a:bodyPr/>
          <a:lstStyle/>
          <a:p>
            <a:r>
              <a:rPr lang="en-US" sz="1800" dirty="0">
                <a:solidFill>
                  <a:srgbClr val="000000"/>
                </a:solidFill>
                <a:highlight>
                  <a:srgbClr val="FFFFFF"/>
                </a:highlight>
              </a:rPr>
              <a:t> </a:t>
            </a:r>
            <a:r>
              <a:rPr lang="en-US" sz="1800" dirty="0">
                <a:solidFill>
                  <a:srgbClr val="0000FF"/>
                </a:solidFill>
                <a:highlight>
                  <a:srgbClr val="FFFFFF"/>
                </a:highlight>
              </a:rPr>
              <a:t>private</a:t>
            </a:r>
            <a:r>
              <a:rPr lang="en-US" sz="1800" dirty="0">
                <a:solidFill>
                  <a:srgbClr val="000000"/>
                </a:solidFill>
                <a:highlight>
                  <a:srgbClr val="FFFFFF"/>
                </a:highlight>
              </a:rPr>
              <a:t> </a:t>
            </a:r>
            <a:r>
              <a:rPr lang="en-US" sz="1800" dirty="0">
                <a:solidFill>
                  <a:srgbClr val="0000FF"/>
                </a:solidFill>
                <a:highlight>
                  <a:srgbClr val="FFFFFF"/>
                </a:highlight>
              </a:rPr>
              <a:t>void</a:t>
            </a:r>
            <a:r>
              <a:rPr lang="en-US" sz="1800" dirty="0">
                <a:solidFill>
                  <a:srgbClr val="000000"/>
                </a:solidFill>
                <a:highlight>
                  <a:srgbClr val="FFFFFF"/>
                </a:highlight>
              </a:rPr>
              <a:t> </a:t>
            </a:r>
            <a:r>
              <a:rPr lang="en-US" sz="1800" dirty="0" err="1">
                <a:solidFill>
                  <a:srgbClr val="000000"/>
                </a:solidFill>
                <a:highlight>
                  <a:srgbClr val="FFFFFF"/>
                </a:highlight>
              </a:rPr>
              <a:t>Application_Launching</a:t>
            </a:r>
            <a:r>
              <a:rPr lang="en-US" sz="1800" dirty="0">
                <a:solidFill>
                  <a:srgbClr val="000000"/>
                </a:solidFill>
                <a:highlight>
                  <a:srgbClr val="FFFFFF"/>
                </a:highlight>
              </a:rPr>
              <a:t>(</a:t>
            </a:r>
            <a:r>
              <a:rPr lang="en-US" sz="1800" dirty="0">
                <a:solidFill>
                  <a:srgbClr val="0000FF"/>
                </a:solidFill>
                <a:highlight>
                  <a:srgbClr val="FFFFFF"/>
                </a:highlight>
              </a:rPr>
              <a:t>object</a:t>
            </a:r>
            <a:r>
              <a:rPr lang="en-US" sz="1800" dirty="0">
                <a:solidFill>
                  <a:srgbClr val="000000"/>
                </a:solidFill>
                <a:highlight>
                  <a:srgbClr val="FFFFFF"/>
                </a:highlight>
              </a:rPr>
              <a:t> sender, </a:t>
            </a:r>
            <a:r>
              <a:rPr lang="en-US" sz="1800" dirty="0" err="1">
                <a:solidFill>
                  <a:srgbClr val="2B91AF"/>
                </a:solidFill>
                <a:highlight>
                  <a:srgbClr val="FFFFFF"/>
                </a:highlight>
              </a:rPr>
              <a:t>LaunchingEventArgs</a:t>
            </a:r>
            <a:r>
              <a:rPr lang="en-US" sz="1800" dirty="0">
                <a:solidFill>
                  <a:srgbClr val="000000"/>
                </a:solidFill>
                <a:highlight>
                  <a:srgbClr val="FFFFFF"/>
                </a:highlight>
              </a:rPr>
              <a:t> e)</a:t>
            </a:r>
          </a:p>
          <a:p>
            <a:r>
              <a:rPr lang="en-US" sz="1800" dirty="0">
                <a:solidFill>
                  <a:srgbClr val="000000"/>
                </a:solidFill>
                <a:highlight>
                  <a:srgbClr val="FFFFFF"/>
                </a:highlight>
              </a:rPr>
              <a:t>        {</a:t>
            </a:r>
          </a:p>
          <a:p>
            <a:r>
              <a:rPr lang="en-US" sz="1800" dirty="0">
                <a:solidFill>
                  <a:srgbClr val="000000"/>
                </a:solidFill>
                <a:highlight>
                  <a:srgbClr val="FFFFFF"/>
                </a:highlight>
              </a:rPr>
              <a:t>            </a:t>
            </a:r>
            <a:r>
              <a:rPr lang="en-US" sz="1800" dirty="0" err="1">
                <a:solidFill>
                  <a:srgbClr val="2B91AF"/>
                </a:solidFill>
                <a:highlight>
                  <a:srgbClr val="FFFFFF"/>
                </a:highlight>
              </a:rPr>
              <a:t>IsolatedStorageSettings</a:t>
            </a:r>
            <a:r>
              <a:rPr lang="en-US" sz="1800" dirty="0" err="1">
                <a:solidFill>
                  <a:srgbClr val="000000"/>
                </a:solidFill>
                <a:highlight>
                  <a:srgbClr val="FFFFFF"/>
                </a:highlight>
              </a:rPr>
              <a:t>.ApplicationSettings</a:t>
            </a:r>
            <a:r>
              <a:rPr lang="en-US" sz="1800" dirty="0">
                <a:solidFill>
                  <a:srgbClr val="000000"/>
                </a:solidFill>
                <a:highlight>
                  <a:srgbClr val="FFFFFF"/>
                </a:highlight>
              </a:rPr>
              <a:t>[</a:t>
            </a:r>
            <a:r>
              <a:rPr lang="en-US" sz="1800" dirty="0">
                <a:solidFill>
                  <a:srgbClr val="A31515"/>
                </a:solidFill>
                <a:highlight>
                  <a:srgbClr val="FFFFFF"/>
                </a:highlight>
              </a:rPr>
              <a:t>"</a:t>
            </a:r>
            <a:r>
              <a:rPr lang="en-US" sz="1800" dirty="0" err="1">
                <a:solidFill>
                  <a:srgbClr val="A31515"/>
                </a:solidFill>
                <a:highlight>
                  <a:srgbClr val="FFFFFF"/>
                </a:highlight>
              </a:rPr>
              <a:t>askforreview</a:t>
            </a:r>
            <a:r>
              <a:rPr lang="en-US" sz="1800" dirty="0">
                <a:solidFill>
                  <a:srgbClr val="A31515"/>
                </a:solidFill>
                <a:highlight>
                  <a:srgbClr val="FFFFFF"/>
                </a:highlight>
              </a:rPr>
              <a:t>"</a:t>
            </a:r>
            <a:r>
              <a:rPr lang="en-US" sz="1800" dirty="0">
                <a:solidFill>
                  <a:srgbClr val="000000"/>
                </a:solidFill>
                <a:highlight>
                  <a:srgbClr val="FFFFFF"/>
                </a:highlight>
              </a:rPr>
              <a:t>] = </a:t>
            </a:r>
            <a:r>
              <a:rPr lang="en-US" sz="1800" dirty="0">
                <a:solidFill>
                  <a:srgbClr val="0000FF"/>
                </a:solidFill>
                <a:highlight>
                  <a:srgbClr val="FFFFFF"/>
                </a:highlight>
              </a:rPr>
              <a:t>false</a:t>
            </a:r>
            <a:r>
              <a:rPr lang="en-US" sz="1800" dirty="0">
                <a:solidFill>
                  <a:srgbClr val="000000"/>
                </a:solidFill>
                <a:highlight>
                  <a:srgbClr val="FFFFFF"/>
                </a:highlight>
              </a:rPr>
              <a:t>;</a:t>
            </a:r>
          </a:p>
          <a:p>
            <a:endParaRPr lang="en-US" sz="1800" dirty="0">
              <a:solidFill>
                <a:srgbClr val="000000"/>
              </a:solidFill>
              <a:highlight>
                <a:srgbClr val="FFFFFF"/>
              </a:highlight>
            </a:endParaRPr>
          </a:p>
          <a:p>
            <a:r>
              <a:rPr lang="en-US" sz="1800" dirty="0">
                <a:solidFill>
                  <a:srgbClr val="000000"/>
                </a:solidFill>
                <a:highlight>
                  <a:srgbClr val="FFFFFF"/>
                </a:highlight>
              </a:rPr>
              <a:t>            </a:t>
            </a:r>
            <a:r>
              <a:rPr lang="en-US" sz="1800" dirty="0" err="1">
                <a:solidFill>
                  <a:srgbClr val="0000FF"/>
                </a:solidFill>
                <a:highlight>
                  <a:srgbClr val="FFFFFF"/>
                </a:highlight>
              </a:rPr>
              <a:t>int</a:t>
            </a:r>
            <a:r>
              <a:rPr lang="en-US" sz="1800" dirty="0">
                <a:solidFill>
                  <a:srgbClr val="000000"/>
                </a:solidFill>
                <a:highlight>
                  <a:srgbClr val="FFFFFF"/>
                </a:highlight>
              </a:rPr>
              <a:t> started = 0;</a:t>
            </a:r>
          </a:p>
          <a:p>
            <a:r>
              <a:rPr lang="en-US" sz="1800" dirty="0">
                <a:solidFill>
                  <a:srgbClr val="000000"/>
                </a:solidFill>
                <a:highlight>
                  <a:srgbClr val="FFFFFF"/>
                </a:highlight>
              </a:rPr>
              <a:t>            </a:t>
            </a:r>
            <a:r>
              <a:rPr lang="en-US" sz="1800" dirty="0">
                <a:solidFill>
                  <a:srgbClr val="0000FF"/>
                </a:solidFill>
                <a:highlight>
                  <a:srgbClr val="FFFFFF"/>
                </a:highlight>
              </a:rPr>
              <a:t>if</a:t>
            </a:r>
            <a:r>
              <a:rPr lang="en-US" sz="1800" dirty="0">
                <a:solidFill>
                  <a:srgbClr val="000000"/>
                </a:solidFill>
                <a:highlight>
                  <a:srgbClr val="FFFFFF"/>
                </a:highlight>
              </a:rPr>
              <a:t> (</a:t>
            </a:r>
            <a:r>
              <a:rPr lang="en-US" sz="1800" dirty="0" err="1">
                <a:solidFill>
                  <a:srgbClr val="2B91AF"/>
                </a:solidFill>
                <a:highlight>
                  <a:srgbClr val="FFFFFF"/>
                </a:highlight>
              </a:rPr>
              <a:t>IsolatedStorageSettings</a:t>
            </a:r>
            <a:r>
              <a:rPr lang="en-US" sz="1800" dirty="0" err="1">
                <a:solidFill>
                  <a:srgbClr val="000000"/>
                </a:solidFill>
                <a:highlight>
                  <a:srgbClr val="FFFFFF"/>
                </a:highlight>
              </a:rPr>
              <a:t>.ApplicationSettings.Contains</a:t>
            </a:r>
            <a:r>
              <a:rPr lang="en-US" sz="1800" dirty="0">
                <a:solidFill>
                  <a:srgbClr val="000000"/>
                </a:solidFill>
                <a:highlight>
                  <a:srgbClr val="FFFFFF"/>
                </a:highlight>
              </a:rPr>
              <a:t>(</a:t>
            </a:r>
            <a:r>
              <a:rPr lang="en-US" sz="1800" dirty="0">
                <a:solidFill>
                  <a:srgbClr val="A31515"/>
                </a:solidFill>
                <a:highlight>
                  <a:srgbClr val="FFFFFF"/>
                </a:highlight>
              </a:rPr>
              <a:t>"started"</a:t>
            </a:r>
            <a:r>
              <a:rPr lang="en-US" sz="1800" dirty="0">
                <a:solidFill>
                  <a:srgbClr val="000000"/>
                </a:solidFill>
                <a:highlight>
                  <a:srgbClr val="FFFFFF"/>
                </a:highlight>
              </a:rPr>
              <a:t>))</a:t>
            </a:r>
          </a:p>
          <a:p>
            <a:r>
              <a:rPr lang="en-US" sz="1800" dirty="0">
                <a:solidFill>
                  <a:srgbClr val="000000"/>
                </a:solidFill>
                <a:highlight>
                  <a:srgbClr val="FFFFFF"/>
                </a:highlight>
              </a:rPr>
              <a:t>            {</a:t>
            </a:r>
          </a:p>
          <a:p>
            <a:r>
              <a:rPr lang="en-US" sz="1800" dirty="0">
                <a:solidFill>
                  <a:srgbClr val="000000"/>
                </a:solidFill>
                <a:highlight>
                  <a:srgbClr val="FFFFFF"/>
                </a:highlight>
              </a:rPr>
              <a:t>                started = (</a:t>
            </a:r>
            <a:r>
              <a:rPr lang="en-US" sz="1800" dirty="0" err="1">
                <a:solidFill>
                  <a:srgbClr val="0000FF"/>
                </a:solidFill>
                <a:highlight>
                  <a:srgbClr val="FFFFFF"/>
                </a:highlight>
              </a:rPr>
              <a:t>int</a:t>
            </a:r>
            <a:r>
              <a:rPr lang="en-US" sz="1800" dirty="0">
                <a:solidFill>
                  <a:srgbClr val="000000"/>
                </a:solidFill>
                <a:highlight>
                  <a:srgbClr val="FFFFFF"/>
                </a:highlight>
              </a:rPr>
              <a:t>)</a:t>
            </a:r>
            <a:r>
              <a:rPr lang="en-US" sz="1800" dirty="0" err="1">
                <a:solidFill>
                  <a:srgbClr val="2B91AF"/>
                </a:solidFill>
                <a:highlight>
                  <a:srgbClr val="FFFFFF"/>
                </a:highlight>
              </a:rPr>
              <a:t>IsolatedStorageSettings</a:t>
            </a:r>
            <a:r>
              <a:rPr lang="en-US" sz="1800" dirty="0" err="1">
                <a:solidFill>
                  <a:srgbClr val="000000"/>
                </a:solidFill>
                <a:highlight>
                  <a:srgbClr val="FFFFFF"/>
                </a:highlight>
              </a:rPr>
              <a:t>.ApplicationSettings</a:t>
            </a:r>
            <a:r>
              <a:rPr lang="en-US" sz="1800" dirty="0">
                <a:solidFill>
                  <a:srgbClr val="000000"/>
                </a:solidFill>
                <a:highlight>
                  <a:srgbClr val="FFFFFF"/>
                </a:highlight>
              </a:rPr>
              <a:t>[</a:t>
            </a:r>
            <a:r>
              <a:rPr lang="en-US" sz="1800" dirty="0">
                <a:solidFill>
                  <a:srgbClr val="A31515"/>
                </a:solidFill>
                <a:highlight>
                  <a:srgbClr val="FFFFFF"/>
                </a:highlight>
              </a:rPr>
              <a:t>"started"</a:t>
            </a:r>
            <a:r>
              <a:rPr lang="en-US" sz="1800" dirty="0">
                <a:solidFill>
                  <a:srgbClr val="000000"/>
                </a:solidFill>
                <a:highlight>
                  <a:srgbClr val="FFFFFF"/>
                </a:highlight>
              </a:rPr>
              <a:t>];</a:t>
            </a:r>
          </a:p>
          <a:p>
            <a:r>
              <a:rPr lang="en-US" sz="1800" dirty="0">
                <a:solidFill>
                  <a:srgbClr val="000000"/>
                </a:solidFill>
                <a:highlight>
                  <a:srgbClr val="FFFFFF"/>
                </a:highlight>
              </a:rPr>
              <a:t>            }</a:t>
            </a:r>
          </a:p>
          <a:p>
            <a:r>
              <a:rPr lang="en-US" sz="1800" dirty="0">
                <a:solidFill>
                  <a:srgbClr val="000000"/>
                </a:solidFill>
                <a:highlight>
                  <a:srgbClr val="FFFFFF"/>
                </a:highlight>
              </a:rPr>
              <a:t>            started++;</a:t>
            </a:r>
          </a:p>
          <a:p>
            <a:r>
              <a:rPr lang="en-US" sz="1800" dirty="0">
                <a:solidFill>
                  <a:srgbClr val="000000"/>
                </a:solidFill>
                <a:highlight>
                  <a:srgbClr val="FFFFFF"/>
                </a:highlight>
              </a:rPr>
              <a:t>            </a:t>
            </a:r>
            <a:r>
              <a:rPr lang="en-US" sz="1800" dirty="0" err="1">
                <a:solidFill>
                  <a:srgbClr val="2B91AF"/>
                </a:solidFill>
                <a:highlight>
                  <a:srgbClr val="FFFFFF"/>
                </a:highlight>
              </a:rPr>
              <a:t>IsolatedStorageSettings</a:t>
            </a:r>
            <a:r>
              <a:rPr lang="en-US" sz="1800" dirty="0" err="1">
                <a:solidFill>
                  <a:srgbClr val="000000"/>
                </a:solidFill>
                <a:highlight>
                  <a:srgbClr val="FFFFFF"/>
                </a:highlight>
              </a:rPr>
              <a:t>.ApplicationSettings</a:t>
            </a:r>
            <a:r>
              <a:rPr lang="en-US" sz="1800" dirty="0">
                <a:solidFill>
                  <a:srgbClr val="000000"/>
                </a:solidFill>
                <a:highlight>
                  <a:srgbClr val="FFFFFF"/>
                </a:highlight>
              </a:rPr>
              <a:t>[</a:t>
            </a:r>
            <a:r>
              <a:rPr lang="en-US" sz="1800" dirty="0">
                <a:solidFill>
                  <a:srgbClr val="A31515"/>
                </a:solidFill>
                <a:highlight>
                  <a:srgbClr val="FFFFFF"/>
                </a:highlight>
              </a:rPr>
              <a:t>"started"</a:t>
            </a:r>
            <a:r>
              <a:rPr lang="en-US" sz="1800" dirty="0">
                <a:solidFill>
                  <a:srgbClr val="000000"/>
                </a:solidFill>
                <a:highlight>
                  <a:srgbClr val="FFFFFF"/>
                </a:highlight>
              </a:rPr>
              <a:t>] = started;</a:t>
            </a:r>
          </a:p>
          <a:p>
            <a:r>
              <a:rPr lang="en-US" sz="1800" dirty="0">
                <a:solidFill>
                  <a:srgbClr val="000000"/>
                </a:solidFill>
                <a:highlight>
                  <a:srgbClr val="FFFFFF"/>
                </a:highlight>
              </a:rPr>
              <a:t>            </a:t>
            </a:r>
            <a:r>
              <a:rPr lang="en-US" sz="1800" dirty="0">
                <a:solidFill>
                  <a:srgbClr val="0000FF"/>
                </a:solidFill>
                <a:highlight>
                  <a:srgbClr val="FFFFFF"/>
                </a:highlight>
              </a:rPr>
              <a:t>if</a:t>
            </a:r>
            <a:r>
              <a:rPr lang="en-US" sz="1800" dirty="0">
                <a:solidFill>
                  <a:srgbClr val="000000"/>
                </a:solidFill>
                <a:highlight>
                  <a:srgbClr val="FFFFFF"/>
                </a:highlight>
              </a:rPr>
              <a:t> (started == 5)</a:t>
            </a:r>
          </a:p>
          <a:p>
            <a:r>
              <a:rPr lang="en-US" sz="1800" dirty="0">
                <a:solidFill>
                  <a:srgbClr val="000000"/>
                </a:solidFill>
                <a:highlight>
                  <a:srgbClr val="FFFFFF"/>
                </a:highlight>
              </a:rPr>
              <a:t>            {</a:t>
            </a:r>
          </a:p>
          <a:p>
            <a:r>
              <a:rPr lang="en-US" sz="1800" dirty="0">
                <a:solidFill>
                  <a:srgbClr val="000000"/>
                </a:solidFill>
                <a:highlight>
                  <a:srgbClr val="FFFFFF"/>
                </a:highlight>
              </a:rPr>
              <a:t>                </a:t>
            </a:r>
            <a:r>
              <a:rPr lang="en-US" sz="1800" dirty="0" err="1">
                <a:solidFill>
                  <a:srgbClr val="2B91AF"/>
                </a:solidFill>
                <a:highlight>
                  <a:srgbClr val="FFFFFF"/>
                </a:highlight>
              </a:rPr>
              <a:t>IsolatedStorageSettings</a:t>
            </a:r>
            <a:r>
              <a:rPr lang="en-US" sz="1800" dirty="0" err="1">
                <a:solidFill>
                  <a:srgbClr val="000000"/>
                </a:solidFill>
                <a:highlight>
                  <a:srgbClr val="FFFFFF"/>
                </a:highlight>
              </a:rPr>
              <a:t>.ApplicationSettings</a:t>
            </a:r>
            <a:r>
              <a:rPr lang="en-US" sz="1800" dirty="0">
                <a:solidFill>
                  <a:srgbClr val="000000"/>
                </a:solidFill>
                <a:highlight>
                  <a:srgbClr val="FFFFFF"/>
                </a:highlight>
              </a:rPr>
              <a:t>[</a:t>
            </a:r>
            <a:r>
              <a:rPr lang="en-US" sz="1800" dirty="0">
                <a:solidFill>
                  <a:srgbClr val="A31515"/>
                </a:solidFill>
                <a:highlight>
                  <a:srgbClr val="FFFFFF"/>
                </a:highlight>
              </a:rPr>
              <a:t>"</a:t>
            </a:r>
            <a:r>
              <a:rPr lang="en-US" sz="1800" dirty="0" err="1">
                <a:solidFill>
                  <a:srgbClr val="A31515"/>
                </a:solidFill>
                <a:highlight>
                  <a:srgbClr val="FFFFFF"/>
                </a:highlight>
              </a:rPr>
              <a:t>askforreview</a:t>
            </a:r>
            <a:r>
              <a:rPr lang="en-US" sz="1800" dirty="0">
                <a:solidFill>
                  <a:srgbClr val="A31515"/>
                </a:solidFill>
                <a:highlight>
                  <a:srgbClr val="FFFFFF"/>
                </a:highlight>
              </a:rPr>
              <a:t>"</a:t>
            </a:r>
            <a:r>
              <a:rPr lang="en-US" sz="1800" dirty="0">
                <a:solidFill>
                  <a:srgbClr val="000000"/>
                </a:solidFill>
                <a:highlight>
                  <a:srgbClr val="FFFFFF"/>
                </a:highlight>
              </a:rPr>
              <a:t>] = </a:t>
            </a:r>
            <a:r>
              <a:rPr lang="en-US" sz="1800" dirty="0">
                <a:solidFill>
                  <a:srgbClr val="0000FF"/>
                </a:solidFill>
                <a:highlight>
                  <a:srgbClr val="FFFFFF"/>
                </a:highlight>
              </a:rPr>
              <a:t>true</a:t>
            </a:r>
            <a:r>
              <a:rPr lang="en-US" sz="1800" dirty="0">
                <a:solidFill>
                  <a:srgbClr val="000000"/>
                </a:solidFill>
                <a:highlight>
                  <a:srgbClr val="FFFFFF"/>
                </a:highlight>
              </a:rPr>
              <a:t>;</a:t>
            </a:r>
          </a:p>
          <a:p>
            <a:r>
              <a:rPr lang="en-US" sz="1800" dirty="0">
                <a:solidFill>
                  <a:srgbClr val="000000"/>
                </a:solidFill>
                <a:highlight>
                  <a:srgbClr val="FFFFFF"/>
                </a:highlight>
              </a:rPr>
              <a:t>            } </a:t>
            </a:r>
          </a:p>
          <a:p>
            <a:r>
              <a:rPr lang="en-US" sz="1800" dirty="0">
                <a:solidFill>
                  <a:srgbClr val="000000"/>
                </a:solidFill>
                <a:highlight>
                  <a:srgbClr val="FFFFFF"/>
                </a:highlight>
              </a:rPr>
              <a:t>        }</a:t>
            </a:r>
            <a:endParaRPr lang="en-US" sz="1800" dirty="0"/>
          </a:p>
        </p:txBody>
      </p:sp>
    </p:spTree>
    <p:extLst>
      <p:ext uri="{BB962C8B-B14F-4D97-AF65-F5344CB8AC3E}">
        <p14:creationId xmlns:p14="http://schemas.microsoft.com/office/powerpoint/2010/main" val="46462995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72C6"/>
          </a:solidFill>
        </p:spPr>
        <p:txBody>
          <a:bodyPr/>
          <a:lstStyle/>
          <a:p>
            <a:r>
              <a:rPr lang="en-US" dirty="0" smtClean="0"/>
              <a:t>Monetize your investment on Apps	</a:t>
            </a:r>
            <a:endParaRPr lang="en-US" dirty="0"/>
          </a:p>
        </p:txBody>
      </p:sp>
      <p:sp>
        <p:nvSpPr>
          <p:cNvPr id="5" name="Text Placeholder 4"/>
          <p:cNvSpPr>
            <a:spLocks noGrp="1"/>
          </p:cNvSpPr>
          <p:nvPr>
            <p:ph type="body" sz="quarter" idx="12"/>
          </p:nvPr>
        </p:nvSpPr>
        <p:spPr/>
        <p:txBody>
          <a:bodyPr/>
          <a:lstStyle/>
          <a:p>
            <a:r>
              <a:rPr lang="en-US" sz="3200" dirty="0" smtClean="0"/>
              <a:t>Emilio Salvador/Matthijs </a:t>
            </a:r>
            <a:r>
              <a:rPr lang="en-US" sz="3200" dirty="0"/>
              <a:t>Hoekstra</a:t>
            </a:r>
          </a:p>
          <a:p>
            <a:pPr>
              <a:spcBef>
                <a:spcPts val="1200"/>
              </a:spcBef>
            </a:pPr>
            <a:r>
              <a:rPr lang="en-US" dirty="0" smtClean="0"/>
              <a:t>Developer Experience</a:t>
            </a:r>
            <a:br>
              <a:rPr lang="en-US" dirty="0" smtClean="0"/>
            </a:br>
            <a:r>
              <a:rPr lang="en-US" dirty="0" smtClean="0"/>
              <a:t>Windows Phone</a:t>
            </a:r>
            <a:endParaRPr lang="en-US" dirty="0"/>
          </a:p>
        </p:txBody>
      </p:sp>
      <p:sp>
        <p:nvSpPr>
          <p:cNvPr id="9" name="Text Placeholder 8"/>
          <p:cNvSpPr>
            <a:spLocks noGrp="1"/>
          </p:cNvSpPr>
          <p:nvPr>
            <p:ph type="body" sz="quarter" idx="13"/>
          </p:nvPr>
        </p:nvSpPr>
        <p:spPr/>
        <p:txBody>
          <a:bodyPr/>
          <a:lstStyle/>
          <a:p>
            <a:r>
              <a:rPr lang="en-US" dirty="0" smtClean="0"/>
              <a:t>WPH-B318</a:t>
            </a:r>
            <a:endParaRPr lang="en-US" dirty="0"/>
          </a:p>
        </p:txBody>
      </p:sp>
    </p:spTree>
    <p:extLst>
      <p:ext uri="{BB962C8B-B14F-4D97-AF65-F5344CB8AC3E}">
        <p14:creationId xmlns:p14="http://schemas.microsoft.com/office/powerpoint/2010/main" val="130830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more reviews (</a:t>
            </a:r>
            <a:r>
              <a:rPr lang="en-US" dirty="0" err="1" smtClean="0"/>
              <a:t>MainPage.xaml.cs</a:t>
            </a:r>
            <a:r>
              <a:rPr lang="en-US" dirty="0" smtClean="0"/>
              <a:t>)</a:t>
            </a:r>
            <a:endParaRPr lang="en-US" dirty="0"/>
          </a:p>
        </p:txBody>
      </p:sp>
      <p:sp>
        <p:nvSpPr>
          <p:cNvPr id="3" name="Text Placeholder 2"/>
          <p:cNvSpPr>
            <a:spLocks noGrp="1"/>
          </p:cNvSpPr>
          <p:nvPr>
            <p:ph type="body" sz="quarter" idx="10"/>
          </p:nvPr>
        </p:nvSpPr>
        <p:spPr>
          <a:xfrm>
            <a:off x="274638" y="1216152"/>
            <a:ext cx="11887199" cy="4690515"/>
          </a:xfrm>
        </p:spPr>
        <p:txBody>
          <a:bodyPr/>
          <a:lstStyle/>
          <a:p>
            <a:r>
              <a:rPr lang="en-US" sz="1600" dirty="0">
                <a:solidFill>
                  <a:srgbClr val="000000"/>
                </a:solidFill>
                <a:highlight>
                  <a:srgbClr val="FFFFFF"/>
                </a:highlight>
              </a:rPr>
              <a:t> </a:t>
            </a:r>
            <a:r>
              <a:rPr lang="en-US" sz="1600" dirty="0">
                <a:solidFill>
                  <a:srgbClr val="0000FF"/>
                </a:solidFill>
                <a:highlight>
                  <a:srgbClr val="FFFFFF"/>
                </a:highlight>
              </a:rPr>
              <a:t>protected</a:t>
            </a:r>
            <a:r>
              <a:rPr lang="en-US" sz="1600" dirty="0">
                <a:solidFill>
                  <a:srgbClr val="000000"/>
                </a:solidFill>
                <a:highlight>
                  <a:srgbClr val="FFFFFF"/>
                </a:highlight>
              </a:rPr>
              <a:t> </a:t>
            </a:r>
            <a:r>
              <a:rPr lang="en-US" sz="1600" dirty="0">
                <a:solidFill>
                  <a:srgbClr val="0000FF"/>
                </a:solidFill>
                <a:highlight>
                  <a:srgbClr val="FFFFFF"/>
                </a:highlight>
              </a:rPr>
              <a:t>override</a:t>
            </a:r>
            <a:r>
              <a:rPr lang="en-US" sz="1600" dirty="0">
                <a:solidFill>
                  <a:srgbClr val="000000"/>
                </a:solidFill>
                <a:highlight>
                  <a:srgbClr val="FFFFFF"/>
                </a:highlight>
              </a:rPr>
              <a:t> </a:t>
            </a:r>
            <a:r>
              <a:rPr lang="en-US" sz="1600" dirty="0">
                <a:solidFill>
                  <a:srgbClr val="0000FF"/>
                </a:solidFill>
                <a:highlight>
                  <a:srgbClr val="FFFFFF"/>
                </a:highlight>
              </a:rPr>
              <a:t>void</a:t>
            </a:r>
            <a:r>
              <a:rPr lang="en-US" sz="1600" dirty="0">
                <a:solidFill>
                  <a:srgbClr val="000000"/>
                </a:solidFill>
                <a:highlight>
                  <a:srgbClr val="FFFFFF"/>
                </a:highlight>
              </a:rPr>
              <a:t> </a:t>
            </a:r>
            <a:r>
              <a:rPr lang="en-US" sz="1600" dirty="0" err="1">
                <a:solidFill>
                  <a:srgbClr val="000000"/>
                </a:solidFill>
                <a:highlight>
                  <a:srgbClr val="FFFFFF"/>
                </a:highlight>
              </a:rPr>
              <a:t>OnNavigatedTo</a:t>
            </a:r>
            <a:r>
              <a:rPr lang="en-US" sz="1600" dirty="0">
                <a:solidFill>
                  <a:srgbClr val="000000"/>
                </a:solidFill>
                <a:highlight>
                  <a:srgbClr val="FFFFFF"/>
                </a:highlight>
              </a:rPr>
              <a:t>(</a:t>
            </a:r>
            <a:r>
              <a:rPr lang="en-US" sz="1600" dirty="0" err="1">
                <a:solidFill>
                  <a:srgbClr val="2B91AF"/>
                </a:solidFill>
                <a:highlight>
                  <a:srgbClr val="FFFFFF"/>
                </a:highlight>
              </a:rPr>
              <a:t>NavigationEventArgs</a:t>
            </a:r>
            <a:r>
              <a:rPr lang="en-US" sz="1600" dirty="0">
                <a:solidFill>
                  <a:srgbClr val="000000"/>
                </a:solidFill>
                <a:highlight>
                  <a:srgbClr val="FFFFFF"/>
                </a:highlight>
              </a:rPr>
              <a:t> e)</a:t>
            </a:r>
          </a:p>
          <a:p>
            <a:r>
              <a:rPr lang="en-US" sz="1600" dirty="0">
                <a:solidFill>
                  <a:srgbClr val="000000"/>
                </a:solidFill>
                <a:highlight>
                  <a:srgbClr val="FFFFFF"/>
                </a:highlight>
              </a:rPr>
              <a:t>        {</a:t>
            </a:r>
          </a:p>
          <a:p>
            <a:r>
              <a:rPr lang="en-US" sz="1600" dirty="0">
                <a:solidFill>
                  <a:srgbClr val="000000"/>
                </a:solidFill>
                <a:highlight>
                  <a:srgbClr val="FFFFFF"/>
                </a:highlight>
              </a:rPr>
              <a:t>            </a:t>
            </a:r>
            <a:r>
              <a:rPr lang="en-US" sz="1600" dirty="0" err="1">
                <a:solidFill>
                  <a:srgbClr val="0000FF"/>
                </a:solidFill>
                <a:highlight>
                  <a:srgbClr val="FFFFFF"/>
                </a:highlight>
              </a:rPr>
              <a:t>base</a:t>
            </a:r>
            <a:r>
              <a:rPr lang="en-US" sz="1600" dirty="0" err="1">
                <a:solidFill>
                  <a:srgbClr val="000000"/>
                </a:solidFill>
                <a:highlight>
                  <a:srgbClr val="FFFFFF"/>
                </a:highlight>
              </a:rPr>
              <a:t>.OnNavigatedTo</a:t>
            </a:r>
            <a:r>
              <a:rPr lang="en-US" sz="1600" dirty="0">
                <a:solidFill>
                  <a:srgbClr val="000000"/>
                </a:solidFill>
                <a:highlight>
                  <a:srgbClr val="FFFFFF"/>
                </a:highlight>
              </a:rPr>
              <a:t>(e);</a:t>
            </a:r>
          </a:p>
          <a:p>
            <a:endParaRPr lang="en-US" sz="1600" dirty="0">
              <a:solidFill>
                <a:srgbClr val="000000"/>
              </a:solidFill>
              <a:highlight>
                <a:srgbClr val="FFFFFF"/>
              </a:highlight>
            </a:endParaRPr>
          </a:p>
          <a:p>
            <a:r>
              <a:rPr lang="en-US" sz="1600" dirty="0">
                <a:solidFill>
                  <a:srgbClr val="000000"/>
                </a:solidFill>
                <a:highlight>
                  <a:srgbClr val="FFFFFF"/>
                </a:highlight>
              </a:rPr>
              <a:t>            </a:t>
            </a:r>
            <a:r>
              <a:rPr lang="en-US" sz="1600" dirty="0" err="1">
                <a:solidFill>
                  <a:srgbClr val="0000FF"/>
                </a:solidFill>
                <a:highlight>
                  <a:srgbClr val="FFFFFF"/>
                </a:highlight>
              </a:rPr>
              <a:t>var</a:t>
            </a:r>
            <a:r>
              <a:rPr lang="en-US" sz="1600" dirty="0">
                <a:solidFill>
                  <a:srgbClr val="000000"/>
                </a:solidFill>
                <a:highlight>
                  <a:srgbClr val="FFFFFF"/>
                </a:highlight>
              </a:rPr>
              <a:t> </a:t>
            </a:r>
            <a:r>
              <a:rPr lang="en-US" sz="1600" dirty="0" err="1">
                <a:solidFill>
                  <a:srgbClr val="000000"/>
                </a:solidFill>
                <a:highlight>
                  <a:srgbClr val="FFFFFF"/>
                </a:highlight>
              </a:rPr>
              <a:t>askforReview</a:t>
            </a:r>
            <a:r>
              <a:rPr lang="en-US" sz="1600" dirty="0">
                <a:solidFill>
                  <a:srgbClr val="000000"/>
                </a:solidFill>
                <a:highlight>
                  <a:srgbClr val="FFFFFF"/>
                </a:highlight>
              </a:rPr>
              <a:t> = (</a:t>
            </a:r>
            <a:r>
              <a:rPr lang="en-US" sz="1600" dirty="0" err="1">
                <a:solidFill>
                  <a:srgbClr val="0000FF"/>
                </a:solidFill>
                <a:highlight>
                  <a:srgbClr val="FFFFFF"/>
                </a:highlight>
              </a:rPr>
              <a:t>bool</a:t>
            </a:r>
            <a:r>
              <a:rPr lang="en-US" sz="1600" dirty="0">
                <a:solidFill>
                  <a:srgbClr val="000000"/>
                </a:solidFill>
                <a:highlight>
                  <a:srgbClr val="FFFFFF"/>
                </a:highlight>
              </a:rPr>
              <a:t>)</a:t>
            </a:r>
            <a:r>
              <a:rPr lang="en-US" sz="1600" dirty="0" err="1">
                <a:solidFill>
                  <a:srgbClr val="2B91AF"/>
                </a:solidFill>
                <a:highlight>
                  <a:srgbClr val="FFFFFF"/>
                </a:highlight>
              </a:rPr>
              <a:t>IsolatedStorageSettings</a:t>
            </a:r>
            <a:r>
              <a:rPr lang="en-US" sz="1600" dirty="0" err="1">
                <a:solidFill>
                  <a:srgbClr val="000000"/>
                </a:solidFill>
                <a:highlight>
                  <a:srgbClr val="FFFFFF"/>
                </a:highlight>
              </a:rPr>
              <a:t>.ApplicationSettings</a:t>
            </a:r>
            <a:r>
              <a:rPr lang="en-US" sz="1600" dirty="0">
                <a:solidFill>
                  <a:srgbClr val="000000"/>
                </a:solidFill>
                <a:highlight>
                  <a:srgbClr val="FFFFFF"/>
                </a:highlight>
              </a:rPr>
              <a:t>[</a:t>
            </a:r>
            <a:r>
              <a:rPr lang="en-US" sz="1600" dirty="0">
                <a:solidFill>
                  <a:srgbClr val="A31515"/>
                </a:solidFill>
                <a:highlight>
                  <a:srgbClr val="FFFFFF"/>
                </a:highlight>
              </a:rPr>
              <a:t>"</a:t>
            </a:r>
            <a:r>
              <a:rPr lang="en-US" sz="1600" dirty="0" err="1">
                <a:solidFill>
                  <a:srgbClr val="A31515"/>
                </a:solidFill>
                <a:highlight>
                  <a:srgbClr val="FFFFFF"/>
                </a:highlight>
              </a:rPr>
              <a:t>askforreview</a:t>
            </a:r>
            <a:r>
              <a:rPr lang="en-US" sz="1600" dirty="0">
                <a:solidFill>
                  <a:srgbClr val="A31515"/>
                </a:solidFill>
                <a:highlight>
                  <a:srgbClr val="FFFFFF"/>
                </a:highlight>
              </a:rPr>
              <a:t>"</a:t>
            </a:r>
            <a:r>
              <a:rPr lang="en-US" sz="1600" dirty="0">
                <a:solidFill>
                  <a:srgbClr val="000000"/>
                </a:solidFill>
                <a:highlight>
                  <a:srgbClr val="FFFFFF"/>
                </a:highlight>
              </a:rPr>
              <a:t>];</a:t>
            </a:r>
          </a:p>
          <a:p>
            <a:r>
              <a:rPr lang="en-US" sz="1600" dirty="0">
                <a:solidFill>
                  <a:srgbClr val="000000"/>
                </a:solidFill>
                <a:highlight>
                  <a:srgbClr val="FFFFFF"/>
                </a:highlight>
              </a:rPr>
              <a:t>            </a:t>
            </a:r>
            <a:r>
              <a:rPr lang="en-US" sz="1600" dirty="0">
                <a:solidFill>
                  <a:srgbClr val="0000FF"/>
                </a:solidFill>
                <a:highlight>
                  <a:srgbClr val="FFFFFF"/>
                </a:highlight>
              </a:rPr>
              <a:t>if</a:t>
            </a:r>
            <a:r>
              <a:rPr lang="en-US" sz="1600" dirty="0">
                <a:solidFill>
                  <a:srgbClr val="000000"/>
                </a:solidFill>
                <a:highlight>
                  <a:srgbClr val="FFFFFF"/>
                </a:highlight>
              </a:rPr>
              <a:t> (</a:t>
            </a:r>
            <a:r>
              <a:rPr lang="en-US" sz="1600" dirty="0" err="1">
                <a:solidFill>
                  <a:srgbClr val="000000"/>
                </a:solidFill>
                <a:highlight>
                  <a:srgbClr val="FFFFFF"/>
                </a:highlight>
              </a:rPr>
              <a:t>askforReview</a:t>
            </a:r>
            <a:r>
              <a:rPr lang="en-US" sz="1600" dirty="0">
                <a:solidFill>
                  <a:srgbClr val="000000"/>
                </a:solidFill>
                <a:highlight>
                  <a:srgbClr val="FFFFFF"/>
                </a:highlight>
              </a:rPr>
              <a:t>)</a:t>
            </a:r>
          </a:p>
          <a:p>
            <a:r>
              <a:rPr lang="en-US" sz="1600" dirty="0">
                <a:solidFill>
                  <a:srgbClr val="000000"/>
                </a:solidFill>
                <a:highlight>
                  <a:srgbClr val="FFFFFF"/>
                </a:highlight>
              </a:rPr>
              <a:t>            {</a:t>
            </a:r>
          </a:p>
          <a:p>
            <a:r>
              <a:rPr lang="en-US" sz="1600" dirty="0">
                <a:solidFill>
                  <a:srgbClr val="000000"/>
                </a:solidFill>
                <a:highlight>
                  <a:srgbClr val="FFFFFF"/>
                </a:highlight>
              </a:rPr>
              <a:t>                </a:t>
            </a:r>
            <a:r>
              <a:rPr lang="en-US" sz="1600" dirty="0">
                <a:solidFill>
                  <a:srgbClr val="008000"/>
                </a:solidFill>
                <a:highlight>
                  <a:srgbClr val="FFFFFF"/>
                </a:highlight>
              </a:rPr>
              <a:t>//make sure we only ask once! </a:t>
            </a:r>
            <a:endParaRPr lang="en-US" sz="1600" dirty="0">
              <a:solidFill>
                <a:srgbClr val="000000"/>
              </a:solidFill>
              <a:highlight>
                <a:srgbClr val="FFFFFF"/>
              </a:highlight>
            </a:endParaRPr>
          </a:p>
          <a:p>
            <a:r>
              <a:rPr lang="en-US" sz="1600" dirty="0">
                <a:solidFill>
                  <a:srgbClr val="000000"/>
                </a:solidFill>
                <a:highlight>
                  <a:srgbClr val="FFFFFF"/>
                </a:highlight>
              </a:rPr>
              <a:t>                </a:t>
            </a:r>
            <a:r>
              <a:rPr lang="en-US" sz="1600" dirty="0" err="1">
                <a:solidFill>
                  <a:srgbClr val="2B91AF"/>
                </a:solidFill>
                <a:highlight>
                  <a:srgbClr val="FFFFFF"/>
                </a:highlight>
              </a:rPr>
              <a:t>IsolatedStorageSettings</a:t>
            </a:r>
            <a:r>
              <a:rPr lang="en-US" sz="1600" dirty="0" err="1">
                <a:solidFill>
                  <a:srgbClr val="000000"/>
                </a:solidFill>
                <a:highlight>
                  <a:srgbClr val="FFFFFF"/>
                </a:highlight>
              </a:rPr>
              <a:t>.ApplicationSettings</a:t>
            </a:r>
            <a:r>
              <a:rPr lang="en-US" sz="1600" dirty="0">
                <a:solidFill>
                  <a:srgbClr val="000000"/>
                </a:solidFill>
                <a:highlight>
                  <a:srgbClr val="FFFFFF"/>
                </a:highlight>
              </a:rPr>
              <a:t>[</a:t>
            </a:r>
            <a:r>
              <a:rPr lang="en-US" sz="1600" dirty="0">
                <a:solidFill>
                  <a:srgbClr val="A31515"/>
                </a:solidFill>
                <a:highlight>
                  <a:srgbClr val="FFFFFF"/>
                </a:highlight>
              </a:rPr>
              <a:t>"</a:t>
            </a:r>
            <a:r>
              <a:rPr lang="en-US" sz="1600" dirty="0" err="1">
                <a:solidFill>
                  <a:srgbClr val="A31515"/>
                </a:solidFill>
                <a:highlight>
                  <a:srgbClr val="FFFFFF"/>
                </a:highlight>
              </a:rPr>
              <a:t>askforreview</a:t>
            </a:r>
            <a:r>
              <a:rPr lang="en-US" sz="1600" dirty="0">
                <a:solidFill>
                  <a:srgbClr val="A31515"/>
                </a:solidFill>
                <a:highlight>
                  <a:srgbClr val="FFFFFF"/>
                </a:highlight>
              </a:rPr>
              <a:t>"</a:t>
            </a:r>
            <a:r>
              <a:rPr lang="en-US" sz="1600" dirty="0">
                <a:solidFill>
                  <a:srgbClr val="000000"/>
                </a:solidFill>
                <a:highlight>
                  <a:srgbClr val="FFFFFF"/>
                </a:highlight>
              </a:rPr>
              <a:t>] = </a:t>
            </a:r>
            <a:r>
              <a:rPr lang="en-US" sz="1600" dirty="0">
                <a:solidFill>
                  <a:srgbClr val="0000FF"/>
                </a:solidFill>
                <a:highlight>
                  <a:srgbClr val="FFFFFF"/>
                </a:highlight>
              </a:rPr>
              <a:t>false</a:t>
            </a:r>
            <a:r>
              <a:rPr lang="en-US" sz="1600" dirty="0">
                <a:solidFill>
                  <a:srgbClr val="000000"/>
                </a:solidFill>
                <a:highlight>
                  <a:srgbClr val="FFFFFF"/>
                </a:highlight>
              </a:rPr>
              <a:t>;</a:t>
            </a:r>
          </a:p>
          <a:p>
            <a:r>
              <a:rPr lang="en-US" sz="1600" dirty="0">
                <a:solidFill>
                  <a:srgbClr val="000000"/>
                </a:solidFill>
                <a:highlight>
                  <a:srgbClr val="FFFFFF"/>
                </a:highlight>
              </a:rPr>
              <a:t>                </a:t>
            </a:r>
            <a:r>
              <a:rPr lang="en-US" sz="1600" dirty="0" err="1">
                <a:solidFill>
                  <a:srgbClr val="0000FF"/>
                </a:solidFill>
                <a:highlight>
                  <a:srgbClr val="FFFFFF"/>
                </a:highlight>
              </a:rPr>
              <a:t>var</a:t>
            </a:r>
            <a:r>
              <a:rPr lang="en-US" sz="1600" dirty="0">
                <a:solidFill>
                  <a:srgbClr val="000000"/>
                </a:solidFill>
                <a:highlight>
                  <a:srgbClr val="FFFFFF"/>
                </a:highlight>
              </a:rPr>
              <a:t> </a:t>
            </a:r>
            <a:r>
              <a:rPr lang="en-US" sz="1600" dirty="0" err="1">
                <a:solidFill>
                  <a:srgbClr val="000000"/>
                </a:solidFill>
                <a:highlight>
                  <a:srgbClr val="FFFFFF"/>
                </a:highlight>
              </a:rPr>
              <a:t>returnvalue</a:t>
            </a:r>
            <a:r>
              <a:rPr lang="en-US" sz="1600" dirty="0">
                <a:solidFill>
                  <a:srgbClr val="000000"/>
                </a:solidFill>
                <a:highlight>
                  <a:srgbClr val="FFFFFF"/>
                </a:highlight>
              </a:rPr>
              <a:t> = </a:t>
            </a:r>
            <a:r>
              <a:rPr lang="en-US" sz="1600" dirty="0" err="1">
                <a:solidFill>
                  <a:srgbClr val="2B91AF"/>
                </a:solidFill>
                <a:highlight>
                  <a:srgbClr val="FFFFFF"/>
                </a:highlight>
              </a:rPr>
              <a:t>MessageBox</a:t>
            </a:r>
            <a:r>
              <a:rPr lang="en-US" sz="1600" dirty="0" err="1">
                <a:solidFill>
                  <a:srgbClr val="000000"/>
                </a:solidFill>
                <a:highlight>
                  <a:srgbClr val="FFFFFF"/>
                </a:highlight>
              </a:rPr>
              <a:t>.Show</a:t>
            </a:r>
            <a:r>
              <a:rPr lang="en-US" sz="1600" dirty="0">
                <a:solidFill>
                  <a:srgbClr val="000000"/>
                </a:solidFill>
                <a:highlight>
                  <a:srgbClr val="FFFFFF"/>
                </a:highlight>
              </a:rPr>
              <a:t>(</a:t>
            </a:r>
            <a:r>
              <a:rPr lang="en-US" sz="1600" dirty="0">
                <a:solidFill>
                  <a:srgbClr val="A31515"/>
                </a:solidFill>
                <a:highlight>
                  <a:srgbClr val="FFFFFF"/>
                </a:highlight>
              </a:rPr>
              <a:t>"Thank you for using </a:t>
            </a:r>
            <a:r>
              <a:rPr lang="en-US" sz="1600" dirty="0" smtClean="0">
                <a:solidFill>
                  <a:srgbClr val="A31515"/>
                </a:solidFill>
                <a:highlight>
                  <a:srgbClr val="FFFFFF"/>
                </a:highlight>
              </a:rPr>
              <a:t>APPNAME for </a:t>
            </a:r>
            <a:r>
              <a:rPr lang="en-US" sz="1600" dirty="0">
                <a:solidFill>
                  <a:srgbClr val="A31515"/>
                </a:solidFill>
                <a:highlight>
                  <a:srgbClr val="FFFFFF"/>
                </a:highlight>
              </a:rPr>
              <a:t>a while now, would you like to review this app?"</a:t>
            </a:r>
            <a:r>
              <a:rPr lang="en-US" sz="1600" dirty="0">
                <a:solidFill>
                  <a:srgbClr val="000000"/>
                </a:solidFill>
                <a:highlight>
                  <a:srgbClr val="FFFFFF"/>
                </a:highlight>
              </a:rPr>
              <a:t>, </a:t>
            </a:r>
            <a:r>
              <a:rPr lang="en-US" sz="1600" dirty="0">
                <a:solidFill>
                  <a:srgbClr val="A31515"/>
                </a:solidFill>
                <a:highlight>
                  <a:srgbClr val="FFFFFF"/>
                </a:highlight>
              </a:rPr>
              <a:t>"Please review my app"</a:t>
            </a:r>
            <a:r>
              <a:rPr lang="en-US" sz="1600" dirty="0">
                <a:solidFill>
                  <a:srgbClr val="000000"/>
                </a:solidFill>
                <a:highlight>
                  <a:srgbClr val="FFFFFF"/>
                </a:highlight>
              </a:rPr>
              <a:t>, </a:t>
            </a:r>
            <a:r>
              <a:rPr lang="en-US" sz="1600" dirty="0" err="1">
                <a:solidFill>
                  <a:srgbClr val="2B91AF"/>
                </a:solidFill>
                <a:highlight>
                  <a:srgbClr val="FFFFFF"/>
                </a:highlight>
              </a:rPr>
              <a:t>MessageBoxButton</a:t>
            </a:r>
            <a:r>
              <a:rPr lang="en-US" sz="1600" dirty="0" err="1">
                <a:solidFill>
                  <a:srgbClr val="000000"/>
                </a:solidFill>
                <a:highlight>
                  <a:srgbClr val="FFFFFF"/>
                </a:highlight>
              </a:rPr>
              <a:t>.OKCancel</a:t>
            </a:r>
            <a:r>
              <a:rPr lang="en-US" sz="1600" dirty="0">
                <a:solidFill>
                  <a:srgbClr val="000000"/>
                </a:solidFill>
                <a:highlight>
                  <a:srgbClr val="FFFFFF"/>
                </a:highlight>
              </a:rPr>
              <a:t>);</a:t>
            </a:r>
          </a:p>
          <a:p>
            <a:r>
              <a:rPr lang="en-US" sz="1600" dirty="0">
                <a:solidFill>
                  <a:srgbClr val="000000"/>
                </a:solidFill>
                <a:highlight>
                  <a:srgbClr val="FFFFFF"/>
                </a:highlight>
              </a:rPr>
              <a:t>                </a:t>
            </a:r>
            <a:r>
              <a:rPr lang="en-US" sz="1600" dirty="0">
                <a:solidFill>
                  <a:srgbClr val="0000FF"/>
                </a:solidFill>
                <a:highlight>
                  <a:srgbClr val="FFFFFF"/>
                </a:highlight>
              </a:rPr>
              <a:t>if</a:t>
            </a:r>
            <a:r>
              <a:rPr lang="en-US" sz="1600" dirty="0">
                <a:solidFill>
                  <a:srgbClr val="000000"/>
                </a:solidFill>
                <a:highlight>
                  <a:srgbClr val="FFFFFF"/>
                </a:highlight>
              </a:rPr>
              <a:t> (</a:t>
            </a:r>
            <a:r>
              <a:rPr lang="en-US" sz="1600" dirty="0" err="1">
                <a:solidFill>
                  <a:srgbClr val="000000"/>
                </a:solidFill>
                <a:highlight>
                  <a:srgbClr val="FFFFFF"/>
                </a:highlight>
              </a:rPr>
              <a:t>returnvalue</a:t>
            </a:r>
            <a:r>
              <a:rPr lang="en-US" sz="1600" dirty="0">
                <a:solidFill>
                  <a:srgbClr val="000000"/>
                </a:solidFill>
                <a:highlight>
                  <a:srgbClr val="FFFFFF"/>
                </a:highlight>
              </a:rPr>
              <a:t> == </a:t>
            </a:r>
            <a:r>
              <a:rPr lang="en-US" sz="1600" dirty="0" err="1">
                <a:solidFill>
                  <a:srgbClr val="2B91AF"/>
                </a:solidFill>
                <a:highlight>
                  <a:srgbClr val="FFFFFF"/>
                </a:highlight>
              </a:rPr>
              <a:t>MessageBoxResult</a:t>
            </a:r>
            <a:r>
              <a:rPr lang="en-US" sz="1600" dirty="0" err="1">
                <a:solidFill>
                  <a:srgbClr val="000000"/>
                </a:solidFill>
                <a:highlight>
                  <a:srgbClr val="FFFFFF"/>
                </a:highlight>
              </a:rPr>
              <a:t>.OK</a:t>
            </a:r>
            <a:r>
              <a:rPr lang="en-US" sz="1600" dirty="0">
                <a:solidFill>
                  <a:srgbClr val="000000"/>
                </a:solidFill>
                <a:highlight>
                  <a:srgbClr val="FFFFFF"/>
                </a:highlight>
              </a:rPr>
              <a:t>)</a:t>
            </a:r>
          </a:p>
          <a:p>
            <a:r>
              <a:rPr lang="en-US" sz="1600" dirty="0">
                <a:solidFill>
                  <a:srgbClr val="000000"/>
                </a:solidFill>
                <a:highlight>
                  <a:srgbClr val="FFFFFF"/>
                </a:highlight>
              </a:rPr>
              <a:t>                {</a:t>
            </a:r>
          </a:p>
          <a:p>
            <a:r>
              <a:rPr lang="en-US" sz="1600" dirty="0">
                <a:solidFill>
                  <a:srgbClr val="000000"/>
                </a:solidFill>
                <a:highlight>
                  <a:srgbClr val="FFFFFF"/>
                </a:highlight>
              </a:rPr>
              <a:t>                    </a:t>
            </a:r>
            <a:r>
              <a:rPr lang="en-US" sz="1600" dirty="0" err="1">
                <a:solidFill>
                  <a:srgbClr val="0000FF"/>
                </a:solidFill>
                <a:highlight>
                  <a:srgbClr val="FFFFFF"/>
                </a:highlight>
              </a:rPr>
              <a:t>var</a:t>
            </a:r>
            <a:r>
              <a:rPr lang="en-US" sz="1600" dirty="0">
                <a:solidFill>
                  <a:srgbClr val="000000"/>
                </a:solidFill>
                <a:highlight>
                  <a:srgbClr val="FFFFFF"/>
                </a:highlight>
              </a:rPr>
              <a:t> </a:t>
            </a:r>
            <a:r>
              <a:rPr lang="en-US" sz="1600" dirty="0" err="1">
                <a:solidFill>
                  <a:srgbClr val="000000"/>
                </a:solidFill>
                <a:highlight>
                  <a:srgbClr val="FFFFFF"/>
                </a:highlight>
              </a:rPr>
              <a:t>marketplaceReviewTask</a:t>
            </a:r>
            <a:r>
              <a:rPr lang="en-US" sz="1600" dirty="0">
                <a:solidFill>
                  <a:srgbClr val="000000"/>
                </a:solidFill>
                <a:highlight>
                  <a:srgbClr val="FFFFFF"/>
                </a:highlight>
              </a:rPr>
              <a:t> = </a:t>
            </a:r>
            <a:r>
              <a:rPr lang="en-US" sz="1600" dirty="0">
                <a:solidFill>
                  <a:srgbClr val="0000FF"/>
                </a:solidFill>
                <a:highlight>
                  <a:srgbClr val="FFFFFF"/>
                </a:highlight>
              </a:rPr>
              <a:t>new</a:t>
            </a:r>
            <a:r>
              <a:rPr lang="en-US" sz="1600" dirty="0">
                <a:solidFill>
                  <a:srgbClr val="000000"/>
                </a:solidFill>
                <a:highlight>
                  <a:srgbClr val="FFFFFF"/>
                </a:highlight>
              </a:rPr>
              <a:t> </a:t>
            </a:r>
            <a:r>
              <a:rPr lang="en-US" sz="1600" dirty="0" err="1">
                <a:solidFill>
                  <a:srgbClr val="2B91AF"/>
                </a:solidFill>
                <a:highlight>
                  <a:srgbClr val="FFFFFF"/>
                </a:highlight>
              </a:rPr>
              <a:t>MarketplaceReviewTask</a:t>
            </a:r>
            <a:r>
              <a:rPr lang="en-US" sz="1600" dirty="0">
                <a:solidFill>
                  <a:srgbClr val="000000"/>
                </a:solidFill>
                <a:highlight>
                  <a:srgbClr val="FFFFFF"/>
                </a:highlight>
              </a:rPr>
              <a:t>();</a:t>
            </a:r>
          </a:p>
          <a:p>
            <a:r>
              <a:rPr lang="en-US" sz="1600" dirty="0">
                <a:solidFill>
                  <a:srgbClr val="000000"/>
                </a:solidFill>
                <a:highlight>
                  <a:srgbClr val="FFFFFF"/>
                </a:highlight>
              </a:rPr>
              <a:t>                    </a:t>
            </a:r>
            <a:r>
              <a:rPr lang="en-US" sz="1600" dirty="0" err="1">
                <a:solidFill>
                  <a:srgbClr val="000000"/>
                </a:solidFill>
                <a:highlight>
                  <a:srgbClr val="FFFFFF"/>
                </a:highlight>
              </a:rPr>
              <a:t>marketplaceReviewTask.Show</a:t>
            </a:r>
            <a:r>
              <a:rPr lang="en-US" sz="1600" dirty="0">
                <a:solidFill>
                  <a:srgbClr val="000000"/>
                </a:solidFill>
                <a:highlight>
                  <a:srgbClr val="FFFFFF"/>
                </a:highlight>
              </a:rPr>
              <a:t>();</a:t>
            </a:r>
          </a:p>
          <a:p>
            <a:r>
              <a:rPr lang="en-US" sz="1600" dirty="0">
                <a:solidFill>
                  <a:srgbClr val="000000"/>
                </a:solidFill>
                <a:highlight>
                  <a:srgbClr val="FFFFFF"/>
                </a:highlight>
              </a:rPr>
              <a:t>                }</a:t>
            </a:r>
          </a:p>
          <a:p>
            <a:r>
              <a:rPr lang="en-US" sz="1600" dirty="0">
                <a:solidFill>
                  <a:srgbClr val="000000"/>
                </a:solidFill>
                <a:highlight>
                  <a:srgbClr val="FFFFFF"/>
                </a:highlight>
              </a:rPr>
              <a:t>            }</a:t>
            </a:r>
            <a:endParaRPr lang="en-US" sz="1600" dirty="0"/>
          </a:p>
        </p:txBody>
      </p:sp>
    </p:spTree>
    <p:extLst>
      <p:ext uri="{BB962C8B-B14F-4D97-AF65-F5344CB8AC3E}">
        <p14:creationId xmlns:p14="http://schemas.microsoft.com/office/powerpoint/2010/main" val="313645291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Choose a business model</a:t>
            </a:r>
            <a:br>
              <a:rPr lang="en-US" dirty="0" smtClean="0"/>
            </a:br>
            <a:r>
              <a:rPr lang="en-US" sz="3600" b="1" dirty="0" smtClean="0">
                <a:solidFill>
                  <a:srgbClr val="FFC000"/>
                </a:solidFill>
              </a:rPr>
              <a:t>Paid </a:t>
            </a:r>
            <a:r>
              <a:rPr lang="en-US" sz="3600" dirty="0" smtClean="0"/>
              <a:t>– IAP – Mobile ads</a:t>
            </a:r>
            <a:endParaRPr lang="en-US" sz="3600" dirty="0"/>
          </a:p>
        </p:txBody>
      </p:sp>
    </p:spTree>
    <p:extLst>
      <p:ext uri="{BB962C8B-B14F-4D97-AF65-F5344CB8AC3E}">
        <p14:creationId xmlns:p14="http://schemas.microsoft.com/office/powerpoint/2010/main" val="160594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600" dirty="0" smtClean="0"/>
              <a:t>Use Trial: 2x revenue. 94% of top 50 apps use it</a:t>
            </a:r>
            <a:endParaRPr lang="en-US" sz="4600" dirty="0"/>
          </a:p>
        </p:txBody>
      </p:sp>
      <p:sp>
        <p:nvSpPr>
          <p:cNvPr id="8" name="TextBox 7"/>
          <p:cNvSpPr txBox="1"/>
          <p:nvPr/>
        </p:nvSpPr>
        <p:spPr>
          <a:xfrm>
            <a:off x="2103437" y="1363662"/>
            <a:ext cx="8005252" cy="400110"/>
          </a:xfrm>
          <a:prstGeom prst="rect">
            <a:avLst/>
          </a:prstGeom>
          <a:noFill/>
        </p:spPr>
        <p:txBody>
          <a:bodyPr wrap="square" rtlCol="0">
            <a:spAutoFit/>
          </a:bodyPr>
          <a:lstStyle/>
          <a:p>
            <a:pPr algn="ctr"/>
            <a:r>
              <a:rPr lang="en-US" sz="2000" dirty="0" smtClean="0">
                <a:solidFill>
                  <a:schemeClr val="tx1">
                    <a:lumMod val="85000"/>
                    <a:lumOff val="15000"/>
                  </a:schemeClr>
                </a:solidFill>
                <a:latin typeface="+mj-lt"/>
              </a:rPr>
              <a:t>Adoption of Trial functionality in top N highest grossing apps</a:t>
            </a:r>
            <a:endParaRPr lang="en-US" sz="2000" dirty="0">
              <a:solidFill>
                <a:schemeClr val="tx1">
                  <a:lumMod val="85000"/>
                  <a:lumOff val="15000"/>
                </a:schemeClr>
              </a:solidFill>
              <a:latin typeface="+mj-lt"/>
            </a:endParaRPr>
          </a:p>
        </p:txBody>
      </p:sp>
      <p:graphicFrame>
        <p:nvGraphicFramePr>
          <p:cNvPr id="16" name="Chart 15"/>
          <p:cNvGraphicFramePr>
            <a:graphicFrameLocks/>
          </p:cNvGraphicFramePr>
          <p:nvPr>
            <p:extLst>
              <p:ext uri="{D42A27DB-BD31-4B8C-83A1-F6EECF244321}">
                <p14:modId xmlns:p14="http://schemas.microsoft.com/office/powerpoint/2010/main" val="1132382069"/>
              </p:ext>
            </p:extLst>
          </p:nvPr>
        </p:nvGraphicFramePr>
        <p:xfrm>
          <a:off x="960437" y="1928054"/>
          <a:ext cx="9906000" cy="4546494"/>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rot="19973710">
            <a:off x="8299268" y="2081301"/>
            <a:ext cx="2490651" cy="907099"/>
          </a:xfrm>
          <a:prstGeom prst="rect">
            <a:avLst/>
          </a:prstGeom>
          <a:ln/>
        </p:spPr>
        <p:style>
          <a:lnRef idx="3">
            <a:schemeClr val="lt1"/>
          </a:lnRef>
          <a:fillRef idx="1">
            <a:schemeClr val="accent5"/>
          </a:fillRef>
          <a:effectRef idx="1">
            <a:schemeClr val="accent5"/>
          </a:effectRef>
          <a:fontRef idx="minor">
            <a:schemeClr val="lt1"/>
          </a:fontRef>
        </p:style>
        <p:txBody>
          <a:bodyPr lIns="186521" tIns="124347" rIns="186521" bIns="124347" rtlCol="0" anchor="ctr" anchorCtr="0"/>
          <a:lstStyle/>
          <a:p>
            <a:pPr algn="ctr"/>
            <a:r>
              <a:rPr lang="en-US" sz="2400" b="1" dirty="0" smtClean="0">
                <a:gradFill>
                  <a:gsLst>
                    <a:gs pos="0">
                      <a:srgbClr val="FFFFFF"/>
                    </a:gs>
                    <a:gs pos="100000">
                      <a:srgbClr val="FFFFFF"/>
                    </a:gs>
                  </a:gsLst>
                  <a:lin ang="5400000" scaled="0"/>
                </a:gradFill>
              </a:rPr>
              <a:t>1% – 5% </a:t>
            </a:r>
          </a:p>
          <a:p>
            <a:pPr algn="ctr"/>
            <a:r>
              <a:rPr lang="en-US" sz="2400" dirty="0" smtClean="0">
                <a:gradFill>
                  <a:gsLst>
                    <a:gs pos="0">
                      <a:srgbClr val="FFFFFF"/>
                    </a:gs>
                    <a:gs pos="100000">
                      <a:srgbClr val="FFFFFF"/>
                    </a:gs>
                  </a:gsLst>
                  <a:lin ang="5400000" scaled="0"/>
                </a:gradFill>
              </a:rPr>
              <a:t>conversion rate</a:t>
            </a:r>
            <a:endParaRPr lang="en-US" sz="24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95469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1813" y="2242837"/>
            <a:ext cx="1800492" cy="1800492"/>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9412" y="2242836"/>
            <a:ext cx="1800492" cy="1800492"/>
          </a:xfrm>
          <a:prstGeom prst="rect">
            <a:avLst/>
          </a:prstGeom>
        </p:spPr>
      </p:pic>
      <p:sp>
        <p:nvSpPr>
          <p:cNvPr id="3" name="Title 2"/>
          <p:cNvSpPr>
            <a:spLocks noGrp="1"/>
          </p:cNvSpPr>
          <p:nvPr>
            <p:ph type="title"/>
          </p:nvPr>
        </p:nvSpPr>
        <p:spPr/>
        <p:txBody>
          <a:bodyPr/>
          <a:lstStyle/>
          <a:p>
            <a:r>
              <a:rPr lang="en-US" dirty="0" smtClean="0"/>
              <a:t>Top Apps: Conversion Trial to Paid</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3646" y="2274776"/>
            <a:ext cx="1807288" cy="1807288"/>
          </a:xfrm>
          <a:prstGeom prst="rect">
            <a:avLst/>
          </a:prstGeom>
        </p:spPr>
      </p:pic>
      <p:sp>
        <p:nvSpPr>
          <p:cNvPr id="10" name="TextBox 9"/>
          <p:cNvSpPr txBox="1"/>
          <p:nvPr/>
        </p:nvSpPr>
        <p:spPr>
          <a:xfrm>
            <a:off x="1402548" y="4072302"/>
            <a:ext cx="1693092" cy="261610"/>
          </a:xfrm>
          <a:prstGeom prst="rect">
            <a:avLst/>
          </a:prstGeom>
          <a:noFill/>
        </p:spPr>
        <p:txBody>
          <a:bodyPr wrap="none" rtlCol="0">
            <a:spAutoFit/>
          </a:bodyPr>
          <a:lstStyle/>
          <a:p>
            <a:r>
              <a:rPr lang="en-US" sz="1100" dirty="0" smtClean="0">
                <a:gradFill>
                  <a:gsLst>
                    <a:gs pos="0">
                      <a:schemeClr val="tx1">
                        <a:lumMod val="75000"/>
                        <a:lumOff val="25000"/>
                      </a:schemeClr>
                    </a:gs>
                    <a:gs pos="100000">
                      <a:schemeClr val="tx1">
                        <a:lumMod val="75000"/>
                        <a:lumOff val="25000"/>
                      </a:schemeClr>
                    </a:gs>
                  </a:gsLst>
                  <a:lin ang="5400000" scaled="0"/>
                </a:gradFill>
                <a:latin typeface="+mj-lt"/>
              </a:rPr>
              <a:t>Pro Shot (Rise Up Games)</a:t>
            </a:r>
          </a:p>
        </p:txBody>
      </p:sp>
      <p:sp>
        <p:nvSpPr>
          <p:cNvPr id="11" name="Rectangle 10"/>
          <p:cNvSpPr/>
          <p:nvPr/>
        </p:nvSpPr>
        <p:spPr>
          <a:xfrm>
            <a:off x="1463645" y="4767599"/>
            <a:ext cx="2925791" cy="707886"/>
          </a:xfrm>
          <a:prstGeom prst="rect">
            <a:avLst/>
          </a:prstGeom>
        </p:spPr>
        <p:txBody>
          <a:bodyPr wrap="square">
            <a:spAutoFit/>
          </a:bodyPr>
          <a:lstStyle/>
          <a:p>
            <a:pPr marL="285750" indent="-285750">
              <a:buFont typeface="Arial" panose="020B0604020202020204" pitchFamily="34" charset="0"/>
              <a:buChar char="•"/>
            </a:pPr>
            <a:r>
              <a:rPr lang="en-US" sz="2000" dirty="0" smtClean="0">
                <a:gradFill>
                  <a:gsLst>
                    <a:gs pos="0">
                      <a:schemeClr val="tx1"/>
                    </a:gs>
                    <a:gs pos="100000">
                      <a:schemeClr val="tx1"/>
                    </a:gs>
                  </a:gsLst>
                  <a:lin ang="5400000" scaled="0"/>
                </a:gradFill>
                <a:latin typeface="+mj-lt"/>
              </a:rPr>
              <a:t>Photo manipulation</a:t>
            </a:r>
          </a:p>
          <a:p>
            <a:pPr marL="285750" indent="-285750">
              <a:buFont typeface="Arial" panose="020B0604020202020204" pitchFamily="34" charset="0"/>
              <a:buChar char="•"/>
            </a:pPr>
            <a:r>
              <a:rPr lang="en-US" sz="2000" dirty="0" smtClean="0">
                <a:gradFill>
                  <a:gsLst>
                    <a:gs pos="0">
                      <a:schemeClr val="tx1"/>
                    </a:gs>
                    <a:gs pos="100000">
                      <a:schemeClr val="tx1"/>
                    </a:gs>
                  </a:gsLst>
                  <a:lin ang="5400000" scaled="0"/>
                </a:gradFill>
                <a:latin typeface="+mj-lt"/>
              </a:rPr>
              <a:t>Trial: no save photos</a:t>
            </a:r>
          </a:p>
        </p:txBody>
      </p:sp>
      <p:sp>
        <p:nvSpPr>
          <p:cNvPr id="13" name="TextBox 12"/>
          <p:cNvSpPr txBox="1"/>
          <p:nvPr/>
        </p:nvSpPr>
        <p:spPr>
          <a:xfrm>
            <a:off x="5208313" y="4043421"/>
            <a:ext cx="2457724" cy="261610"/>
          </a:xfrm>
          <a:prstGeom prst="rect">
            <a:avLst/>
          </a:prstGeom>
          <a:noFill/>
        </p:spPr>
        <p:txBody>
          <a:bodyPr wrap="none" rtlCol="0">
            <a:spAutoFit/>
          </a:bodyPr>
          <a:lstStyle/>
          <a:p>
            <a:r>
              <a:rPr lang="en-US" sz="1100" dirty="0" smtClean="0">
                <a:gradFill>
                  <a:gsLst>
                    <a:gs pos="0">
                      <a:schemeClr val="tx1">
                        <a:lumMod val="75000"/>
                        <a:lumOff val="25000"/>
                      </a:schemeClr>
                    </a:gs>
                    <a:gs pos="100000">
                      <a:schemeClr val="tx1">
                        <a:lumMod val="75000"/>
                        <a:lumOff val="25000"/>
                      </a:schemeClr>
                    </a:gs>
                  </a:gsLst>
                  <a:lin ang="5400000" scaled="0"/>
                </a:gradFill>
                <a:latin typeface="+mj-lt"/>
              </a:rPr>
              <a:t>Purple Cherry </a:t>
            </a:r>
            <a:r>
              <a:rPr lang="en-US" sz="1100" dirty="0">
                <a:gradFill>
                  <a:gsLst>
                    <a:gs pos="0">
                      <a:schemeClr val="tx1">
                        <a:lumMod val="75000"/>
                        <a:lumOff val="25000"/>
                      </a:schemeClr>
                    </a:gs>
                    <a:gs pos="100000">
                      <a:schemeClr val="tx1">
                        <a:lumMod val="75000"/>
                        <a:lumOff val="25000"/>
                      </a:schemeClr>
                    </a:gs>
                  </a:gsLst>
                  <a:lin ang="5400000" scaled="0"/>
                </a:gradFill>
                <a:latin typeface="+mj-lt"/>
              </a:rPr>
              <a:t>GBC (Samuel </a:t>
            </a:r>
            <a:r>
              <a:rPr lang="en-US" sz="1100" dirty="0" smtClean="0">
                <a:gradFill>
                  <a:gsLst>
                    <a:gs pos="0">
                      <a:schemeClr val="tx1">
                        <a:lumMod val="75000"/>
                        <a:lumOff val="25000"/>
                      </a:schemeClr>
                    </a:gs>
                    <a:gs pos="100000">
                      <a:schemeClr val="tx1">
                        <a:lumMod val="75000"/>
                        <a:lumOff val="25000"/>
                      </a:schemeClr>
                    </a:gs>
                  </a:gsLst>
                  <a:lin ang="5400000" scaled="0"/>
                </a:gradFill>
                <a:latin typeface="+mj-lt"/>
              </a:rPr>
              <a:t>Blanchard)</a:t>
            </a:r>
          </a:p>
        </p:txBody>
      </p:sp>
      <p:sp>
        <p:nvSpPr>
          <p:cNvPr id="14" name="Rectangle 13"/>
          <p:cNvSpPr/>
          <p:nvPr/>
        </p:nvSpPr>
        <p:spPr>
          <a:xfrm>
            <a:off x="5079185" y="4732261"/>
            <a:ext cx="2967852" cy="707886"/>
          </a:xfrm>
          <a:prstGeom prst="rect">
            <a:avLst/>
          </a:prstGeom>
        </p:spPr>
        <p:txBody>
          <a:bodyPr wrap="square">
            <a:spAutoFit/>
          </a:bodyPr>
          <a:lstStyle/>
          <a:p>
            <a:pPr marL="285750" indent="-285750">
              <a:buFont typeface="Arial" panose="020B0604020202020204" pitchFamily="34" charset="0"/>
              <a:buChar char="•"/>
            </a:pPr>
            <a:r>
              <a:rPr lang="en-US" sz="2000" dirty="0" err="1" smtClean="0">
                <a:gradFill>
                  <a:gsLst>
                    <a:gs pos="0">
                      <a:schemeClr val="tx1"/>
                    </a:gs>
                    <a:gs pos="100000">
                      <a:schemeClr val="tx1"/>
                    </a:gs>
                  </a:gsLst>
                  <a:lin ang="5400000" scaled="0"/>
                </a:gradFill>
                <a:latin typeface="+mj-lt"/>
              </a:rPr>
              <a:t>GameBoy</a:t>
            </a:r>
            <a:r>
              <a:rPr lang="en-US" sz="2000" dirty="0" smtClean="0">
                <a:gradFill>
                  <a:gsLst>
                    <a:gs pos="0">
                      <a:schemeClr val="tx1"/>
                    </a:gs>
                    <a:gs pos="100000">
                      <a:schemeClr val="tx1"/>
                    </a:gs>
                  </a:gsLst>
                  <a:lin ang="5400000" scaled="0"/>
                </a:gradFill>
                <a:latin typeface="+mj-lt"/>
              </a:rPr>
              <a:t> Emulator</a:t>
            </a:r>
          </a:p>
          <a:p>
            <a:pPr marL="285750" indent="-285750">
              <a:buFont typeface="Arial" panose="020B0604020202020204" pitchFamily="34" charset="0"/>
              <a:buChar char="•"/>
            </a:pPr>
            <a:r>
              <a:rPr lang="en-US" sz="2000" dirty="0" smtClean="0">
                <a:gradFill>
                  <a:gsLst>
                    <a:gs pos="0">
                      <a:schemeClr val="tx1"/>
                    </a:gs>
                    <a:gs pos="100000">
                      <a:schemeClr val="tx1"/>
                    </a:gs>
                  </a:gsLst>
                  <a:lin ang="5400000" scaled="0"/>
                </a:gradFill>
                <a:latin typeface="+mj-lt"/>
              </a:rPr>
              <a:t>Trial: no save games</a:t>
            </a:r>
          </a:p>
        </p:txBody>
      </p:sp>
      <p:sp>
        <p:nvSpPr>
          <p:cNvPr id="16" name="Rectangle 15"/>
          <p:cNvSpPr/>
          <p:nvPr/>
        </p:nvSpPr>
        <p:spPr>
          <a:xfrm rot="20151616">
            <a:off x="727615" y="1864056"/>
            <a:ext cx="1971866"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ctr" anchorCtr="0"/>
          <a:lstStyle/>
          <a:p>
            <a:pPr algn="ctr"/>
            <a:r>
              <a:rPr lang="en-US" sz="2200" dirty="0" smtClean="0">
                <a:gradFill>
                  <a:gsLst>
                    <a:gs pos="0">
                      <a:srgbClr val="FFFFFF"/>
                    </a:gs>
                    <a:gs pos="100000">
                      <a:srgbClr val="FFFFFF"/>
                    </a:gs>
                  </a:gsLst>
                  <a:lin ang="5400000" scaled="0"/>
                </a:gradFill>
                <a:latin typeface="+mj-lt"/>
              </a:rPr>
              <a:t>Examples</a:t>
            </a:r>
            <a:endParaRPr lang="en-US" sz="2200" dirty="0">
              <a:gradFill>
                <a:gsLst>
                  <a:gs pos="0">
                    <a:srgbClr val="FFFFFF"/>
                  </a:gs>
                  <a:gs pos="100000">
                    <a:srgbClr val="FFFFFF"/>
                  </a:gs>
                </a:gsLst>
                <a:lin ang="5400000" scaled="0"/>
              </a:gradFill>
              <a:latin typeface="+mj-lt"/>
            </a:endParaRPr>
          </a:p>
        </p:txBody>
      </p:sp>
      <p:sp>
        <p:nvSpPr>
          <p:cNvPr id="19" name="TextBox 18"/>
          <p:cNvSpPr txBox="1"/>
          <p:nvPr/>
        </p:nvSpPr>
        <p:spPr>
          <a:xfrm>
            <a:off x="9170713" y="4043421"/>
            <a:ext cx="1986441" cy="261610"/>
          </a:xfrm>
          <a:prstGeom prst="rect">
            <a:avLst/>
          </a:prstGeom>
          <a:noFill/>
        </p:spPr>
        <p:txBody>
          <a:bodyPr wrap="none" rtlCol="0">
            <a:spAutoFit/>
          </a:bodyPr>
          <a:lstStyle/>
          <a:p>
            <a:r>
              <a:rPr lang="en-US" sz="1100" dirty="0">
                <a:gradFill>
                  <a:gsLst>
                    <a:gs pos="0">
                      <a:schemeClr val="tx1">
                        <a:lumMod val="75000"/>
                        <a:lumOff val="25000"/>
                      </a:schemeClr>
                    </a:gs>
                    <a:gs pos="100000">
                      <a:schemeClr val="tx1">
                        <a:lumMod val="75000"/>
                        <a:lumOff val="25000"/>
                      </a:schemeClr>
                    </a:gs>
                  </a:gsLst>
                  <a:lin ang="5400000" scaled="0"/>
                </a:gradFill>
                <a:latin typeface="+mj-lt"/>
              </a:rPr>
              <a:t>Amazing Weather </a:t>
            </a:r>
            <a:r>
              <a:rPr lang="en-US" sz="1100" dirty="0" smtClean="0">
                <a:gradFill>
                  <a:gsLst>
                    <a:gs pos="0">
                      <a:schemeClr val="tx1">
                        <a:lumMod val="75000"/>
                        <a:lumOff val="25000"/>
                      </a:schemeClr>
                    </a:gs>
                    <a:gs pos="100000">
                      <a:schemeClr val="tx1">
                        <a:lumMod val="75000"/>
                        <a:lumOff val="25000"/>
                      </a:schemeClr>
                    </a:gs>
                  </a:gsLst>
                  <a:lin ang="5400000" scaled="0"/>
                </a:gradFill>
                <a:latin typeface="+mj-lt"/>
              </a:rPr>
              <a:t>HD (</a:t>
            </a:r>
            <a:r>
              <a:rPr lang="en-US" sz="1100" dirty="0" err="1" smtClean="0">
                <a:gradFill>
                  <a:gsLst>
                    <a:gs pos="0">
                      <a:schemeClr val="tx1">
                        <a:lumMod val="75000"/>
                        <a:lumOff val="25000"/>
                      </a:schemeClr>
                    </a:gs>
                    <a:gs pos="100000">
                      <a:schemeClr val="tx1">
                        <a:lumMod val="75000"/>
                        <a:lumOff val="25000"/>
                      </a:schemeClr>
                    </a:gs>
                  </a:gsLst>
                  <a:lin ang="5400000" scaled="0"/>
                </a:gradFill>
                <a:latin typeface="+mj-lt"/>
              </a:rPr>
              <a:t>EizSoft</a:t>
            </a:r>
            <a:r>
              <a:rPr lang="en-US" sz="1100" dirty="0" smtClean="0">
                <a:gradFill>
                  <a:gsLst>
                    <a:gs pos="0">
                      <a:schemeClr val="tx1">
                        <a:lumMod val="75000"/>
                        <a:lumOff val="25000"/>
                      </a:schemeClr>
                    </a:gs>
                    <a:gs pos="100000">
                      <a:schemeClr val="tx1">
                        <a:lumMod val="75000"/>
                        <a:lumOff val="25000"/>
                      </a:schemeClr>
                    </a:gs>
                  </a:gsLst>
                  <a:lin ang="5400000" scaled="0"/>
                </a:gradFill>
                <a:latin typeface="+mj-lt"/>
              </a:rPr>
              <a:t>)</a:t>
            </a:r>
          </a:p>
        </p:txBody>
      </p:sp>
      <p:sp>
        <p:nvSpPr>
          <p:cNvPr id="20" name="Rectangle 19"/>
          <p:cNvSpPr/>
          <p:nvPr/>
        </p:nvSpPr>
        <p:spPr>
          <a:xfrm>
            <a:off x="9041585" y="4732261"/>
            <a:ext cx="2586852" cy="707886"/>
          </a:xfrm>
          <a:prstGeom prst="rect">
            <a:avLst/>
          </a:prstGeom>
        </p:spPr>
        <p:txBody>
          <a:bodyPr wrap="square">
            <a:spAutoFit/>
          </a:bodyPr>
          <a:lstStyle/>
          <a:p>
            <a:pPr marL="285750" indent="-285750">
              <a:buFont typeface="Arial" panose="020B0604020202020204" pitchFamily="34" charset="0"/>
              <a:buChar char="•"/>
            </a:pPr>
            <a:r>
              <a:rPr lang="en-US" sz="2000" dirty="0" smtClean="0">
                <a:gradFill>
                  <a:gsLst>
                    <a:gs pos="0">
                      <a:schemeClr val="tx1"/>
                    </a:gs>
                    <a:gs pos="100000">
                      <a:schemeClr val="tx1"/>
                    </a:gs>
                  </a:gsLst>
                  <a:lin ang="5400000" scaled="0"/>
                </a:gradFill>
                <a:latin typeface="+mj-lt"/>
              </a:rPr>
              <a:t>Weather App</a:t>
            </a:r>
          </a:p>
          <a:p>
            <a:pPr marL="285750" indent="-285750">
              <a:buFont typeface="Arial" panose="020B0604020202020204" pitchFamily="34" charset="0"/>
              <a:buChar char="•"/>
            </a:pPr>
            <a:r>
              <a:rPr lang="en-US" sz="2000" dirty="0" smtClean="0">
                <a:gradFill>
                  <a:gsLst>
                    <a:gs pos="0">
                      <a:schemeClr val="tx1"/>
                    </a:gs>
                    <a:gs pos="100000">
                      <a:schemeClr val="tx1"/>
                    </a:gs>
                  </a:gsLst>
                  <a:lin ang="5400000" scaled="0"/>
                </a:gradFill>
                <a:latin typeface="+mj-lt"/>
              </a:rPr>
              <a:t>Trial: 72-hour limit</a:t>
            </a:r>
          </a:p>
        </p:txBody>
      </p:sp>
    </p:spTree>
    <p:extLst>
      <p:ext uri="{BB962C8B-B14F-4D97-AF65-F5344CB8AC3E}">
        <p14:creationId xmlns:p14="http://schemas.microsoft.com/office/powerpoint/2010/main" val="33662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6" grpId="0" animBg="1"/>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Choose a business model</a:t>
            </a:r>
            <a:br>
              <a:rPr lang="en-US" dirty="0" smtClean="0"/>
            </a:br>
            <a:r>
              <a:rPr lang="en-US" sz="3600" dirty="0" smtClean="0">
                <a:solidFill>
                  <a:schemeClr val="tx1"/>
                </a:solidFill>
              </a:rPr>
              <a:t>Paid</a:t>
            </a:r>
            <a:r>
              <a:rPr lang="en-US" sz="3600" b="1" dirty="0" smtClean="0">
                <a:solidFill>
                  <a:srgbClr val="FFC000"/>
                </a:solidFill>
              </a:rPr>
              <a:t> </a:t>
            </a:r>
            <a:r>
              <a:rPr lang="en-US" sz="3600" dirty="0" smtClean="0"/>
              <a:t>– </a:t>
            </a:r>
            <a:r>
              <a:rPr lang="en-US" sz="3600" b="1" dirty="0" smtClean="0">
                <a:solidFill>
                  <a:srgbClr val="FFC000"/>
                </a:solidFill>
              </a:rPr>
              <a:t>IAP</a:t>
            </a:r>
            <a:r>
              <a:rPr lang="en-US" sz="3600" dirty="0" smtClean="0"/>
              <a:t> – Mobile ads</a:t>
            </a:r>
            <a:endParaRPr lang="en-US" sz="3600" dirty="0"/>
          </a:p>
        </p:txBody>
      </p:sp>
    </p:spTree>
    <p:extLst>
      <p:ext uri="{BB962C8B-B14F-4D97-AF65-F5344CB8AC3E}">
        <p14:creationId xmlns:p14="http://schemas.microsoft.com/office/powerpoint/2010/main" val="1543562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8" y="298450"/>
            <a:ext cx="12161837" cy="912813"/>
          </a:xfrm>
        </p:spPr>
        <p:txBody>
          <a:bodyPr/>
          <a:lstStyle/>
          <a:p>
            <a:r>
              <a:rPr lang="en-US" dirty="0" smtClean="0"/>
              <a:t>In-app purchase adds value to the app</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1494" y="1975169"/>
            <a:ext cx="1905072" cy="1905072"/>
          </a:xfrm>
          <a:prstGeom prst="rect">
            <a:avLst/>
          </a:prstGeom>
        </p:spPr>
      </p:pic>
      <p:pic>
        <p:nvPicPr>
          <p:cNvPr id="1028" name="Picture 4" descr="Slee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9241" y="1988396"/>
            <a:ext cx="1904806" cy="190480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742785" y="3880241"/>
            <a:ext cx="1236236" cy="261610"/>
          </a:xfrm>
          <a:prstGeom prst="rect">
            <a:avLst/>
          </a:prstGeom>
          <a:noFill/>
        </p:spPr>
        <p:txBody>
          <a:bodyPr wrap="none" rtlCol="0">
            <a:spAutoFit/>
          </a:bodyPr>
          <a:lstStyle/>
          <a:p>
            <a:r>
              <a:rPr lang="en-US" sz="1100" dirty="0" smtClean="0">
                <a:gradFill>
                  <a:gsLst>
                    <a:gs pos="0">
                      <a:schemeClr val="tx1">
                        <a:lumMod val="75000"/>
                        <a:lumOff val="25000"/>
                      </a:schemeClr>
                    </a:gs>
                    <a:gs pos="100000">
                      <a:schemeClr val="tx1">
                        <a:lumMod val="75000"/>
                        <a:lumOff val="25000"/>
                      </a:schemeClr>
                    </a:gs>
                  </a:gsLst>
                  <a:lin ang="5400000" scaled="0"/>
                </a:gradFill>
                <a:latin typeface="+mj-lt"/>
              </a:rPr>
              <a:t>Sleep (</a:t>
            </a:r>
            <a:r>
              <a:rPr lang="en-US" sz="1100" dirty="0" err="1" smtClean="0">
                <a:gradFill>
                  <a:gsLst>
                    <a:gs pos="0">
                      <a:schemeClr val="tx1">
                        <a:lumMod val="75000"/>
                        <a:lumOff val="25000"/>
                      </a:schemeClr>
                    </a:gs>
                    <a:gs pos="100000">
                      <a:schemeClr val="tx1">
                        <a:lumMod val="75000"/>
                        <a:lumOff val="25000"/>
                      </a:schemeClr>
                    </a:gs>
                  </a:gsLst>
                  <a:lin ang="5400000" scaled="0"/>
                </a:gradFill>
                <a:latin typeface="+mj-lt"/>
              </a:rPr>
              <a:t>microhaxo</a:t>
            </a:r>
            <a:r>
              <a:rPr lang="en-US" sz="1100" dirty="0" smtClean="0">
                <a:gradFill>
                  <a:gsLst>
                    <a:gs pos="0">
                      <a:schemeClr val="tx1">
                        <a:lumMod val="75000"/>
                        <a:lumOff val="25000"/>
                      </a:schemeClr>
                    </a:gs>
                    <a:gs pos="100000">
                      <a:schemeClr val="tx1">
                        <a:lumMod val="75000"/>
                        <a:lumOff val="25000"/>
                      </a:schemeClr>
                    </a:gs>
                  </a:gsLst>
                  <a:lin ang="5400000" scaled="0"/>
                </a:gradFill>
                <a:latin typeface="+mj-lt"/>
              </a:rPr>
              <a:t>)</a:t>
            </a:r>
          </a:p>
        </p:txBody>
      </p:sp>
      <p:sp>
        <p:nvSpPr>
          <p:cNvPr id="11" name="TextBox 10"/>
          <p:cNvSpPr txBox="1"/>
          <p:nvPr/>
        </p:nvSpPr>
        <p:spPr>
          <a:xfrm>
            <a:off x="6590062" y="3880241"/>
            <a:ext cx="2406428" cy="261610"/>
          </a:xfrm>
          <a:prstGeom prst="rect">
            <a:avLst/>
          </a:prstGeom>
          <a:noFill/>
        </p:spPr>
        <p:txBody>
          <a:bodyPr wrap="none" rtlCol="0">
            <a:spAutoFit/>
          </a:bodyPr>
          <a:lstStyle/>
          <a:p>
            <a:r>
              <a:rPr lang="en-US" sz="1100" dirty="0" smtClean="0">
                <a:gradFill>
                  <a:gsLst>
                    <a:gs pos="0">
                      <a:schemeClr val="tx1">
                        <a:lumMod val="75000"/>
                        <a:lumOff val="25000"/>
                      </a:schemeClr>
                    </a:gs>
                    <a:gs pos="100000">
                      <a:schemeClr val="tx1">
                        <a:lumMod val="75000"/>
                        <a:lumOff val="25000"/>
                      </a:schemeClr>
                    </a:gs>
                  </a:gsLst>
                  <a:lin ang="5400000" scaled="0"/>
                </a:gradFill>
                <a:latin typeface="+mj-lt"/>
              </a:rPr>
              <a:t>Brutal Chase 3D (Mutant Bear Games)</a:t>
            </a:r>
          </a:p>
        </p:txBody>
      </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6174" t="32569" r="2283" b="12007"/>
          <a:stretch/>
        </p:blipFill>
        <p:spPr>
          <a:xfrm>
            <a:off x="7061494" y="4547187"/>
            <a:ext cx="2280943" cy="828592"/>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4461" b="60678"/>
          <a:stretch/>
        </p:blipFill>
        <p:spPr>
          <a:xfrm>
            <a:off x="7062349" y="5532726"/>
            <a:ext cx="1569466" cy="911901"/>
          </a:xfrm>
          <a:prstGeom prst="rect">
            <a:avLst/>
          </a:prstGeom>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t="76433"/>
          <a:stretch/>
        </p:blipFill>
        <p:spPr>
          <a:xfrm>
            <a:off x="1039241" y="4479147"/>
            <a:ext cx="2282747" cy="896632"/>
          </a:xfrm>
          <a:prstGeom prst="rect">
            <a:avLst/>
          </a:prstGeom>
        </p:spPr>
      </p:pic>
      <p:pic>
        <p:nvPicPr>
          <p:cNvPr id="14" name="Picture 13"/>
          <p:cNvPicPr>
            <a:picLocks noChangeAspect="1"/>
          </p:cNvPicPr>
          <p:nvPr/>
        </p:nvPicPr>
        <p:blipFill rotWithShape="1">
          <a:blip r:embed="rId8">
            <a:extLst>
              <a:ext uri="{28A0092B-C50C-407E-A947-70E740481C1C}">
                <a14:useLocalDpi xmlns:a14="http://schemas.microsoft.com/office/drawing/2010/main" val="0"/>
              </a:ext>
            </a:extLst>
          </a:blip>
          <a:srcRect t="6423" b="60894"/>
          <a:stretch/>
        </p:blipFill>
        <p:spPr>
          <a:xfrm>
            <a:off x="1046862" y="5479503"/>
            <a:ext cx="1621983" cy="883514"/>
          </a:xfrm>
          <a:prstGeom prst="rect">
            <a:avLst/>
          </a:prstGeom>
        </p:spPr>
      </p:pic>
      <p:sp>
        <p:nvSpPr>
          <p:cNvPr id="13" name="Rectangle 12"/>
          <p:cNvSpPr/>
          <p:nvPr/>
        </p:nvSpPr>
        <p:spPr>
          <a:xfrm rot="20151616">
            <a:off x="53307" y="1746882"/>
            <a:ext cx="1971866"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ctr" anchorCtr="0"/>
          <a:lstStyle/>
          <a:p>
            <a:pPr algn="ctr"/>
            <a:r>
              <a:rPr lang="en-US" sz="2200" dirty="0" smtClean="0">
                <a:gradFill>
                  <a:gsLst>
                    <a:gs pos="0">
                      <a:srgbClr val="FFFFFF"/>
                    </a:gs>
                    <a:gs pos="100000">
                      <a:srgbClr val="FFFFFF"/>
                    </a:gs>
                  </a:gsLst>
                  <a:lin ang="5400000" scaled="0"/>
                </a:gradFill>
                <a:latin typeface="+mj-lt"/>
              </a:rPr>
              <a:t>Examples</a:t>
            </a:r>
            <a:endParaRPr lang="en-US" sz="2200" dirty="0">
              <a:gradFill>
                <a:gsLst>
                  <a:gs pos="0">
                    <a:srgbClr val="FFFFFF"/>
                  </a:gs>
                  <a:gs pos="100000">
                    <a:srgbClr val="FFFFFF"/>
                  </a:gs>
                </a:gsLst>
                <a:lin ang="5400000" scaled="0"/>
              </a:gradFill>
              <a:latin typeface="+mj-lt"/>
            </a:endParaRPr>
          </a:p>
        </p:txBody>
      </p:sp>
      <p:sp>
        <p:nvSpPr>
          <p:cNvPr id="15" name="Rectangle 14"/>
          <p:cNvSpPr/>
          <p:nvPr/>
        </p:nvSpPr>
        <p:spPr>
          <a:xfrm>
            <a:off x="3322637" y="1988818"/>
            <a:ext cx="2959762" cy="5930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ctr" anchorCtr="0"/>
          <a:lstStyle/>
          <a:p>
            <a:pPr algn="ctr"/>
            <a:r>
              <a:rPr lang="en-US" sz="2800" dirty="0" smtClean="0">
                <a:gradFill>
                  <a:gsLst>
                    <a:gs pos="0">
                      <a:srgbClr val="FFFFFF"/>
                    </a:gs>
                    <a:gs pos="100000">
                      <a:srgbClr val="FFFFFF"/>
                    </a:gs>
                  </a:gsLst>
                  <a:lin ang="5400000" scaled="0"/>
                </a:gradFill>
                <a:latin typeface="+mj-lt"/>
              </a:rPr>
              <a:t>Sleep</a:t>
            </a:r>
            <a:endParaRPr lang="en-US" sz="2800" dirty="0">
              <a:gradFill>
                <a:gsLst>
                  <a:gs pos="0">
                    <a:srgbClr val="FFFFFF"/>
                  </a:gs>
                  <a:gs pos="100000">
                    <a:srgbClr val="FFFFFF"/>
                  </a:gs>
                </a:gsLst>
                <a:lin ang="5400000" scaled="0"/>
              </a:gradFill>
              <a:latin typeface="+mj-lt"/>
            </a:endParaRPr>
          </a:p>
        </p:txBody>
      </p:sp>
      <p:sp>
        <p:nvSpPr>
          <p:cNvPr id="16" name="Rectangle 15"/>
          <p:cNvSpPr/>
          <p:nvPr/>
        </p:nvSpPr>
        <p:spPr>
          <a:xfrm>
            <a:off x="3322637" y="2545397"/>
            <a:ext cx="2959762" cy="378338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ctr" anchorCtr="0"/>
          <a:lstStyle/>
          <a:p>
            <a:r>
              <a:rPr lang="en-US" sz="2000" dirty="0" smtClean="0">
                <a:gradFill>
                  <a:gsLst>
                    <a:gs pos="0">
                      <a:schemeClr val="tx2"/>
                    </a:gs>
                    <a:gs pos="100000">
                      <a:schemeClr val="tx2"/>
                    </a:gs>
                  </a:gsLst>
                  <a:lin ang="5400000" scaled="0"/>
                </a:gradFill>
                <a:latin typeface="+mj-lt"/>
              </a:rPr>
              <a:t>Show users the value of the app: multiple sounds.</a:t>
            </a:r>
          </a:p>
          <a:p>
            <a:endParaRPr lang="en-US" sz="2000" dirty="0">
              <a:gradFill>
                <a:gsLst>
                  <a:gs pos="0">
                    <a:schemeClr val="tx2"/>
                  </a:gs>
                  <a:gs pos="100000">
                    <a:schemeClr val="tx2"/>
                  </a:gs>
                </a:gsLst>
                <a:lin ang="5400000" scaled="0"/>
              </a:gradFill>
              <a:latin typeface="+mj-lt"/>
            </a:endParaRPr>
          </a:p>
          <a:p>
            <a:r>
              <a:rPr lang="en-US" sz="2000" dirty="0" smtClean="0">
                <a:gradFill>
                  <a:gsLst>
                    <a:gs pos="0">
                      <a:schemeClr val="tx2"/>
                    </a:gs>
                    <a:gs pos="100000">
                      <a:schemeClr val="tx2"/>
                    </a:gs>
                  </a:gsLst>
                  <a:lin ang="5400000" scaled="0"/>
                </a:gradFill>
                <a:latin typeface="+mj-lt"/>
              </a:rPr>
              <a:t>Extend the value with sound packs.</a:t>
            </a:r>
          </a:p>
        </p:txBody>
      </p:sp>
      <p:sp>
        <p:nvSpPr>
          <p:cNvPr id="17" name="Rectangle 16"/>
          <p:cNvSpPr/>
          <p:nvPr/>
        </p:nvSpPr>
        <p:spPr>
          <a:xfrm>
            <a:off x="9195166" y="2004719"/>
            <a:ext cx="2959762" cy="5930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ctr" anchorCtr="0"/>
          <a:lstStyle/>
          <a:p>
            <a:pPr algn="ctr"/>
            <a:r>
              <a:rPr lang="en-US" sz="2800" dirty="0" smtClean="0">
                <a:gradFill>
                  <a:gsLst>
                    <a:gs pos="0">
                      <a:srgbClr val="FFFFFF"/>
                    </a:gs>
                    <a:gs pos="100000">
                      <a:srgbClr val="FFFFFF"/>
                    </a:gs>
                  </a:gsLst>
                  <a:lin ang="5400000" scaled="0"/>
                </a:gradFill>
                <a:latin typeface="+mj-lt"/>
              </a:rPr>
              <a:t>Brutal Chase 3D</a:t>
            </a:r>
            <a:endParaRPr lang="en-US" sz="2800" dirty="0">
              <a:gradFill>
                <a:gsLst>
                  <a:gs pos="0">
                    <a:srgbClr val="FFFFFF"/>
                  </a:gs>
                  <a:gs pos="100000">
                    <a:srgbClr val="FFFFFF"/>
                  </a:gs>
                </a:gsLst>
                <a:lin ang="5400000" scaled="0"/>
              </a:gradFill>
              <a:latin typeface="+mj-lt"/>
            </a:endParaRPr>
          </a:p>
        </p:txBody>
      </p:sp>
      <p:sp>
        <p:nvSpPr>
          <p:cNvPr id="18" name="Rectangle 17"/>
          <p:cNvSpPr/>
          <p:nvPr/>
        </p:nvSpPr>
        <p:spPr>
          <a:xfrm>
            <a:off x="9195166" y="2561298"/>
            <a:ext cx="2959762" cy="378338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ctr" anchorCtr="0"/>
          <a:lstStyle/>
          <a:p>
            <a:r>
              <a:rPr lang="en-US" sz="2000" dirty="0" smtClean="0">
                <a:gradFill>
                  <a:gsLst>
                    <a:gs pos="0">
                      <a:schemeClr val="tx2"/>
                    </a:gs>
                    <a:gs pos="100000">
                      <a:schemeClr val="tx2"/>
                    </a:gs>
                  </a:gsLst>
                  <a:lin ang="5400000" scaled="0"/>
                </a:gradFill>
                <a:latin typeface="+mj-lt"/>
              </a:rPr>
              <a:t>Show users how to advance in the game with “credits”.</a:t>
            </a:r>
          </a:p>
          <a:p>
            <a:endParaRPr lang="en-US" sz="2000" dirty="0">
              <a:gradFill>
                <a:gsLst>
                  <a:gs pos="0">
                    <a:schemeClr val="tx2"/>
                  </a:gs>
                  <a:gs pos="100000">
                    <a:schemeClr val="tx2"/>
                  </a:gs>
                </a:gsLst>
                <a:lin ang="5400000" scaled="0"/>
              </a:gradFill>
              <a:latin typeface="+mj-lt"/>
            </a:endParaRPr>
          </a:p>
          <a:p>
            <a:r>
              <a:rPr lang="en-US" sz="2000" dirty="0" smtClean="0">
                <a:gradFill>
                  <a:gsLst>
                    <a:gs pos="0">
                      <a:schemeClr val="tx2"/>
                    </a:gs>
                    <a:gs pos="100000">
                      <a:schemeClr val="tx2"/>
                    </a:gs>
                  </a:gsLst>
                  <a:lin ang="5400000" scaled="0"/>
                </a:gradFill>
                <a:latin typeface="+mj-lt"/>
              </a:rPr>
              <a:t>Offer credit packs to accelerate obtaining credits and advance faster in the game.</a:t>
            </a:r>
          </a:p>
        </p:txBody>
      </p:sp>
    </p:spTree>
    <p:extLst>
      <p:ext uri="{BB962C8B-B14F-4D97-AF65-F5344CB8AC3E}">
        <p14:creationId xmlns:p14="http://schemas.microsoft.com/office/powerpoint/2010/main" val="6173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655509" y="1748097"/>
            <a:ext cx="4572000" cy="5930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ctr" anchorCtr="0"/>
          <a:lstStyle/>
          <a:p>
            <a:pPr algn="ctr"/>
            <a:r>
              <a:rPr lang="en-US" sz="2800" dirty="0" smtClean="0">
                <a:gradFill>
                  <a:gsLst>
                    <a:gs pos="0">
                      <a:srgbClr val="FFFFFF"/>
                    </a:gs>
                    <a:gs pos="100000">
                      <a:srgbClr val="FFFFFF"/>
                    </a:gs>
                  </a:gsLst>
                  <a:lin ang="5400000" scaled="0"/>
                </a:gradFill>
                <a:latin typeface="+mj-lt"/>
              </a:rPr>
              <a:t>Non games</a:t>
            </a:r>
            <a:endParaRPr lang="en-US" sz="2800" dirty="0">
              <a:gradFill>
                <a:gsLst>
                  <a:gs pos="0">
                    <a:srgbClr val="FFFFFF"/>
                  </a:gs>
                  <a:gs pos="100000">
                    <a:srgbClr val="FFFFFF"/>
                  </a:gs>
                </a:gsLst>
                <a:lin ang="5400000" scaled="0"/>
              </a:gradFill>
              <a:latin typeface="+mj-lt"/>
            </a:endParaRPr>
          </a:p>
        </p:txBody>
      </p:sp>
      <p:sp>
        <p:nvSpPr>
          <p:cNvPr id="11" name="Rectangle 10"/>
          <p:cNvSpPr/>
          <p:nvPr/>
        </p:nvSpPr>
        <p:spPr>
          <a:xfrm>
            <a:off x="6655509" y="2304676"/>
            <a:ext cx="4572000" cy="378338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r>
              <a:rPr lang="en-US" sz="2400" u="sng" dirty="0" smtClean="0">
                <a:gradFill>
                  <a:gsLst>
                    <a:gs pos="0">
                      <a:schemeClr val="tx2"/>
                    </a:gs>
                    <a:gs pos="100000">
                      <a:schemeClr val="tx2"/>
                    </a:gs>
                  </a:gsLst>
                  <a:lin ang="5400000" scaled="0"/>
                </a:gradFill>
                <a:latin typeface="+mj-lt"/>
              </a:rPr>
              <a:t>Consumables</a:t>
            </a:r>
          </a:p>
          <a:p>
            <a:endParaRPr lang="en-US" sz="2000" dirty="0" smtClean="0">
              <a:gradFill>
                <a:gsLst>
                  <a:gs pos="0">
                    <a:schemeClr val="tx2"/>
                  </a:gs>
                  <a:gs pos="100000">
                    <a:schemeClr val="tx2"/>
                  </a:gs>
                </a:gsLst>
                <a:lin ang="5400000" scaled="0"/>
              </a:gradFill>
              <a:latin typeface="+mj-lt"/>
            </a:endParaRPr>
          </a:p>
          <a:p>
            <a:r>
              <a:rPr lang="en-US" sz="2000" dirty="0" smtClean="0">
                <a:gradFill>
                  <a:gsLst>
                    <a:gs pos="0">
                      <a:schemeClr val="tx2"/>
                    </a:gs>
                    <a:gs pos="100000">
                      <a:schemeClr val="tx2"/>
                    </a:gs>
                  </a:gsLst>
                  <a:lin ang="5400000" scaled="0"/>
                </a:gradFill>
                <a:latin typeface="+mj-lt"/>
              </a:rPr>
              <a:t>Offer content: book </a:t>
            </a:r>
            <a:r>
              <a:rPr lang="en-US" sz="2000" dirty="0">
                <a:gradFill>
                  <a:gsLst>
                    <a:gs pos="0">
                      <a:schemeClr val="tx2"/>
                    </a:gs>
                    <a:gs pos="100000">
                      <a:schemeClr val="tx2"/>
                    </a:gs>
                  </a:gsLst>
                  <a:lin ang="5400000" scaled="0"/>
                </a:gradFill>
                <a:latin typeface="+mj-lt"/>
              </a:rPr>
              <a:t>chapters, </a:t>
            </a:r>
            <a:r>
              <a:rPr lang="en-US" sz="2000" dirty="0" smtClean="0">
                <a:gradFill>
                  <a:gsLst>
                    <a:gs pos="0">
                      <a:schemeClr val="tx2"/>
                    </a:gs>
                    <a:gs pos="100000">
                      <a:schemeClr val="tx2"/>
                    </a:gs>
                  </a:gsLst>
                  <a:lin ang="5400000" scaled="0"/>
                </a:gradFill>
                <a:latin typeface="+mj-lt"/>
              </a:rPr>
              <a:t>ringtones, etc.</a:t>
            </a:r>
            <a:endParaRPr lang="en-US" sz="2000" dirty="0">
              <a:gradFill>
                <a:gsLst>
                  <a:gs pos="0">
                    <a:schemeClr val="tx2"/>
                  </a:gs>
                  <a:gs pos="100000">
                    <a:schemeClr val="tx2"/>
                  </a:gs>
                </a:gsLst>
                <a:lin ang="5400000" scaled="0"/>
              </a:gradFill>
              <a:latin typeface="+mj-lt"/>
            </a:endParaRPr>
          </a:p>
          <a:p>
            <a:endParaRPr lang="en-US" sz="2000" dirty="0" smtClean="0">
              <a:gradFill>
                <a:gsLst>
                  <a:gs pos="0">
                    <a:schemeClr val="tx2"/>
                  </a:gs>
                  <a:gs pos="100000">
                    <a:schemeClr val="tx2"/>
                  </a:gs>
                </a:gsLst>
                <a:lin ang="5400000" scaled="0"/>
              </a:gradFill>
              <a:latin typeface="+mj-lt"/>
            </a:endParaRPr>
          </a:p>
          <a:p>
            <a:r>
              <a:rPr lang="en-US" sz="2000" dirty="0">
                <a:gradFill>
                  <a:gsLst>
                    <a:gs pos="0">
                      <a:schemeClr val="tx2"/>
                    </a:gs>
                    <a:gs pos="100000">
                      <a:schemeClr val="tx2"/>
                    </a:gs>
                  </a:gsLst>
                  <a:lin ang="5400000" scaled="0"/>
                </a:gradFill>
                <a:latin typeface="+mj-lt"/>
              </a:rPr>
              <a:t/>
            </a:r>
            <a:br>
              <a:rPr lang="en-US" sz="2000" dirty="0">
                <a:gradFill>
                  <a:gsLst>
                    <a:gs pos="0">
                      <a:schemeClr val="tx2"/>
                    </a:gs>
                    <a:gs pos="100000">
                      <a:schemeClr val="tx2"/>
                    </a:gs>
                  </a:gsLst>
                  <a:lin ang="5400000" scaled="0"/>
                </a:gradFill>
                <a:latin typeface="+mj-lt"/>
              </a:rPr>
            </a:br>
            <a:r>
              <a:rPr lang="en-US" sz="2400" u="sng" dirty="0" smtClean="0">
                <a:gradFill>
                  <a:gsLst>
                    <a:gs pos="0">
                      <a:schemeClr val="tx2"/>
                    </a:gs>
                    <a:gs pos="100000">
                      <a:schemeClr val="tx2"/>
                    </a:gs>
                  </a:gsLst>
                  <a:lin ang="5400000" scaled="0"/>
                </a:gradFill>
                <a:latin typeface="+mj-lt"/>
              </a:rPr>
              <a:t>Durables</a:t>
            </a:r>
          </a:p>
          <a:p>
            <a:endParaRPr lang="en-US" sz="2000" u="sng" dirty="0" smtClean="0">
              <a:gradFill>
                <a:gsLst>
                  <a:gs pos="0">
                    <a:schemeClr val="tx2"/>
                  </a:gs>
                  <a:gs pos="100000">
                    <a:schemeClr val="tx2"/>
                  </a:gs>
                </a:gsLst>
                <a:lin ang="5400000" scaled="0"/>
              </a:gradFill>
              <a:latin typeface="+mj-lt"/>
            </a:endParaRPr>
          </a:p>
          <a:p>
            <a:r>
              <a:rPr lang="en-US" sz="2000" dirty="0" smtClean="0">
                <a:gradFill>
                  <a:gsLst>
                    <a:gs pos="0">
                      <a:schemeClr val="tx2"/>
                    </a:gs>
                    <a:gs pos="100000">
                      <a:schemeClr val="tx2"/>
                    </a:gs>
                  </a:gsLst>
                  <a:lin ang="5400000" scaled="0"/>
                </a:gradFill>
                <a:latin typeface="+mj-lt"/>
              </a:rPr>
              <a:t>Upgrade to premium version(s) with additional features.</a:t>
            </a:r>
          </a:p>
          <a:p>
            <a:endParaRPr lang="en-US" sz="2000" b="1" dirty="0">
              <a:gradFill>
                <a:gsLst>
                  <a:gs pos="0">
                    <a:schemeClr val="tx2"/>
                  </a:gs>
                  <a:gs pos="100000">
                    <a:schemeClr val="tx2"/>
                  </a:gs>
                </a:gsLst>
                <a:lin ang="5400000" scaled="0"/>
              </a:gradFill>
              <a:latin typeface="+mj-lt"/>
            </a:endParaRPr>
          </a:p>
        </p:txBody>
      </p:sp>
      <p:sp>
        <p:nvSpPr>
          <p:cNvPr id="3" name="Title 2"/>
          <p:cNvSpPr>
            <a:spLocks noGrp="1"/>
          </p:cNvSpPr>
          <p:nvPr>
            <p:ph type="title"/>
          </p:nvPr>
        </p:nvSpPr>
        <p:spPr/>
        <p:txBody>
          <a:bodyPr/>
          <a:lstStyle/>
          <a:p>
            <a:r>
              <a:rPr lang="en-US" dirty="0" smtClean="0"/>
              <a:t>How top apps generally use in-app products</a:t>
            </a:r>
            <a:endParaRPr lang="en-US" dirty="0"/>
          </a:p>
        </p:txBody>
      </p:sp>
      <p:sp>
        <p:nvSpPr>
          <p:cNvPr id="4" name="Rectangle 3"/>
          <p:cNvSpPr/>
          <p:nvPr/>
        </p:nvSpPr>
        <p:spPr>
          <a:xfrm>
            <a:off x="1265237" y="1744662"/>
            <a:ext cx="4572000" cy="5930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ctr" anchorCtr="0"/>
          <a:lstStyle/>
          <a:p>
            <a:pPr algn="ctr"/>
            <a:r>
              <a:rPr lang="en-US" sz="2800" dirty="0" smtClean="0">
                <a:gradFill>
                  <a:gsLst>
                    <a:gs pos="0">
                      <a:srgbClr val="FFFFFF"/>
                    </a:gs>
                    <a:gs pos="100000">
                      <a:srgbClr val="FFFFFF"/>
                    </a:gs>
                  </a:gsLst>
                  <a:lin ang="5400000" scaled="0"/>
                </a:gradFill>
                <a:latin typeface="+mj-lt"/>
              </a:rPr>
              <a:t>Games</a:t>
            </a:r>
            <a:endParaRPr lang="en-US" sz="2800" dirty="0">
              <a:gradFill>
                <a:gsLst>
                  <a:gs pos="0">
                    <a:srgbClr val="FFFFFF"/>
                  </a:gs>
                  <a:gs pos="100000">
                    <a:srgbClr val="FFFFFF"/>
                  </a:gs>
                </a:gsLst>
                <a:lin ang="5400000" scaled="0"/>
              </a:gradFill>
              <a:latin typeface="+mj-lt"/>
            </a:endParaRPr>
          </a:p>
        </p:txBody>
      </p:sp>
      <p:sp>
        <p:nvSpPr>
          <p:cNvPr id="5" name="Rectangle 4"/>
          <p:cNvSpPr/>
          <p:nvPr/>
        </p:nvSpPr>
        <p:spPr>
          <a:xfrm>
            <a:off x="1265237" y="2301241"/>
            <a:ext cx="4572000" cy="378338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r>
              <a:rPr lang="en-US" sz="2400" u="sng" dirty="0" smtClean="0">
                <a:gradFill>
                  <a:gsLst>
                    <a:gs pos="0">
                      <a:schemeClr val="tx2"/>
                    </a:gs>
                    <a:gs pos="100000">
                      <a:schemeClr val="tx2"/>
                    </a:gs>
                  </a:gsLst>
                  <a:lin ang="5400000" scaled="0"/>
                </a:gradFill>
                <a:latin typeface="+mj-lt"/>
              </a:rPr>
              <a:t>Consumables</a:t>
            </a:r>
          </a:p>
          <a:p>
            <a:endParaRPr lang="en-US" sz="2000" u="sng" dirty="0" smtClean="0">
              <a:gradFill>
                <a:gsLst>
                  <a:gs pos="0">
                    <a:schemeClr val="tx2"/>
                  </a:gs>
                  <a:gs pos="100000">
                    <a:schemeClr val="tx2"/>
                  </a:gs>
                </a:gsLst>
                <a:lin ang="5400000" scaled="0"/>
              </a:gradFill>
              <a:latin typeface="+mj-lt"/>
            </a:endParaRPr>
          </a:p>
          <a:p>
            <a:r>
              <a:rPr lang="en-US" sz="2000" dirty="0" smtClean="0">
                <a:gradFill>
                  <a:gsLst>
                    <a:gs pos="0">
                      <a:schemeClr val="tx2"/>
                    </a:gs>
                    <a:gs pos="100000">
                      <a:schemeClr val="tx2"/>
                    </a:gs>
                  </a:gsLst>
                  <a:lin ang="5400000" scaled="0"/>
                </a:gradFill>
                <a:latin typeface="+mj-lt"/>
              </a:rPr>
              <a:t>Accelerate obtaining game currency (game gold, coins, etc.)</a:t>
            </a:r>
          </a:p>
          <a:p>
            <a:endParaRPr lang="en-US" sz="2000" dirty="0" smtClean="0">
              <a:gradFill>
                <a:gsLst>
                  <a:gs pos="0">
                    <a:schemeClr val="tx2"/>
                  </a:gs>
                  <a:gs pos="100000">
                    <a:schemeClr val="tx2"/>
                  </a:gs>
                </a:gsLst>
                <a:lin ang="5400000" scaled="0"/>
              </a:gradFill>
              <a:latin typeface="+mj-lt"/>
            </a:endParaRPr>
          </a:p>
          <a:p>
            <a:r>
              <a:rPr lang="en-US" sz="2000" dirty="0">
                <a:gradFill>
                  <a:gsLst>
                    <a:gs pos="0">
                      <a:schemeClr val="tx2"/>
                    </a:gs>
                    <a:gs pos="100000">
                      <a:schemeClr val="tx2"/>
                    </a:gs>
                  </a:gsLst>
                  <a:lin ang="5400000" scaled="0"/>
                </a:gradFill>
                <a:latin typeface="+mj-lt"/>
              </a:rPr>
              <a:t/>
            </a:r>
            <a:br>
              <a:rPr lang="en-US" sz="2000" dirty="0">
                <a:gradFill>
                  <a:gsLst>
                    <a:gs pos="0">
                      <a:schemeClr val="tx2"/>
                    </a:gs>
                    <a:gs pos="100000">
                      <a:schemeClr val="tx2"/>
                    </a:gs>
                  </a:gsLst>
                  <a:lin ang="5400000" scaled="0"/>
                </a:gradFill>
                <a:latin typeface="+mj-lt"/>
              </a:rPr>
            </a:br>
            <a:r>
              <a:rPr lang="en-US" sz="2400" u="sng" dirty="0" smtClean="0">
                <a:gradFill>
                  <a:gsLst>
                    <a:gs pos="0">
                      <a:schemeClr val="tx2"/>
                    </a:gs>
                    <a:gs pos="100000">
                      <a:schemeClr val="tx2"/>
                    </a:gs>
                  </a:gsLst>
                  <a:lin ang="5400000" scaled="0"/>
                </a:gradFill>
                <a:latin typeface="+mj-lt"/>
              </a:rPr>
              <a:t>Durables</a:t>
            </a:r>
          </a:p>
          <a:p>
            <a:endParaRPr lang="en-US" sz="2000" dirty="0" smtClean="0">
              <a:gradFill>
                <a:gsLst>
                  <a:gs pos="0">
                    <a:schemeClr val="tx2"/>
                  </a:gs>
                  <a:gs pos="100000">
                    <a:schemeClr val="tx2"/>
                  </a:gs>
                </a:gsLst>
                <a:lin ang="5400000" scaled="0"/>
              </a:gradFill>
              <a:latin typeface="+mj-lt"/>
            </a:endParaRPr>
          </a:p>
          <a:p>
            <a:r>
              <a:rPr lang="en-US" sz="2000" dirty="0" smtClean="0">
                <a:gradFill>
                  <a:gsLst>
                    <a:gs pos="0">
                      <a:schemeClr val="tx2"/>
                    </a:gs>
                    <a:gs pos="100000">
                      <a:schemeClr val="tx2"/>
                    </a:gs>
                  </a:gsLst>
                  <a:lin ang="5400000" scaled="0"/>
                </a:gradFill>
                <a:latin typeface="+mj-lt"/>
              </a:rPr>
              <a:t>Purchase persistent game items (maps, weapons, new puzzle levels, etc.)</a:t>
            </a:r>
          </a:p>
        </p:txBody>
      </p:sp>
    </p:spTree>
    <p:extLst>
      <p:ext uri="{BB962C8B-B14F-4D97-AF65-F5344CB8AC3E}">
        <p14:creationId xmlns:p14="http://schemas.microsoft.com/office/powerpoint/2010/main" val="13237460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Top app example: </a:t>
            </a:r>
            <a:r>
              <a:rPr lang="en-US" dirty="0" err="1" smtClean="0"/>
              <a:t>Shotly</a:t>
            </a:r>
            <a:r>
              <a:rPr lang="en-US" dirty="0" smtClean="0"/>
              <a:t> Golf (</a:t>
            </a:r>
            <a:r>
              <a:rPr lang="en-US" dirty="0" err="1" smtClean="0"/>
              <a:t>Vertisan</a:t>
            </a:r>
            <a:r>
              <a:rPr lang="en-US" dirty="0" smtClean="0"/>
              <a:t>)</a:t>
            </a:r>
            <a:endParaRPr lang="en-US" dirty="0"/>
          </a:p>
        </p:txBody>
      </p:sp>
      <p:sp>
        <p:nvSpPr>
          <p:cNvPr id="2" name="Rectangle 1"/>
          <p:cNvSpPr/>
          <p:nvPr/>
        </p:nvSpPr>
        <p:spPr>
          <a:xfrm>
            <a:off x="8653556" y="1287462"/>
            <a:ext cx="3584481" cy="1477328"/>
          </a:xfrm>
          <a:prstGeom prst="rect">
            <a:avLst/>
          </a:prstGeom>
        </p:spPr>
        <p:txBody>
          <a:bodyPr wrap="square">
            <a:spAutoFit/>
          </a:bodyPr>
          <a:lstStyle/>
          <a:p>
            <a:r>
              <a:rPr lang="en-US" sz="3000" dirty="0">
                <a:gradFill>
                  <a:gsLst>
                    <a:gs pos="0">
                      <a:schemeClr val="accent1"/>
                    </a:gs>
                    <a:gs pos="50000">
                      <a:schemeClr val="accent1"/>
                    </a:gs>
                  </a:gsLst>
                  <a:lin ang="5400000" scaled="0"/>
                </a:gradFill>
                <a:latin typeface="+mj-lt"/>
                <a:ea typeface="Segoe UI" pitchFamily="34" charset="0"/>
                <a:cs typeface="Segoe UI" pitchFamily="34" charset="0"/>
              </a:rPr>
              <a:t>Freemium model</a:t>
            </a:r>
            <a:r>
              <a:rPr lang="en-US" sz="2400" dirty="0">
                <a:gradFill>
                  <a:gsLst>
                    <a:gs pos="0">
                      <a:schemeClr val="accent1"/>
                    </a:gs>
                    <a:gs pos="50000">
                      <a:schemeClr val="accent1"/>
                    </a:gs>
                  </a:gsLst>
                  <a:lin ang="5400000" scaled="0"/>
                </a:gradFill>
                <a:latin typeface="+mj-lt"/>
                <a:ea typeface="Segoe UI" pitchFamily="34" charset="0"/>
                <a:cs typeface="Segoe UI" pitchFamily="34" charset="0"/>
              </a:rPr>
              <a:t/>
            </a:r>
            <a:br>
              <a:rPr lang="en-US" sz="2400" dirty="0">
                <a:gradFill>
                  <a:gsLst>
                    <a:gs pos="0">
                      <a:schemeClr val="accent1"/>
                    </a:gs>
                    <a:gs pos="50000">
                      <a:schemeClr val="accent1"/>
                    </a:gs>
                  </a:gsLst>
                  <a:lin ang="5400000" scaled="0"/>
                </a:gradFill>
                <a:latin typeface="+mj-lt"/>
                <a:ea typeface="Segoe UI" pitchFamily="34" charset="0"/>
                <a:cs typeface="Segoe UI" pitchFamily="34" charset="0"/>
              </a:rPr>
            </a:br>
            <a:r>
              <a:rPr lang="en-US" sz="2000" dirty="0" smtClean="0">
                <a:gradFill>
                  <a:gsLst>
                    <a:gs pos="0">
                      <a:schemeClr val="tx1"/>
                    </a:gs>
                    <a:gs pos="100000">
                      <a:schemeClr val="tx1"/>
                    </a:gs>
                  </a:gsLst>
                  <a:lin ang="0" scaled="0"/>
                </a:gradFill>
                <a:latin typeface="+mj-lt"/>
                <a:ea typeface="Segoe UI" pitchFamily="34" charset="0"/>
                <a:cs typeface="Segoe UI" pitchFamily="34" charset="0"/>
              </a:rPr>
              <a:t>Apps </a:t>
            </a:r>
            <a:r>
              <a:rPr lang="en-US" sz="2000" dirty="0">
                <a:gradFill>
                  <a:gsLst>
                    <a:gs pos="0">
                      <a:schemeClr val="tx1"/>
                    </a:gs>
                    <a:gs pos="100000">
                      <a:schemeClr val="tx1"/>
                    </a:gs>
                  </a:gsLst>
                  <a:lin ang="0" scaled="0"/>
                </a:gradFill>
                <a:latin typeface="+mj-lt"/>
                <a:ea typeface="Segoe UI" pitchFamily="34" charset="0"/>
                <a:cs typeface="Segoe UI" pitchFamily="34" charset="0"/>
              </a:rPr>
              <a:t>are free, can be used for free, and extend value through in-app </a:t>
            </a:r>
            <a:r>
              <a:rPr lang="en-US" sz="2000" dirty="0" smtClean="0">
                <a:gradFill>
                  <a:gsLst>
                    <a:gs pos="0">
                      <a:schemeClr val="tx1"/>
                    </a:gs>
                    <a:gs pos="100000">
                      <a:schemeClr val="tx1"/>
                    </a:gs>
                  </a:gsLst>
                  <a:lin ang="0" scaled="0"/>
                </a:gradFill>
                <a:latin typeface="+mj-lt"/>
                <a:ea typeface="Segoe UI" pitchFamily="34" charset="0"/>
                <a:cs typeface="Segoe UI" pitchFamily="34" charset="0"/>
              </a:rPr>
              <a:t>purchase</a:t>
            </a:r>
            <a:endParaRPr lang="en-US" sz="2400" dirty="0">
              <a:solidFill>
                <a:srgbClr val="979796"/>
              </a:solidFill>
              <a:latin typeface="+mj-lt"/>
              <a:ea typeface="Segoe UI" pitchFamily="34" charset="0"/>
              <a:cs typeface="Segoe UI" pitchFamily="34" charset="0"/>
            </a:endParaRPr>
          </a:p>
        </p:txBody>
      </p:sp>
      <p:sp>
        <p:nvSpPr>
          <p:cNvPr id="4" name="Rectangle 3"/>
          <p:cNvSpPr/>
          <p:nvPr/>
        </p:nvSpPr>
        <p:spPr>
          <a:xfrm>
            <a:off x="8653556" y="3195046"/>
            <a:ext cx="3584481" cy="1938992"/>
          </a:xfrm>
          <a:prstGeom prst="rect">
            <a:avLst/>
          </a:prstGeom>
        </p:spPr>
        <p:txBody>
          <a:bodyPr wrap="square">
            <a:spAutoFit/>
          </a:bodyPr>
          <a:lstStyle/>
          <a:p>
            <a:r>
              <a:rPr lang="en-US" sz="3000" dirty="0" smtClean="0">
                <a:gradFill>
                  <a:gsLst>
                    <a:gs pos="0">
                      <a:schemeClr val="accent1"/>
                    </a:gs>
                    <a:gs pos="50000">
                      <a:schemeClr val="accent1"/>
                    </a:gs>
                  </a:gsLst>
                  <a:lin ang="5400000" scaled="0"/>
                </a:gradFill>
                <a:latin typeface="+mj-lt"/>
                <a:ea typeface="Segoe UI" pitchFamily="34" charset="0"/>
                <a:cs typeface="Segoe UI" pitchFamily="34" charset="0"/>
              </a:rPr>
              <a:t>Offers version for Windows </a:t>
            </a:r>
            <a:r>
              <a:rPr lang="en-US" sz="3000" dirty="0">
                <a:gradFill>
                  <a:gsLst>
                    <a:gs pos="0">
                      <a:schemeClr val="accent1"/>
                    </a:gs>
                    <a:gs pos="50000">
                      <a:schemeClr val="accent1"/>
                    </a:gs>
                  </a:gsLst>
                  <a:lin ang="5400000" scaled="0"/>
                </a:gradFill>
                <a:latin typeface="+mj-lt"/>
                <a:ea typeface="Segoe UI" pitchFamily="34" charset="0"/>
                <a:cs typeface="Segoe UI" pitchFamily="34" charset="0"/>
              </a:rPr>
              <a:t>Phone 7</a:t>
            </a:r>
            <a:br>
              <a:rPr lang="en-US" sz="3000" dirty="0">
                <a:gradFill>
                  <a:gsLst>
                    <a:gs pos="0">
                      <a:schemeClr val="accent1"/>
                    </a:gs>
                    <a:gs pos="50000">
                      <a:schemeClr val="accent1"/>
                    </a:gs>
                  </a:gsLst>
                  <a:lin ang="5400000" scaled="0"/>
                </a:gradFill>
                <a:latin typeface="+mj-lt"/>
                <a:ea typeface="Segoe UI" pitchFamily="34" charset="0"/>
                <a:cs typeface="Segoe UI" pitchFamily="34" charset="0"/>
              </a:rPr>
            </a:br>
            <a:r>
              <a:rPr lang="en-US" sz="2000" dirty="0">
                <a:gradFill>
                  <a:gsLst>
                    <a:gs pos="0">
                      <a:schemeClr val="tx1"/>
                    </a:gs>
                    <a:gs pos="100000">
                      <a:schemeClr val="tx1"/>
                    </a:gs>
                  </a:gsLst>
                  <a:lin ang="0" scaled="0"/>
                </a:gradFill>
                <a:latin typeface="+mj-lt"/>
                <a:ea typeface="Segoe UI" pitchFamily="34" charset="0"/>
                <a:cs typeface="Segoe UI" pitchFamily="34" charset="0"/>
              </a:rPr>
              <a:t>Free version with no </a:t>
            </a:r>
            <a:r>
              <a:rPr lang="en-US" sz="2000" dirty="0" smtClean="0">
                <a:gradFill>
                  <a:gsLst>
                    <a:gs pos="0">
                      <a:schemeClr val="tx1"/>
                    </a:gs>
                    <a:gs pos="100000">
                      <a:schemeClr val="tx1"/>
                    </a:gs>
                  </a:gsLst>
                  <a:lin ang="0" scaled="0"/>
                </a:gradFill>
                <a:latin typeface="+mj-lt"/>
                <a:ea typeface="Segoe UI" pitchFamily="34" charset="0"/>
                <a:cs typeface="Segoe UI" pitchFamily="34" charset="0"/>
              </a:rPr>
              <a:t>IAP: it is the Free Mobile edition (base functionality)</a:t>
            </a:r>
            <a:endParaRPr lang="en-US" sz="2000" dirty="0">
              <a:gradFill>
                <a:gsLst>
                  <a:gs pos="0">
                    <a:schemeClr val="tx1"/>
                  </a:gs>
                  <a:gs pos="100000">
                    <a:schemeClr val="tx1"/>
                  </a:gs>
                </a:gsLst>
                <a:lin ang="0" scaled="0"/>
              </a:gradFill>
              <a:latin typeface="+mj-lt"/>
              <a:ea typeface="Segoe UI" pitchFamily="34" charset="0"/>
              <a:cs typeface="Segoe UI" pitchFamily="34" charset="0"/>
            </a:endParaRPr>
          </a:p>
        </p:txBody>
      </p:sp>
      <p:sp>
        <p:nvSpPr>
          <p:cNvPr id="9" name="Rectangle 8"/>
          <p:cNvSpPr/>
          <p:nvPr/>
        </p:nvSpPr>
        <p:spPr>
          <a:xfrm>
            <a:off x="8653556" y="5531088"/>
            <a:ext cx="3584481" cy="1169551"/>
          </a:xfrm>
          <a:prstGeom prst="rect">
            <a:avLst/>
          </a:prstGeom>
        </p:spPr>
        <p:txBody>
          <a:bodyPr wrap="square">
            <a:spAutoFit/>
          </a:bodyPr>
          <a:lstStyle/>
          <a:p>
            <a:r>
              <a:rPr lang="en-US" sz="3000" dirty="0" smtClean="0">
                <a:gradFill>
                  <a:gsLst>
                    <a:gs pos="0">
                      <a:schemeClr val="accent1"/>
                    </a:gs>
                    <a:gs pos="50000">
                      <a:schemeClr val="accent1"/>
                    </a:gs>
                  </a:gsLst>
                  <a:lin ang="5400000" scaled="0"/>
                </a:gradFill>
                <a:latin typeface="+mj-lt"/>
                <a:ea typeface="Segoe UI" pitchFamily="34" charset="0"/>
                <a:cs typeface="Segoe UI" pitchFamily="34" charset="0"/>
              </a:rPr>
              <a:t>In-app options</a:t>
            </a:r>
            <a:br>
              <a:rPr lang="en-US" sz="3000" dirty="0" smtClean="0">
                <a:gradFill>
                  <a:gsLst>
                    <a:gs pos="0">
                      <a:schemeClr val="accent1"/>
                    </a:gs>
                    <a:gs pos="50000">
                      <a:schemeClr val="accent1"/>
                    </a:gs>
                  </a:gsLst>
                  <a:lin ang="5400000" scaled="0"/>
                </a:gradFill>
                <a:latin typeface="+mj-lt"/>
                <a:ea typeface="Segoe UI" pitchFamily="34" charset="0"/>
                <a:cs typeface="Segoe UI" pitchFamily="34" charset="0"/>
              </a:rPr>
            </a:br>
            <a:r>
              <a:rPr lang="en-US" sz="2000" dirty="0" smtClean="0">
                <a:gradFill>
                  <a:gsLst>
                    <a:gs pos="0">
                      <a:schemeClr val="tx1"/>
                    </a:gs>
                    <a:gs pos="100000">
                      <a:schemeClr val="tx1"/>
                    </a:gs>
                  </a:gsLst>
                  <a:lin ang="0" scaled="0"/>
                </a:gradFill>
                <a:latin typeface="+mj-lt"/>
                <a:ea typeface="Segoe UI" pitchFamily="34" charset="0"/>
                <a:cs typeface="Segoe UI" pitchFamily="34" charset="0"/>
              </a:rPr>
              <a:t>Basic, Pro, Ultra – each with more functionality</a:t>
            </a:r>
            <a:endParaRPr lang="en-US" sz="2000" dirty="0">
              <a:gradFill>
                <a:gsLst>
                  <a:gs pos="0">
                    <a:schemeClr val="tx1"/>
                  </a:gs>
                  <a:gs pos="100000">
                    <a:schemeClr val="tx1"/>
                  </a:gs>
                </a:gsLst>
                <a:lin ang="0" scaled="0"/>
              </a:gradFill>
              <a:latin typeface="+mj-lt"/>
              <a:ea typeface="Segoe UI" pitchFamily="34" charset="0"/>
              <a:cs typeface="Segoe UI"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203" y="3456892"/>
            <a:ext cx="1899897" cy="316457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9314" y="1386207"/>
            <a:ext cx="2868631" cy="5235256"/>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b="805"/>
          <a:stretch/>
        </p:blipFill>
        <p:spPr>
          <a:xfrm>
            <a:off x="5480457" y="1386207"/>
            <a:ext cx="2968719" cy="5235255"/>
          </a:xfrm>
          <a:prstGeom prst="rect">
            <a:avLst/>
          </a:prstGeom>
        </p:spPr>
      </p:pic>
    </p:spTree>
    <p:extLst>
      <p:ext uri="{BB962C8B-B14F-4D97-AF65-F5344CB8AC3E}">
        <p14:creationId xmlns:p14="http://schemas.microsoft.com/office/powerpoint/2010/main" val="19769387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Trial and in-app purchases</a:t>
            </a:r>
            <a:endParaRPr lang="en-US" dirty="0"/>
          </a:p>
        </p:txBody>
      </p:sp>
      <p:sp>
        <p:nvSpPr>
          <p:cNvPr id="3" name="Text Placeholder 2"/>
          <p:cNvSpPr>
            <a:spLocks noGrp="1"/>
          </p:cNvSpPr>
          <p:nvPr>
            <p:ph type="body" sz="quarter" idx="12"/>
          </p:nvPr>
        </p:nvSpPr>
        <p:spPr/>
        <p:txBody>
          <a:bodyPr/>
          <a:lstStyle/>
          <a:p>
            <a:r>
              <a:rPr lang="en-US" dirty="0"/>
              <a:t>Matthijs </a:t>
            </a:r>
            <a:r>
              <a:rPr lang="en-US" dirty="0" smtClean="0"/>
              <a:t>Hoekstra</a:t>
            </a:r>
            <a:endParaRPr lang="en-US" dirty="0"/>
          </a:p>
        </p:txBody>
      </p:sp>
    </p:spTree>
    <p:extLst>
      <p:ext uri="{BB962C8B-B14F-4D97-AF65-F5344CB8AC3E}">
        <p14:creationId xmlns:p14="http://schemas.microsoft.com/office/powerpoint/2010/main" val="20526599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Implementing Trial mode</a:t>
            </a:r>
            <a:endParaRPr lang="en-US" dirty="0"/>
          </a:p>
        </p:txBody>
      </p:sp>
      <p:sp>
        <p:nvSpPr>
          <p:cNvPr id="5" name="Text Placeholder 4"/>
          <p:cNvSpPr>
            <a:spLocks noGrp="1"/>
          </p:cNvSpPr>
          <p:nvPr>
            <p:ph type="body" sz="quarter" idx="10"/>
          </p:nvPr>
        </p:nvSpPr>
        <p:spPr>
          <a:xfrm>
            <a:off x="274638" y="1216152"/>
            <a:ext cx="11887199" cy="6583854"/>
          </a:xfrm>
        </p:spPr>
        <p:txBody>
          <a:bodyPr/>
          <a:lstStyle/>
          <a:p>
            <a:pPr lvl="0" defTabSz="914363">
              <a:lnSpc>
                <a:spcPct val="100000"/>
              </a:lnSpc>
              <a:spcBef>
                <a:spcPts val="0"/>
              </a:spcBef>
              <a:buSzTx/>
            </a:pPr>
            <a:r>
              <a:rPr lang="en-GB" sz="2700" dirty="0">
                <a:solidFill>
                  <a:srgbClr val="0000FF"/>
                </a:solidFill>
                <a:latin typeface="Consolas"/>
              </a:rPr>
              <a:t>using</a:t>
            </a:r>
            <a:r>
              <a:rPr lang="en-GB" sz="2700" dirty="0">
                <a:solidFill>
                  <a:prstClr val="black"/>
                </a:solidFill>
                <a:latin typeface="Consolas"/>
              </a:rPr>
              <a:t> </a:t>
            </a:r>
            <a:r>
              <a:rPr lang="en-GB" sz="2700" dirty="0" err="1">
                <a:solidFill>
                  <a:prstClr val="black"/>
                </a:solidFill>
                <a:latin typeface="Consolas"/>
              </a:rPr>
              <a:t>Microsoft.Phone.Marketplace</a:t>
            </a:r>
            <a:r>
              <a:rPr lang="en-GB" sz="2700" dirty="0">
                <a:solidFill>
                  <a:prstClr val="black"/>
                </a:solidFill>
                <a:latin typeface="Consolas"/>
              </a:rPr>
              <a:t>;</a:t>
            </a:r>
          </a:p>
          <a:p>
            <a:pPr lvl="0" defTabSz="914363">
              <a:lnSpc>
                <a:spcPct val="100000"/>
              </a:lnSpc>
              <a:spcBef>
                <a:spcPts val="767"/>
              </a:spcBef>
              <a:spcAft>
                <a:spcPts val="267"/>
              </a:spcAft>
              <a:buSzTx/>
              <a:tabLst>
                <a:tab pos="3240473" algn="l"/>
                <a:tab pos="3720449" algn="l"/>
              </a:tabLst>
            </a:pPr>
            <a:endParaRPr lang="en-GB" sz="2700" dirty="0" smtClean="0">
              <a:solidFill>
                <a:srgbClr val="2B91AF"/>
              </a:solidFill>
              <a:latin typeface="Consolas"/>
              <a:ea typeface="Times New Roman"/>
            </a:endParaRPr>
          </a:p>
          <a:p>
            <a:pPr lvl="0" defTabSz="914363">
              <a:lnSpc>
                <a:spcPct val="100000"/>
              </a:lnSpc>
              <a:spcBef>
                <a:spcPts val="767"/>
              </a:spcBef>
              <a:spcAft>
                <a:spcPts val="267"/>
              </a:spcAft>
              <a:buSzTx/>
              <a:tabLst>
                <a:tab pos="3240473" algn="l"/>
                <a:tab pos="3720449" algn="l"/>
              </a:tabLst>
            </a:pPr>
            <a:r>
              <a:rPr lang="en-GB" sz="2700" dirty="0" err="1" smtClean="0">
                <a:solidFill>
                  <a:srgbClr val="2B91AF"/>
                </a:solidFill>
                <a:latin typeface="Consolas"/>
                <a:ea typeface="Times New Roman"/>
              </a:rPr>
              <a:t>LicenseInformation</a:t>
            </a:r>
            <a:r>
              <a:rPr lang="en-GB" sz="2700" dirty="0" smtClean="0">
                <a:solidFill>
                  <a:srgbClr val="000000"/>
                </a:solidFill>
                <a:latin typeface="Consolas"/>
                <a:ea typeface="Times New Roman"/>
              </a:rPr>
              <a:t> </a:t>
            </a:r>
            <a:r>
              <a:rPr lang="en-GB" sz="2700" dirty="0">
                <a:solidFill>
                  <a:srgbClr val="000000"/>
                </a:solidFill>
                <a:latin typeface="Consolas"/>
                <a:ea typeface="Times New Roman"/>
              </a:rPr>
              <a:t>info = </a:t>
            </a:r>
            <a:r>
              <a:rPr lang="en-GB" sz="2700" dirty="0">
                <a:solidFill>
                  <a:srgbClr val="0000FF"/>
                </a:solidFill>
                <a:latin typeface="Consolas"/>
                <a:ea typeface="Times New Roman"/>
              </a:rPr>
              <a:t>new</a:t>
            </a:r>
            <a:r>
              <a:rPr lang="en-GB" sz="2700" dirty="0">
                <a:solidFill>
                  <a:srgbClr val="000000"/>
                </a:solidFill>
                <a:latin typeface="Consolas"/>
                <a:ea typeface="Times New Roman"/>
              </a:rPr>
              <a:t> </a:t>
            </a:r>
            <a:r>
              <a:rPr lang="en-GB" sz="2700" dirty="0" err="1">
                <a:solidFill>
                  <a:srgbClr val="2B91AF"/>
                </a:solidFill>
                <a:latin typeface="Consolas"/>
                <a:ea typeface="Times New Roman"/>
              </a:rPr>
              <a:t>LicenseInformation</a:t>
            </a:r>
            <a:r>
              <a:rPr lang="en-GB" sz="2700" dirty="0">
                <a:solidFill>
                  <a:srgbClr val="000000"/>
                </a:solidFill>
                <a:latin typeface="Consolas"/>
                <a:ea typeface="Times New Roman"/>
              </a:rPr>
              <a:t>();</a:t>
            </a:r>
            <a:br>
              <a:rPr lang="en-GB" sz="2700" dirty="0">
                <a:solidFill>
                  <a:srgbClr val="000000"/>
                </a:solidFill>
                <a:latin typeface="Consolas"/>
                <a:ea typeface="Times New Roman"/>
              </a:rPr>
            </a:br>
            <a:r>
              <a:rPr lang="en-GB" sz="2700" dirty="0">
                <a:solidFill>
                  <a:srgbClr val="000000"/>
                </a:solidFill>
                <a:latin typeface="Consolas"/>
                <a:ea typeface="Times New Roman"/>
              </a:rPr>
              <a:t/>
            </a:r>
            <a:br>
              <a:rPr lang="en-GB" sz="2700" dirty="0">
                <a:solidFill>
                  <a:srgbClr val="000000"/>
                </a:solidFill>
                <a:latin typeface="Consolas"/>
                <a:ea typeface="Times New Roman"/>
              </a:rPr>
            </a:br>
            <a:r>
              <a:rPr lang="en-GB" sz="2700" dirty="0">
                <a:solidFill>
                  <a:srgbClr val="0000FF"/>
                </a:solidFill>
                <a:latin typeface="Consolas"/>
                <a:ea typeface="Times New Roman"/>
              </a:rPr>
              <a:t>if</a:t>
            </a:r>
            <a:r>
              <a:rPr lang="en-GB" sz="2700" dirty="0">
                <a:solidFill>
                  <a:srgbClr val="000000"/>
                </a:solidFill>
                <a:latin typeface="Consolas"/>
                <a:ea typeface="Times New Roman"/>
              </a:rPr>
              <a:t> ( </a:t>
            </a:r>
            <a:r>
              <a:rPr lang="en-GB" sz="2700" dirty="0" err="1">
                <a:solidFill>
                  <a:srgbClr val="000000"/>
                </a:solidFill>
                <a:latin typeface="Consolas"/>
                <a:ea typeface="Times New Roman"/>
              </a:rPr>
              <a:t>info.IsTrial</a:t>
            </a:r>
            <a:r>
              <a:rPr lang="en-GB" sz="2700" dirty="0">
                <a:solidFill>
                  <a:srgbClr val="000000"/>
                </a:solidFill>
                <a:latin typeface="Consolas"/>
                <a:ea typeface="Times New Roman"/>
              </a:rPr>
              <a:t>() ) </a:t>
            </a:r>
            <a:br>
              <a:rPr lang="en-GB" sz="2700" dirty="0">
                <a:solidFill>
                  <a:srgbClr val="000000"/>
                </a:solidFill>
                <a:latin typeface="Consolas"/>
                <a:ea typeface="Times New Roman"/>
              </a:rPr>
            </a:br>
            <a:r>
              <a:rPr lang="en-GB" sz="2700" dirty="0">
                <a:solidFill>
                  <a:srgbClr val="000000"/>
                </a:solidFill>
                <a:latin typeface="Consolas"/>
                <a:ea typeface="Times New Roman"/>
              </a:rPr>
              <a:t>{</a:t>
            </a:r>
            <a:br>
              <a:rPr lang="en-GB" sz="2700" dirty="0">
                <a:solidFill>
                  <a:srgbClr val="000000"/>
                </a:solidFill>
                <a:latin typeface="Consolas"/>
                <a:ea typeface="Times New Roman"/>
              </a:rPr>
            </a:br>
            <a:r>
              <a:rPr lang="en-GB" sz="2700" dirty="0">
                <a:solidFill>
                  <a:srgbClr val="000000"/>
                </a:solidFill>
                <a:latin typeface="Consolas"/>
                <a:ea typeface="Times New Roman"/>
              </a:rPr>
              <a:t>    </a:t>
            </a:r>
            <a:r>
              <a:rPr lang="en-GB" sz="2700" dirty="0">
                <a:solidFill>
                  <a:srgbClr val="008000"/>
                </a:solidFill>
                <a:latin typeface="Consolas"/>
                <a:ea typeface="Times New Roman"/>
              </a:rPr>
              <a:t>// running in trial mode</a:t>
            </a:r>
            <a:r>
              <a:rPr lang="en-GB" sz="2700" dirty="0">
                <a:solidFill>
                  <a:srgbClr val="000000"/>
                </a:solidFill>
                <a:latin typeface="Consolas"/>
                <a:ea typeface="Times New Roman"/>
              </a:rPr>
              <a:t/>
            </a:r>
            <a:br>
              <a:rPr lang="en-GB" sz="2700" dirty="0">
                <a:solidFill>
                  <a:srgbClr val="000000"/>
                </a:solidFill>
                <a:latin typeface="Consolas"/>
                <a:ea typeface="Times New Roman"/>
              </a:rPr>
            </a:br>
            <a:r>
              <a:rPr lang="en-GB" sz="2700" dirty="0">
                <a:solidFill>
                  <a:srgbClr val="000000"/>
                </a:solidFill>
                <a:latin typeface="Consolas"/>
                <a:ea typeface="Times New Roman"/>
              </a:rPr>
              <a:t>}</a:t>
            </a:r>
          </a:p>
          <a:p>
            <a:endParaRPr lang="en-US" dirty="0" smtClean="0"/>
          </a:p>
          <a:p>
            <a:r>
              <a:rPr lang="en-US" dirty="0" err="1" smtClean="0"/>
              <a:t>MarketplaceDetailTask</a:t>
            </a:r>
            <a:r>
              <a:rPr lang="en-US" dirty="0" smtClean="0"/>
              <a:t> </a:t>
            </a:r>
            <a:r>
              <a:rPr lang="en-US" dirty="0"/>
              <a:t>_</a:t>
            </a:r>
            <a:r>
              <a:rPr lang="en-US" dirty="0" err="1"/>
              <a:t>marketPlaceDetailTask</a:t>
            </a:r>
            <a:r>
              <a:rPr lang="en-US" dirty="0"/>
              <a:t> = </a:t>
            </a:r>
            <a:br>
              <a:rPr lang="en-US" dirty="0"/>
            </a:br>
            <a:r>
              <a:rPr lang="en-US" dirty="0" smtClean="0"/>
              <a:t>	new </a:t>
            </a:r>
            <a:r>
              <a:rPr lang="en-US" dirty="0" err="1"/>
              <a:t>MarketplaceDetailTask</a:t>
            </a:r>
            <a:r>
              <a:rPr lang="en-US" dirty="0"/>
              <a:t>();</a:t>
            </a:r>
          </a:p>
          <a:p>
            <a:r>
              <a:rPr lang="en-US" dirty="0" smtClean="0"/>
              <a:t>_</a:t>
            </a:r>
            <a:r>
              <a:rPr lang="en-US" dirty="0" err="1"/>
              <a:t>marketPlaceDetailTask.Show</a:t>
            </a:r>
            <a:r>
              <a:rPr lang="en-US" dirty="0"/>
              <a:t>();</a:t>
            </a:r>
          </a:p>
          <a:p>
            <a:endParaRPr lang="en-US" dirty="0"/>
          </a:p>
        </p:txBody>
      </p:sp>
    </p:spTree>
    <p:extLst>
      <p:ext uri="{BB962C8B-B14F-4D97-AF65-F5344CB8AC3E}">
        <p14:creationId xmlns:p14="http://schemas.microsoft.com/office/powerpoint/2010/main" val="317329888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281279" y="2735262"/>
            <a:ext cx="2097293" cy="1929510"/>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ctr" anchorCtr="0"/>
          <a:lstStyle/>
          <a:p>
            <a:pPr algn="ctr"/>
            <a:r>
              <a:rPr lang="en-US" sz="2400" dirty="0" smtClean="0">
                <a:solidFill>
                  <a:schemeClr val="tx1"/>
                </a:solidFill>
                <a:latin typeface="+mj-lt"/>
              </a:rPr>
              <a:t>150K apps: more competition</a:t>
            </a:r>
          </a:p>
        </p:txBody>
      </p:sp>
      <p:sp>
        <p:nvSpPr>
          <p:cNvPr id="7" name="Title 6"/>
          <p:cNvSpPr>
            <a:spLocks noGrp="1"/>
          </p:cNvSpPr>
          <p:nvPr>
            <p:ph type="title"/>
          </p:nvPr>
        </p:nvSpPr>
        <p:spPr>
          <a:xfrm>
            <a:off x="274638" y="220662"/>
            <a:ext cx="11887199" cy="912813"/>
          </a:xfrm>
        </p:spPr>
        <p:txBody>
          <a:bodyPr/>
          <a:lstStyle/>
          <a:p>
            <a:r>
              <a:rPr lang="en-US" dirty="0" smtClean="0"/>
              <a:t>Setting the stage</a:t>
            </a:r>
            <a:endParaRPr lang="en-US" sz="2400" dirty="0">
              <a:gradFill>
                <a:gsLst>
                  <a:gs pos="66981">
                    <a:schemeClr val="tx2"/>
                  </a:gs>
                  <a:gs pos="0">
                    <a:schemeClr val="tx2"/>
                  </a:gs>
                </a:gsLst>
                <a:lin ang="5400000" scaled="0"/>
              </a:gradFill>
            </a:endParaRPr>
          </a:p>
        </p:txBody>
      </p:sp>
      <p:sp>
        <p:nvSpPr>
          <p:cNvPr id="16" name="Rectangle 15"/>
          <p:cNvSpPr/>
          <p:nvPr/>
        </p:nvSpPr>
        <p:spPr>
          <a:xfrm>
            <a:off x="1074736" y="1482236"/>
            <a:ext cx="2097293" cy="1929510"/>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ctr" anchorCtr="0"/>
          <a:lstStyle/>
          <a:p>
            <a:pPr algn="ctr"/>
            <a:r>
              <a:rPr lang="en-US" sz="2400" dirty="0" smtClean="0">
                <a:solidFill>
                  <a:schemeClr val="tx1"/>
                </a:solidFill>
                <a:latin typeface="+mj-lt"/>
              </a:rPr>
              <a:t>Many </a:t>
            </a:r>
            <a:r>
              <a:rPr lang="en-US" sz="2400" dirty="0" err="1" smtClean="0">
                <a:solidFill>
                  <a:schemeClr val="tx1"/>
                </a:solidFill>
                <a:latin typeface="+mj-lt"/>
              </a:rPr>
              <a:t>devs</a:t>
            </a:r>
            <a:r>
              <a:rPr lang="en-US" sz="2400" dirty="0" smtClean="0">
                <a:solidFill>
                  <a:schemeClr val="tx1"/>
                </a:solidFill>
                <a:latin typeface="+mj-lt"/>
              </a:rPr>
              <a:t> making money with the Store</a:t>
            </a:r>
          </a:p>
        </p:txBody>
      </p:sp>
      <p:sp>
        <p:nvSpPr>
          <p:cNvPr id="17" name="Rectangle 16"/>
          <p:cNvSpPr/>
          <p:nvPr/>
        </p:nvSpPr>
        <p:spPr>
          <a:xfrm>
            <a:off x="7778543" y="1162242"/>
            <a:ext cx="2097293" cy="1929510"/>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ctr" anchorCtr="0"/>
          <a:lstStyle/>
          <a:p>
            <a:pPr algn="ctr"/>
            <a:r>
              <a:rPr lang="en-US" sz="2400" dirty="0" smtClean="0">
                <a:solidFill>
                  <a:schemeClr val="tx1"/>
                </a:solidFill>
                <a:latin typeface="+mj-lt"/>
              </a:rPr>
              <a:t>Takes work to make get more revenue</a:t>
            </a:r>
          </a:p>
        </p:txBody>
      </p:sp>
      <p:sp>
        <p:nvSpPr>
          <p:cNvPr id="18" name="Rectangle 17"/>
          <p:cNvSpPr/>
          <p:nvPr/>
        </p:nvSpPr>
        <p:spPr>
          <a:xfrm>
            <a:off x="7056436" y="4580965"/>
            <a:ext cx="2097293" cy="1929510"/>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ctr" anchorCtr="0"/>
          <a:lstStyle/>
          <a:p>
            <a:pPr algn="ctr"/>
            <a:r>
              <a:rPr lang="en-US" sz="2400" dirty="0" smtClean="0">
                <a:solidFill>
                  <a:schemeClr val="tx1"/>
                </a:solidFill>
                <a:latin typeface="+mj-lt"/>
              </a:rPr>
              <a:t>Insights from highest revenue apps</a:t>
            </a:r>
          </a:p>
        </p:txBody>
      </p:sp>
      <p:sp>
        <p:nvSpPr>
          <p:cNvPr id="19" name="Rectangle 18"/>
          <p:cNvSpPr/>
          <p:nvPr/>
        </p:nvSpPr>
        <p:spPr>
          <a:xfrm>
            <a:off x="1722436" y="4564062"/>
            <a:ext cx="2097293" cy="1929510"/>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ctr" anchorCtr="0"/>
          <a:lstStyle/>
          <a:p>
            <a:pPr algn="ctr"/>
            <a:r>
              <a:rPr lang="en-US" sz="2400" dirty="0" smtClean="0">
                <a:solidFill>
                  <a:schemeClr val="tx1"/>
                </a:solidFill>
                <a:latin typeface="+mj-lt"/>
              </a:rPr>
              <a:t>Maximize your revenue opportunities</a:t>
            </a:r>
          </a:p>
        </p:txBody>
      </p:sp>
      <p:sp>
        <p:nvSpPr>
          <p:cNvPr id="20" name="Rectangle 19"/>
          <p:cNvSpPr/>
          <p:nvPr/>
        </p:nvSpPr>
        <p:spPr>
          <a:xfrm>
            <a:off x="9875836" y="3091752"/>
            <a:ext cx="2097293" cy="1929510"/>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ctr" anchorCtr="0"/>
          <a:lstStyle/>
          <a:p>
            <a:pPr algn="ctr"/>
            <a:r>
              <a:rPr lang="en-US" sz="2400" dirty="0" smtClean="0">
                <a:solidFill>
                  <a:schemeClr val="tx1"/>
                </a:solidFill>
                <a:latin typeface="+mj-lt"/>
              </a:rPr>
              <a:t>What works?</a:t>
            </a:r>
          </a:p>
          <a:p>
            <a:pPr algn="ctr"/>
            <a:r>
              <a:rPr lang="en-US" sz="2400" dirty="0" smtClean="0">
                <a:solidFill>
                  <a:schemeClr val="tx1"/>
                </a:solidFill>
                <a:latin typeface="+mj-lt"/>
              </a:rPr>
              <a:t>What does not work?</a:t>
            </a:r>
          </a:p>
        </p:txBody>
      </p:sp>
    </p:spTree>
    <p:extLst>
      <p:ext uri="{BB962C8B-B14F-4D97-AF65-F5344CB8AC3E}">
        <p14:creationId xmlns:p14="http://schemas.microsoft.com/office/powerpoint/2010/main" val="20702863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Choose a business model</a:t>
            </a:r>
            <a:br>
              <a:rPr lang="en-US" dirty="0" smtClean="0"/>
            </a:br>
            <a:r>
              <a:rPr lang="en-US" sz="3600" dirty="0" smtClean="0">
                <a:solidFill>
                  <a:schemeClr val="tx1"/>
                </a:solidFill>
              </a:rPr>
              <a:t>Paid</a:t>
            </a:r>
            <a:r>
              <a:rPr lang="en-US" sz="3600" b="1" dirty="0" smtClean="0">
                <a:solidFill>
                  <a:srgbClr val="FFC000"/>
                </a:solidFill>
              </a:rPr>
              <a:t> </a:t>
            </a:r>
            <a:r>
              <a:rPr lang="en-US" sz="3600" dirty="0" smtClean="0"/>
              <a:t>– IAP – </a:t>
            </a:r>
            <a:r>
              <a:rPr lang="en-US" sz="3600" b="1" dirty="0" smtClean="0">
                <a:solidFill>
                  <a:srgbClr val="FFC000"/>
                </a:solidFill>
              </a:rPr>
              <a:t>Mobile ads</a:t>
            </a:r>
            <a:endParaRPr lang="en-US" sz="3600" b="1" dirty="0">
              <a:solidFill>
                <a:srgbClr val="FFC000"/>
              </a:solidFill>
            </a:endParaRPr>
          </a:p>
        </p:txBody>
      </p:sp>
    </p:spTree>
    <p:extLst>
      <p:ext uri="{BB962C8B-B14F-4D97-AF65-F5344CB8AC3E}">
        <p14:creationId xmlns:p14="http://schemas.microsoft.com/office/powerpoint/2010/main" val="380237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Highest grossing ad-based apps</a:t>
            </a:r>
            <a:endParaRPr lang="en-US" dirty="0"/>
          </a:p>
        </p:txBody>
      </p:sp>
      <p:sp>
        <p:nvSpPr>
          <p:cNvPr id="6" name="Rectangle 5"/>
          <p:cNvSpPr/>
          <p:nvPr/>
        </p:nvSpPr>
        <p:spPr>
          <a:xfrm>
            <a:off x="884237" y="2582862"/>
            <a:ext cx="2819400" cy="259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ctr" anchorCtr="0"/>
          <a:lstStyle/>
          <a:p>
            <a:pPr algn="ctr"/>
            <a:r>
              <a:rPr lang="en-US" sz="2800" dirty="0" smtClean="0">
                <a:gradFill>
                  <a:gsLst>
                    <a:gs pos="0">
                      <a:srgbClr val="FFFFFF"/>
                    </a:gs>
                    <a:gs pos="100000">
                      <a:srgbClr val="FFFFFF"/>
                    </a:gs>
                  </a:gsLst>
                  <a:lin ang="5400000" scaled="0"/>
                </a:gradFill>
                <a:latin typeface="+mj-lt"/>
              </a:rPr>
              <a:t>Business model for apps that are used many hours per day per user</a:t>
            </a:r>
            <a:endParaRPr lang="en-US" sz="2800" dirty="0">
              <a:gradFill>
                <a:gsLst>
                  <a:gs pos="0">
                    <a:srgbClr val="FFFFFF"/>
                  </a:gs>
                  <a:gs pos="100000">
                    <a:srgbClr val="FFFFFF"/>
                  </a:gs>
                </a:gsLst>
                <a:lin ang="5400000" scaled="0"/>
              </a:gradFill>
              <a:latin typeface="+mj-lt"/>
            </a:endParaRPr>
          </a:p>
        </p:txBody>
      </p:sp>
      <p:sp>
        <p:nvSpPr>
          <p:cNvPr id="7" name="Rectangle 6"/>
          <p:cNvSpPr/>
          <p:nvPr/>
        </p:nvSpPr>
        <p:spPr>
          <a:xfrm>
            <a:off x="5837237" y="1721483"/>
            <a:ext cx="4572000" cy="5930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ctr" anchorCtr="0"/>
          <a:lstStyle/>
          <a:p>
            <a:pPr algn="ctr"/>
            <a:r>
              <a:rPr lang="en-US" sz="2800" dirty="0" smtClean="0">
                <a:gradFill>
                  <a:gsLst>
                    <a:gs pos="0">
                      <a:srgbClr val="FFFFFF"/>
                    </a:gs>
                    <a:gs pos="100000">
                      <a:srgbClr val="FFFFFF"/>
                    </a:gs>
                  </a:gsLst>
                  <a:lin ang="5400000" scaled="0"/>
                </a:gradFill>
                <a:latin typeface="+mj-lt"/>
              </a:rPr>
              <a:t>Best practices</a:t>
            </a:r>
            <a:endParaRPr lang="en-US" sz="2800" dirty="0">
              <a:gradFill>
                <a:gsLst>
                  <a:gs pos="0">
                    <a:srgbClr val="FFFFFF"/>
                  </a:gs>
                  <a:gs pos="100000">
                    <a:srgbClr val="FFFFFF"/>
                  </a:gs>
                </a:gsLst>
                <a:lin ang="5400000" scaled="0"/>
              </a:gradFill>
              <a:latin typeface="+mj-lt"/>
            </a:endParaRPr>
          </a:p>
        </p:txBody>
      </p:sp>
      <p:sp>
        <p:nvSpPr>
          <p:cNvPr id="8" name="Rectangle 7"/>
          <p:cNvSpPr/>
          <p:nvPr/>
        </p:nvSpPr>
        <p:spPr>
          <a:xfrm>
            <a:off x="5837237" y="2278062"/>
            <a:ext cx="4572000" cy="378338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ctr" anchorCtr="0"/>
          <a:lstStyle/>
          <a:p>
            <a:r>
              <a:rPr lang="en-US" sz="2000" dirty="0" smtClean="0">
                <a:gradFill>
                  <a:gsLst>
                    <a:gs pos="0">
                      <a:schemeClr val="tx2"/>
                    </a:gs>
                    <a:gs pos="100000">
                      <a:schemeClr val="tx2"/>
                    </a:gs>
                  </a:gsLst>
                  <a:lin ang="5400000" scaled="0"/>
                </a:gradFill>
                <a:latin typeface="+mj-lt"/>
              </a:rPr>
              <a:t>Design the graphics around the ad</a:t>
            </a:r>
          </a:p>
          <a:p>
            <a:endParaRPr lang="en-US" sz="2000" dirty="0" smtClean="0">
              <a:gradFill>
                <a:gsLst>
                  <a:gs pos="0">
                    <a:schemeClr val="tx2"/>
                  </a:gs>
                  <a:gs pos="100000">
                    <a:schemeClr val="tx2"/>
                  </a:gs>
                </a:gsLst>
                <a:lin ang="5400000" scaled="0"/>
              </a:gradFill>
              <a:latin typeface="+mj-lt"/>
            </a:endParaRPr>
          </a:p>
          <a:p>
            <a:r>
              <a:rPr lang="en-US" sz="2000" dirty="0" smtClean="0">
                <a:gradFill>
                  <a:gsLst>
                    <a:gs pos="0">
                      <a:schemeClr val="tx2"/>
                    </a:gs>
                    <a:gs pos="100000">
                      <a:schemeClr val="tx2"/>
                    </a:gs>
                  </a:gsLst>
                  <a:lin ang="5400000" scaled="0"/>
                </a:gradFill>
                <a:latin typeface="+mj-lt"/>
              </a:rPr>
              <a:t>Don’t show too many ads (1 per page)</a:t>
            </a:r>
          </a:p>
          <a:p>
            <a:r>
              <a:rPr lang="en-US" sz="2000" dirty="0">
                <a:gradFill>
                  <a:gsLst>
                    <a:gs pos="0">
                      <a:schemeClr val="tx2"/>
                    </a:gs>
                    <a:gs pos="100000">
                      <a:schemeClr val="tx2"/>
                    </a:gs>
                  </a:gsLst>
                  <a:lin ang="5400000" scaled="0"/>
                </a:gradFill>
                <a:latin typeface="+mj-lt"/>
              </a:rPr>
              <a:t/>
            </a:r>
            <a:br>
              <a:rPr lang="en-US" sz="2000" dirty="0">
                <a:gradFill>
                  <a:gsLst>
                    <a:gs pos="0">
                      <a:schemeClr val="tx2"/>
                    </a:gs>
                    <a:gs pos="100000">
                      <a:schemeClr val="tx2"/>
                    </a:gs>
                  </a:gsLst>
                  <a:lin ang="5400000" scaled="0"/>
                </a:gradFill>
                <a:latin typeface="+mj-lt"/>
              </a:rPr>
            </a:br>
            <a:r>
              <a:rPr lang="en-US" sz="2000" dirty="0" smtClean="0">
                <a:gradFill>
                  <a:gsLst>
                    <a:gs pos="0">
                      <a:schemeClr val="tx2"/>
                    </a:gs>
                    <a:gs pos="100000">
                      <a:schemeClr val="tx2"/>
                    </a:gs>
                  </a:gsLst>
                  <a:lin ang="5400000" scaled="0"/>
                </a:gradFill>
                <a:latin typeface="+mj-lt"/>
              </a:rPr>
              <a:t>Test</a:t>
            </a:r>
          </a:p>
          <a:p>
            <a:endParaRPr lang="en-US" sz="2000" dirty="0">
              <a:gradFill>
                <a:gsLst>
                  <a:gs pos="0">
                    <a:schemeClr val="tx2"/>
                  </a:gs>
                  <a:gs pos="100000">
                    <a:schemeClr val="tx2"/>
                  </a:gs>
                </a:gsLst>
                <a:lin ang="5400000" scaled="0"/>
              </a:gradFill>
              <a:latin typeface="+mj-lt"/>
            </a:endParaRPr>
          </a:p>
          <a:p>
            <a:r>
              <a:rPr lang="en-US" sz="2000" dirty="0" smtClean="0">
                <a:gradFill>
                  <a:gsLst>
                    <a:gs pos="0">
                      <a:schemeClr val="tx2"/>
                    </a:gs>
                    <a:gs pos="100000">
                      <a:schemeClr val="tx2"/>
                    </a:gs>
                  </a:gsLst>
                  <a:lin ang="5400000" scaled="0"/>
                </a:gradFill>
                <a:latin typeface="+mj-lt"/>
              </a:rPr>
              <a:t>Show your own ad or other Ad Control if there is no Ad from MS Ad Control (catch the exception and take action)</a:t>
            </a:r>
          </a:p>
        </p:txBody>
      </p:sp>
      <p:grpSp>
        <p:nvGrpSpPr>
          <p:cNvPr id="2" name="Group 1"/>
          <p:cNvGrpSpPr/>
          <p:nvPr/>
        </p:nvGrpSpPr>
        <p:grpSpPr>
          <a:xfrm>
            <a:off x="5118099" y="2278062"/>
            <a:ext cx="6010275" cy="3906496"/>
            <a:chOff x="5084762" y="2485322"/>
            <a:chExt cx="6010275" cy="3906496"/>
          </a:xfrm>
        </p:grpSpPr>
        <p:sp>
          <p:nvSpPr>
            <p:cNvPr id="3" name="Rectangle 2"/>
            <p:cNvSpPr/>
            <p:nvPr/>
          </p:nvSpPr>
          <p:spPr>
            <a:xfrm>
              <a:off x="5084762" y="6130208"/>
              <a:ext cx="2743200" cy="261610"/>
            </a:xfrm>
            <a:prstGeom prst="rect">
              <a:avLst/>
            </a:prstGeom>
          </p:spPr>
          <p:txBody>
            <a:bodyPr wrap="square">
              <a:spAutoFit/>
            </a:bodyPr>
            <a:lstStyle/>
            <a:p>
              <a:r>
                <a:rPr lang="en-US" sz="1100" dirty="0" smtClean="0">
                  <a:solidFill>
                    <a:schemeClr val="tx1">
                      <a:lumMod val="50000"/>
                      <a:lumOff val="50000"/>
                    </a:schemeClr>
                  </a:solidFill>
                </a:rPr>
                <a:t>Backgammon Pro (Bernardo Zamora)</a:t>
              </a:r>
              <a:endParaRPr lang="en-US" sz="1100" dirty="0">
                <a:solidFill>
                  <a:schemeClr val="tx1">
                    <a:lumMod val="50000"/>
                    <a:lumOff val="50000"/>
                  </a:schemeClr>
                </a:solidFill>
              </a:endParaRPr>
            </a:p>
          </p:txBody>
        </p:sp>
        <p:grpSp>
          <p:nvGrpSpPr>
            <p:cNvPr id="10" name="Group 9"/>
            <p:cNvGrpSpPr/>
            <p:nvPr/>
          </p:nvGrpSpPr>
          <p:grpSpPr>
            <a:xfrm>
              <a:off x="5151437" y="2485322"/>
              <a:ext cx="5943600" cy="3615086"/>
              <a:chOff x="4465637" y="2837586"/>
              <a:chExt cx="5943600" cy="3615086"/>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7519"/>
              <a:stretch/>
            </p:blipFill>
            <p:spPr>
              <a:xfrm>
                <a:off x="4465637" y="2837586"/>
                <a:ext cx="5943600" cy="3615086"/>
              </a:xfrm>
              <a:prstGeom prst="rect">
                <a:avLst/>
              </a:prstGeom>
            </p:spPr>
          </p:pic>
          <p:sp>
            <p:nvSpPr>
              <p:cNvPr id="9" name="Rectangle 8"/>
              <p:cNvSpPr/>
              <p:nvPr/>
            </p:nvSpPr>
            <p:spPr bwMode="auto">
              <a:xfrm>
                <a:off x="6370637" y="2880337"/>
                <a:ext cx="2819400" cy="549961"/>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spTree>
    <p:extLst>
      <p:ext uri="{BB962C8B-B14F-4D97-AF65-F5344CB8AC3E}">
        <p14:creationId xmlns:p14="http://schemas.microsoft.com/office/powerpoint/2010/main" val="351135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812183" y="5435930"/>
            <a:ext cx="4117511" cy="861774"/>
          </a:xfrm>
          <a:prstGeom prst="rect">
            <a:avLst/>
          </a:prstGeom>
        </p:spPr>
        <p:txBody>
          <a:bodyPr wrap="square">
            <a:spAutoFit/>
          </a:bodyPr>
          <a:lstStyle/>
          <a:p>
            <a:r>
              <a:rPr lang="en-US" sz="3000" dirty="0" smtClean="0">
                <a:gradFill>
                  <a:gsLst>
                    <a:gs pos="0">
                      <a:schemeClr val="accent1"/>
                    </a:gs>
                    <a:gs pos="50000">
                      <a:schemeClr val="accent1"/>
                    </a:gs>
                  </a:gsLst>
                  <a:lin ang="5400000" scaled="0"/>
                </a:gradFill>
                <a:latin typeface="+mj-lt"/>
                <a:ea typeface="Segoe UI" pitchFamily="34" charset="0"/>
                <a:cs typeface="Segoe UI" pitchFamily="34" charset="0"/>
              </a:rPr>
              <a:t>Hours of gameplay</a:t>
            </a:r>
          </a:p>
          <a:p>
            <a:r>
              <a:rPr lang="en-US" sz="2000" dirty="0" smtClean="0">
                <a:gradFill>
                  <a:gsLst>
                    <a:gs pos="0">
                      <a:schemeClr val="tx1"/>
                    </a:gs>
                    <a:gs pos="100000">
                      <a:schemeClr val="tx1"/>
                    </a:gs>
                  </a:gsLst>
                  <a:lin ang="0" scaled="0"/>
                </a:gradFill>
                <a:latin typeface="+mj-lt"/>
                <a:ea typeface="Segoe UI" pitchFamily="34" charset="0"/>
                <a:cs typeface="Segoe UI" pitchFamily="34" charset="0"/>
              </a:rPr>
              <a:t>3000+ puzzles</a:t>
            </a:r>
            <a:endParaRPr lang="en-US" sz="2000" dirty="0">
              <a:gradFill>
                <a:gsLst>
                  <a:gs pos="0">
                    <a:schemeClr val="tx1"/>
                  </a:gs>
                  <a:gs pos="100000">
                    <a:schemeClr val="tx1"/>
                  </a:gs>
                </a:gsLst>
                <a:lin ang="0" scaled="0"/>
              </a:gradFill>
              <a:latin typeface="+mj-lt"/>
              <a:ea typeface="Segoe UI" pitchFamily="34" charset="0"/>
              <a:cs typeface="Segoe UI" pitchFamily="34" charset="0"/>
            </a:endParaRPr>
          </a:p>
        </p:txBody>
      </p:sp>
      <p:sp>
        <p:nvSpPr>
          <p:cNvPr id="3" name="Title 2"/>
          <p:cNvSpPr>
            <a:spLocks noGrp="1"/>
          </p:cNvSpPr>
          <p:nvPr>
            <p:ph type="title"/>
          </p:nvPr>
        </p:nvSpPr>
        <p:spPr/>
        <p:txBody>
          <a:bodyPr/>
          <a:lstStyle/>
          <a:p>
            <a:r>
              <a:rPr lang="en-US" dirty="0" smtClean="0"/>
              <a:t>Example: Parking Car (</a:t>
            </a:r>
            <a:r>
              <a:rPr lang="en-US" dirty="0" err="1" smtClean="0"/>
              <a:t>SlickDroid</a:t>
            </a:r>
            <a:r>
              <a:rPr lang="en-US" dirty="0" smtClean="0"/>
              <a:t>)</a:t>
            </a:r>
            <a:endParaRPr lang="en-US" dirty="0"/>
          </a:p>
        </p:txBody>
      </p:sp>
      <p:sp>
        <p:nvSpPr>
          <p:cNvPr id="2" name="Rectangle 1"/>
          <p:cNvSpPr/>
          <p:nvPr/>
        </p:nvSpPr>
        <p:spPr>
          <a:xfrm>
            <a:off x="7812183" y="1516062"/>
            <a:ext cx="4349654" cy="1169551"/>
          </a:xfrm>
          <a:prstGeom prst="rect">
            <a:avLst/>
          </a:prstGeom>
        </p:spPr>
        <p:txBody>
          <a:bodyPr wrap="square">
            <a:spAutoFit/>
          </a:bodyPr>
          <a:lstStyle/>
          <a:p>
            <a:r>
              <a:rPr lang="en-US" sz="3000" dirty="0" smtClean="0">
                <a:gradFill>
                  <a:gsLst>
                    <a:gs pos="0">
                      <a:schemeClr val="accent1"/>
                    </a:gs>
                    <a:gs pos="50000">
                      <a:schemeClr val="accent1"/>
                    </a:gs>
                  </a:gsLst>
                  <a:lin ang="5400000" scaled="0"/>
                </a:gradFill>
                <a:latin typeface="+mj-lt"/>
                <a:ea typeface="Segoe UI" pitchFamily="34" charset="0"/>
                <a:cs typeface="Segoe UI" pitchFamily="34" charset="0"/>
              </a:rPr>
              <a:t>For a wide range of users</a:t>
            </a:r>
            <a:r>
              <a:rPr lang="en-US" sz="2400" dirty="0">
                <a:gradFill>
                  <a:gsLst>
                    <a:gs pos="0">
                      <a:schemeClr val="accent1"/>
                    </a:gs>
                    <a:gs pos="50000">
                      <a:schemeClr val="accent1"/>
                    </a:gs>
                  </a:gsLst>
                  <a:lin ang="5400000" scaled="0"/>
                </a:gradFill>
                <a:latin typeface="+mj-lt"/>
                <a:ea typeface="Segoe UI" pitchFamily="34" charset="0"/>
                <a:cs typeface="Segoe UI" pitchFamily="34" charset="0"/>
              </a:rPr>
              <a:t/>
            </a:r>
            <a:br>
              <a:rPr lang="en-US" sz="2400" dirty="0">
                <a:gradFill>
                  <a:gsLst>
                    <a:gs pos="0">
                      <a:schemeClr val="accent1"/>
                    </a:gs>
                    <a:gs pos="50000">
                      <a:schemeClr val="accent1"/>
                    </a:gs>
                  </a:gsLst>
                  <a:lin ang="5400000" scaled="0"/>
                </a:gradFill>
                <a:latin typeface="+mj-lt"/>
                <a:ea typeface="Segoe UI" pitchFamily="34" charset="0"/>
                <a:cs typeface="Segoe UI" pitchFamily="34" charset="0"/>
              </a:rPr>
            </a:br>
            <a:r>
              <a:rPr lang="en-US" sz="2000" dirty="0" smtClean="0">
                <a:gradFill>
                  <a:gsLst>
                    <a:gs pos="0">
                      <a:schemeClr val="tx1"/>
                    </a:gs>
                    <a:gs pos="100000">
                      <a:schemeClr val="tx1"/>
                    </a:gs>
                  </a:gsLst>
                  <a:lin ang="0" scaled="0"/>
                </a:gradFill>
                <a:latin typeface="+mj-lt"/>
                <a:ea typeface="Segoe UI" pitchFamily="34" charset="0"/>
                <a:cs typeface="Segoe UI" pitchFamily="34" charset="0"/>
              </a:rPr>
              <a:t>Easy to use, good for users of many ages and cultures</a:t>
            </a:r>
            <a:endParaRPr lang="en-US" sz="2400" dirty="0">
              <a:solidFill>
                <a:srgbClr val="979796"/>
              </a:solidFill>
              <a:latin typeface="+mj-lt"/>
              <a:ea typeface="Segoe UI" pitchFamily="34" charset="0"/>
              <a:cs typeface="Segoe UI" pitchFamily="34" charset="0"/>
            </a:endParaRPr>
          </a:p>
        </p:txBody>
      </p:sp>
      <p:sp>
        <p:nvSpPr>
          <p:cNvPr id="4" name="Rectangle 3"/>
          <p:cNvSpPr/>
          <p:nvPr/>
        </p:nvSpPr>
        <p:spPr>
          <a:xfrm>
            <a:off x="7812183" y="3268662"/>
            <a:ext cx="4117511" cy="1785104"/>
          </a:xfrm>
          <a:prstGeom prst="rect">
            <a:avLst/>
          </a:prstGeom>
        </p:spPr>
        <p:txBody>
          <a:bodyPr wrap="square">
            <a:spAutoFit/>
          </a:bodyPr>
          <a:lstStyle/>
          <a:p>
            <a:r>
              <a:rPr lang="en-US" sz="3000" dirty="0" smtClean="0">
                <a:gradFill>
                  <a:gsLst>
                    <a:gs pos="0">
                      <a:schemeClr val="accent1"/>
                    </a:gs>
                    <a:gs pos="50000">
                      <a:schemeClr val="accent1"/>
                    </a:gs>
                  </a:gsLst>
                  <a:lin ang="5400000" scaled="0"/>
                </a:gradFill>
                <a:latin typeface="+mj-lt"/>
                <a:ea typeface="Segoe UI" pitchFamily="34" charset="0"/>
                <a:cs typeface="Segoe UI" pitchFamily="34" charset="0"/>
              </a:rPr>
              <a:t>Ads are not intrusive</a:t>
            </a:r>
          </a:p>
          <a:p>
            <a:r>
              <a:rPr lang="en-US" sz="2000" dirty="0" smtClean="0">
                <a:gradFill>
                  <a:gsLst>
                    <a:gs pos="0">
                      <a:schemeClr val="tx1"/>
                    </a:gs>
                    <a:gs pos="100000">
                      <a:schemeClr val="tx1"/>
                    </a:gs>
                  </a:gsLst>
                  <a:lin ang="0" scaled="0"/>
                </a:gradFill>
                <a:latin typeface="+mj-lt"/>
                <a:ea typeface="Segoe UI" pitchFamily="34" charset="0"/>
                <a:cs typeface="Segoe UI" pitchFamily="34" charset="0"/>
              </a:rPr>
              <a:t>Ads integrated in the app.</a:t>
            </a:r>
          </a:p>
          <a:p>
            <a:endParaRPr lang="en-US" sz="2000" dirty="0" smtClean="0">
              <a:gradFill>
                <a:gsLst>
                  <a:gs pos="0">
                    <a:schemeClr val="tx1"/>
                  </a:gs>
                  <a:gs pos="100000">
                    <a:schemeClr val="tx1"/>
                  </a:gs>
                </a:gsLst>
                <a:lin ang="0" scaled="0"/>
              </a:gradFill>
              <a:latin typeface="+mj-lt"/>
              <a:ea typeface="Segoe UI" pitchFamily="34" charset="0"/>
              <a:cs typeface="Segoe UI" pitchFamily="34" charset="0"/>
            </a:endParaRPr>
          </a:p>
          <a:p>
            <a:r>
              <a:rPr lang="en-US" sz="2000" dirty="0" smtClean="0">
                <a:gradFill>
                  <a:gsLst>
                    <a:gs pos="0">
                      <a:schemeClr val="tx1"/>
                    </a:gs>
                    <a:gs pos="100000">
                      <a:schemeClr val="tx1"/>
                    </a:gs>
                  </a:gsLst>
                  <a:lin ang="0" scaled="0"/>
                </a:gradFill>
                <a:latin typeface="+mj-lt"/>
                <a:ea typeface="Segoe UI" pitchFamily="34" charset="0"/>
                <a:cs typeface="Segoe UI" pitchFamily="34" charset="0"/>
              </a:rPr>
              <a:t>App aware of ad not being shown: hides Ad</a:t>
            </a:r>
            <a:endParaRPr lang="en-US" sz="2000" dirty="0">
              <a:gradFill>
                <a:gsLst>
                  <a:gs pos="0">
                    <a:schemeClr val="tx1"/>
                  </a:gs>
                  <a:gs pos="100000">
                    <a:schemeClr val="tx1"/>
                  </a:gs>
                </a:gsLst>
                <a:lin ang="0" scaled="0"/>
              </a:gradFill>
              <a:latin typeface="+mj-lt"/>
              <a:ea typeface="Segoe UI" pitchFamily="34" charset="0"/>
              <a:cs typeface="Segoe UI"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6423"/>
          <a:stretch/>
        </p:blipFill>
        <p:spPr>
          <a:xfrm>
            <a:off x="655637" y="1564841"/>
            <a:ext cx="2993778" cy="4980421"/>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6423"/>
          <a:stretch/>
        </p:blipFill>
        <p:spPr>
          <a:xfrm>
            <a:off x="4313237" y="1564841"/>
            <a:ext cx="2993778" cy="4980421"/>
          </a:xfrm>
          <a:prstGeom prst="rect">
            <a:avLst/>
          </a:prstGeom>
        </p:spPr>
      </p:pic>
      <p:sp>
        <p:nvSpPr>
          <p:cNvPr id="7" name="Rectangle 6"/>
          <p:cNvSpPr/>
          <p:nvPr/>
        </p:nvSpPr>
        <p:spPr bwMode="auto">
          <a:xfrm>
            <a:off x="4313237" y="5635624"/>
            <a:ext cx="2993778" cy="509588"/>
          </a:xfrm>
          <a:prstGeom prst="rect">
            <a:avLst/>
          </a:prstGeom>
          <a:solidFill>
            <a:schemeClr val="tx1"/>
          </a:solidFill>
          <a:ln w="3175">
            <a:solidFill>
              <a:schemeClr val="bg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1100" spc="-102" dirty="0" smtClean="0">
                <a:gradFill>
                  <a:gsLst>
                    <a:gs pos="0">
                      <a:srgbClr val="FFFFFF"/>
                    </a:gs>
                    <a:gs pos="100000">
                      <a:srgbClr val="FFFFFF"/>
                    </a:gs>
                  </a:gsLst>
                  <a:lin ang="5400000" scaled="0"/>
                </a:gradFill>
                <a:latin typeface="Segoe WP" panose="020B0502040204020203" pitchFamily="34" charset="0"/>
                <a:ea typeface="Segoe UI" pitchFamily="34" charset="0"/>
                <a:cs typeface="Segoe WP" panose="020B0502040204020203" pitchFamily="34" charset="0"/>
              </a:rPr>
              <a:t>Ad Goes Here</a:t>
            </a:r>
            <a:endParaRPr lang="en-US" sz="1100" spc="-102" dirty="0">
              <a:gradFill>
                <a:gsLst>
                  <a:gs pos="0">
                    <a:srgbClr val="FFFFFF"/>
                  </a:gs>
                  <a:gs pos="100000">
                    <a:srgbClr val="FFFFFF"/>
                  </a:gs>
                </a:gsLst>
                <a:lin ang="5400000" scaled="0"/>
              </a:gradFill>
              <a:latin typeface="Segoe WP" panose="020B0502040204020203" pitchFamily="34" charset="0"/>
              <a:ea typeface="Segoe UI" pitchFamily="34" charset="0"/>
              <a:cs typeface="Segoe WP" panose="020B0502040204020203" pitchFamily="34" charset="0"/>
            </a:endParaRPr>
          </a:p>
        </p:txBody>
      </p:sp>
      <p:sp>
        <p:nvSpPr>
          <p:cNvPr id="13" name="Rectangle 12"/>
          <p:cNvSpPr/>
          <p:nvPr/>
        </p:nvSpPr>
        <p:spPr bwMode="auto">
          <a:xfrm>
            <a:off x="661333" y="6042910"/>
            <a:ext cx="2993778" cy="509588"/>
          </a:xfrm>
          <a:prstGeom prst="rect">
            <a:avLst/>
          </a:prstGeom>
          <a:solidFill>
            <a:schemeClr val="tx1"/>
          </a:solidFill>
          <a:ln w="3175">
            <a:solidFill>
              <a:schemeClr val="bg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1100" spc="-102" dirty="0" smtClean="0">
                <a:gradFill>
                  <a:gsLst>
                    <a:gs pos="0">
                      <a:srgbClr val="FFFFFF"/>
                    </a:gs>
                    <a:gs pos="100000">
                      <a:srgbClr val="FFFFFF"/>
                    </a:gs>
                  </a:gsLst>
                  <a:lin ang="5400000" scaled="0"/>
                </a:gradFill>
                <a:latin typeface="Segoe WP" panose="020B0502040204020203" pitchFamily="34" charset="0"/>
                <a:ea typeface="Segoe UI" pitchFamily="34" charset="0"/>
                <a:cs typeface="Segoe WP" panose="020B0502040204020203" pitchFamily="34" charset="0"/>
              </a:rPr>
              <a:t>Ad Goes Here</a:t>
            </a:r>
            <a:endParaRPr lang="en-US" sz="1100" spc="-102" dirty="0">
              <a:gradFill>
                <a:gsLst>
                  <a:gs pos="0">
                    <a:srgbClr val="FFFFFF"/>
                  </a:gs>
                  <a:gs pos="100000">
                    <a:srgbClr val="FFFFFF"/>
                  </a:gs>
                </a:gsLst>
                <a:lin ang="5400000" scaled="0"/>
              </a:gradFill>
              <a:latin typeface="Segoe WP" panose="020B0502040204020203" pitchFamily="34" charset="0"/>
              <a:ea typeface="Segoe UI" pitchFamily="34" charset="0"/>
              <a:cs typeface="Segoe WP" panose="020B0502040204020203" pitchFamily="34" charset="0"/>
            </a:endParaRPr>
          </a:p>
        </p:txBody>
      </p:sp>
    </p:spTree>
    <p:extLst>
      <p:ext uri="{BB962C8B-B14F-4D97-AF65-F5344CB8AC3E}">
        <p14:creationId xmlns:p14="http://schemas.microsoft.com/office/powerpoint/2010/main" val="14183962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br>
              <a:rPr lang="en-US" dirty="0" smtClean="0"/>
            </a:br>
            <a:r>
              <a:rPr lang="en-US" dirty="0" smtClean="0"/>
              <a:t>Adding ads to your app</a:t>
            </a:r>
            <a:endParaRPr lang="en-US" dirty="0"/>
          </a:p>
        </p:txBody>
      </p:sp>
      <p:sp>
        <p:nvSpPr>
          <p:cNvPr id="3" name="Text Placeholder 2"/>
          <p:cNvSpPr>
            <a:spLocks noGrp="1"/>
          </p:cNvSpPr>
          <p:nvPr>
            <p:ph type="body" sz="quarter" idx="12"/>
          </p:nvPr>
        </p:nvSpPr>
        <p:spPr/>
        <p:txBody>
          <a:bodyPr/>
          <a:lstStyle/>
          <a:p>
            <a:r>
              <a:rPr lang="en-US" dirty="0"/>
              <a:t>Matthijs </a:t>
            </a:r>
            <a:r>
              <a:rPr lang="en-US" dirty="0" smtClean="0"/>
              <a:t>Hoekstra</a:t>
            </a:r>
            <a:endParaRPr lang="en-US" dirty="0"/>
          </a:p>
        </p:txBody>
      </p:sp>
    </p:spTree>
    <p:extLst>
      <p:ext uri="{BB962C8B-B14F-4D97-AF65-F5344CB8AC3E}">
        <p14:creationId xmlns:p14="http://schemas.microsoft.com/office/powerpoint/2010/main" val="41335575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Addind</a:t>
            </a:r>
            <a:r>
              <a:rPr lang="en-US" dirty="0" smtClean="0"/>
              <a:t> Ad Control</a:t>
            </a:r>
            <a:endParaRPr lang="en-US" dirty="0"/>
          </a:p>
        </p:txBody>
      </p:sp>
      <p:sp>
        <p:nvSpPr>
          <p:cNvPr id="5" name="Text Placeholder 4"/>
          <p:cNvSpPr>
            <a:spLocks noGrp="1"/>
          </p:cNvSpPr>
          <p:nvPr>
            <p:ph type="body" sz="quarter" idx="10"/>
          </p:nvPr>
        </p:nvSpPr>
        <p:spPr>
          <a:xfrm>
            <a:off x="274638" y="1216152"/>
            <a:ext cx="11887199" cy="4949047"/>
          </a:xfrm>
        </p:spPr>
        <p:txBody>
          <a:bodyPr/>
          <a:lstStyle/>
          <a:p>
            <a:r>
              <a:rPr lang="en-US" sz="3600" dirty="0">
                <a:solidFill>
                  <a:srgbClr val="000000"/>
                </a:solidFill>
                <a:highlight>
                  <a:srgbClr val="FFFFFF"/>
                </a:highlight>
              </a:rPr>
              <a:t> </a:t>
            </a:r>
            <a:r>
              <a:rPr lang="en-US" sz="3600" dirty="0" smtClean="0">
                <a:solidFill>
                  <a:srgbClr val="000000"/>
                </a:solidFill>
                <a:highlight>
                  <a:srgbClr val="FFFFFF"/>
                </a:highlight>
              </a:rPr>
              <a:t>	</a:t>
            </a:r>
            <a:r>
              <a:rPr lang="en-US" sz="3600" dirty="0" smtClean="0">
                <a:solidFill>
                  <a:srgbClr val="0000FF"/>
                </a:solidFill>
                <a:highlight>
                  <a:srgbClr val="FFFFFF"/>
                </a:highlight>
              </a:rPr>
              <a:t>&lt;</a:t>
            </a:r>
            <a:r>
              <a:rPr lang="en-US" sz="3600" dirty="0" err="1">
                <a:solidFill>
                  <a:srgbClr val="A31515"/>
                </a:solidFill>
                <a:highlight>
                  <a:srgbClr val="FFFFFF"/>
                </a:highlight>
              </a:rPr>
              <a:t>UI</a:t>
            </a:r>
            <a:r>
              <a:rPr lang="en-US" sz="3600" dirty="0" err="1">
                <a:solidFill>
                  <a:srgbClr val="0000FF"/>
                </a:solidFill>
                <a:highlight>
                  <a:srgbClr val="FFFFFF"/>
                </a:highlight>
              </a:rPr>
              <a:t>:</a:t>
            </a:r>
            <a:r>
              <a:rPr lang="en-US" sz="3600" dirty="0" err="1">
                <a:solidFill>
                  <a:srgbClr val="A31515"/>
                </a:solidFill>
                <a:highlight>
                  <a:srgbClr val="FFFFFF"/>
                </a:highlight>
              </a:rPr>
              <a:t>AdControl</a:t>
            </a:r>
            <a:r>
              <a:rPr lang="en-US" sz="3600" dirty="0">
                <a:solidFill>
                  <a:srgbClr val="000000"/>
                </a:solidFill>
                <a:highlight>
                  <a:srgbClr val="FFFFFF"/>
                </a:highlight>
              </a:rPr>
              <a:t> </a:t>
            </a:r>
          </a:p>
          <a:p>
            <a:r>
              <a:rPr lang="en-US" sz="3600" dirty="0">
                <a:solidFill>
                  <a:srgbClr val="000000"/>
                </a:solidFill>
                <a:highlight>
                  <a:srgbClr val="FFFFFF"/>
                </a:highlight>
              </a:rPr>
              <a:t>           </a:t>
            </a:r>
            <a:r>
              <a:rPr lang="en-US" sz="3600" dirty="0">
                <a:solidFill>
                  <a:srgbClr val="FF0000"/>
                </a:solidFill>
                <a:highlight>
                  <a:srgbClr val="FFFFFF"/>
                </a:highlight>
              </a:rPr>
              <a:t> </a:t>
            </a:r>
            <a:r>
              <a:rPr lang="en-US" sz="3600" dirty="0" err="1">
                <a:solidFill>
                  <a:srgbClr val="FF0000"/>
                </a:solidFill>
                <a:highlight>
                  <a:srgbClr val="FFFFFF"/>
                </a:highlight>
              </a:rPr>
              <a:t>ApplicationId</a:t>
            </a:r>
            <a:r>
              <a:rPr lang="en-US" sz="3600" dirty="0">
                <a:solidFill>
                  <a:srgbClr val="0000FF"/>
                </a:solidFill>
                <a:highlight>
                  <a:srgbClr val="FFFFFF"/>
                </a:highlight>
              </a:rPr>
              <a:t>="</a:t>
            </a:r>
            <a:r>
              <a:rPr lang="en-US" sz="3600" dirty="0" err="1">
                <a:solidFill>
                  <a:srgbClr val="0000FF"/>
                </a:solidFill>
                <a:highlight>
                  <a:srgbClr val="FFFFFF"/>
                </a:highlight>
              </a:rPr>
              <a:t>test_client</a:t>
            </a:r>
            <a:r>
              <a:rPr lang="en-US" sz="3600" dirty="0">
                <a:solidFill>
                  <a:srgbClr val="0000FF"/>
                </a:solidFill>
                <a:highlight>
                  <a:srgbClr val="FFFFFF"/>
                </a:highlight>
              </a:rPr>
              <a:t>"</a:t>
            </a:r>
            <a:r>
              <a:rPr lang="en-US" sz="3600" dirty="0">
                <a:solidFill>
                  <a:srgbClr val="000000"/>
                </a:solidFill>
                <a:highlight>
                  <a:srgbClr val="FFFFFF"/>
                </a:highlight>
              </a:rPr>
              <a:t> </a:t>
            </a:r>
          </a:p>
          <a:p>
            <a:r>
              <a:rPr lang="en-US" sz="3600" dirty="0">
                <a:solidFill>
                  <a:srgbClr val="000000"/>
                </a:solidFill>
                <a:highlight>
                  <a:srgbClr val="FFFFFF"/>
                </a:highlight>
              </a:rPr>
              <a:t>           </a:t>
            </a:r>
            <a:r>
              <a:rPr lang="en-US" sz="3600" dirty="0">
                <a:solidFill>
                  <a:srgbClr val="FF0000"/>
                </a:solidFill>
                <a:highlight>
                  <a:srgbClr val="FFFFFF"/>
                </a:highlight>
              </a:rPr>
              <a:t> </a:t>
            </a:r>
            <a:r>
              <a:rPr lang="en-US" sz="3600" dirty="0" err="1">
                <a:solidFill>
                  <a:srgbClr val="FF0000"/>
                </a:solidFill>
                <a:highlight>
                  <a:srgbClr val="FFFFFF"/>
                </a:highlight>
              </a:rPr>
              <a:t>AdUnitId</a:t>
            </a:r>
            <a:r>
              <a:rPr lang="en-US" sz="3600" dirty="0">
                <a:solidFill>
                  <a:srgbClr val="0000FF"/>
                </a:solidFill>
                <a:highlight>
                  <a:srgbClr val="FFFFFF"/>
                </a:highlight>
              </a:rPr>
              <a:t>="Image480_80"</a:t>
            </a:r>
            <a:r>
              <a:rPr lang="en-US" sz="3600" dirty="0">
                <a:solidFill>
                  <a:srgbClr val="000000"/>
                </a:solidFill>
                <a:highlight>
                  <a:srgbClr val="FFFFFF"/>
                </a:highlight>
              </a:rPr>
              <a:t> </a:t>
            </a:r>
          </a:p>
          <a:p>
            <a:r>
              <a:rPr lang="en-US" sz="3600" dirty="0">
                <a:solidFill>
                  <a:srgbClr val="000000"/>
                </a:solidFill>
                <a:highlight>
                  <a:srgbClr val="FFFFFF"/>
                </a:highlight>
              </a:rPr>
              <a:t>           </a:t>
            </a:r>
            <a:r>
              <a:rPr lang="en-US" sz="3600" dirty="0">
                <a:solidFill>
                  <a:srgbClr val="FF0000"/>
                </a:solidFill>
                <a:highlight>
                  <a:srgbClr val="FFFFFF"/>
                </a:highlight>
              </a:rPr>
              <a:t> </a:t>
            </a:r>
            <a:r>
              <a:rPr lang="en-US" sz="3600" dirty="0" err="1">
                <a:solidFill>
                  <a:srgbClr val="FF0000"/>
                </a:solidFill>
                <a:highlight>
                  <a:srgbClr val="FFFFFF"/>
                </a:highlight>
              </a:rPr>
              <a:t>HorizontalAlignment</a:t>
            </a:r>
            <a:r>
              <a:rPr lang="en-US" sz="3600" dirty="0">
                <a:solidFill>
                  <a:srgbClr val="0000FF"/>
                </a:solidFill>
                <a:highlight>
                  <a:srgbClr val="FFFFFF"/>
                </a:highlight>
              </a:rPr>
              <a:t>="Left"</a:t>
            </a:r>
            <a:r>
              <a:rPr lang="en-US" sz="3600" dirty="0">
                <a:solidFill>
                  <a:srgbClr val="000000"/>
                </a:solidFill>
                <a:highlight>
                  <a:srgbClr val="FFFFFF"/>
                </a:highlight>
              </a:rPr>
              <a:t> </a:t>
            </a:r>
          </a:p>
          <a:p>
            <a:r>
              <a:rPr lang="en-US" sz="3600" dirty="0">
                <a:solidFill>
                  <a:srgbClr val="000000"/>
                </a:solidFill>
                <a:highlight>
                  <a:srgbClr val="FFFFFF"/>
                </a:highlight>
              </a:rPr>
              <a:t>           </a:t>
            </a:r>
            <a:r>
              <a:rPr lang="en-US" sz="3600" dirty="0">
                <a:solidFill>
                  <a:srgbClr val="FF0000"/>
                </a:solidFill>
                <a:highlight>
                  <a:srgbClr val="FFFFFF"/>
                </a:highlight>
              </a:rPr>
              <a:t> Height</a:t>
            </a:r>
            <a:r>
              <a:rPr lang="en-US" sz="3600" dirty="0">
                <a:solidFill>
                  <a:srgbClr val="0000FF"/>
                </a:solidFill>
                <a:highlight>
                  <a:srgbClr val="FFFFFF"/>
                </a:highlight>
              </a:rPr>
              <a:t>="80"</a:t>
            </a:r>
            <a:r>
              <a:rPr lang="en-US" sz="3600" dirty="0">
                <a:solidFill>
                  <a:srgbClr val="000000"/>
                </a:solidFill>
                <a:highlight>
                  <a:srgbClr val="FFFFFF"/>
                </a:highlight>
              </a:rPr>
              <a:t> </a:t>
            </a:r>
          </a:p>
          <a:p>
            <a:r>
              <a:rPr lang="en-US" sz="3600" dirty="0">
                <a:solidFill>
                  <a:srgbClr val="000000"/>
                </a:solidFill>
                <a:highlight>
                  <a:srgbClr val="FFFFFF"/>
                </a:highlight>
              </a:rPr>
              <a:t>           </a:t>
            </a:r>
            <a:r>
              <a:rPr lang="en-US" sz="3600" dirty="0">
                <a:solidFill>
                  <a:srgbClr val="FF0000"/>
                </a:solidFill>
                <a:highlight>
                  <a:srgbClr val="FFFFFF"/>
                </a:highlight>
              </a:rPr>
              <a:t> </a:t>
            </a:r>
            <a:r>
              <a:rPr lang="en-US" sz="3600" dirty="0" err="1">
                <a:solidFill>
                  <a:srgbClr val="FF0000"/>
                </a:solidFill>
                <a:highlight>
                  <a:srgbClr val="FFFFFF"/>
                </a:highlight>
              </a:rPr>
              <a:t>VerticalAlignment</a:t>
            </a:r>
            <a:r>
              <a:rPr lang="en-US" sz="3600" dirty="0">
                <a:solidFill>
                  <a:srgbClr val="0000FF"/>
                </a:solidFill>
                <a:highlight>
                  <a:srgbClr val="FFFFFF"/>
                </a:highlight>
              </a:rPr>
              <a:t>="Top"</a:t>
            </a:r>
            <a:r>
              <a:rPr lang="en-US" sz="3600" dirty="0">
                <a:solidFill>
                  <a:srgbClr val="000000"/>
                </a:solidFill>
                <a:highlight>
                  <a:srgbClr val="FFFFFF"/>
                </a:highlight>
              </a:rPr>
              <a:t> </a:t>
            </a:r>
          </a:p>
          <a:p>
            <a:r>
              <a:rPr lang="en-US" sz="3600" dirty="0">
                <a:solidFill>
                  <a:srgbClr val="000000"/>
                </a:solidFill>
                <a:highlight>
                  <a:srgbClr val="FFFFFF"/>
                </a:highlight>
              </a:rPr>
              <a:t>           </a:t>
            </a:r>
            <a:r>
              <a:rPr lang="en-US" sz="3600" dirty="0">
                <a:solidFill>
                  <a:srgbClr val="FF0000"/>
                </a:solidFill>
                <a:highlight>
                  <a:srgbClr val="FFFFFF"/>
                </a:highlight>
              </a:rPr>
              <a:t> Width</a:t>
            </a:r>
            <a:r>
              <a:rPr lang="en-US" sz="3600" dirty="0">
                <a:solidFill>
                  <a:srgbClr val="0000FF"/>
                </a:solidFill>
                <a:highlight>
                  <a:srgbClr val="FFFFFF"/>
                </a:highlight>
              </a:rPr>
              <a:t>="480"</a:t>
            </a:r>
            <a:r>
              <a:rPr lang="en-US" sz="3600" dirty="0">
                <a:solidFill>
                  <a:srgbClr val="000000"/>
                </a:solidFill>
                <a:highlight>
                  <a:srgbClr val="FFFFFF"/>
                </a:highlight>
              </a:rPr>
              <a:t> </a:t>
            </a:r>
          </a:p>
          <a:p>
            <a:r>
              <a:rPr lang="en-US" sz="3600" dirty="0" smtClean="0">
                <a:solidFill>
                  <a:srgbClr val="0000FF"/>
                </a:solidFill>
                <a:highlight>
                  <a:srgbClr val="FFFFFF"/>
                </a:highlight>
              </a:rPr>
              <a:t>	/&gt;</a:t>
            </a:r>
            <a:endParaRPr lang="en-US" dirty="0"/>
          </a:p>
        </p:txBody>
      </p:sp>
    </p:spTree>
    <p:extLst>
      <p:ext uri="{BB962C8B-B14F-4D97-AF65-F5344CB8AC3E}">
        <p14:creationId xmlns:p14="http://schemas.microsoft.com/office/powerpoint/2010/main" val="60792262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813635" y="1592262"/>
            <a:ext cx="7119602" cy="5930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ctr" anchorCtr="0"/>
          <a:lstStyle/>
          <a:p>
            <a:pPr algn="ctr"/>
            <a:r>
              <a:rPr lang="en-US" sz="2800" dirty="0">
                <a:gradFill>
                  <a:gsLst>
                    <a:gs pos="0">
                      <a:srgbClr val="FFFFFF"/>
                    </a:gs>
                    <a:gs pos="100000">
                      <a:srgbClr val="FFFFFF"/>
                    </a:gs>
                  </a:gsLst>
                  <a:lin ang="5400000" scaled="0"/>
                </a:gradFill>
                <a:latin typeface="+mj-lt"/>
              </a:rPr>
              <a:t>Third Party Ad Controls on Windows Phone</a:t>
            </a:r>
          </a:p>
        </p:txBody>
      </p:sp>
      <p:sp>
        <p:nvSpPr>
          <p:cNvPr id="22" name="Rectangle 21"/>
          <p:cNvSpPr/>
          <p:nvPr/>
        </p:nvSpPr>
        <p:spPr>
          <a:xfrm>
            <a:off x="4813635" y="2185304"/>
            <a:ext cx="7119602" cy="36198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endParaRPr lang="en-US" sz="2400" dirty="0" smtClean="0">
              <a:gradFill>
                <a:gsLst>
                  <a:gs pos="0">
                    <a:schemeClr val="tx2"/>
                  </a:gs>
                  <a:gs pos="100000">
                    <a:schemeClr val="tx2"/>
                  </a:gs>
                </a:gsLst>
                <a:lin ang="5400000" scaled="0"/>
              </a:gradFill>
              <a:latin typeface="+mj-lt"/>
            </a:endParaRPr>
          </a:p>
        </p:txBody>
      </p:sp>
      <p:sp>
        <p:nvSpPr>
          <p:cNvPr id="3" name="Title 2"/>
          <p:cNvSpPr>
            <a:spLocks noGrp="1"/>
          </p:cNvSpPr>
          <p:nvPr>
            <p:ph type="title"/>
          </p:nvPr>
        </p:nvSpPr>
        <p:spPr/>
        <p:txBody>
          <a:bodyPr/>
          <a:lstStyle/>
          <a:p>
            <a:r>
              <a:rPr lang="en-US" dirty="0" smtClean="0"/>
              <a:t>Third Party Ad controls are supported</a:t>
            </a:r>
            <a:endParaRPr lang="en-US" dirty="0"/>
          </a:p>
        </p:txBody>
      </p:sp>
      <p:sp>
        <p:nvSpPr>
          <p:cNvPr id="10" name="Rectangle 9"/>
          <p:cNvSpPr/>
          <p:nvPr/>
        </p:nvSpPr>
        <p:spPr>
          <a:xfrm>
            <a:off x="391779" y="1592262"/>
            <a:ext cx="4220917" cy="5930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ctr" anchorCtr="0"/>
          <a:lstStyle/>
          <a:p>
            <a:pPr algn="ctr"/>
            <a:r>
              <a:rPr lang="en-US" sz="2800" dirty="0" smtClean="0">
                <a:gradFill>
                  <a:gsLst>
                    <a:gs pos="0">
                      <a:srgbClr val="FFFFFF"/>
                    </a:gs>
                    <a:gs pos="100000">
                      <a:srgbClr val="FFFFFF"/>
                    </a:gs>
                  </a:gsLst>
                  <a:lin ang="5400000" scaled="0"/>
                </a:gradFill>
                <a:latin typeface="+mj-lt"/>
              </a:rPr>
              <a:t>Elements to consider</a:t>
            </a:r>
            <a:endParaRPr lang="en-US" sz="2800" dirty="0">
              <a:gradFill>
                <a:gsLst>
                  <a:gs pos="0">
                    <a:srgbClr val="FFFFFF"/>
                  </a:gs>
                  <a:gs pos="100000">
                    <a:srgbClr val="FFFFFF"/>
                  </a:gs>
                </a:gsLst>
                <a:lin ang="5400000" scaled="0"/>
              </a:gradFill>
              <a:latin typeface="+mj-lt"/>
            </a:endParaRPr>
          </a:p>
        </p:txBody>
      </p:sp>
      <p:sp>
        <p:nvSpPr>
          <p:cNvPr id="11" name="Rectangle 10"/>
          <p:cNvSpPr/>
          <p:nvPr/>
        </p:nvSpPr>
        <p:spPr>
          <a:xfrm>
            <a:off x="391779" y="2185304"/>
            <a:ext cx="4220917" cy="36198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t" anchorCtr="0"/>
          <a:lstStyle/>
          <a:p>
            <a:endParaRPr lang="en-US" sz="2400" dirty="0">
              <a:solidFill>
                <a:schemeClr val="bg1"/>
              </a:solidFill>
              <a:latin typeface="+mj-lt"/>
            </a:endParaRPr>
          </a:p>
          <a:p>
            <a:r>
              <a:rPr lang="en-US" sz="2400" dirty="0" smtClean="0">
                <a:solidFill>
                  <a:schemeClr val="bg1"/>
                </a:solidFill>
                <a:latin typeface="+mj-lt"/>
              </a:rPr>
              <a:t>View current market coverage and results in </a:t>
            </a:r>
            <a:r>
              <a:rPr lang="en-US" sz="2400" dirty="0" err="1" smtClean="0">
                <a:solidFill>
                  <a:schemeClr val="bg1"/>
                </a:solidFill>
                <a:latin typeface="+mj-lt"/>
              </a:rPr>
              <a:t>PubCenter</a:t>
            </a:r>
            <a:r>
              <a:rPr lang="en-US" sz="2400" dirty="0" smtClean="0">
                <a:solidFill>
                  <a:schemeClr val="bg1"/>
                </a:solidFill>
                <a:latin typeface="+mj-lt"/>
              </a:rPr>
              <a:t>*</a:t>
            </a:r>
          </a:p>
          <a:p>
            <a:endParaRPr lang="en-US" sz="2400" dirty="0" smtClean="0">
              <a:solidFill>
                <a:schemeClr val="bg1"/>
              </a:solidFill>
              <a:latin typeface="+mj-lt"/>
            </a:endParaRPr>
          </a:p>
          <a:p>
            <a:r>
              <a:rPr lang="en-US" sz="2400" dirty="0" smtClean="0">
                <a:solidFill>
                  <a:schemeClr val="bg1"/>
                </a:solidFill>
                <a:latin typeface="+mj-lt"/>
              </a:rPr>
              <a:t>Test Third Party Ad controls in some of these markets</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4824" y="3369147"/>
            <a:ext cx="2240370" cy="593039"/>
          </a:xfrm>
          <a:prstGeom prst="rect">
            <a:avLst/>
          </a:prstGeom>
        </p:spPr>
      </p:pic>
      <p:pic>
        <p:nvPicPr>
          <p:cNvPr id="14" name="Picture 13"/>
          <p:cNvPicPr>
            <a:picLocks noChangeAspect="1"/>
          </p:cNvPicPr>
          <p:nvPr/>
        </p:nvPicPr>
        <p:blipFill>
          <a:blip r:embed="rId3">
            <a:clrChange>
              <a:clrFrom>
                <a:srgbClr val="F5F5F5"/>
              </a:clrFrom>
              <a:clrTo>
                <a:srgbClr val="F5F5F5">
                  <a:alpha val="0"/>
                </a:srgbClr>
              </a:clrTo>
            </a:clrChange>
          </a:blip>
          <a:stretch>
            <a:fillRect/>
          </a:stretch>
        </p:blipFill>
        <p:spPr>
          <a:xfrm>
            <a:off x="4997174" y="2394195"/>
            <a:ext cx="2287863" cy="680912"/>
          </a:xfrm>
          <a:prstGeom prst="rect">
            <a:avLst/>
          </a:prstGeom>
        </p:spPr>
      </p:pic>
      <p:pic>
        <p:nvPicPr>
          <p:cNvPr id="15" name="Picture 14"/>
          <p:cNvPicPr>
            <a:picLocks noChangeAspect="1"/>
          </p:cNvPicPr>
          <p:nvPr/>
        </p:nvPicPr>
        <p:blipFill>
          <a:blip r:embed="rId4"/>
          <a:stretch>
            <a:fillRect/>
          </a:stretch>
        </p:blipFill>
        <p:spPr>
          <a:xfrm>
            <a:off x="9616485" y="2481162"/>
            <a:ext cx="2202655" cy="709188"/>
          </a:xfrm>
          <a:prstGeom prst="rect">
            <a:avLst/>
          </a:prstGeom>
        </p:spPr>
      </p:pic>
      <p:pic>
        <p:nvPicPr>
          <p:cNvPr id="16" name="Picture 15"/>
          <p:cNvPicPr>
            <a:picLocks noChangeAspect="1"/>
          </p:cNvPicPr>
          <p:nvPr/>
        </p:nvPicPr>
        <p:blipFill>
          <a:blip r:embed="rId5"/>
          <a:stretch>
            <a:fillRect/>
          </a:stretch>
        </p:blipFill>
        <p:spPr>
          <a:xfrm>
            <a:off x="7652772" y="4405995"/>
            <a:ext cx="1558044" cy="1060640"/>
          </a:xfrm>
          <a:prstGeom prst="rect">
            <a:avLst/>
          </a:prstGeom>
        </p:spPr>
      </p:pic>
      <p:pic>
        <p:nvPicPr>
          <p:cNvPr id="18" name="Picture 17"/>
          <p:cNvPicPr>
            <a:picLocks noChangeAspect="1"/>
          </p:cNvPicPr>
          <p:nvPr/>
        </p:nvPicPr>
        <p:blipFill rotWithShape="1">
          <a:blip r:embed="rId6"/>
          <a:srcRect b="33527"/>
          <a:stretch/>
        </p:blipFill>
        <p:spPr>
          <a:xfrm>
            <a:off x="9553682" y="4343822"/>
            <a:ext cx="2036688" cy="409453"/>
          </a:xfrm>
          <a:prstGeom prst="rect">
            <a:avLst/>
          </a:prstGeom>
        </p:spPr>
      </p:pic>
      <p:sp>
        <p:nvSpPr>
          <p:cNvPr id="2" name="Rectangle 1"/>
          <p:cNvSpPr/>
          <p:nvPr/>
        </p:nvSpPr>
        <p:spPr>
          <a:xfrm>
            <a:off x="100012" y="6285290"/>
            <a:ext cx="6216650" cy="523220"/>
          </a:xfrm>
          <a:prstGeom prst="rect">
            <a:avLst/>
          </a:prstGeom>
        </p:spPr>
        <p:txBody>
          <a:bodyPr>
            <a:spAutoFit/>
          </a:bodyPr>
          <a:lstStyle/>
          <a:p>
            <a:r>
              <a:rPr lang="en-US" sz="1400" i="1" dirty="0" smtClean="0">
                <a:gradFill>
                  <a:gsLst>
                    <a:gs pos="0">
                      <a:schemeClr val="tx2"/>
                    </a:gs>
                    <a:gs pos="100000">
                      <a:schemeClr val="tx2"/>
                    </a:gs>
                  </a:gsLst>
                  <a:lin ang="5400000" scaled="0"/>
                </a:gradFill>
                <a:latin typeface="+mj-lt"/>
              </a:rPr>
              <a:t>Market report: in </a:t>
            </a:r>
            <a:r>
              <a:rPr lang="en-US" sz="1400" i="1" dirty="0" err="1" smtClean="0">
                <a:gradFill>
                  <a:gsLst>
                    <a:gs pos="0">
                      <a:schemeClr val="tx2"/>
                    </a:gs>
                    <a:gs pos="100000">
                      <a:schemeClr val="tx2"/>
                    </a:gs>
                  </a:gsLst>
                  <a:lin ang="5400000" scaled="0"/>
                </a:gradFill>
                <a:latin typeface="+mj-lt"/>
              </a:rPr>
              <a:t>PubCenter</a:t>
            </a:r>
            <a:r>
              <a:rPr lang="en-US" sz="1400" i="1" dirty="0" smtClean="0">
                <a:gradFill>
                  <a:gsLst>
                    <a:gs pos="0">
                      <a:schemeClr val="tx2"/>
                    </a:gs>
                    <a:gs pos="100000">
                      <a:schemeClr val="tx2"/>
                    </a:gs>
                  </a:gsLst>
                  <a:lin ang="5400000" scaled="0"/>
                </a:gradFill>
                <a:latin typeface="+mj-lt"/>
              </a:rPr>
              <a:t> view </a:t>
            </a:r>
            <a:r>
              <a:rPr lang="en-US" sz="1400" i="1" dirty="0" err="1" smtClean="0">
                <a:gradFill>
                  <a:gsLst>
                    <a:gs pos="0">
                      <a:schemeClr val="tx2"/>
                    </a:gs>
                    <a:gs pos="100000">
                      <a:schemeClr val="tx2"/>
                    </a:gs>
                  </a:gsLst>
                  <a:lin ang="5400000" scaled="0"/>
                </a:gradFill>
                <a:latin typeface="+mj-lt"/>
              </a:rPr>
              <a:t>Reports</a:t>
            </a:r>
            <a:r>
              <a:rPr lang="en-US" sz="1400" i="1" dirty="0" err="1">
                <a:gradFill>
                  <a:gsLst>
                    <a:gs pos="0">
                      <a:schemeClr val="tx2"/>
                    </a:gs>
                    <a:gs pos="100000">
                      <a:schemeClr val="tx2"/>
                    </a:gs>
                  </a:gsLst>
                  <a:lin ang="5400000" scaled="0"/>
                </a:gradFill>
                <a:latin typeface="+mj-lt"/>
                <a:sym typeface="Wingdings" panose="05000000000000000000" pitchFamily="2" charset="2"/>
              </a:rPr>
              <a:t>Create</a:t>
            </a:r>
            <a:r>
              <a:rPr lang="en-US" sz="1400" i="1" dirty="0">
                <a:gradFill>
                  <a:gsLst>
                    <a:gs pos="0">
                      <a:schemeClr val="tx2"/>
                    </a:gs>
                    <a:gs pos="100000">
                      <a:schemeClr val="tx2"/>
                    </a:gs>
                  </a:gsLst>
                  <a:lin ang="5400000" scaled="0"/>
                </a:gradFill>
                <a:latin typeface="+mj-lt"/>
                <a:sym typeface="Wingdings" panose="05000000000000000000" pitchFamily="2" charset="2"/>
              </a:rPr>
              <a:t> Report  Ad Unit Performance Include This Data </a:t>
            </a:r>
            <a:r>
              <a:rPr lang="en-US" sz="1400" i="1" dirty="0" err="1">
                <a:gradFill>
                  <a:gsLst>
                    <a:gs pos="0">
                      <a:schemeClr val="tx2"/>
                    </a:gs>
                    <a:gs pos="100000">
                      <a:schemeClr val="tx2"/>
                    </a:gs>
                  </a:gsLst>
                  <a:lin ang="5400000" scaled="0"/>
                </a:gradFill>
                <a:latin typeface="+mj-lt"/>
                <a:sym typeface="Wingdings" panose="05000000000000000000" pitchFamily="2" charset="2"/>
              </a:rPr>
              <a:t>MarketDownload</a:t>
            </a:r>
            <a:r>
              <a:rPr lang="en-US" sz="1400" i="1" dirty="0">
                <a:gradFill>
                  <a:gsLst>
                    <a:gs pos="0">
                      <a:schemeClr val="tx2"/>
                    </a:gs>
                    <a:gs pos="100000">
                      <a:schemeClr val="tx2"/>
                    </a:gs>
                  </a:gsLst>
                  <a:lin ang="5400000" scaled="0"/>
                </a:gradFill>
                <a:latin typeface="+mj-lt"/>
                <a:sym typeface="Wingdings" panose="05000000000000000000" pitchFamily="2" charset="2"/>
              </a:rPr>
              <a:t>.</a:t>
            </a:r>
            <a:endParaRPr lang="en-US" i="1" dirty="0">
              <a:gradFill>
                <a:gsLst>
                  <a:gs pos="0">
                    <a:schemeClr val="tx2"/>
                  </a:gs>
                  <a:gs pos="100000">
                    <a:schemeClr val="tx2"/>
                  </a:gs>
                </a:gsLst>
                <a:lin ang="5400000" scaled="0"/>
              </a:gradFill>
              <a:latin typeface="+mj-lt"/>
            </a:endParaRP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7887" y="2497471"/>
            <a:ext cx="1360843" cy="649772"/>
          </a:xfrm>
          <a:prstGeom prst="rect">
            <a:avLst/>
          </a:prstGeom>
        </p:spPr>
      </p:pic>
      <p:pic>
        <p:nvPicPr>
          <p:cNvPr id="8" name="Picture 7"/>
          <p:cNvPicPr>
            <a:picLocks noChangeAspect="1"/>
          </p:cNvPicPr>
          <p:nvPr/>
        </p:nvPicPr>
        <p:blipFill>
          <a:blip r:embed="rId8"/>
          <a:stretch>
            <a:fillRect/>
          </a:stretch>
        </p:blipFill>
        <p:spPr>
          <a:xfrm>
            <a:off x="6397344" y="3514511"/>
            <a:ext cx="2000250" cy="447675"/>
          </a:xfrm>
          <a:prstGeom prst="rect">
            <a:avLst/>
          </a:prstGeom>
        </p:spPr>
      </p:pic>
      <p:pic>
        <p:nvPicPr>
          <p:cNvPr id="1026" name="Picture 2" descr="Ad Rotator for Windows &amp; Windows Phone">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29926" y="3417791"/>
            <a:ext cx="641114" cy="6411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11"/>
          <a:stretch>
            <a:fillRect/>
          </a:stretch>
        </p:blipFill>
        <p:spPr>
          <a:xfrm>
            <a:off x="4929944" y="4644627"/>
            <a:ext cx="2467525" cy="633376"/>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86201" y="5297487"/>
            <a:ext cx="1771650" cy="257175"/>
          </a:xfrm>
          <a:prstGeom prst="rect">
            <a:avLst/>
          </a:prstGeom>
        </p:spPr>
      </p:pic>
    </p:spTree>
    <p:extLst>
      <p:ext uri="{BB962C8B-B14F-4D97-AF65-F5344CB8AC3E}">
        <p14:creationId xmlns:p14="http://schemas.microsoft.com/office/powerpoint/2010/main" val="5038321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74638" y="220662"/>
            <a:ext cx="11887199" cy="912813"/>
          </a:xfrm>
        </p:spPr>
        <p:txBody>
          <a:bodyPr/>
          <a:lstStyle/>
          <a:p>
            <a:r>
              <a:rPr lang="en-US" dirty="0" smtClean="0"/>
              <a:t>Remember…</a:t>
            </a:r>
            <a:endParaRPr lang="en-US" sz="2400" dirty="0">
              <a:gradFill>
                <a:gsLst>
                  <a:gs pos="66981">
                    <a:schemeClr val="tx2"/>
                  </a:gs>
                  <a:gs pos="0">
                    <a:schemeClr val="tx2"/>
                  </a:gs>
                </a:gsLst>
                <a:lin ang="5400000" scaled="0"/>
              </a:gradFill>
            </a:endParaRPr>
          </a:p>
        </p:txBody>
      </p:sp>
      <p:graphicFrame>
        <p:nvGraphicFramePr>
          <p:cNvPr id="12" name="Diagram 11"/>
          <p:cNvGraphicFramePr/>
          <p:nvPr>
            <p:extLst/>
          </p:nvPr>
        </p:nvGraphicFramePr>
        <p:xfrm>
          <a:off x="4389437" y="1125537"/>
          <a:ext cx="8290983"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Oval 12"/>
          <p:cNvSpPr/>
          <p:nvPr/>
        </p:nvSpPr>
        <p:spPr bwMode="auto">
          <a:xfrm>
            <a:off x="7765520" y="2801937"/>
            <a:ext cx="1638300" cy="1638300"/>
          </a:xfrm>
          <a:prstGeom prst="ellipse">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2400" spc="-102" dirty="0" smtClean="0">
                <a:gradFill>
                  <a:gsLst>
                    <a:gs pos="0">
                      <a:srgbClr val="FFFFFF"/>
                    </a:gs>
                    <a:gs pos="100000">
                      <a:srgbClr val="FFFFFF"/>
                    </a:gs>
                  </a:gsLst>
                  <a:lin ang="5400000" scaled="0"/>
                </a:gradFill>
                <a:latin typeface="+mj-lt"/>
                <a:ea typeface="Segoe UI" pitchFamily="34" charset="0"/>
                <a:cs typeface="Segoe UI" pitchFamily="34" charset="0"/>
              </a:rPr>
              <a:t>Higher</a:t>
            </a:r>
          </a:p>
          <a:p>
            <a:pPr algn="ctr" defTabSz="932406"/>
            <a:r>
              <a:rPr lang="en-US" sz="2400" spc="-102" dirty="0" smtClean="0">
                <a:gradFill>
                  <a:gsLst>
                    <a:gs pos="0">
                      <a:srgbClr val="FFFFFF"/>
                    </a:gs>
                    <a:gs pos="100000">
                      <a:srgbClr val="FFFFFF"/>
                    </a:gs>
                  </a:gsLst>
                  <a:lin ang="5400000" scaled="0"/>
                </a:gradFill>
                <a:latin typeface="+mj-lt"/>
                <a:ea typeface="Segoe UI" pitchFamily="34" charset="0"/>
                <a:cs typeface="Segoe UI" pitchFamily="34" charset="0"/>
              </a:rPr>
              <a:t>Revenue</a:t>
            </a:r>
            <a:endParaRPr lang="en-US" sz="2400" spc="-102"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14" name="TextBox 13"/>
          <p:cNvSpPr txBox="1"/>
          <p:nvPr/>
        </p:nvSpPr>
        <p:spPr>
          <a:xfrm>
            <a:off x="5708120" y="1735137"/>
            <a:ext cx="1219200" cy="646331"/>
          </a:xfrm>
          <a:prstGeom prst="rect">
            <a:avLst/>
          </a:prstGeom>
          <a:noFill/>
        </p:spPr>
        <p:txBody>
          <a:bodyPr wrap="square" rtlCol="0">
            <a:spAutoFit/>
          </a:bodyPr>
          <a:lstStyle/>
          <a:p>
            <a:pPr algn="r"/>
            <a:r>
              <a:rPr lang="en-US" dirty="0" smtClean="0">
                <a:gradFill>
                  <a:gsLst>
                    <a:gs pos="0">
                      <a:schemeClr val="tx1">
                        <a:lumMod val="75000"/>
                        <a:lumOff val="25000"/>
                      </a:schemeClr>
                    </a:gs>
                    <a:gs pos="100000">
                      <a:schemeClr val="tx1">
                        <a:lumMod val="75000"/>
                        <a:lumOff val="25000"/>
                      </a:schemeClr>
                    </a:gs>
                  </a:gsLst>
                  <a:lin ang="5400000" scaled="0"/>
                </a:gradFill>
                <a:latin typeface="+mj-lt"/>
              </a:rPr>
              <a:t>Learn for next app</a:t>
            </a:r>
          </a:p>
        </p:txBody>
      </p:sp>
      <p:sp>
        <p:nvSpPr>
          <p:cNvPr id="15" name="TextBox 14"/>
          <p:cNvSpPr txBox="1"/>
          <p:nvPr/>
        </p:nvSpPr>
        <p:spPr>
          <a:xfrm>
            <a:off x="10165820" y="1735137"/>
            <a:ext cx="1219200" cy="646331"/>
          </a:xfrm>
          <a:prstGeom prst="rect">
            <a:avLst/>
          </a:prstGeom>
          <a:noFill/>
        </p:spPr>
        <p:txBody>
          <a:bodyPr wrap="square" rtlCol="0">
            <a:spAutoFit/>
          </a:bodyPr>
          <a:lstStyle/>
          <a:p>
            <a:r>
              <a:rPr lang="en-US" dirty="0" smtClean="0">
                <a:gradFill>
                  <a:gsLst>
                    <a:gs pos="0">
                      <a:schemeClr val="tx1">
                        <a:lumMod val="75000"/>
                        <a:lumOff val="25000"/>
                      </a:schemeClr>
                    </a:gs>
                    <a:gs pos="100000">
                      <a:schemeClr val="tx1">
                        <a:lumMod val="75000"/>
                        <a:lumOff val="25000"/>
                      </a:schemeClr>
                    </a:gs>
                  </a:gsLst>
                  <a:lin ang="5400000" scaled="0"/>
                </a:gradFill>
                <a:latin typeface="+mj-lt"/>
              </a:rPr>
              <a:t>Create app</a:t>
            </a:r>
          </a:p>
        </p:txBody>
      </p:sp>
      <p:sp>
        <p:nvSpPr>
          <p:cNvPr id="23" name="TextBox 22"/>
          <p:cNvSpPr txBox="1"/>
          <p:nvPr/>
        </p:nvSpPr>
        <p:spPr>
          <a:xfrm>
            <a:off x="10165820" y="4783137"/>
            <a:ext cx="1981200" cy="646331"/>
          </a:xfrm>
          <a:prstGeom prst="rect">
            <a:avLst/>
          </a:prstGeom>
          <a:noFill/>
        </p:spPr>
        <p:txBody>
          <a:bodyPr wrap="square" rtlCol="0">
            <a:spAutoFit/>
          </a:bodyPr>
          <a:lstStyle/>
          <a:p>
            <a:r>
              <a:rPr lang="en-US" dirty="0" smtClean="0">
                <a:gradFill>
                  <a:gsLst>
                    <a:gs pos="0">
                      <a:schemeClr val="tx1">
                        <a:lumMod val="75000"/>
                        <a:lumOff val="25000"/>
                      </a:schemeClr>
                    </a:gs>
                    <a:gs pos="100000">
                      <a:schemeClr val="tx1">
                        <a:lumMod val="75000"/>
                        <a:lumOff val="25000"/>
                      </a:schemeClr>
                    </a:gs>
                  </a:gsLst>
                  <a:lin ang="5400000" scaled="0"/>
                </a:gradFill>
                <a:latin typeface="+mj-lt"/>
              </a:rPr>
              <a:t>Choose widest audience possible</a:t>
            </a:r>
          </a:p>
        </p:txBody>
      </p:sp>
      <p:sp>
        <p:nvSpPr>
          <p:cNvPr id="24" name="TextBox 23"/>
          <p:cNvSpPr txBox="1"/>
          <p:nvPr/>
        </p:nvSpPr>
        <p:spPr>
          <a:xfrm>
            <a:off x="4946120" y="4783137"/>
            <a:ext cx="1981200" cy="646331"/>
          </a:xfrm>
          <a:prstGeom prst="rect">
            <a:avLst/>
          </a:prstGeom>
          <a:noFill/>
        </p:spPr>
        <p:txBody>
          <a:bodyPr wrap="square" rtlCol="0">
            <a:spAutoFit/>
          </a:bodyPr>
          <a:lstStyle/>
          <a:p>
            <a:pPr algn="r"/>
            <a:r>
              <a:rPr lang="en-US" dirty="0" smtClean="0">
                <a:gradFill>
                  <a:gsLst>
                    <a:gs pos="0">
                      <a:schemeClr val="tx1">
                        <a:lumMod val="75000"/>
                        <a:lumOff val="25000"/>
                      </a:schemeClr>
                    </a:gs>
                    <a:gs pos="100000">
                      <a:schemeClr val="tx1">
                        <a:lumMod val="75000"/>
                        <a:lumOff val="25000"/>
                      </a:schemeClr>
                    </a:gs>
                  </a:gsLst>
                  <a:lin ang="5400000" scaled="0"/>
                </a:gradFill>
                <a:latin typeface="+mj-lt"/>
              </a:rPr>
              <a:t>Learn from app performance</a:t>
            </a:r>
          </a:p>
        </p:txBody>
      </p:sp>
      <p:sp>
        <p:nvSpPr>
          <p:cNvPr id="2" name="TextBox 1"/>
          <p:cNvSpPr txBox="1"/>
          <p:nvPr/>
        </p:nvSpPr>
        <p:spPr>
          <a:xfrm>
            <a:off x="488420" y="2011880"/>
            <a:ext cx="3962400" cy="3554194"/>
          </a:xfrm>
          <a:prstGeom prst="rect">
            <a:avLst/>
          </a:prstGeom>
          <a:solidFill>
            <a:schemeClr val="accent4">
              <a:lumMod val="75000"/>
            </a:schemeClr>
          </a:solidFill>
        </p:spPr>
        <p:txBody>
          <a:bodyPr wrap="none" rtlCol="0" anchor="ctr">
            <a:noAutofit/>
          </a:bodyPr>
          <a:lstStyle/>
          <a:p>
            <a:pPr algn="ctr"/>
            <a:r>
              <a:rPr lang="en-US" sz="4800" dirty="0" smtClean="0">
                <a:solidFill>
                  <a:schemeClr val="bg1"/>
                </a:solidFill>
                <a:latin typeface="+mj-lt"/>
              </a:rPr>
              <a:t>Put today’s</a:t>
            </a:r>
            <a:br>
              <a:rPr lang="en-US" sz="4800" dirty="0" smtClean="0">
                <a:solidFill>
                  <a:schemeClr val="bg1"/>
                </a:solidFill>
                <a:latin typeface="+mj-lt"/>
              </a:rPr>
            </a:br>
            <a:r>
              <a:rPr lang="en-US" sz="4800" dirty="0" smtClean="0">
                <a:solidFill>
                  <a:schemeClr val="bg1"/>
                </a:solidFill>
                <a:latin typeface="+mj-lt"/>
              </a:rPr>
              <a:t>ideas</a:t>
            </a:r>
            <a:br>
              <a:rPr lang="en-US" sz="4800" dirty="0" smtClean="0">
                <a:solidFill>
                  <a:schemeClr val="bg1"/>
                </a:solidFill>
                <a:latin typeface="+mj-lt"/>
              </a:rPr>
            </a:br>
            <a:r>
              <a:rPr lang="en-US" sz="4800" dirty="0" smtClean="0">
                <a:solidFill>
                  <a:schemeClr val="bg1"/>
                </a:solidFill>
                <a:latin typeface="+mj-lt"/>
              </a:rPr>
              <a:t>in Action!</a:t>
            </a:r>
          </a:p>
        </p:txBody>
      </p:sp>
    </p:spTree>
    <p:extLst>
      <p:ext uri="{BB962C8B-B14F-4D97-AF65-F5344CB8AC3E}">
        <p14:creationId xmlns:p14="http://schemas.microsoft.com/office/powerpoint/2010/main" val="408156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aphicFrame>
        <p:nvGraphicFramePr>
          <p:cNvPr id="5" name="Content Placeholder 6"/>
          <p:cNvGraphicFramePr>
            <a:graphicFrameLocks noGrp="1"/>
          </p:cNvGraphicFramePr>
          <p:nvPr>
            <p:ph sz="half" idx="4294967295"/>
            <p:extLst>
              <p:ext uri="{D42A27DB-BD31-4B8C-83A1-F6EECF244321}">
                <p14:modId xmlns:p14="http://schemas.microsoft.com/office/powerpoint/2010/main" val="4055037164"/>
              </p:ext>
            </p:extLst>
          </p:nvPr>
        </p:nvGraphicFramePr>
        <p:xfrm>
          <a:off x="1538296" y="2301110"/>
          <a:ext cx="5402396" cy="1917020"/>
        </p:xfrm>
        <a:graphic>
          <a:graphicData uri="http://schemas.openxmlformats.org/drawingml/2006/table">
            <a:tbl>
              <a:tblPr bandRow="1">
                <a:tableStyleId>{912C8C85-51F0-491E-9774-3900AFEF0FD7}</a:tableStyleId>
              </a:tblPr>
              <a:tblGrid>
                <a:gridCol w="1996538"/>
                <a:gridCol w="3405858"/>
              </a:tblGrid>
              <a:tr h="383404">
                <a:tc>
                  <a:txBody>
                    <a:bodyPr/>
                    <a:lstStyle/>
                    <a:p>
                      <a:pPr algn="r"/>
                      <a:r>
                        <a:rPr lang="en-US" sz="1900" dirty="0" smtClean="0"/>
                        <a:t>Design</a:t>
                      </a:r>
                      <a:endParaRPr lang="en-US" sz="1900" dirty="0"/>
                    </a:p>
                  </a:txBody>
                  <a:tcPr marL="93260" marR="93260" marT="46630" marB="46630" anchor="b">
                    <a:lnL w="12700" cap="flat" cmpd="sng" algn="ctr">
                      <a:noFill/>
                      <a:prstDash val="solid"/>
                    </a:lnL>
                    <a:lnR>
                      <a:noFill/>
                    </a:lnR>
                    <a:lnT w="12700"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900" dirty="0" smtClean="0">
                          <a:hlinkClick r:id="rId2"/>
                        </a:rPr>
                        <a:t>http://aka.ms/wp8devdesign</a:t>
                      </a:r>
                      <a:endParaRPr lang="en-US" sz="1900" dirty="0"/>
                    </a:p>
                  </a:txBody>
                  <a:tcPr marL="93260" marR="93260" marT="46630" marB="46630" anchor="b">
                    <a:lnL>
                      <a:noFill/>
                    </a:lnL>
                    <a:lnR w="12700" cap="flat" cmpd="sng" algn="ctr">
                      <a:noFill/>
                      <a:prstDash val="solid"/>
                    </a:lnR>
                    <a:lnT w="12700"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3404">
                <a:tc>
                  <a:txBody>
                    <a:bodyPr/>
                    <a:lstStyle/>
                    <a:p>
                      <a:pPr algn="r"/>
                      <a:r>
                        <a:rPr lang="en-US" sz="1900" dirty="0" smtClean="0"/>
                        <a:t>Develop</a:t>
                      </a:r>
                      <a:endParaRPr lang="en-US" sz="1900" dirty="0"/>
                    </a:p>
                  </a:txBody>
                  <a:tcPr marL="93260" marR="93260" marT="46630" marB="46630" anchor="b">
                    <a:lnL w="12700"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900" dirty="0" smtClean="0">
                          <a:hlinkClick r:id="rId3"/>
                        </a:rPr>
                        <a:t>http://aka.ms/wp8devdoc</a:t>
                      </a:r>
                      <a:endParaRPr lang="en-US" sz="1900" dirty="0"/>
                    </a:p>
                  </a:txBody>
                  <a:tcPr marL="93260" marR="93260" marT="46630" marB="46630" anchor="b">
                    <a:lnL>
                      <a:noFill/>
                    </a:lnL>
                    <a:lnR w="12700"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3404">
                <a:tc>
                  <a:txBody>
                    <a:bodyPr/>
                    <a:lstStyle/>
                    <a:p>
                      <a:pPr algn="r"/>
                      <a:r>
                        <a:rPr lang="en-US" sz="1900" dirty="0" smtClean="0"/>
                        <a:t>Test</a:t>
                      </a:r>
                      <a:endParaRPr lang="en-US" sz="1900" dirty="0"/>
                    </a:p>
                  </a:txBody>
                  <a:tcPr marL="93260" marR="93260" marT="46630" marB="46630" anchor="b">
                    <a:lnL w="12700"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900" dirty="0" smtClean="0">
                          <a:hlinkClick r:id="rId4"/>
                        </a:rPr>
                        <a:t>http://aka.ms/wp8testing</a:t>
                      </a:r>
                      <a:endParaRPr lang="en-US" sz="1900" dirty="0"/>
                    </a:p>
                  </a:txBody>
                  <a:tcPr marL="93260" marR="93260" marT="46630" marB="46630" anchor="b">
                    <a:lnL>
                      <a:noFill/>
                    </a:lnL>
                    <a:lnR w="12700"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3404">
                <a:tc>
                  <a:txBody>
                    <a:bodyPr/>
                    <a:lstStyle/>
                    <a:p>
                      <a:pPr algn="r"/>
                      <a:r>
                        <a:rPr lang="en-US" sz="1900" dirty="0" smtClean="0"/>
                        <a:t>Publish</a:t>
                      </a:r>
                      <a:endParaRPr lang="en-US" sz="1900" dirty="0"/>
                    </a:p>
                  </a:txBody>
                  <a:tcPr marL="93260" marR="93260" marT="46630" marB="46630" anchor="b">
                    <a:lnL w="12700"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900" dirty="0" smtClean="0">
                          <a:hlinkClick r:id="rId5"/>
                        </a:rPr>
                        <a:t>http://aka.ms/wp8publishing</a:t>
                      </a:r>
                      <a:endParaRPr lang="en-US" sz="1900" dirty="0"/>
                    </a:p>
                  </a:txBody>
                  <a:tcPr marL="93260" marR="93260" marT="46630" marB="46630" anchor="b">
                    <a:lnL>
                      <a:noFill/>
                    </a:lnL>
                    <a:lnR w="12700"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3404">
                <a:tc>
                  <a:txBody>
                    <a:bodyPr/>
                    <a:lstStyle/>
                    <a:p>
                      <a:pPr algn="r"/>
                      <a:r>
                        <a:rPr lang="en-US" sz="1900" dirty="0" smtClean="0"/>
                        <a:t>Samples</a:t>
                      </a:r>
                      <a:endParaRPr lang="en-US" sz="1900" dirty="0"/>
                    </a:p>
                  </a:txBody>
                  <a:tcPr marL="93260" marR="93260" marT="46630" marB="46630" anchor="b">
                    <a:lnL w="12700" cap="flat" cmpd="sng" algn="ctr">
                      <a:noFill/>
                      <a:prstDash val="solid"/>
                    </a:lnL>
                    <a:lnR>
                      <a:noFill/>
                    </a:lnR>
                    <a:lnT w="12700" cap="flat" cmpd="sng" algn="ctr">
                      <a:solidFill>
                        <a:schemeClr val="tx1"/>
                      </a:solidFill>
                      <a:prstDash val="solid"/>
                      <a:round/>
                      <a:headEnd type="none" w="med" len="med"/>
                      <a:tailEnd type="none" w="med" len="med"/>
                    </a:lnT>
                    <a:lnB w="12700" cap="flat" cmpd="sng" algn="ctr">
                      <a:noFill/>
                      <a:prstDash val="solid"/>
                    </a:lnB>
                    <a:lnTlToBr w="12700" cmpd="sng">
                      <a:noFill/>
                      <a:prstDash val="solid"/>
                    </a:lnTlToBr>
                    <a:lnBlToTr w="12700" cmpd="sng">
                      <a:noFill/>
                      <a:prstDash val="solid"/>
                    </a:lnBlToTr>
                  </a:tcPr>
                </a:tc>
                <a:tc>
                  <a:txBody>
                    <a:bodyPr/>
                    <a:lstStyle/>
                    <a:p>
                      <a:r>
                        <a:rPr lang="en-US" sz="1900" dirty="0" smtClean="0">
                          <a:hlinkClick r:id="rId6"/>
                        </a:rPr>
                        <a:t>http://aka.ms/wp8samples</a:t>
                      </a:r>
                      <a:endParaRPr lang="en-US" sz="1900" dirty="0" smtClean="0"/>
                    </a:p>
                  </a:txBody>
                  <a:tcPr marL="93260" marR="93260" marT="46630" marB="46630" anchor="b">
                    <a:lnL>
                      <a:noFill/>
                    </a:lnL>
                    <a:lnR w="12700" cap="flat" cmpd="sng" algn="ctr">
                      <a:noFill/>
                      <a:prstDash val="solid"/>
                    </a:lnR>
                    <a:lnT w="12700" cap="flat" cmpd="sng" algn="ctr">
                      <a:solidFill>
                        <a:schemeClr val="tx1"/>
                      </a:solidFill>
                      <a:prstDash val="solid"/>
                      <a:round/>
                      <a:headEnd type="none" w="med" len="med"/>
                      <a:tailEnd type="none" w="med" len="med"/>
                    </a:lnT>
                    <a:lnB w="12700" cap="flat" cmpd="sng" algn="ctr">
                      <a:noFill/>
                      <a:prstDash val="solid"/>
                    </a:lnB>
                    <a:lnTlToBr w="12700" cmpd="sng">
                      <a:noFill/>
                      <a:prstDash val="solid"/>
                    </a:lnTlToBr>
                    <a:lnBlToTr w="12700" cmpd="sng">
                      <a:noFill/>
                      <a:prstDash val="solid"/>
                    </a:lnBlToTr>
                  </a:tcPr>
                </a:tc>
              </a:tr>
            </a:tbl>
          </a:graphicData>
        </a:graphic>
      </p:graphicFrame>
      <p:graphicFrame>
        <p:nvGraphicFramePr>
          <p:cNvPr id="7" name="Content Placeholder 10"/>
          <p:cNvGraphicFramePr>
            <a:graphicFrameLocks noGrp="1"/>
          </p:cNvGraphicFramePr>
          <p:nvPr>
            <p:ph sz="quarter" idx="4294967295"/>
            <p:extLst>
              <p:ext uri="{D42A27DB-BD31-4B8C-83A1-F6EECF244321}">
                <p14:modId xmlns:p14="http://schemas.microsoft.com/office/powerpoint/2010/main" val="635535214"/>
              </p:ext>
            </p:extLst>
          </p:nvPr>
        </p:nvGraphicFramePr>
        <p:xfrm>
          <a:off x="1526079" y="4662147"/>
          <a:ext cx="5402396" cy="2111568"/>
        </p:xfrm>
        <a:graphic>
          <a:graphicData uri="http://schemas.openxmlformats.org/drawingml/2006/table">
            <a:tbl>
              <a:tblPr bandRow="1">
                <a:tableStyleId>{912C8C85-51F0-491E-9774-3900AFEF0FD7}</a:tableStyleId>
              </a:tblPr>
              <a:tblGrid>
                <a:gridCol w="1996538"/>
                <a:gridCol w="3405858"/>
              </a:tblGrid>
              <a:tr h="383404">
                <a:tc>
                  <a:txBody>
                    <a:bodyPr/>
                    <a:lstStyle/>
                    <a:p>
                      <a:pPr algn="r"/>
                      <a:r>
                        <a:rPr lang="en-US" sz="1900" dirty="0" smtClean="0"/>
                        <a:t>Absolute Beginners</a:t>
                      </a:r>
                      <a:endParaRPr lang="en-US" sz="1900" dirty="0"/>
                    </a:p>
                  </a:txBody>
                  <a:tcPr marL="93260" marR="93260" marT="46630" marB="46630" anchor="b">
                    <a:lnL w="12700" cap="flat" cmpd="sng" algn="ctr">
                      <a:noFill/>
                      <a:prstDash val="solid"/>
                    </a:lnL>
                    <a:lnR>
                      <a:noFill/>
                    </a:lnR>
                    <a:lnT w="12700"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900" dirty="0" smtClean="0">
                          <a:hlinkClick r:id="rId7"/>
                        </a:rPr>
                        <a:t>http://wpdev.ms/beginvids</a:t>
                      </a:r>
                      <a:endParaRPr lang="en-US" sz="1900" dirty="0" smtClean="0"/>
                    </a:p>
                  </a:txBody>
                  <a:tcPr marL="93260" marR="93260" marT="46630" marB="46630" anchor="b">
                    <a:lnL>
                      <a:noFill/>
                    </a:lnL>
                    <a:lnR w="12700" cap="flat" cmpd="sng" algn="ctr">
                      <a:noFill/>
                      <a:prstDash val="solid"/>
                    </a:lnR>
                    <a:lnT w="12700"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3404">
                <a:tc>
                  <a:txBody>
                    <a:bodyPr/>
                    <a:lstStyle/>
                    <a:p>
                      <a:pPr algn="r"/>
                      <a:r>
                        <a:rPr lang="en-US" sz="1900" dirty="0" smtClean="0"/>
                        <a:t>Jump Start</a:t>
                      </a:r>
                      <a:endParaRPr lang="en-US" sz="1900" dirty="0"/>
                    </a:p>
                  </a:txBody>
                  <a:tcPr marL="93260" marR="93260" marT="46630" marB="46630" anchor="b">
                    <a:lnL w="12700"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900" dirty="0" smtClean="0">
                          <a:hlinkClick r:id="rId8"/>
                        </a:rPr>
                        <a:t>http://aka.ms/wp8js</a:t>
                      </a:r>
                      <a:endParaRPr lang="en-US" sz="1900" dirty="0"/>
                    </a:p>
                  </a:txBody>
                  <a:tcPr marL="93260" marR="93260" marT="46630" marB="46630" anchor="b">
                    <a:lnL>
                      <a:noFill/>
                    </a:lnL>
                    <a:lnR w="12700"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3404">
                <a:tc>
                  <a:txBody>
                    <a:bodyPr/>
                    <a:lstStyle/>
                    <a:p>
                      <a:pPr algn="r"/>
                      <a:r>
                        <a:rPr lang="en-US" sz="1900" dirty="0" smtClean="0"/>
                        <a:t>Design Boot Camp</a:t>
                      </a:r>
                      <a:endParaRPr lang="en-US" sz="1900" dirty="0"/>
                    </a:p>
                  </a:txBody>
                  <a:tcPr marL="93260" marR="93260" marT="46630" marB="46630" anchor="b">
                    <a:lnL w="12700"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900" dirty="0" smtClean="0">
                          <a:hlinkClick r:id="rId9"/>
                        </a:rPr>
                        <a:t>http://aka.ms/wp8designbootcamp</a:t>
                      </a:r>
                      <a:endParaRPr lang="en-US" sz="1900" dirty="0"/>
                    </a:p>
                  </a:txBody>
                  <a:tcPr marL="93260" marR="93260" marT="46630" marB="46630" anchor="b">
                    <a:lnL>
                      <a:noFill/>
                    </a:lnL>
                    <a:lnR w="12700"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3404">
                <a:tc>
                  <a:txBody>
                    <a:bodyPr/>
                    <a:lstStyle/>
                    <a:p>
                      <a:pPr algn="r"/>
                      <a:r>
                        <a:rPr lang="en-US" sz="1900" dirty="0" smtClean="0"/>
                        <a:t>Training Kit</a:t>
                      </a:r>
                      <a:endParaRPr lang="en-US" sz="1900" dirty="0"/>
                    </a:p>
                  </a:txBody>
                  <a:tcPr marL="93260" marR="93260" marT="46630" marB="46630" anchor="b">
                    <a:lnL w="12700" cap="flat" cmpd="sng" algn="ctr">
                      <a:noFill/>
                      <a:prstDash val="solid"/>
                    </a:lnL>
                    <a:lnR>
                      <a:noFill/>
                    </a:lnR>
                    <a:lnT w="12700" cap="flat" cmpd="sng" algn="ctr">
                      <a:solidFill>
                        <a:schemeClr val="tx1"/>
                      </a:solidFill>
                      <a:prstDash val="solid"/>
                      <a:round/>
                      <a:headEnd type="none" w="med" len="med"/>
                      <a:tailEnd type="none" w="med" len="med"/>
                    </a:lnT>
                    <a:lnB w="12700" cap="flat" cmpd="sng" algn="ctr">
                      <a:noFill/>
                      <a:prstDash val="solid"/>
                    </a:lnB>
                    <a:lnTlToBr w="12700" cmpd="sng">
                      <a:noFill/>
                      <a:prstDash val="solid"/>
                    </a:lnTlToBr>
                    <a:lnBlToTr w="12700" cmpd="sng">
                      <a:noFill/>
                      <a:prstDash val="solid"/>
                    </a:lnBlToTr>
                  </a:tcPr>
                </a:tc>
                <a:tc>
                  <a:txBody>
                    <a:bodyPr/>
                    <a:lstStyle/>
                    <a:p>
                      <a:r>
                        <a:rPr lang="en-US" sz="1900" dirty="0" smtClean="0">
                          <a:hlinkClick r:id="rId10"/>
                        </a:rPr>
                        <a:t>http://aka.ms/wp8hol</a:t>
                      </a:r>
                      <a:endParaRPr lang="en-US" sz="1900" dirty="0"/>
                    </a:p>
                  </a:txBody>
                  <a:tcPr marL="93260" marR="93260" marT="46630" marB="46630" anchor="b">
                    <a:lnL>
                      <a:noFill/>
                    </a:lnL>
                    <a:lnR w="12700" cap="flat" cmpd="sng" algn="ctr">
                      <a:noFill/>
                      <a:prstDash val="solid"/>
                    </a:lnR>
                    <a:lnT w="12700" cap="flat" cmpd="sng" algn="ctr">
                      <a:solidFill>
                        <a:schemeClr val="tx1"/>
                      </a:solidFill>
                      <a:prstDash val="solid"/>
                      <a:round/>
                      <a:headEnd type="none" w="med" len="med"/>
                      <a:tailEnd type="none" w="med" len="med"/>
                    </a:lnT>
                    <a:lnB w="12700" cap="flat" cmpd="sng" algn="ctr">
                      <a:noFill/>
                      <a:prstDash val="solid"/>
                    </a:lnB>
                    <a:lnTlToBr w="12700" cmpd="sng">
                      <a:noFill/>
                      <a:prstDash val="solid"/>
                    </a:lnTlToBr>
                    <a:lnBlToTr w="12700" cmpd="sng">
                      <a:noFill/>
                      <a:prstDash val="solid"/>
                    </a:lnBlToTr>
                  </a:tcPr>
                </a:tc>
              </a:tr>
            </a:tbl>
          </a:graphicData>
        </a:graphic>
      </p:graphicFrame>
      <p:graphicFrame>
        <p:nvGraphicFramePr>
          <p:cNvPr id="9" name="Content Placeholder 6"/>
          <p:cNvGraphicFramePr>
            <a:graphicFrameLocks/>
          </p:cNvGraphicFramePr>
          <p:nvPr>
            <p:extLst>
              <p:ext uri="{D42A27DB-BD31-4B8C-83A1-F6EECF244321}">
                <p14:modId xmlns:p14="http://schemas.microsoft.com/office/powerpoint/2010/main" val="1887790398"/>
              </p:ext>
            </p:extLst>
          </p:nvPr>
        </p:nvGraphicFramePr>
        <p:xfrm>
          <a:off x="7401608" y="2301111"/>
          <a:ext cx="5034867" cy="1533616"/>
        </p:xfrm>
        <a:graphic>
          <a:graphicData uri="http://schemas.openxmlformats.org/drawingml/2006/table">
            <a:tbl>
              <a:tblPr bandRow="1">
                <a:tableStyleId>{912C8C85-51F0-491E-9774-3900AFEF0FD7}</a:tableStyleId>
              </a:tblPr>
              <a:tblGrid>
                <a:gridCol w="1411540"/>
                <a:gridCol w="3623327"/>
              </a:tblGrid>
              <a:tr h="383404">
                <a:tc>
                  <a:txBody>
                    <a:bodyPr/>
                    <a:lstStyle/>
                    <a:p>
                      <a:pPr algn="r"/>
                      <a:r>
                        <a:rPr lang="en-US" sz="1900" dirty="0" smtClean="0"/>
                        <a:t>Portal</a:t>
                      </a:r>
                      <a:endParaRPr lang="en-US" sz="1900" dirty="0"/>
                    </a:p>
                  </a:txBody>
                  <a:tcPr marL="93260" marR="93260" marT="46630" marB="46630">
                    <a:lnL w="12700" cap="flat" cmpd="sng" algn="ctr">
                      <a:noFill/>
                      <a:prstDash val="solid"/>
                    </a:lnL>
                    <a:lnR>
                      <a:noFill/>
                    </a:lnR>
                    <a:lnT w="12700"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900" dirty="0" smtClean="0">
                          <a:hlinkClick r:id="rId11"/>
                        </a:rPr>
                        <a:t>http://dev.windowsphone.com</a:t>
                      </a:r>
                      <a:endParaRPr lang="en-US" sz="1900" dirty="0"/>
                    </a:p>
                  </a:txBody>
                  <a:tcPr marL="93260" marR="93260" marT="46630" marB="46630">
                    <a:lnL>
                      <a:noFill/>
                    </a:lnL>
                    <a:lnR w="12700" cap="flat" cmpd="sng" algn="ctr">
                      <a:noFill/>
                      <a:prstDash val="solid"/>
                    </a:lnR>
                    <a:lnT w="12700"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3404">
                <a:tc>
                  <a:txBody>
                    <a:bodyPr/>
                    <a:lstStyle/>
                    <a:p>
                      <a:pPr algn="r"/>
                      <a:r>
                        <a:rPr lang="en-US" sz="1900" dirty="0" smtClean="0"/>
                        <a:t>Blog</a:t>
                      </a:r>
                      <a:endParaRPr lang="en-US" sz="1900" dirty="0"/>
                    </a:p>
                  </a:txBody>
                  <a:tcPr marL="93260" marR="93260" marT="46630" marB="46630">
                    <a:lnL w="12700"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900" dirty="0" smtClean="0">
                          <a:hlinkClick r:id="rId12"/>
                        </a:rPr>
                        <a:t>http://wpdev.ms/developerblog</a:t>
                      </a:r>
                      <a:endParaRPr lang="en-US" sz="1900" dirty="0"/>
                    </a:p>
                  </a:txBody>
                  <a:tcPr marL="93260" marR="93260" marT="46630" marB="46630">
                    <a:lnL>
                      <a:noFill/>
                    </a:lnL>
                    <a:lnR w="12700"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3404">
                <a:tc>
                  <a:txBody>
                    <a:bodyPr/>
                    <a:lstStyle/>
                    <a:p>
                      <a:pPr algn="r"/>
                      <a:r>
                        <a:rPr lang="en-US" sz="1900" dirty="0" smtClean="0"/>
                        <a:t>Channel 9</a:t>
                      </a:r>
                      <a:endParaRPr lang="en-US" sz="1900" dirty="0"/>
                    </a:p>
                  </a:txBody>
                  <a:tcPr marL="93260" marR="93260" marT="46630" marB="46630">
                    <a:lnL w="12700"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900" dirty="0" smtClean="0">
                          <a:hlinkClick r:id="rId13"/>
                        </a:rPr>
                        <a:t>http://wpdev.ms/insidewp</a:t>
                      </a:r>
                      <a:endParaRPr lang="en-US" sz="1900" dirty="0"/>
                    </a:p>
                  </a:txBody>
                  <a:tcPr marL="93260" marR="93260" marT="46630" marB="46630">
                    <a:lnL>
                      <a:noFill/>
                    </a:lnL>
                    <a:lnR w="12700"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3404">
                <a:tc>
                  <a:txBody>
                    <a:bodyPr/>
                    <a:lstStyle/>
                    <a:p>
                      <a:pPr algn="r"/>
                      <a:r>
                        <a:rPr lang="en-US" sz="1900" dirty="0" smtClean="0"/>
                        <a:t>Twitter</a:t>
                      </a:r>
                      <a:endParaRPr lang="en-US" sz="1900" dirty="0"/>
                    </a:p>
                  </a:txBody>
                  <a:tcPr marL="93260" marR="93260" marT="46630" marB="46630">
                    <a:lnL w="12700" cap="flat" cmpd="sng" algn="ctr">
                      <a:noFill/>
                      <a:prstDash val="solid"/>
                    </a:lnL>
                    <a:lnR>
                      <a:noFill/>
                    </a:lnR>
                    <a:lnT w="12700" cap="flat" cmpd="sng" algn="ctr">
                      <a:solidFill>
                        <a:schemeClr val="tx1"/>
                      </a:solidFill>
                      <a:prstDash val="solid"/>
                      <a:round/>
                      <a:headEnd type="none" w="med" len="med"/>
                      <a:tailEnd type="none" w="med" len="med"/>
                    </a:lnT>
                    <a:lnB w="12700" cap="flat" cmpd="sng" algn="ctr">
                      <a:noFill/>
                      <a:prstDash val="solid"/>
                    </a:lnB>
                    <a:lnTlToBr w="12700" cmpd="sng">
                      <a:noFill/>
                      <a:prstDash val="solid"/>
                    </a:lnTlToBr>
                    <a:lnBlToTr w="12700" cmpd="sng">
                      <a:noFill/>
                      <a:prstDash val="solid"/>
                    </a:lnBlToTr>
                  </a:tcPr>
                </a:tc>
                <a:tc>
                  <a:txBody>
                    <a:bodyPr/>
                    <a:lstStyle/>
                    <a:p>
                      <a:r>
                        <a:rPr lang="en-US" sz="1900" dirty="0" smtClean="0">
                          <a:hlinkClick r:id="rId14"/>
                        </a:rPr>
                        <a:t>http:/twitter.com/</a:t>
                      </a:r>
                      <a:r>
                        <a:rPr lang="en-US" sz="1900" dirty="0" err="1" smtClean="0">
                          <a:hlinkClick r:id="rId14"/>
                        </a:rPr>
                        <a:t>wpdev</a:t>
                      </a:r>
                      <a:endParaRPr lang="en-US" sz="1900" dirty="0"/>
                    </a:p>
                  </a:txBody>
                  <a:tcPr marL="93260" marR="93260" marT="46630" marB="46630">
                    <a:lnL>
                      <a:noFill/>
                    </a:lnL>
                    <a:lnR w="12700" cap="flat" cmpd="sng" algn="ctr">
                      <a:noFill/>
                      <a:prstDash val="solid"/>
                    </a:lnR>
                    <a:lnT w="12700" cap="flat" cmpd="sng" algn="ctr">
                      <a:solidFill>
                        <a:schemeClr val="tx1"/>
                      </a:solidFill>
                      <a:prstDash val="solid"/>
                      <a:round/>
                      <a:headEnd type="none" w="med" len="med"/>
                      <a:tailEnd type="none" w="med" len="med"/>
                    </a:lnT>
                    <a:lnB w="12700" cap="flat" cmpd="sng" algn="ctr">
                      <a:noFill/>
                      <a:prstDash val="solid"/>
                    </a:lnB>
                    <a:lnTlToBr w="12700" cmpd="sng">
                      <a:noFill/>
                      <a:prstDash val="solid"/>
                    </a:lnTlToBr>
                    <a:lnBlToTr w="12700" cmpd="sng">
                      <a:noFill/>
                      <a:prstDash val="solid"/>
                    </a:lnBlToTr>
                  </a:tcPr>
                </a:tc>
              </a:tr>
            </a:tbl>
          </a:graphicData>
        </a:graphic>
      </p:graphicFrame>
      <p:sp>
        <p:nvSpPr>
          <p:cNvPr id="10" name="TextBox 9"/>
          <p:cNvSpPr txBox="1"/>
          <p:nvPr/>
        </p:nvSpPr>
        <p:spPr>
          <a:xfrm>
            <a:off x="623895" y="1562413"/>
            <a:ext cx="125579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MSDN</a:t>
            </a:r>
          </a:p>
        </p:txBody>
      </p:sp>
      <p:sp>
        <p:nvSpPr>
          <p:cNvPr id="11" name="TextBox 10"/>
          <p:cNvSpPr txBox="1"/>
          <p:nvPr/>
        </p:nvSpPr>
        <p:spPr>
          <a:xfrm>
            <a:off x="623895" y="4214173"/>
            <a:ext cx="175112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TRAINING</a:t>
            </a:r>
          </a:p>
        </p:txBody>
      </p:sp>
      <p:sp>
        <p:nvSpPr>
          <p:cNvPr id="12" name="TextBox 11"/>
          <p:cNvSpPr txBox="1"/>
          <p:nvPr/>
        </p:nvSpPr>
        <p:spPr>
          <a:xfrm>
            <a:off x="7512375" y="1562413"/>
            <a:ext cx="121046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NEWS</a:t>
            </a:r>
          </a:p>
        </p:txBody>
      </p:sp>
    </p:spTree>
    <p:extLst>
      <p:ext uri="{BB962C8B-B14F-4D97-AF65-F5344CB8AC3E}">
        <p14:creationId xmlns:p14="http://schemas.microsoft.com/office/powerpoint/2010/main" val="1921702054"/>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3003899"/>
          </a:xfrm>
          <a:prstGeom prst="rect">
            <a:avLst/>
          </a:prstGeom>
          <a:noFill/>
        </p:spPr>
        <p:txBody>
          <a:bodyPr wrap="square" lIns="182880" tIns="146304" rIns="182880" bIns="146304" rtlCol="0">
            <a:spAutoFit/>
          </a:bodyPr>
          <a:lstStyle/>
          <a:p>
            <a:r>
              <a:rPr lang="en-US" sz="4400" b="1" dirty="0" smtClean="0">
                <a:gradFill>
                  <a:gsLst>
                    <a:gs pos="83000">
                      <a:schemeClr val="tx1"/>
                    </a:gs>
                    <a:gs pos="100000">
                      <a:schemeClr val="accent1">
                        <a:lumMod val="30000"/>
                        <a:lumOff val="70000"/>
                      </a:schemeClr>
                    </a:gs>
                  </a:gsLst>
                  <a:lin ang="5400000" scaled="1"/>
                </a:gradFill>
              </a:rPr>
              <a:t>Scan </a:t>
            </a:r>
            <a:r>
              <a:rPr lang="en-US" sz="4400" b="1" dirty="0">
                <a:gradFill>
                  <a:gsLst>
                    <a:gs pos="83000">
                      <a:schemeClr val="tx1"/>
                    </a:gs>
                    <a:gs pos="100000">
                      <a:schemeClr val="accent1">
                        <a:lumMod val="30000"/>
                        <a:lumOff val="70000"/>
                      </a:schemeClr>
                    </a:gs>
                  </a:gsLst>
                  <a:lin ang="5400000" scaled="1"/>
                </a:gradFill>
              </a:rPr>
              <a:t>this QR code </a:t>
            </a:r>
            <a:r>
              <a:rPr lang="en-US" sz="4400" dirty="0">
                <a:gradFill>
                  <a:gsLst>
                    <a:gs pos="83000">
                      <a:schemeClr val="tx1"/>
                    </a:gs>
                    <a:gs pos="100000">
                      <a:schemeClr val="accent1">
                        <a:lumMod val="30000"/>
                        <a:lumOff val="70000"/>
                      </a:schemeClr>
                    </a:gs>
                  </a:gsLst>
                  <a:lin ang="5400000" scaled="1"/>
                </a:gradFill>
              </a:rPr>
              <a:t>to </a:t>
            </a:r>
          </a:p>
          <a:p>
            <a:r>
              <a:rPr lang="en-US" sz="4400" dirty="0">
                <a:gradFill>
                  <a:gsLst>
                    <a:gs pos="83000">
                      <a:schemeClr val="tx1"/>
                    </a:gs>
                    <a:gs pos="100000">
                      <a:schemeClr val="accent1">
                        <a:lumMod val="30000"/>
                        <a:lumOff val="70000"/>
                      </a:schemeClr>
                    </a:gs>
                  </a:gsLst>
                  <a:lin ang="5400000" scaled="1"/>
                </a:gradFill>
              </a:rPr>
              <a:t>evaluate this session.</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2707977474"/>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03237" y="2558563"/>
            <a:ext cx="2376042" cy="2615099"/>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r>
              <a:rPr lang="en-US" sz="2400" dirty="0" smtClean="0">
                <a:solidFill>
                  <a:schemeClr val="tx1"/>
                </a:solidFill>
                <a:latin typeface="+mj-lt"/>
              </a:rPr>
              <a:t>Reach More Users</a:t>
            </a:r>
          </a:p>
          <a:p>
            <a:endParaRPr lang="en-US" sz="2400" dirty="0" smtClean="0">
              <a:solidFill>
                <a:schemeClr val="tx1"/>
              </a:solidFill>
              <a:latin typeface="+mj-lt"/>
            </a:endParaRPr>
          </a:p>
          <a:p>
            <a:endParaRPr lang="en-US" dirty="0">
              <a:solidFill>
                <a:schemeClr val="tx1"/>
              </a:solidFill>
              <a:latin typeface="+mj-lt"/>
            </a:endParaRPr>
          </a:p>
          <a:p>
            <a:endParaRPr lang="en-US" sz="2400" dirty="0">
              <a:solidFill>
                <a:schemeClr val="tx1"/>
              </a:solidFill>
              <a:latin typeface="+mj-lt"/>
            </a:endParaRPr>
          </a:p>
          <a:p>
            <a:endParaRPr lang="en-US" sz="1400" dirty="0" smtClean="0">
              <a:solidFill>
                <a:schemeClr val="tx1"/>
              </a:solidFill>
              <a:latin typeface="+mj-lt"/>
            </a:endParaRPr>
          </a:p>
          <a:p>
            <a:pPr algn="r"/>
            <a:r>
              <a:rPr lang="en-US" sz="1600" dirty="0" smtClean="0">
                <a:solidFill>
                  <a:schemeClr val="tx1"/>
                </a:solidFill>
                <a:latin typeface="+mj-lt"/>
              </a:rPr>
              <a:t>Global Store</a:t>
            </a:r>
          </a:p>
          <a:p>
            <a:pPr algn="r"/>
            <a:r>
              <a:rPr lang="en-US" sz="1600" dirty="0" smtClean="0">
                <a:solidFill>
                  <a:schemeClr val="tx1"/>
                </a:solidFill>
                <a:latin typeface="+mj-lt"/>
              </a:rPr>
              <a:t>Payment Methods</a:t>
            </a:r>
          </a:p>
        </p:txBody>
      </p:sp>
      <p:sp>
        <p:nvSpPr>
          <p:cNvPr id="7" name="Title 6"/>
          <p:cNvSpPr>
            <a:spLocks noGrp="1"/>
          </p:cNvSpPr>
          <p:nvPr>
            <p:ph type="title"/>
          </p:nvPr>
        </p:nvSpPr>
        <p:spPr>
          <a:xfrm>
            <a:off x="274638" y="220662"/>
            <a:ext cx="11887199" cy="912813"/>
          </a:xfrm>
        </p:spPr>
        <p:txBody>
          <a:bodyPr/>
          <a:lstStyle/>
          <a:p>
            <a:r>
              <a:rPr lang="en-US" dirty="0" smtClean="0"/>
              <a:t>One equation: multiple variables</a:t>
            </a:r>
            <a:endParaRPr lang="en-US" sz="2400" dirty="0">
              <a:gradFill>
                <a:gsLst>
                  <a:gs pos="66981">
                    <a:schemeClr val="tx2"/>
                  </a:gs>
                  <a:gs pos="0">
                    <a:schemeClr val="tx2"/>
                  </a:gs>
                </a:gsLst>
                <a:lin ang="5400000" scaled="0"/>
              </a:gradFill>
            </a:endParaRPr>
          </a:p>
        </p:txBody>
      </p:sp>
      <p:sp>
        <p:nvSpPr>
          <p:cNvPr id="9" name="Rectangle 8"/>
          <p:cNvSpPr/>
          <p:nvPr/>
        </p:nvSpPr>
        <p:spPr>
          <a:xfrm>
            <a:off x="6500632" y="2543174"/>
            <a:ext cx="2321831" cy="2630488"/>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r>
              <a:rPr lang="en-US" sz="2400" dirty="0" smtClean="0">
                <a:solidFill>
                  <a:schemeClr val="tx1"/>
                </a:solidFill>
                <a:latin typeface="+mj-lt"/>
              </a:rPr>
              <a:t>Choose A Business Model</a:t>
            </a:r>
          </a:p>
          <a:p>
            <a:endParaRPr lang="en-US" sz="2400" dirty="0">
              <a:solidFill>
                <a:schemeClr val="tx1"/>
              </a:solidFill>
              <a:latin typeface="+mj-lt"/>
            </a:endParaRPr>
          </a:p>
          <a:p>
            <a:endParaRPr lang="en-US" dirty="0">
              <a:solidFill>
                <a:schemeClr val="tx1"/>
              </a:solidFill>
              <a:latin typeface="+mj-lt"/>
            </a:endParaRPr>
          </a:p>
          <a:p>
            <a:endParaRPr lang="en-US" sz="2400" dirty="0" smtClean="0">
              <a:solidFill>
                <a:schemeClr val="tx1"/>
              </a:solidFill>
              <a:latin typeface="+mj-lt"/>
            </a:endParaRPr>
          </a:p>
          <a:p>
            <a:pPr algn="r"/>
            <a:r>
              <a:rPr lang="en-US" sz="1600" dirty="0" smtClean="0">
                <a:solidFill>
                  <a:schemeClr val="tx1"/>
                </a:solidFill>
                <a:latin typeface="+mj-lt"/>
              </a:rPr>
              <a:t>Paid</a:t>
            </a:r>
            <a:endParaRPr lang="en-US" sz="1600" dirty="0">
              <a:solidFill>
                <a:schemeClr val="tx1"/>
              </a:solidFill>
              <a:latin typeface="+mj-lt"/>
            </a:endParaRPr>
          </a:p>
          <a:p>
            <a:pPr algn="r"/>
            <a:r>
              <a:rPr lang="en-US" sz="1600" dirty="0" smtClean="0">
                <a:solidFill>
                  <a:schemeClr val="tx1"/>
                </a:solidFill>
                <a:latin typeface="+mj-lt"/>
              </a:rPr>
              <a:t>In-app purchase</a:t>
            </a:r>
          </a:p>
          <a:p>
            <a:pPr algn="r"/>
            <a:r>
              <a:rPr lang="en-US" sz="1600" dirty="0" smtClean="0">
                <a:solidFill>
                  <a:schemeClr val="tx1"/>
                </a:solidFill>
                <a:latin typeface="+mj-lt"/>
              </a:rPr>
              <a:t>Mobile Ads</a:t>
            </a:r>
          </a:p>
        </p:txBody>
      </p:sp>
      <p:sp>
        <p:nvSpPr>
          <p:cNvPr id="10" name="Rectangle 9"/>
          <p:cNvSpPr/>
          <p:nvPr/>
        </p:nvSpPr>
        <p:spPr>
          <a:xfrm>
            <a:off x="3488047" y="2558563"/>
            <a:ext cx="2376042" cy="2615099"/>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r>
              <a:rPr lang="en-US" sz="2400" dirty="0" smtClean="0">
                <a:solidFill>
                  <a:schemeClr val="tx1"/>
                </a:solidFill>
                <a:latin typeface="+mj-lt"/>
              </a:rPr>
              <a:t>Increase Downloads</a:t>
            </a:r>
            <a:endParaRPr lang="en-US" sz="2400" dirty="0">
              <a:solidFill>
                <a:schemeClr val="tx1"/>
              </a:solidFill>
              <a:latin typeface="+mj-lt"/>
            </a:endParaRPr>
          </a:p>
          <a:p>
            <a:endParaRPr lang="en-US" dirty="0">
              <a:solidFill>
                <a:schemeClr val="tx1"/>
              </a:solidFill>
              <a:latin typeface="+mj-lt"/>
            </a:endParaRPr>
          </a:p>
          <a:p>
            <a:endParaRPr lang="en-US" dirty="0" smtClean="0">
              <a:solidFill>
                <a:schemeClr val="tx1"/>
              </a:solidFill>
              <a:latin typeface="+mj-lt"/>
            </a:endParaRPr>
          </a:p>
          <a:p>
            <a:endParaRPr lang="en-US" sz="2400" dirty="0">
              <a:solidFill>
                <a:schemeClr val="tx1"/>
              </a:solidFill>
              <a:latin typeface="+mj-lt"/>
            </a:endParaRPr>
          </a:p>
          <a:p>
            <a:endParaRPr lang="en-US" dirty="0" smtClean="0">
              <a:solidFill>
                <a:schemeClr val="tx1"/>
              </a:solidFill>
              <a:latin typeface="+mj-lt"/>
            </a:endParaRPr>
          </a:p>
          <a:p>
            <a:endParaRPr lang="en-US" dirty="0">
              <a:solidFill>
                <a:schemeClr val="tx1"/>
              </a:solidFill>
              <a:latin typeface="+mj-lt"/>
            </a:endParaRPr>
          </a:p>
          <a:p>
            <a:pPr algn="r"/>
            <a:r>
              <a:rPr lang="en-US" sz="1600" dirty="0" smtClean="0">
                <a:solidFill>
                  <a:schemeClr val="tx1"/>
                </a:solidFill>
                <a:latin typeface="+mj-lt"/>
              </a:rPr>
              <a:t>Market your app</a:t>
            </a:r>
          </a:p>
        </p:txBody>
      </p:sp>
      <p:sp>
        <p:nvSpPr>
          <p:cNvPr id="12" name="Rectangle 11"/>
          <p:cNvSpPr/>
          <p:nvPr/>
        </p:nvSpPr>
        <p:spPr>
          <a:xfrm>
            <a:off x="9459006" y="1516062"/>
            <a:ext cx="2321831" cy="4648200"/>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ctr" anchorCtr="0"/>
          <a:lstStyle/>
          <a:p>
            <a:pPr algn="ctr"/>
            <a:r>
              <a:rPr lang="en-US" sz="2400" dirty="0" smtClean="0">
                <a:solidFill>
                  <a:schemeClr val="tx1"/>
                </a:solidFill>
                <a:latin typeface="+mj-lt"/>
              </a:rPr>
              <a:t>Higher user monetization</a:t>
            </a:r>
          </a:p>
        </p:txBody>
      </p:sp>
      <p:sp>
        <p:nvSpPr>
          <p:cNvPr id="13" name="TextBox 12"/>
          <p:cNvSpPr txBox="1"/>
          <p:nvPr/>
        </p:nvSpPr>
        <p:spPr>
          <a:xfrm>
            <a:off x="3029631" y="3680823"/>
            <a:ext cx="310840" cy="369332"/>
          </a:xfrm>
          <a:prstGeom prst="rect">
            <a:avLst/>
          </a:prstGeom>
          <a:noFill/>
        </p:spPr>
        <p:txBody>
          <a:bodyPr wrap="square" lIns="0" tIns="0" rIns="0" bIns="0" rtlCol="0">
            <a:spAutoFit/>
          </a:bodyPr>
          <a:lstStyle/>
          <a:p>
            <a:pPr algn="ctr"/>
            <a:r>
              <a:rPr lang="en-US" sz="2400" b="1" dirty="0" smtClean="0">
                <a:latin typeface="+mj-lt"/>
              </a:rPr>
              <a:t>X</a:t>
            </a:r>
          </a:p>
        </p:txBody>
      </p:sp>
      <p:sp>
        <p:nvSpPr>
          <p:cNvPr id="14" name="TextBox 13"/>
          <p:cNvSpPr txBox="1"/>
          <p:nvPr/>
        </p:nvSpPr>
        <p:spPr>
          <a:xfrm>
            <a:off x="6014441" y="3680823"/>
            <a:ext cx="310840" cy="369332"/>
          </a:xfrm>
          <a:prstGeom prst="rect">
            <a:avLst/>
          </a:prstGeom>
          <a:noFill/>
        </p:spPr>
        <p:txBody>
          <a:bodyPr wrap="square" lIns="0" tIns="0" rIns="0" bIns="0" rtlCol="0">
            <a:spAutoFit/>
          </a:bodyPr>
          <a:lstStyle/>
          <a:p>
            <a:pPr algn="ctr"/>
            <a:r>
              <a:rPr lang="en-US" sz="2400" b="1" dirty="0" smtClean="0">
                <a:latin typeface="+mj-lt"/>
              </a:rPr>
              <a:t>X</a:t>
            </a:r>
          </a:p>
        </p:txBody>
      </p:sp>
      <p:sp>
        <p:nvSpPr>
          <p:cNvPr id="15" name="TextBox 14"/>
          <p:cNvSpPr txBox="1"/>
          <p:nvPr/>
        </p:nvSpPr>
        <p:spPr>
          <a:xfrm>
            <a:off x="8972815" y="3680823"/>
            <a:ext cx="310840" cy="369332"/>
          </a:xfrm>
          <a:prstGeom prst="rect">
            <a:avLst/>
          </a:prstGeom>
          <a:noFill/>
        </p:spPr>
        <p:txBody>
          <a:bodyPr wrap="square" lIns="0" tIns="0" rIns="0" bIns="0" rtlCol="0">
            <a:spAutoFit/>
          </a:bodyPr>
          <a:lstStyle/>
          <a:p>
            <a:pPr algn="ctr"/>
            <a:r>
              <a:rPr lang="en-US" sz="2400" b="1" dirty="0" smtClean="0">
                <a:latin typeface="+mj-lt"/>
              </a:rPr>
              <a:t>=</a:t>
            </a:r>
          </a:p>
        </p:txBody>
      </p:sp>
    </p:spTree>
    <p:extLst>
      <p:ext uri="{BB962C8B-B14F-4D97-AF65-F5344CB8AC3E}">
        <p14:creationId xmlns:p14="http://schemas.microsoft.com/office/powerpoint/2010/main" val="1865798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Reach more users</a:t>
            </a:r>
            <a:br>
              <a:rPr lang="en-US" dirty="0" smtClean="0"/>
            </a:br>
            <a:r>
              <a:rPr lang="en-US" sz="3600" dirty="0" smtClean="0"/>
              <a:t>Global apps</a:t>
            </a:r>
            <a:endParaRPr lang="en-US" sz="3600" dirty="0"/>
          </a:p>
        </p:txBody>
      </p:sp>
    </p:spTree>
    <p:extLst>
      <p:ext uri="{BB962C8B-B14F-4D97-AF65-F5344CB8AC3E}">
        <p14:creationId xmlns:p14="http://schemas.microsoft.com/office/powerpoint/2010/main" val="65017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Global Market, Global Payments</a:t>
            </a:r>
            <a:endParaRPr lang="en-US" dirty="0"/>
          </a:p>
        </p:txBody>
      </p:sp>
      <p:sp>
        <p:nvSpPr>
          <p:cNvPr id="4" name="Rectangle 3"/>
          <p:cNvSpPr/>
          <p:nvPr/>
        </p:nvSpPr>
        <p:spPr>
          <a:xfrm>
            <a:off x="80793" y="6669945"/>
            <a:ext cx="6583306" cy="276999"/>
          </a:xfrm>
          <a:prstGeom prst="rect">
            <a:avLst/>
          </a:prstGeom>
        </p:spPr>
        <p:txBody>
          <a:bodyPr wrap="square">
            <a:spAutoFit/>
          </a:bodyPr>
          <a:lstStyle/>
          <a:p>
            <a:r>
              <a:rPr lang="en-US" sz="1200" dirty="0" smtClean="0">
                <a:solidFill>
                  <a:schemeClr val="accent1"/>
                </a:solidFill>
                <a:latin typeface="+mj-lt"/>
                <a:sym typeface="Wingdings" pitchFamily="2" charset="2"/>
              </a:rPr>
              <a:t>MO list: </a:t>
            </a:r>
            <a:r>
              <a:rPr lang="en-US" sz="1200" dirty="0" smtClean="0">
                <a:solidFill>
                  <a:schemeClr val="accent1"/>
                </a:solidFill>
                <a:latin typeface="+mj-lt"/>
                <a:hlinkClick r:id="rId3"/>
              </a:rPr>
              <a:t>http</a:t>
            </a:r>
            <a:r>
              <a:rPr lang="en-US" sz="1200" dirty="0">
                <a:solidFill>
                  <a:schemeClr val="accent1"/>
                </a:solidFill>
                <a:latin typeface="+mj-lt"/>
                <a:hlinkClick r:id="rId3"/>
              </a:rPr>
              <a:t>://msdn.microsoft.com/library/windowsphone/help/jj215902(v=vs.105).aspx</a:t>
            </a:r>
            <a:r>
              <a:rPr lang="en-US" sz="1200" dirty="0">
                <a:solidFill>
                  <a:schemeClr val="accent1"/>
                </a:solidFill>
                <a:latin typeface="+mj-lt"/>
              </a:rPr>
              <a:t>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7115" y="4340111"/>
            <a:ext cx="754366" cy="667614"/>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7677" y="4327483"/>
            <a:ext cx="633003" cy="680242"/>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4077" y="4415143"/>
            <a:ext cx="1276705" cy="506496"/>
          </a:xfrm>
          <a:prstGeom prst="rect">
            <a:avLst/>
          </a:prstGeom>
        </p:spPr>
      </p:pic>
      <p:pic>
        <p:nvPicPr>
          <p:cNvPr id="13" name="Picture 12"/>
          <p:cNvPicPr>
            <a:picLocks noChangeAspect="1"/>
          </p:cNvPicPr>
          <p:nvPr/>
        </p:nvPicPr>
        <p:blipFill rotWithShape="1">
          <a:blip r:embed="rId7">
            <a:extLst>
              <a:ext uri="{28A0092B-C50C-407E-A947-70E740481C1C}">
                <a14:useLocalDpi xmlns:a14="http://schemas.microsoft.com/office/drawing/2010/main" val="0"/>
              </a:ext>
            </a:extLst>
          </a:blip>
          <a:srcRect t="24672" b="21898"/>
          <a:stretch/>
        </p:blipFill>
        <p:spPr>
          <a:xfrm>
            <a:off x="7255461" y="3552057"/>
            <a:ext cx="1140923" cy="60960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83595" y="2059206"/>
            <a:ext cx="711490" cy="382782"/>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01333" y="4558178"/>
            <a:ext cx="1698504" cy="456080"/>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73199" y="3439574"/>
            <a:ext cx="1046213" cy="633943"/>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81409" y="2684592"/>
            <a:ext cx="914402" cy="573025"/>
          </a:xfrm>
          <a:prstGeom prst="rect">
            <a:avLst/>
          </a:prstGeom>
        </p:spPr>
      </p:pic>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063054" y="3641422"/>
            <a:ext cx="605444" cy="605444"/>
          </a:xfrm>
          <a:prstGeom prst="rect">
            <a:avLst/>
          </a:prstGeom>
        </p:spPr>
      </p:pic>
      <p:pic>
        <p:nvPicPr>
          <p:cNvPr id="20" name="Picture 19"/>
          <p:cNvPicPr>
            <a:picLocks noChangeAspect="1"/>
          </p:cNvPicPr>
          <p:nvPr/>
        </p:nvPicPr>
        <p:blipFill rotWithShape="1">
          <a:blip r:embed="rId13">
            <a:extLst>
              <a:ext uri="{28A0092B-C50C-407E-A947-70E740481C1C}">
                <a14:useLocalDpi xmlns:a14="http://schemas.microsoft.com/office/drawing/2010/main" val="0"/>
              </a:ext>
            </a:extLst>
          </a:blip>
          <a:srcRect t="28121" b="31500"/>
          <a:stretch/>
        </p:blipFill>
        <p:spPr>
          <a:xfrm>
            <a:off x="5902638" y="3708278"/>
            <a:ext cx="1320949" cy="533400"/>
          </a:xfrm>
          <a:prstGeom prst="rect">
            <a:avLst/>
          </a:prstGeom>
        </p:spPr>
      </p:pic>
      <p:pic>
        <p:nvPicPr>
          <p:cNvPr id="21" name="Picture 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65837" y="1780524"/>
            <a:ext cx="538930" cy="724312"/>
          </a:xfrm>
          <a:prstGeom prst="rect">
            <a:avLst/>
          </a:prstGeom>
        </p:spPr>
      </p:pic>
      <p:pic>
        <p:nvPicPr>
          <p:cNvPr id="22" name="Pictur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202500" y="5125207"/>
            <a:ext cx="1730737" cy="598321"/>
          </a:xfrm>
          <a:prstGeom prst="rect">
            <a:avLst/>
          </a:prstGeom>
        </p:spPr>
      </p:pic>
      <p:pic>
        <p:nvPicPr>
          <p:cNvPr id="23" name="Picture 2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325107" y="2803775"/>
            <a:ext cx="1229998" cy="676499"/>
          </a:xfrm>
          <a:prstGeom prst="rect">
            <a:avLst/>
          </a:prstGeom>
        </p:spPr>
      </p:pic>
      <p:pic>
        <p:nvPicPr>
          <p:cNvPr id="24" name="Picture 2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536975" y="2976930"/>
            <a:ext cx="1184792" cy="330188"/>
          </a:xfrm>
          <a:prstGeom prst="rect">
            <a:avLst/>
          </a:prstGeom>
        </p:spPr>
      </p:pic>
      <p:pic>
        <p:nvPicPr>
          <p:cNvPr id="25" name="Picture 2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847043" y="2638976"/>
            <a:ext cx="1247994" cy="934621"/>
          </a:xfrm>
          <a:prstGeom prst="rect">
            <a:avLst/>
          </a:prstGeom>
        </p:spPr>
      </p:pic>
      <p:pic>
        <p:nvPicPr>
          <p:cNvPr id="26" name="Picture 2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001162" y="1744662"/>
            <a:ext cx="548279" cy="697326"/>
          </a:xfrm>
          <a:prstGeom prst="rect">
            <a:avLst/>
          </a:prstGeom>
        </p:spPr>
      </p:pic>
      <p:pic>
        <p:nvPicPr>
          <p:cNvPr id="27" name="Picture 2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464529" y="2149059"/>
            <a:ext cx="1472587" cy="362583"/>
          </a:xfrm>
          <a:prstGeom prst="rect">
            <a:avLst/>
          </a:prstGeom>
        </p:spPr>
      </p:pic>
      <p:pic>
        <p:nvPicPr>
          <p:cNvPr id="28" name="Picture 2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675437" y="2077207"/>
            <a:ext cx="1686501" cy="561770"/>
          </a:xfrm>
          <a:prstGeom prst="rect">
            <a:avLst/>
          </a:prstGeom>
        </p:spPr>
      </p:pic>
      <p:pic>
        <p:nvPicPr>
          <p:cNvPr id="16" name="Picture 15"/>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744581" y="3690699"/>
            <a:ext cx="1090010" cy="619125"/>
          </a:xfrm>
          <a:prstGeom prst="rect">
            <a:avLst/>
          </a:prstGeom>
        </p:spPr>
      </p:pic>
      <p:pic>
        <p:nvPicPr>
          <p:cNvPr id="6" name="Picture 5"/>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073348" y="5202299"/>
            <a:ext cx="810588" cy="545678"/>
          </a:xfrm>
          <a:prstGeom prst="rect">
            <a:avLst/>
          </a:prstGeom>
        </p:spPr>
      </p:pic>
      <p:pic>
        <p:nvPicPr>
          <p:cNvPr id="8" name="Picture 7"/>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648714" y="5205259"/>
            <a:ext cx="782368" cy="541639"/>
          </a:xfrm>
          <a:prstGeom prst="rect">
            <a:avLst/>
          </a:prstGeom>
        </p:spPr>
      </p:pic>
      <p:pic>
        <p:nvPicPr>
          <p:cNvPr id="9" name="Picture 8"/>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175414" y="5214253"/>
            <a:ext cx="700178" cy="532645"/>
          </a:xfrm>
          <a:prstGeom prst="rect">
            <a:avLst/>
          </a:prstGeom>
        </p:spPr>
      </p:pic>
      <p:sp>
        <p:nvSpPr>
          <p:cNvPr id="5" name="Rectangle 4"/>
          <p:cNvSpPr/>
          <p:nvPr/>
        </p:nvSpPr>
        <p:spPr bwMode="auto">
          <a:xfrm>
            <a:off x="815224" y="1767306"/>
            <a:ext cx="2021415" cy="2021415"/>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4000" b="1" spc="-102" dirty="0" smtClean="0">
                <a:gradFill>
                  <a:gsLst>
                    <a:gs pos="0">
                      <a:srgbClr val="FFFFFF"/>
                    </a:gs>
                    <a:gs pos="100000">
                      <a:srgbClr val="FFFFFF"/>
                    </a:gs>
                  </a:gsLst>
                  <a:lin ang="5400000" scaled="0"/>
                </a:gradFill>
                <a:ea typeface="Segoe UI" pitchFamily="34" charset="0"/>
                <a:cs typeface="Segoe UI" pitchFamily="34" charset="0"/>
              </a:rPr>
              <a:t>191</a:t>
            </a:r>
            <a:r>
              <a:rPr lang="en-US" sz="4000" spc="-102" dirty="0" smtClean="0">
                <a:gradFill>
                  <a:gsLst>
                    <a:gs pos="0">
                      <a:srgbClr val="FFFFFF"/>
                    </a:gs>
                    <a:gs pos="100000">
                      <a:srgbClr val="FFFFFF"/>
                    </a:gs>
                  </a:gsLst>
                  <a:lin ang="5400000" scaled="0"/>
                </a:gradFill>
                <a:ea typeface="Segoe UI" pitchFamily="34" charset="0"/>
                <a:cs typeface="Segoe UI" pitchFamily="34" charset="0"/>
              </a:rPr>
              <a:t> </a:t>
            </a:r>
            <a:br>
              <a:rPr lang="en-US" sz="4000" spc="-102" dirty="0" smtClean="0">
                <a:gradFill>
                  <a:gsLst>
                    <a:gs pos="0">
                      <a:srgbClr val="FFFFFF"/>
                    </a:gs>
                    <a:gs pos="100000">
                      <a:srgbClr val="FFFFFF"/>
                    </a:gs>
                  </a:gsLst>
                  <a:lin ang="5400000" scaled="0"/>
                </a:gradFill>
                <a:ea typeface="Segoe UI" pitchFamily="34" charset="0"/>
                <a:cs typeface="Segoe UI" pitchFamily="34" charset="0"/>
              </a:rPr>
            </a:br>
            <a:r>
              <a:rPr lang="en-US" sz="2000" spc="-102" dirty="0" smtClean="0">
                <a:gradFill>
                  <a:gsLst>
                    <a:gs pos="0">
                      <a:srgbClr val="FFFFFF"/>
                    </a:gs>
                    <a:gs pos="100000">
                      <a:srgbClr val="FFFFFF"/>
                    </a:gs>
                  </a:gsLst>
                  <a:lin ang="5400000" scaled="0"/>
                </a:gradFill>
                <a:ea typeface="Segoe UI" pitchFamily="34" charset="0"/>
                <a:cs typeface="Segoe UI" pitchFamily="34" charset="0"/>
              </a:rPr>
              <a:t>Markets</a:t>
            </a:r>
            <a:endParaRPr lang="en-US" sz="28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p:nvSpPr>
        <p:spPr bwMode="auto">
          <a:xfrm>
            <a:off x="3130022" y="1771373"/>
            <a:ext cx="2021415" cy="2021415"/>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4000" b="1" spc="-102" dirty="0" smtClean="0">
                <a:gradFill>
                  <a:gsLst>
                    <a:gs pos="0">
                      <a:srgbClr val="FFFFFF"/>
                    </a:gs>
                    <a:gs pos="100000">
                      <a:srgbClr val="FFFFFF"/>
                    </a:gs>
                  </a:gsLst>
                  <a:lin ang="5400000" scaled="0"/>
                </a:gradFill>
                <a:ea typeface="Segoe UI" pitchFamily="34" charset="0"/>
                <a:cs typeface="Segoe UI" pitchFamily="34" charset="0"/>
              </a:rPr>
              <a:t>20x</a:t>
            </a:r>
            <a:br>
              <a:rPr lang="en-US" sz="4000" b="1" spc="-102" dirty="0" smtClean="0">
                <a:gradFill>
                  <a:gsLst>
                    <a:gs pos="0">
                      <a:srgbClr val="FFFFFF"/>
                    </a:gs>
                    <a:gs pos="100000">
                      <a:srgbClr val="FFFFFF"/>
                    </a:gs>
                  </a:gsLst>
                  <a:lin ang="5400000" scaled="0"/>
                </a:gradFill>
                <a:ea typeface="Segoe UI" pitchFamily="34" charset="0"/>
                <a:cs typeface="Segoe UI" pitchFamily="34" charset="0"/>
              </a:rPr>
            </a:br>
            <a:r>
              <a:rPr lang="en-US" sz="2000" spc="-102" dirty="0" smtClean="0">
                <a:gradFill>
                  <a:gsLst>
                    <a:gs pos="0">
                      <a:srgbClr val="FFFFFF"/>
                    </a:gs>
                    <a:gs pos="100000">
                      <a:srgbClr val="FFFFFF"/>
                    </a:gs>
                  </a:gsLst>
                  <a:lin ang="5400000" scaled="0"/>
                </a:gradFill>
                <a:ea typeface="Segoe UI" pitchFamily="34" charset="0"/>
                <a:cs typeface="Segoe UI" pitchFamily="34" charset="0"/>
              </a:rPr>
              <a:t>China purchases:</a:t>
            </a:r>
          </a:p>
          <a:p>
            <a:pPr algn="ctr" defTabSz="932406"/>
            <a:r>
              <a:rPr lang="en-US" sz="2000" spc="-102" dirty="0" err="1" smtClean="0">
                <a:gradFill>
                  <a:gsLst>
                    <a:gs pos="0">
                      <a:srgbClr val="FFFFFF"/>
                    </a:gs>
                    <a:gs pos="100000">
                      <a:srgbClr val="FFFFFF"/>
                    </a:gs>
                  </a:gsLst>
                  <a:lin ang="5400000" scaled="0"/>
                </a:gradFill>
                <a:ea typeface="Segoe UI" pitchFamily="34" charset="0"/>
                <a:cs typeface="Segoe UI" pitchFamily="34" charset="0"/>
              </a:rPr>
              <a:t>Alipay</a:t>
            </a:r>
            <a:endParaRPr lang="en-US" sz="2000" spc="-102"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p:nvSpPr>
        <p:spPr bwMode="auto">
          <a:xfrm>
            <a:off x="788391" y="3986380"/>
            <a:ext cx="2021415" cy="2021415"/>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4000" b="1" spc="-102" dirty="0" smtClean="0">
                <a:gradFill>
                  <a:gsLst>
                    <a:gs pos="0">
                      <a:srgbClr val="FFFFFF"/>
                    </a:gs>
                    <a:gs pos="100000">
                      <a:srgbClr val="FFFFFF"/>
                    </a:gs>
                  </a:gsLst>
                  <a:lin ang="5400000" scaled="0"/>
                </a:gradFill>
                <a:ea typeface="Segoe UI" pitchFamily="34" charset="0"/>
                <a:cs typeface="Segoe UI" pitchFamily="34" charset="0"/>
              </a:rPr>
              <a:t>4x</a:t>
            </a:r>
            <a:r>
              <a:rPr lang="en-US" sz="4000" spc="-102" dirty="0" smtClean="0">
                <a:gradFill>
                  <a:gsLst>
                    <a:gs pos="0">
                      <a:srgbClr val="FFFFFF"/>
                    </a:gs>
                    <a:gs pos="100000">
                      <a:srgbClr val="FFFFFF"/>
                    </a:gs>
                  </a:gsLst>
                  <a:lin ang="5400000" scaled="0"/>
                </a:gradFill>
                <a:ea typeface="Segoe UI" pitchFamily="34" charset="0"/>
                <a:cs typeface="Segoe UI" pitchFamily="34" charset="0"/>
              </a:rPr>
              <a:t/>
            </a:r>
            <a:br>
              <a:rPr lang="en-US" sz="4000" spc="-102" dirty="0" smtClean="0">
                <a:gradFill>
                  <a:gsLst>
                    <a:gs pos="0">
                      <a:srgbClr val="FFFFFF"/>
                    </a:gs>
                    <a:gs pos="100000">
                      <a:srgbClr val="FFFFFF"/>
                    </a:gs>
                  </a:gsLst>
                  <a:lin ang="5400000" scaled="0"/>
                </a:gradFill>
                <a:ea typeface="Segoe UI" pitchFamily="34" charset="0"/>
                <a:cs typeface="Segoe UI" pitchFamily="34" charset="0"/>
              </a:rPr>
            </a:br>
            <a:r>
              <a:rPr lang="en-US" sz="2000" spc="-102" dirty="0" smtClean="0">
                <a:gradFill>
                  <a:gsLst>
                    <a:gs pos="0">
                      <a:srgbClr val="FFFFFF"/>
                    </a:gs>
                    <a:gs pos="100000">
                      <a:srgbClr val="FFFFFF"/>
                    </a:gs>
                  </a:gsLst>
                  <a:lin ang="5400000" scaled="0"/>
                </a:gradFill>
                <a:ea typeface="Segoe UI" pitchFamily="34" charset="0"/>
                <a:cs typeface="Segoe UI" pitchFamily="34" charset="0"/>
              </a:rPr>
              <a:t>WW purchases enabling MO billing</a:t>
            </a:r>
            <a:endParaRPr lang="en-US" sz="28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3103189" y="3990447"/>
            <a:ext cx="2021415" cy="2021415"/>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4000" b="1" spc="-102" dirty="0" smtClean="0">
                <a:gradFill>
                  <a:gsLst>
                    <a:gs pos="0">
                      <a:srgbClr val="FFFFFF"/>
                    </a:gs>
                    <a:gs pos="100000">
                      <a:srgbClr val="FFFFFF"/>
                    </a:gs>
                  </a:gsLst>
                  <a:lin ang="5400000" scaled="0"/>
                </a:gradFill>
                <a:ea typeface="Segoe UI" pitchFamily="34" charset="0"/>
                <a:cs typeface="Segoe UI" pitchFamily="34" charset="0"/>
              </a:rPr>
              <a:t>30</a:t>
            </a:r>
            <a:r>
              <a:rPr lang="en-US" sz="4000" spc="-102" dirty="0" smtClean="0">
                <a:gradFill>
                  <a:gsLst>
                    <a:gs pos="0">
                      <a:srgbClr val="FFFFFF"/>
                    </a:gs>
                    <a:gs pos="100000">
                      <a:srgbClr val="FFFFFF"/>
                    </a:gs>
                  </a:gsLst>
                  <a:lin ang="5400000" scaled="0"/>
                </a:gradFill>
                <a:ea typeface="Segoe UI" pitchFamily="34" charset="0"/>
                <a:cs typeface="Segoe UI" pitchFamily="34" charset="0"/>
              </a:rPr>
              <a:t/>
            </a:r>
            <a:br>
              <a:rPr lang="en-US" sz="4000" spc="-102" dirty="0" smtClean="0">
                <a:gradFill>
                  <a:gsLst>
                    <a:gs pos="0">
                      <a:srgbClr val="FFFFFF"/>
                    </a:gs>
                    <a:gs pos="100000">
                      <a:srgbClr val="FFFFFF"/>
                    </a:gs>
                  </a:gsLst>
                  <a:lin ang="5400000" scaled="0"/>
                </a:gradFill>
                <a:ea typeface="Segoe UI" pitchFamily="34" charset="0"/>
                <a:cs typeface="Segoe UI" pitchFamily="34" charset="0"/>
              </a:rPr>
            </a:br>
            <a:r>
              <a:rPr lang="en-US" sz="2000" spc="-102" dirty="0" smtClean="0">
                <a:gradFill>
                  <a:gsLst>
                    <a:gs pos="0">
                      <a:srgbClr val="FFFFFF"/>
                    </a:gs>
                    <a:gs pos="100000">
                      <a:srgbClr val="FFFFFF"/>
                    </a:gs>
                  </a:gsLst>
                  <a:lin ang="5400000" scaled="0"/>
                </a:gradFill>
                <a:ea typeface="Segoe UI" pitchFamily="34" charset="0"/>
                <a:cs typeface="Segoe UI" pitchFamily="34" charset="0"/>
              </a:rPr>
              <a:t>MO Billing partners</a:t>
            </a:r>
            <a:endParaRPr lang="en-US" sz="28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a:xfrm>
            <a:off x="6517336" y="6181250"/>
            <a:ext cx="4664386" cy="400110"/>
          </a:xfrm>
          <a:prstGeom prst="rect">
            <a:avLst/>
          </a:prstGeom>
          <a:solidFill>
            <a:schemeClr val="accent4"/>
          </a:solidFill>
        </p:spPr>
        <p:txBody>
          <a:bodyPr wrap="square" anchor="ctr">
            <a:spAutoFit/>
          </a:bodyPr>
          <a:lstStyle/>
          <a:p>
            <a:pPr algn="ctr"/>
            <a:r>
              <a:rPr lang="en-US" sz="2000" dirty="0" smtClean="0">
                <a:solidFill>
                  <a:schemeClr val="bg1"/>
                </a:solidFill>
                <a:sym typeface="Wingdings" panose="05000000000000000000" pitchFamily="2" charset="2"/>
              </a:rPr>
              <a:t>Now </a:t>
            </a:r>
            <a:r>
              <a:rPr lang="en-US" sz="2000" dirty="0">
                <a:solidFill>
                  <a:schemeClr val="bg1"/>
                </a:solidFill>
                <a:sym typeface="Wingdings" panose="05000000000000000000" pitchFamily="2" charset="2"/>
              </a:rPr>
              <a:t>more </a:t>
            </a:r>
            <a:r>
              <a:rPr lang="en-US" sz="2000" dirty="0" smtClean="0">
                <a:solidFill>
                  <a:schemeClr val="bg1"/>
                </a:solidFill>
                <a:sym typeface="Wingdings" panose="05000000000000000000" pitchFamily="2" charset="2"/>
              </a:rPr>
              <a:t>MO partners </a:t>
            </a:r>
            <a:r>
              <a:rPr lang="en-US" sz="2000" dirty="0">
                <a:solidFill>
                  <a:schemeClr val="bg1"/>
                </a:solidFill>
                <a:sym typeface="Wingdings" panose="05000000000000000000" pitchFamily="2" charset="2"/>
              </a:rPr>
              <a:t>than Google</a:t>
            </a:r>
          </a:p>
        </p:txBody>
      </p:sp>
    </p:spTree>
    <p:extLst>
      <p:ext uri="{BB962C8B-B14F-4D97-AF65-F5344CB8AC3E}">
        <p14:creationId xmlns:p14="http://schemas.microsoft.com/office/powerpoint/2010/main" val="2779161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Publish your app in all markets</a:t>
            </a:r>
            <a:br>
              <a:rPr lang="en-US" dirty="0" smtClean="0"/>
            </a:br>
            <a:r>
              <a:rPr lang="en-US" sz="1800" dirty="0" smtClean="0">
                <a:gradFill>
                  <a:gsLst>
                    <a:gs pos="66981">
                      <a:schemeClr val="tx2"/>
                    </a:gs>
                    <a:gs pos="0">
                      <a:schemeClr val="tx2"/>
                    </a:gs>
                  </a:gsLst>
                  <a:lin ang="5400000" scaled="0"/>
                </a:gradFill>
              </a:rPr>
              <a:t>App </a:t>
            </a:r>
            <a:r>
              <a:rPr lang="en-US" sz="1800" dirty="0">
                <a:gradFill>
                  <a:gsLst>
                    <a:gs pos="66981">
                      <a:schemeClr val="tx2"/>
                    </a:gs>
                    <a:gs pos="0">
                      <a:schemeClr val="tx2"/>
                    </a:gs>
                  </a:gsLst>
                  <a:lin ang="5400000" scaled="0"/>
                </a:gradFill>
              </a:rPr>
              <a:t>downloads per market, CY2013</a:t>
            </a:r>
          </a:p>
        </p:txBody>
      </p:sp>
      <p:graphicFrame>
        <p:nvGraphicFramePr>
          <p:cNvPr id="9" name="Chart 8"/>
          <p:cNvGraphicFramePr/>
          <p:nvPr>
            <p:extLst/>
          </p:nvPr>
        </p:nvGraphicFramePr>
        <p:xfrm>
          <a:off x="3322637" y="1668462"/>
          <a:ext cx="8534400" cy="4913175"/>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Arrow Connector 6"/>
          <p:cNvCxnSpPr/>
          <p:nvPr/>
        </p:nvCxnSpPr>
        <p:spPr>
          <a:xfrm flipH="1">
            <a:off x="10180637" y="1439862"/>
            <a:ext cx="609600" cy="5334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auto">
          <a:xfrm>
            <a:off x="10637837" y="297438"/>
            <a:ext cx="1371600" cy="1218623"/>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2400" spc="-102" dirty="0" err="1" smtClean="0">
                <a:gradFill>
                  <a:gsLst>
                    <a:gs pos="0">
                      <a:srgbClr val="FFFFFF"/>
                    </a:gs>
                    <a:gs pos="100000">
                      <a:srgbClr val="FFFFFF"/>
                    </a:gs>
                  </a:gsLst>
                  <a:lin ang="5400000" scaled="0"/>
                </a:gradFill>
                <a:ea typeface="Segoe UI" pitchFamily="34" charset="0"/>
                <a:cs typeface="Segoe UI" pitchFamily="34" charset="0"/>
              </a:rPr>
              <a:t>Alipay</a:t>
            </a:r>
            <a:r>
              <a:rPr lang="en-US" sz="2400" spc="-102" dirty="0">
                <a:gradFill>
                  <a:gsLst>
                    <a:gs pos="0">
                      <a:srgbClr val="FFFFFF"/>
                    </a:gs>
                    <a:gs pos="100000">
                      <a:srgbClr val="FFFFFF"/>
                    </a:gs>
                  </a:gsLst>
                  <a:lin ang="5400000" scaled="0"/>
                </a:gradFill>
                <a:ea typeface="Segoe UI" pitchFamily="34" charset="0"/>
                <a:cs typeface="Segoe UI" pitchFamily="34" charset="0"/>
              </a:rPr>
              <a:t/>
            </a:r>
            <a:br>
              <a:rPr lang="en-US" sz="2400" spc="-102" dirty="0">
                <a:gradFill>
                  <a:gsLst>
                    <a:gs pos="0">
                      <a:srgbClr val="FFFFFF"/>
                    </a:gs>
                    <a:gs pos="100000">
                      <a:srgbClr val="FFFFFF"/>
                    </a:gs>
                  </a:gsLst>
                  <a:lin ang="5400000" scaled="0"/>
                </a:gradFill>
                <a:ea typeface="Segoe UI" pitchFamily="34" charset="0"/>
                <a:cs typeface="Segoe UI" pitchFamily="34" charset="0"/>
              </a:rPr>
            </a:br>
            <a:r>
              <a:rPr lang="en-US" sz="2400" spc="-102" dirty="0" smtClean="0">
                <a:gradFill>
                  <a:gsLst>
                    <a:gs pos="0">
                      <a:srgbClr val="FFFFFF"/>
                    </a:gs>
                    <a:gs pos="100000">
                      <a:srgbClr val="FFFFFF"/>
                    </a:gs>
                  </a:gsLst>
                  <a:lin ang="5400000" scaled="0"/>
                </a:gradFill>
                <a:ea typeface="Segoe UI" pitchFamily="34" charset="0"/>
                <a:cs typeface="Segoe UI" pitchFamily="34" charset="0"/>
              </a:rPr>
              <a:t>Support</a:t>
            </a:r>
            <a:endParaRPr lang="en-US" sz="24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a:xfrm>
            <a:off x="427037" y="2201863"/>
            <a:ext cx="2667000" cy="3276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ctr" anchorCtr="0"/>
          <a:lstStyle/>
          <a:p>
            <a:pPr algn="ctr"/>
            <a:r>
              <a:rPr lang="en-US" sz="2000" dirty="0" smtClean="0">
                <a:gradFill>
                  <a:gsLst>
                    <a:gs pos="0">
                      <a:srgbClr val="FFFFFF"/>
                    </a:gs>
                    <a:gs pos="100000">
                      <a:srgbClr val="FFFFFF"/>
                    </a:gs>
                  </a:gsLst>
                  <a:lin ang="5400000" scaled="0"/>
                </a:gradFill>
                <a:latin typeface="+mj-lt"/>
              </a:rPr>
              <a:t>12 of top 15 apps are published in &gt;= 187 markets.</a:t>
            </a:r>
          </a:p>
          <a:p>
            <a:pPr algn="ctr"/>
            <a:endParaRPr lang="en-US" sz="2000" dirty="0">
              <a:gradFill>
                <a:gsLst>
                  <a:gs pos="0">
                    <a:srgbClr val="FFFFFF"/>
                  </a:gs>
                  <a:gs pos="100000">
                    <a:srgbClr val="FFFFFF"/>
                  </a:gs>
                </a:gsLst>
                <a:lin ang="5400000" scaled="0"/>
              </a:gradFill>
              <a:latin typeface="+mj-lt"/>
            </a:endParaRPr>
          </a:p>
          <a:p>
            <a:pPr algn="ctr"/>
            <a:r>
              <a:rPr lang="en-US" sz="2000" dirty="0" smtClean="0">
                <a:gradFill>
                  <a:gsLst>
                    <a:gs pos="0">
                      <a:srgbClr val="FFFFFF"/>
                    </a:gs>
                    <a:gs pos="100000">
                      <a:srgbClr val="FFFFFF"/>
                    </a:gs>
                  </a:gsLst>
                  <a:lin ang="5400000" scaled="0"/>
                </a:gradFill>
                <a:latin typeface="+mj-lt"/>
              </a:rPr>
              <a:t>Are your apps published in the 191 markets?</a:t>
            </a:r>
            <a:endParaRPr lang="en-US" sz="2000" dirty="0">
              <a:gradFill>
                <a:gsLst>
                  <a:gs pos="0">
                    <a:srgbClr val="FFFFFF"/>
                  </a:gs>
                  <a:gs pos="100000">
                    <a:srgbClr val="FFFFFF"/>
                  </a:gs>
                </a:gsLst>
                <a:lin ang="5400000" scaled="0"/>
              </a:gradFill>
              <a:latin typeface="+mj-lt"/>
            </a:endParaRPr>
          </a:p>
        </p:txBody>
      </p:sp>
      <p:sp>
        <p:nvSpPr>
          <p:cNvPr id="12" name="Rectangle 11"/>
          <p:cNvSpPr/>
          <p:nvPr/>
        </p:nvSpPr>
        <p:spPr>
          <a:xfrm>
            <a:off x="364218" y="6316662"/>
            <a:ext cx="3872819" cy="523220"/>
          </a:xfrm>
          <a:prstGeom prst="rect">
            <a:avLst/>
          </a:prstGeom>
        </p:spPr>
        <p:txBody>
          <a:bodyPr wrap="square">
            <a:spAutoFit/>
          </a:bodyPr>
          <a:lstStyle/>
          <a:p>
            <a:r>
              <a:rPr lang="en-US" sz="1400" dirty="0" smtClean="0">
                <a:latin typeface="+mj-lt"/>
                <a:cs typeface="Segoe UI Semibold" panose="020B0702040204020203" pitchFamily="34" charset="0"/>
              </a:rPr>
              <a:t>Reaching to more countries requires</a:t>
            </a:r>
            <a:br>
              <a:rPr lang="en-US" sz="1400" dirty="0" smtClean="0">
                <a:latin typeface="+mj-lt"/>
                <a:cs typeface="Segoe UI Semibold" panose="020B0702040204020203" pitchFamily="34" charset="0"/>
              </a:rPr>
            </a:br>
            <a:r>
              <a:rPr lang="en-US" sz="1400" dirty="0" smtClean="0">
                <a:latin typeface="+mj-lt"/>
                <a:cs typeface="Segoe UI Semibold" panose="020B0702040204020203" pitchFamily="34" charset="0"/>
              </a:rPr>
              <a:t>complying with additional content requirements.</a:t>
            </a:r>
            <a:endParaRPr lang="en-US" sz="1400" dirty="0">
              <a:latin typeface="+mj-lt"/>
              <a:cs typeface="Segoe UI Semibold" panose="020B0702040204020203" pitchFamily="34" charset="0"/>
            </a:endParaRPr>
          </a:p>
        </p:txBody>
      </p:sp>
    </p:spTree>
    <p:extLst>
      <p:ext uri="{BB962C8B-B14F-4D97-AF65-F5344CB8AC3E}">
        <p14:creationId xmlns:p14="http://schemas.microsoft.com/office/powerpoint/2010/main" val="31675692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Optimize for Windows Phone 8</a:t>
            </a:r>
            <a:endParaRPr lang="en-US" sz="1800" dirty="0">
              <a:gradFill>
                <a:gsLst>
                  <a:gs pos="66981">
                    <a:schemeClr val="tx2"/>
                  </a:gs>
                  <a:gs pos="0">
                    <a:schemeClr val="tx2"/>
                  </a:gs>
                </a:gsLst>
                <a:lin ang="5400000" scaled="0"/>
              </a:gradFill>
            </a:endParaRPr>
          </a:p>
        </p:txBody>
      </p:sp>
      <p:sp>
        <p:nvSpPr>
          <p:cNvPr id="9" name="TextBox 8"/>
          <p:cNvSpPr txBox="1"/>
          <p:nvPr/>
        </p:nvSpPr>
        <p:spPr>
          <a:xfrm>
            <a:off x="622268" y="1592262"/>
            <a:ext cx="11539569" cy="4647426"/>
          </a:xfrm>
          <a:prstGeom prst="rect">
            <a:avLst/>
          </a:prstGeom>
          <a:noFill/>
        </p:spPr>
        <p:txBody>
          <a:bodyPr wrap="none" rtlCol="0">
            <a:spAutoFit/>
          </a:bodyPr>
          <a:lstStyle/>
          <a:p>
            <a:pPr marL="342900" indent="-342900">
              <a:buFont typeface="Arial" panose="020B0604020202020204" pitchFamily="34" charset="0"/>
              <a:buChar char="•"/>
            </a:pPr>
            <a:r>
              <a:rPr lang="en-US" sz="2800" b="1" dirty="0" smtClean="0">
                <a:gradFill>
                  <a:gsLst>
                    <a:gs pos="0">
                      <a:schemeClr val="tx1">
                        <a:lumMod val="75000"/>
                        <a:lumOff val="25000"/>
                      </a:schemeClr>
                    </a:gs>
                    <a:gs pos="100000">
                      <a:schemeClr val="tx1">
                        <a:lumMod val="75000"/>
                        <a:lumOff val="25000"/>
                      </a:schemeClr>
                    </a:gs>
                  </a:gsLst>
                  <a:lin ang="5400000" scaled="0"/>
                </a:gradFill>
                <a:latin typeface="+mj-lt"/>
              </a:rPr>
              <a:t>Windows Phone 8 taking off</a:t>
            </a:r>
          </a:p>
          <a:p>
            <a:pPr marL="809152" lvl="1" indent="-342900">
              <a:buFont typeface="Arial" panose="020B0604020202020204" pitchFamily="34" charset="0"/>
              <a:buChar char="•"/>
            </a:pPr>
            <a:r>
              <a:rPr lang="en-US" sz="2400" dirty="0" smtClean="0">
                <a:gradFill>
                  <a:gsLst>
                    <a:gs pos="0">
                      <a:schemeClr val="tx1">
                        <a:lumMod val="75000"/>
                        <a:lumOff val="25000"/>
                      </a:schemeClr>
                    </a:gs>
                    <a:gs pos="100000">
                      <a:schemeClr val="tx1">
                        <a:lumMod val="75000"/>
                        <a:lumOff val="25000"/>
                      </a:schemeClr>
                    </a:gs>
                  </a:gsLst>
                  <a:lin ang="5400000" scaled="0"/>
                </a:gradFill>
                <a:latin typeface="+mj-lt"/>
              </a:rPr>
              <a:t>50% of downloads in only 6 months</a:t>
            </a:r>
            <a:endParaRPr lang="en-US" sz="2400" dirty="0">
              <a:gradFill>
                <a:gsLst>
                  <a:gs pos="0">
                    <a:schemeClr val="tx1">
                      <a:lumMod val="75000"/>
                      <a:lumOff val="25000"/>
                    </a:schemeClr>
                  </a:gs>
                  <a:gs pos="100000">
                    <a:schemeClr val="tx1">
                      <a:lumMod val="75000"/>
                      <a:lumOff val="25000"/>
                    </a:schemeClr>
                  </a:gs>
                </a:gsLst>
                <a:lin ang="5400000" scaled="0"/>
              </a:gradFill>
              <a:latin typeface="+mj-lt"/>
            </a:endParaRPr>
          </a:p>
          <a:p>
            <a:pPr marL="809152" lvl="1" indent="-342900">
              <a:buFont typeface="Arial" panose="020B0604020202020204" pitchFamily="34" charset="0"/>
              <a:buChar char="•"/>
            </a:pPr>
            <a:r>
              <a:rPr lang="en-US" sz="2400" dirty="0" smtClean="0">
                <a:gradFill>
                  <a:gsLst>
                    <a:gs pos="0">
                      <a:schemeClr val="tx1">
                        <a:lumMod val="75000"/>
                        <a:lumOff val="25000"/>
                      </a:schemeClr>
                    </a:gs>
                    <a:gs pos="100000">
                      <a:schemeClr val="tx1">
                        <a:lumMod val="75000"/>
                        <a:lumOff val="25000"/>
                      </a:schemeClr>
                    </a:gs>
                  </a:gsLst>
                  <a:lin ang="5400000" scaled="0"/>
                </a:gradFill>
                <a:latin typeface="+mj-lt"/>
              </a:rPr>
              <a:t>Windows Phone 8 users download </a:t>
            </a:r>
            <a:r>
              <a:rPr lang="en-US" sz="2400" dirty="0" smtClean="0">
                <a:solidFill>
                  <a:srgbClr val="FF0000"/>
                </a:solidFill>
                <a:latin typeface="+mj-lt"/>
              </a:rPr>
              <a:t>200% </a:t>
            </a:r>
            <a:r>
              <a:rPr lang="en-US" sz="2400" dirty="0" smtClean="0">
                <a:gradFill>
                  <a:gsLst>
                    <a:gs pos="0">
                      <a:schemeClr val="tx1">
                        <a:lumMod val="75000"/>
                        <a:lumOff val="25000"/>
                      </a:schemeClr>
                    </a:gs>
                    <a:gs pos="100000">
                      <a:schemeClr val="tx1">
                        <a:lumMod val="75000"/>
                        <a:lumOff val="25000"/>
                      </a:schemeClr>
                    </a:gs>
                  </a:gsLst>
                  <a:lin ang="5400000" scaled="0"/>
                </a:gradFill>
                <a:latin typeface="+mj-lt"/>
              </a:rPr>
              <a:t>more apps than Windows Phone 7 users</a:t>
            </a:r>
          </a:p>
          <a:p>
            <a:pPr marL="342900" indent="-342900">
              <a:buFont typeface="Arial" panose="020B0604020202020204" pitchFamily="34" charset="0"/>
              <a:buChar char="•"/>
            </a:pPr>
            <a:endParaRPr lang="en-US" sz="2400" dirty="0">
              <a:gradFill>
                <a:gsLst>
                  <a:gs pos="0">
                    <a:schemeClr val="tx1">
                      <a:lumMod val="75000"/>
                      <a:lumOff val="25000"/>
                    </a:schemeClr>
                  </a:gs>
                  <a:gs pos="100000">
                    <a:schemeClr val="tx1">
                      <a:lumMod val="75000"/>
                      <a:lumOff val="25000"/>
                    </a:schemeClr>
                  </a:gs>
                </a:gsLst>
                <a:lin ang="5400000" scaled="0"/>
              </a:gradFill>
              <a:latin typeface="+mj-lt"/>
            </a:endParaRPr>
          </a:p>
          <a:p>
            <a:pPr marL="342900" indent="-342900">
              <a:buFont typeface="Arial" panose="020B0604020202020204" pitchFamily="34" charset="0"/>
              <a:buChar char="•"/>
            </a:pPr>
            <a:r>
              <a:rPr lang="en-US" sz="2800" b="1" dirty="0" smtClean="0">
                <a:gradFill>
                  <a:gsLst>
                    <a:gs pos="0">
                      <a:schemeClr val="tx1">
                        <a:lumMod val="75000"/>
                        <a:lumOff val="25000"/>
                      </a:schemeClr>
                    </a:gs>
                    <a:gs pos="100000">
                      <a:schemeClr val="tx1">
                        <a:lumMod val="75000"/>
                        <a:lumOff val="25000"/>
                      </a:schemeClr>
                    </a:gs>
                  </a:gsLst>
                  <a:lin ang="5400000" scaled="0"/>
                </a:gradFill>
                <a:latin typeface="+mj-lt"/>
              </a:rPr>
              <a:t>Include features that improve monetization</a:t>
            </a:r>
          </a:p>
          <a:p>
            <a:pPr marL="809152" lvl="1" indent="-342900">
              <a:buFont typeface="Arial" panose="020B0604020202020204" pitchFamily="34" charset="0"/>
              <a:buChar char="•"/>
            </a:pPr>
            <a:r>
              <a:rPr lang="en-US" sz="2400" dirty="0" smtClean="0">
                <a:gradFill>
                  <a:gsLst>
                    <a:gs pos="0">
                      <a:schemeClr val="tx1">
                        <a:lumMod val="75000"/>
                        <a:lumOff val="25000"/>
                      </a:schemeClr>
                    </a:gs>
                    <a:gs pos="100000">
                      <a:schemeClr val="tx1">
                        <a:lumMod val="75000"/>
                        <a:lumOff val="25000"/>
                      </a:schemeClr>
                    </a:gs>
                  </a:gsLst>
                  <a:lin ang="5400000" scaled="0"/>
                </a:gradFill>
                <a:latin typeface="+mj-lt"/>
              </a:rPr>
              <a:t>In-app Purchase</a:t>
            </a:r>
          </a:p>
          <a:p>
            <a:pPr marL="809152" lvl="1" indent="-342900">
              <a:buFont typeface="Arial" panose="020B0604020202020204" pitchFamily="34" charset="0"/>
              <a:buChar char="•"/>
            </a:pPr>
            <a:r>
              <a:rPr lang="en-US" sz="2400" dirty="0" smtClean="0">
                <a:gradFill>
                  <a:gsLst>
                    <a:gs pos="0">
                      <a:schemeClr val="tx1">
                        <a:lumMod val="75000"/>
                        <a:lumOff val="25000"/>
                      </a:schemeClr>
                    </a:gs>
                    <a:gs pos="100000">
                      <a:schemeClr val="tx1">
                        <a:lumMod val="75000"/>
                        <a:lumOff val="25000"/>
                      </a:schemeClr>
                    </a:gs>
                  </a:gsLst>
                  <a:lin ang="5400000" scaled="0"/>
                </a:gradFill>
                <a:latin typeface="+mj-lt"/>
              </a:rPr>
              <a:t>Native development (C++)</a:t>
            </a:r>
          </a:p>
          <a:p>
            <a:pPr marL="809152" lvl="1" indent="-342900">
              <a:buFont typeface="Arial" panose="020B0604020202020204" pitchFamily="34" charset="0"/>
              <a:buChar char="•"/>
            </a:pPr>
            <a:r>
              <a:rPr lang="en-US" sz="2400" dirty="0" smtClean="0">
                <a:gradFill>
                  <a:gsLst>
                    <a:gs pos="0">
                      <a:schemeClr val="tx1">
                        <a:lumMod val="75000"/>
                        <a:lumOff val="25000"/>
                      </a:schemeClr>
                    </a:gs>
                    <a:gs pos="100000">
                      <a:schemeClr val="tx1">
                        <a:lumMod val="75000"/>
                        <a:lumOff val="25000"/>
                      </a:schemeClr>
                    </a:gs>
                  </a:gsLst>
                  <a:lin ang="5400000" scaled="0"/>
                </a:gradFill>
                <a:latin typeface="+mj-lt"/>
              </a:rPr>
              <a:t>Tile and Lock Screen Notifications</a:t>
            </a:r>
          </a:p>
          <a:p>
            <a:pPr marL="809152" lvl="1" indent="-342900">
              <a:buFont typeface="Arial" panose="020B0604020202020204" pitchFamily="34" charset="0"/>
              <a:buChar char="•"/>
            </a:pPr>
            <a:r>
              <a:rPr lang="en-US" sz="2400" dirty="0" smtClean="0">
                <a:gradFill>
                  <a:gsLst>
                    <a:gs pos="0">
                      <a:schemeClr val="tx1">
                        <a:lumMod val="75000"/>
                        <a:lumOff val="25000"/>
                      </a:schemeClr>
                    </a:gs>
                    <a:gs pos="100000">
                      <a:schemeClr val="tx1">
                        <a:lumMod val="75000"/>
                        <a:lumOff val="25000"/>
                      </a:schemeClr>
                    </a:gs>
                  </a:gsLst>
                  <a:lin ang="5400000" scaled="0"/>
                </a:gradFill>
                <a:latin typeface="+mj-lt"/>
              </a:rPr>
              <a:t>Faster controls, including Long List Selector</a:t>
            </a:r>
          </a:p>
          <a:p>
            <a:pPr marL="809152" lvl="1" indent="-342900">
              <a:buFont typeface="Arial" panose="020B0604020202020204" pitchFamily="34" charset="0"/>
              <a:buChar char="•"/>
            </a:pPr>
            <a:r>
              <a:rPr lang="en-US" sz="2400" dirty="0" smtClean="0">
                <a:gradFill>
                  <a:gsLst>
                    <a:gs pos="0">
                      <a:schemeClr val="tx1">
                        <a:lumMod val="75000"/>
                        <a:lumOff val="25000"/>
                      </a:schemeClr>
                    </a:gs>
                    <a:gs pos="100000">
                      <a:schemeClr val="tx1">
                        <a:lumMod val="75000"/>
                        <a:lumOff val="25000"/>
                      </a:schemeClr>
                    </a:gs>
                  </a:gsLst>
                  <a:lin ang="5400000" scaled="0"/>
                </a:gradFill>
                <a:latin typeface="+mj-lt"/>
              </a:rPr>
              <a:t>Bluetooth and NFC</a:t>
            </a:r>
          </a:p>
          <a:p>
            <a:pPr marL="809152" lvl="1" indent="-342900">
              <a:buFont typeface="Arial" panose="020B0604020202020204" pitchFamily="34" charset="0"/>
              <a:buChar char="•"/>
            </a:pPr>
            <a:r>
              <a:rPr lang="en-US" sz="2400" dirty="0" smtClean="0">
                <a:gradFill>
                  <a:gsLst>
                    <a:gs pos="0">
                      <a:schemeClr val="tx1">
                        <a:lumMod val="75000"/>
                        <a:lumOff val="25000"/>
                      </a:schemeClr>
                    </a:gs>
                    <a:gs pos="100000">
                      <a:schemeClr val="tx1">
                        <a:lumMod val="75000"/>
                        <a:lumOff val="25000"/>
                      </a:schemeClr>
                    </a:gs>
                  </a:gsLst>
                  <a:lin ang="5400000" scaled="0"/>
                </a:gradFill>
                <a:latin typeface="+mj-lt"/>
              </a:rPr>
              <a:t>Speech</a:t>
            </a:r>
          </a:p>
          <a:p>
            <a:pPr marL="809152" lvl="1" indent="-342900">
              <a:buFont typeface="Arial" panose="020B0604020202020204" pitchFamily="34" charset="0"/>
              <a:buChar char="•"/>
            </a:pPr>
            <a:r>
              <a:rPr lang="en-US" sz="2400" dirty="0" smtClean="0">
                <a:gradFill>
                  <a:gsLst>
                    <a:gs pos="0">
                      <a:schemeClr val="tx1">
                        <a:lumMod val="75000"/>
                        <a:lumOff val="25000"/>
                      </a:schemeClr>
                    </a:gs>
                    <a:gs pos="100000">
                      <a:schemeClr val="tx1">
                        <a:lumMod val="75000"/>
                        <a:lumOff val="25000"/>
                      </a:schemeClr>
                    </a:gs>
                  </a:gsLst>
                  <a:lin ang="5400000" scaled="0"/>
                </a:gradFill>
                <a:latin typeface="+mj-lt"/>
              </a:rPr>
              <a:t>Camera APIs</a:t>
            </a:r>
          </a:p>
        </p:txBody>
      </p:sp>
    </p:spTree>
    <p:extLst>
      <p:ext uri="{BB962C8B-B14F-4D97-AF65-F5344CB8AC3E}">
        <p14:creationId xmlns:p14="http://schemas.microsoft.com/office/powerpoint/2010/main" val="311347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3816282214"/>
              </p:ext>
            </p:extLst>
          </p:nvPr>
        </p:nvGraphicFramePr>
        <p:xfrm>
          <a:off x="-1889760" y="1887250"/>
          <a:ext cx="10073639" cy="4893686"/>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dirty="0" smtClean="0"/>
              <a:t>Support several languages</a:t>
            </a:r>
            <a:endParaRPr lang="en-US" sz="1800" dirty="0">
              <a:gradFill>
                <a:gsLst>
                  <a:gs pos="66981">
                    <a:schemeClr val="tx2"/>
                  </a:gs>
                  <a:gs pos="0">
                    <a:schemeClr val="tx2"/>
                  </a:gs>
                </a:gsLst>
                <a:lin ang="5400000" scaled="0"/>
              </a:gradFill>
            </a:endParaRPr>
          </a:p>
        </p:txBody>
      </p:sp>
      <p:sp>
        <p:nvSpPr>
          <p:cNvPr id="5" name="Rectangle 4"/>
          <p:cNvSpPr/>
          <p:nvPr/>
        </p:nvSpPr>
        <p:spPr>
          <a:xfrm>
            <a:off x="7498235" y="2049462"/>
            <a:ext cx="2139379" cy="22846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ctr" anchorCtr="0"/>
          <a:lstStyle/>
          <a:p>
            <a:pPr algn="ctr"/>
            <a:r>
              <a:rPr lang="en-US" sz="2000" dirty="0" smtClean="0">
                <a:gradFill>
                  <a:gsLst>
                    <a:gs pos="0">
                      <a:srgbClr val="FFFFFF"/>
                    </a:gs>
                    <a:gs pos="100000">
                      <a:srgbClr val="FFFFFF"/>
                    </a:gs>
                  </a:gsLst>
                  <a:lin ang="5400000" scaled="0"/>
                </a:gradFill>
                <a:latin typeface="+mj-lt"/>
              </a:rPr>
              <a:t>Top </a:t>
            </a:r>
            <a:r>
              <a:rPr lang="en-US" sz="2000" b="1" dirty="0" smtClean="0">
                <a:gradFill>
                  <a:gsLst>
                    <a:gs pos="0">
                      <a:srgbClr val="FFFFFF"/>
                    </a:gs>
                    <a:gs pos="100000">
                      <a:srgbClr val="FFFFFF"/>
                    </a:gs>
                  </a:gsLst>
                  <a:lin ang="5400000" scaled="0"/>
                </a:gradFill>
                <a:latin typeface="+mj-lt"/>
              </a:rPr>
              <a:t>15</a:t>
            </a:r>
            <a:r>
              <a:rPr lang="en-US" sz="2000" dirty="0" smtClean="0">
                <a:gradFill>
                  <a:gsLst>
                    <a:gs pos="0">
                      <a:srgbClr val="FFFFFF"/>
                    </a:gs>
                    <a:gs pos="100000">
                      <a:srgbClr val="FFFFFF"/>
                    </a:gs>
                  </a:gsLst>
                  <a:lin ang="5400000" scaled="0"/>
                </a:gradFill>
                <a:latin typeface="+mj-lt"/>
              </a:rPr>
              <a:t> highest grossing apps: </a:t>
            </a:r>
            <a:r>
              <a:rPr lang="en-US" sz="2000" dirty="0" err="1" smtClean="0">
                <a:gradFill>
                  <a:gsLst>
                    <a:gs pos="0">
                      <a:srgbClr val="FFFFFF"/>
                    </a:gs>
                    <a:gs pos="100000">
                      <a:srgbClr val="FFFFFF"/>
                    </a:gs>
                  </a:gsLst>
                  <a:lin ang="5400000" scaled="0"/>
                </a:gradFill>
                <a:latin typeface="+mj-lt"/>
              </a:rPr>
              <a:t>avg</a:t>
            </a:r>
            <a:r>
              <a:rPr lang="en-US" sz="2000" dirty="0" smtClean="0">
                <a:gradFill>
                  <a:gsLst>
                    <a:gs pos="0">
                      <a:srgbClr val="FFFFFF"/>
                    </a:gs>
                    <a:gs pos="100000">
                      <a:srgbClr val="FFFFFF"/>
                    </a:gs>
                  </a:gsLst>
                  <a:lin ang="5400000" scaled="0"/>
                </a:gradFill>
                <a:latin typeface="+mj-lt"/>
              </a:rPr>
              <a:t> </a:t>
            </a:r>
            <a:r>
              <a:rPr lang="en-US" sz="2800" b="1" dirty="0" smtClean="0">
                <a:gradFill>
                  <a:gsLst>
                    <a:gs pos="0">
                      <a:srgbClr val="FFFFFF"/>
                    </a:gs>
                    <a:gs pos="100000">
                      <a:srgbClr val="FFFFFF"/>
                    </a:gs>
                  </a:gsLst>
                  <a:lin ang="5400000" scaled="0"/>
                </a:gradFill>
                <a:latin typeface="+mj-lt"/>
              </a:rPr>
              <a:t>8</a:t>
            </a:r>
            <a:r>
              <a:rPr lang="en-US" sz="2000" dirty="0" smtClean="0">
                <a:gradFill>
                  <a:gsLst>
                    <a:gs pos="0">
                      <a:srgbClr val="FFFFFF"/>
                    </a:gs>
                    <a:gs pos="100000">
                      <a:srgbClr val="FFFFFF"/>
                    </a:gs>
                  </a:gsLst>
                  <a:lin ang="5400000" scaled="0"/>
                </a:gradFill>
                <a:latin typeface="+mj-lt"/>
              </a:rPr>
              <a:t> languages</a:t>
            </a:r>
          </a:p>
        </p:txBody>
      </p:sp>
      <p:sp>
        <p:nvSpPr>
          <p:cNvPr id="7" name="Rectangle 6"/>
          <p:cNvSpPr/>
          <p:nvPr/>
        </p:nvSpPr>
        <p:spPr>
          <a:xfrm>
            <a:off x="7420656" y="6417687"/>
            <a:ext cx="5015819" cy="584775"/>
          </a:xfrm>
          <a:prstGeom prst="rect">
            <a:avLst/>
          </a:prstGeom>
        </p:spPr>
        <p:txBody>
          <a:bodyPr wrap="square">
            <a:spAutoFit/>
          </a:bodyPr>
          <a:lstStyle/>
          <a:p>
            <a:pPr algn="r"/>
            <a:r>
              <a:rPr lang="en-US" sz="1600" dirty="0" smtClean="0">
                <a:solidFill>
                  <a:schemeClr val="tx2"/>
                </a:solidFill>
                <a:latin typeface="+mj-lt"/>
                <a:cs typeface="Segoe UI Semibold" panose="020B0702040204020203" pitchFamily="34" charset="0"/>
              </a:rPr>
              <a:t>Reaching to more countries requires complying with additional content requirements.</a:t>
            </a:r>
            <a:endParaRPr lang="en-US" sz="1600" dirty="0">
              <a:solidFill>
                <a:schemeClr val="tx2"/>
              </a:solidFill>
              <a:latin typeface="+mj-lt"/>
              <a:cs typeface="Segoe UI Semibold" panose="020B0702040204020203" pitchFamily="34" charset="0"/>
            </a:endParaRPr>
          </a:p>
        </p:txBody>
      </p:sp>
      <p:sp>
        <p:nvSpPr>
          <p:cNvPr id="8" name="Rectangle 7"/>
          <p:cNvSpPr/>
          <p:nvPr/>
        </p:nvSpPr>
        <p:spPr>
          <a:xfrm>
            <a:off x="9784235" y="2049463"/>
            <a:ext cx="2139379" cy="22846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ctr" anchorCtr="0"/>
          <a:lstStyle/>
          <a:p>
            <a:pPr algn="ctr"/>
            <a:r>
              <a:rPr lang="en-US" sz="2000" dirty="0" smtClean="0">
                <a:gradFill>
                  <a:gsLst>
                    <a:gs pos="0">
                      <a:srgbClr val="FFFFFF"/>
                    </a:gs>
                    <a:gs pos="100000">
                      <a:srgbClr val="FFFFFF"/>
                    </a:gs>
                  </a:gsLst>
                  <a:lin ang="5400000" scaled="0"/>
                </a:gradFill>
                <a:latin typeface="+mj-lt"/>
              </a:rPr>
              <a:t>Top </a:t>
            </a:r>
            <a:r>
              <a:rPr lang="en-US" sz="2000" b="1" dirty="0" smtClean="0">
                <a:gradFill>
                  <a:gsLst>
                    <a:gs pos="0">
                      <a:srgbClr val="FFFFFF"/>
                    </a:gs>
                    <a:gs pos="100000">
                      <a:srgbClr val="FFFFFF"/>
                    </a:gs>
                  </a:gsLst>
                  <a:lin ang="5400000" scaled="0"/>
                </a:gradFill>
                <a:latin typeface="+mj-lt"/>
              </a:rPr>
              <a:t>50 </a:t>
            </a:r>
            <a:r>
              <a:rPr lang="en-US" sz="2000" dirty="0" smtClean="0">
                <a:gradFill>
                  <a:gsLst>
                    <a:gs pos="0">
                      <a:srgbClr val="FFFFFF"/>
                    </a:gs>
                    <a:gs pos="100000">
                      <a:srgbClr val="FFFFFF"/>
                    </a:gs>
                  </a:gsLst>
                  <a:lin ang="5400000" scaled="0"/>
                </a:gradFill>
                <a:latin typeface="+mj-lt"/>
              </a:rPr>
              <a:t>highest </a:t>
            </a:r>
            <a:r>
              <a:rPr lang="en-US" sz="2000" dirty="0">
                <a:gradFill>
                  <a:gsLst>
                    <a:gs pos="0">
                      <a:srgbClr val="FFFFFF"/>
                    </a:gs>
                    <a:gs pos="100000">
                      <a:srgbClr val="FFFFFF"/>
                    </a:gs>
                  </a:gsLst>
                  <a:lin ang="5400000" scaled="0"/>
                </a:gradFill>
                <a:latin typeface="+mj-lt"/>
              </a:rPr>
              <a:t>grossing </a:t>
            </a:r>
            <a:r>
              <a:rPr lang="en-US" sz="2000" dirty="0" smtClean="0">
                <a:gradFill>
                  <a:gsLst>
                    <a:gs pos="0">
                      <a:srgbClr val="FFFFFF"/>
                    </a:gs>
                    <a:gs pos="100000">
                      <a:srgbClr val="FFFFFF"/>
                    </a:gs>
                  </a:gsLst>
                  <a:lin ang="5400000" scaled="0"/>
                </a:gradFill>
                <a:latin typeface="+mj-lt"/>
              </a:rPr>
              <a:t>apps</a:t>
            </a:r>
            <a:r>
              <a:rPr lang="en-US" sz="2000" dirty="0">
                <a:gradFill>
                  <a:gsLst>
                    <a:gs pos="0">
                      <a:srgbClr val="FFFFFF"/>
                    </a:gs>
                    <a:gs pos="100000">
                      <a:srgbClr val="FFFFFF"/>
                    </a:gs>
                  </a:gsLst>
                  <a:lin ang="5400000" scaled="0"/>
                </a:gradFill>
                <a:latin typeface="+mj-lt"/>
              </a:rPr>
              <a:t>: </a:t>
            </a:r>
            <a:r>
              <a:rPr lang="en-US" sz="2000" dirty="0" err="1" smtClean="0">
                <a:gradFill>
                  <a:gsLst>
                    <a:gs pos="0">
                      <a:srgbClr val="FFFFFF"/>
                    </a:gs>
                    <a:gs pos="100000">
                      <a:srgbClr val="FFFFFF"/>
                    </a:gs>
                  </a:gsLst>
                  <a:lin ang="5400000" scaled="0"/>
                </a:gradFill>
                <a:latin typeface="+mj-lt"/>
              </a:rPr>
              <a:t>avg</a:t>
            </a:r>
            <a:r>
              <a:rPr lang="en-US" sz="2000" dirty="0" smtClean="0">
                <a:gradFill>
                  <a:gsLst>
                    <a:gs pos="0">
                      <a:srgbClr val="FFFFFF"/>
                    </a:gs>
                    <a:gs pos="100000">
                      <a:srgbClr val="FFFFFF"/>
                    </a:gs>
                  </a:gsLst>
                  <a:lin ang="5400000" scaled="0"/>
                </a:gradFill>
                <a:latin typeface="+mj-lt"/>
              </a:rPr>
              <a:t> </a:t>
            </a:r>
            <a:r>
              <a:rPr lang="en-US" sz="2800" b="1" dirty="0" smtClean="0">
                <a:gradFill>
                  <a:gsLst>
                    <a:gs pos="0">
                      <a:srgbClr val="FFFFFF"/>
                    </a:gs>
                    <a:gs pos="100000">
                      <a:srgbClr val="FFFFFF"/>
                    </a:gs>
                  </a:gsLst>
                  <a:lin ang="5400000" scaled="0"/>
                </a:gradFill>
                <a:latin typeface="+mj-lt"/>
              </a:rPr>
              <a:t>6 </a:t>
            </a:r>
            <a:r>
              <a:rPr lang="en-US" sz="2000" dirty="0">
                <a:gradFill>
                  <a:gsLst>
                    <a:gs pos="0">
                      <a:srgbClr val="FFFFFF"/>
                    </a:gs>
                    <a:gs pos="100000">
                      <a:srgbClr val="FFFFFF"/>
                    </a:gs>
                  </a:gsLst>
                  <a:lin ang="5400000" scaled="0"/>
                </a:gradFill>
                <a:latin typeface="+mj-lt"/>
              </a:rPr>
              <a:t>languages </a:t>
            </a:r>
            <a:endParaRPr lang="en-US" sz="2000" b="1" dirty="0">
              <a:gradFill>
                <a:gsLst>
                  <a:gs pos="0">
                    <a:srgbClr val="FFFFFF"/>
                  </a:gs>
                  <a:gs pos="100000">
                    <a:srgbClr val="FFFFFF"/>
                  </a:gs>
                </a:gsLst>
                <a:lin ang="5400000" scaled="0"/>
              </a:gradFill>
              <a:latin typeface="+mj-lt"/>
            </a:endParaRPr>
          </a:p>
        </p:txBody>
      </p:sp>
      <p:sp>
        <p:nvSpPr>
          <p:cNvPr id="9" name="Rectangle 8"/>
          <p:cNvSpPr/>
          <p:nvPr/>
        </p:nvSpPr>
        <p:spPr>
          <a:xfrm>
            <a:off x="7498235" y="4676992"/>
            <a:ext cx="4425379" cy="990600"/>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124347" rIns="186521" bIns="124347" rtlCol="0" anchor="ctr" anchorCtr="0"/>
          <a:lstStyle/>
          <a:p>
            <a:pPr algn="ctr"/>
            <a:r>
              <a:rPr lang="en-US" sz="2400" dirty="0" smtClean="0">
                <a:solidFill>
                  <a:schemeClr val="tx1"/>
                </a:solidFill>
                <a:latin typeface="+mj-lt"/>
              </a:rPr>
              <a:t>Do full </a:t>
            </a:r>
            <a:r>
              <a:rPr lang="en-US" sz="2400" dirty="0" err="1" smtClean="0">
                <a:solidFill>
                  <a:schemeClr val="tx1"/>
                </a:solidFill>
                <a:latin typeface="+mj-lt"/>
              </a:rPr>
              <a:t>loc</a:t>
            </a:r>
            <a:r>
              <a:rPr lang="en-US" sz="2400" dirty="0" smtClean="0">
                <a:solidFill>
                  <a:schemeClr val="tx1"/>
                </a:solidFill>
                <a:latin typeface="+mj-lt"/>
              </a:rPr>
              <a:t> or partial </a:t>
            </a:r>
            <a:r>
              <a:rPr lang="en-US" sz="2400" dirty="0" err="1" smtClean="0">
                <a:solidFill>
                  <a:schemeClr val="tx1"/>
                </a:solidFill>
                <a:latin typeface="+mj-lt"/>
              </a:rPr>
              <a:t>loc</a:t>
            </a:r>
            <a:r>
              <a:rPr lang="en-US" sz="2400" dirty="0" smtClean="0">
                <a:solidFill>
                  <a:schemeClr val="tx1"/>
                </a:solidFill>
                <a:latin typeface="+mj-lt"/>
              </a:rPr>
              <a:t> (add resources, localize metadata)</a:t>
            </a:r>
            <a:endParaRPr lang="en-US" sz="2400" dirty="0">
              <a:solidFill>
                <a:schemeClr val="tx1"/>
              </a:solidFill>
              <a:latin typeface="+mj-lt"/>
            </a:endParaRPr>
          </a:p>
        </p:txBody>
      </p:sp>
    </p:spTree>
    <p:extLst>
      <p:ext uri="{BB962C8B-B14F-4D97-AF65-F5344CB8AC3E}">
        <p14:creationId xmlns:p14="http://schemas.microsoft.com/office/powerpoint/2010/main" val="39979222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5" grpId="0" animBg="1"/>
      <p:bldP spid="7" grpId="0"/>
      <p:bldP spid="8" grpId="0" animBg="1"/>
      <p:bldP spid="9" grpId="0" animBg="1"/>
    </p:bldLst>
  </p:timing>
</p:sld>
</file>

<file path=ppt/theme/theme1.xml><?xml version="1.0" encoding="utf-8"?>
<a:theme xmlns:a="http://schemas.openxmlformats.org/drawingml/2006/main" name="TechEd_Europe_2013_Speaker_PPT_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Europe_2013_Emilio" id="{8A369D3E-2983-4D16-A748-D05DA4702C28}" vid="{A214B62E-FFF4-45DA-90CF-1A576516422C}"/>
    </a:ext>
  </a:extLst>
</a:theme>
</file>

<file path=ppt/theme/theme2.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Europe_2013_Emilio" id="{8A369D3E-2983-4D16-A748-D05DA4702C28}" vid="{C123577E-2CBA-4D66-A16E-82A1165C6DCA}"/>
    </a:ext>
  </a:extLst>
</a:theme>
</file>

<file path=ppt/theme/theme3.xml><?xml version="1.0" encoding="utf-8"?>
<a:theme xmlns:a="http://schemas.openxmlformats.org/drawingml/2006/main" name="Windows Phone indigo">
  <a:themeElements>
    <a:clrScheme name="Custom 219">
      <a:dk1>
        <a:srgbClr val="979796"/>
      </a:dk1>
      <a:lt1>
        <a:srgbClr val="FFFFFF"/>
      </a:lt1>
      <a:dk2>
        <a:srgbClr val="505151"/>
      </a:dk2>
      <a:lt2>
        <a:srgbClr val="F3F3F4"/>
      </a:lt2>
      <a:accent1>
        <a:srgbClr val="00188F"/>
      </a:accent1>
      <a:accent2>
        <a:srgbClr val="979796"/>
      </a:accent2>
      <a:accent3>
        <a:srgbClr val="D2D2D3"/>
      </a:accent3>
      <a:accent4>
        <a:srgbClr val="00188F"/>
      </a:accent4>
      <a:accent5>
        <a:srgbClr val="979796"/>
      </a:accent5>
      <a:accent6>
        <a:srgbClr val="D2D2D3"/>
      </a:accent6>
      <a:hlink>
        <a:srgbClr val="00188F"/>
      </a:hlink>
      <a:folHlink>
        <a:srgbClr val="979796"/>
      </a:folHlink>
    </a:clrScheme>
    <a:fontScheme name="SPC">
      <a:majorFont>
        <a:latin typeface="Segoe Pro Cond"/>
        <a:ea typeface=""/>
        <a:cs typeface=""/>
      </a:majorFont>
      <a:minorFont>
        <a:latin typeface="Segoe Pro Cond"/>
        <a:ea typeface=""/>
        <a:cs typeface=""/>
      </a:minorFont>
    </a:fontScheme>
    <a:fmtScheme name="WindowsPhone">
      <a:fillStyleLst>
        <a:solidFill>
          <a:schemeClr val="phClr"/>
        </a:solidFill>
        <a:solidFill>
          <a:schemeClr val="phClr">
            <a:tint val="0"/>
          </a:schemeClr>
        </a:solidFill>
        <a:solidFill>
          <a:schemeClr val="phClr"/>
        </a:soli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tint val="90000"/>
          </a:schemeClr>
        </a:solidFill>
        <a:solidFill>
          <a:schemeClr val="phClr">
            <a:tint val="90000"/>
          </a:schemeClr>
        </a:solidFill>
        <a:solidFill>
          <a:schemeClr val="phClr">
            <a:tint val="90000"/>
          </a:schemeClr>
        </a:solidFill>
      </a:bgFillStyleLst>
    </a:fmtScheme>
  </a:themeElements>
  <a:objectDefaults>
    <a:spDef>
      <a:spPr>
        <a:solidFill>
          <a:schemeClr val="bg2"/>
        </a:solidFill>
        <a:ln>
          <a:noFill/>
        </a:ln>
      </a:spPr>
      <a:bodyPr lIns="137160" tIns="91440" rIns="137160" bIns="91440" rtlCol="0" anchor="t" anchorCtr="0"/>
      <a:lstStyle>
        <a:defPP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600" dirty="0" err="1" smtClean="0"/>
        </a:defPPr>
      </a:lstStyle>
    </a:txDef>
  </a:objectDefaults>
  <a:extraClrSchemeLst/>
  <a:custClrLst>
    <a:custClr name="Custom Color 1">
      <a:srgbClr val="00188F"/>
    </a:custClr>
    <a:custClr name="Custom Color 2">
      <a:srgbClr val="00BCF2"/>
    </a:custClr>
    <a:custClr name="Custom Color 3">
      <a:srgbClr val="00D8CC"/>
    </a:custClr>
    <a:custClr name="Custom Color 4">
      <a:srgbClr val="7FBA00"/>
    </a:custClr>
    <a:custClr name="Custom Color 5">
      <a:srgbClr val="BAD80A"/>
    </a:custClr>
    <a:custClr name="Custom Color 6">
      <a:srgbClr val="FFB900"/>
    </a:custClr>
    <a:custClr name="Custom Color 7">
      <a:srgbClr val="FF8C00"/>
    </a:custClr>
    <a:custClr name="Custom Color 8">
      <a:srgbClr val="E81123"/>
    </a:custClr>
    <a:custClr name="Custom Color 9">
      <a:srgbClr val="F472D0"/>
    </a:custClr>
    <a:custClr name="Custom Color 10">
      <a:srgbClr val="9B4F96"/>
    </a:custClr>
  </a:custClr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6D9141F410EC4F842E936D5A232D45" ma:contentTypeVersion="0" ma:contentTypeDescription="Create a new document." ma:contentTypeScope="" ma:versionID="6c7a7ded0f3bf97467a9efa2913891f4">
  <xsd:schema xmlns:xsd="http://www.w3.org/2001/XMLSchema" xmlns:xs="http://www.w3.org/2001/XMLSchema" xmlns:p="http://schemas.microsoft.com/office/2006/metadata/properties" targetNamespace="http://schemas.microsoft.com/office/2006/metadata/properties" ma:root="true" ma:fieldsID="bc0ecc9a631c5d88ee5754a1dae9f44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60CBEC03-8080-4859-BB74-2EDAA11EA9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TechEd_Europe_2013_Emilio - Copy</Template>
  <TotalTime>222</TotalTime>
  <Words>2767</Words>
  <Application>Microsoft Office PowerPoint</Application>
  <PresentationFormat>Custom</PresentationFormat>
  <Paragraphs>350</Paragraphs>
  <Slides>39</Slides>
  <Notes>13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39</vt:i4>
      </vt:variant>
    </vt:vector>
  </HeadingPairs>
  <TitlesOfParts>
    <vt:vector size="51" baseType="lpstr">
      <vt:lpstr>Arial</vt:lpstr>
      <vt:lpstr>Consolas</vt:lpstr>
      <vt:lpstr>Segoe Pro Cond</vt:lpstr>
      <vt:lpstr>Segoe UI</vt:lpstr>
      <vt:lpstr>Segoe UI Light</vt:lpstr>
      <vt:lpstr>Segoe UI Semibold</vt:lpstr>
      <vt:lpstr>Segoe WP</vt:lpstr>
      <vt:lpstr>Times New Roman</vt:lpstr>
      <vt:lpstr>Wingdings</vt:lpstr>
      <vt:lpstr>TechEd_Europe_2013_Speaker_PPT_Template</vt:lpstr>
      <vt:lpstr>TechEd_2013_Template_16x9</vt:lpstr>
      <vt:lpstr>Windows Phone indigo</vt:lpstr>
      <vt:lpstr>PowerPoint Presentation</vt:lpstr>
      <vt:lpstr>Monetize your investment on Apps </vt:lpstr>
      <vt:lpstr>Setting the stage</vt:lpstr>
      <vt:lpstr>One equation: multiple variables</vt:lpstr>
      <vt:lpstr>Reach more users Global apps</vt:lpstr>
      <vt:lpstr>Global Market, Global Payments</vt:lpstr>
      <vt:lpstr>Publish your app in all markets App downloads per market, CY2013</vt:lpstr>
      <vt:lpstr>Optimize for Windows Phone 8</vt:lpstr>
      <vt:lpstr>Support several languages</vt:lpstr>
      <vt:lpstr>Increase Downloads Market your app</vt:lpstr>
      <vt:lpstr>No magic formula……</vt:lpstr>
      <vt:lpstr>Differentiation</vt:lpstr>
      <vt:lpstr>Design </vt:lpstr>
      <vt:lpstr>Reliability</vt:lpstr>
      <vt:lpstr>Listen and learn</vt:lpstr>
      <vt:lpstr>Market your app</vt:lpstr>
      <vt:lpstr>Demo Analytics</vt:lpstr>
      <vt:lpstr>Sample data</vt:lpstr>
      <vt:lpstr>Getting more reviews (app.xaml.cs)</vt:lpstr>
      <vt:lpstr>Getting more reviews (MainPage.xaml.cs)</vt:lpstr>
      <vt:lpstr>Choose a business model Paid – IAP – Mobile ads</vt:lpstr>
      <vt:lpstr>Use Trial: 2x revenue. 94% of top 50 apps use it</vt:lpstr>
      <vt:lpstr>Top Apps: Conversion Trial to Paid</vt:lpstr>
      <vt:lpstr>Choose a business model Paid – IAP – Mobile ads</vt:lpstr>
      <vt:lpstr>In-app purchase adds value to the app</vt:lpstr>
      <vt:lpstr>How top apps generally use in-app products</vt:lpstr>
      <vt:lpstr>Top app example: Shotly Golf (Vertisan)</vt:lpstr>
      <vt:lpstr>Implementing Trial and in-app purchases</vt:lpstr>
      <vt:lpstr>Implementing Trial mode</vt:lpstr>
      <vt:lpstr>Choose a business model Paid – IAP – Mobile ads</vt:lpstr>
      <vt:lpstr>Highest grossing ad-based apps</vt:lpstr>
      <vt:lpstr>Example: Parking Car (SlickDroid)</vt:lpstr>
      <vt:lpstr>Demo Adding ads to your app</vt:lpstr>
      <vt:lpstr>Addind Ad Control</vt:lpstr>
      <vt:lpstr>Third Party Ad controls are supported</vt:lpstr>
      <vt:lpstr>Remember…</vt:lpstr>
      <vt:lpstr>Resources</vt:lpstr>
      <vt:lpstr>Evaluate this session</vt:lpstr>
      <vt:lpstr>PowerPoint Presentation</vt:lpstr>
    </vt:vector>
  </TitlesOfParts>
  <Manager>&lt;Comms manager/speech writer&gt;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WPH-B318: Monetize your investment on Apps</dc:title>
  <dc:subject>TechEd 2013</dc:subject>
  <dc:creator>Matthijs Hoekstra;Emilio Salvador</dc:creator>
  <cp:keywords>TechEd 2013</cp:keywords>
  <dc:description>Template by: Jordan Cayabyab, Artitudes Design, Inc.
Formatting by: Priscila Mandryk, Silver Fox Productions, Inc.
Audience Type: Internal/External</dc:description>
  <cp:lastModifiedBy>Shows</cp:lastModifiedBy>
  <cp:revision>21</cp:revision>
  <dcterms:created xsi:type="dcterms:W3CDTF">2013-06-26T13:20:29Z</dcterms:created>
  <dcterms:modified xsi:type="dcterms:W3CDTF">2013-06-28T07:10:51Z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0x010100B86D9141F410EC4F842E936D5A232D45</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